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64" r:id="rId4"/>
  </p:sldMasterIdLst>
  <p:handoutMasterIdLst>
    <p:handoutMasterId r:id="rId18"/>
  </p:handoutMasterIdLst>
  <p:sldIdLst>
    <p:sldId id="274" r:id="rId5"/>
    <p:sldId id="275" r:id="rId6"/>
    <p:sldId id="278" r:id="rId7"/>
    <p:sldId id="256" r:id="rId8"/>
    <p:sldId id="258" r:id="rId9"/>
    <p:sldId id="264" r:id="rId10"/>
    <p:sldId id="265" r:id="rId11"/>
    <p:sldId id="276" r:id="rId12"/>
    <p:sldId id="277" r:id="rId13"/>
    <p:sldId id="259" r:id="rId14"/>
    <p:sldId id="266" r:id="rId15"/>
    <p:sldId id="267" r:id="rId16"/>
    <p:sldId id="260" r:id="rId17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D9979-66F9-4C1D-ABBB-4CC42CBD9E8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341B9-7B0C-4E25-88C4-2A215A291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88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3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3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9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3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3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9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8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5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4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3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7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2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0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4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7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3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9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9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31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9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9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7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7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220"/>
            <a:ext cx="7772400" cy="14695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541"/>
            <a:ext cx="6400800" cy="175192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15191-C47B-4F4E-B051-B14EAE1FFD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6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BEE79-1CF8-4288-B7CE-C1073CC31B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14"/>
            <a:ext cx="7772400" cy="136241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827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55800-04F8-4C6C-95B2-4FE5801802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7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8793D-6342-408B-A2CD-E77DAF1549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2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84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907"/>
            <a:ext cx="4040188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442"/>
            <a:ext cx="4040188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907"/>
            <a:ext cx="4041775" cy="6395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442"/>
            <a:ext cx="4041775" cy="3951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98CC1-7D0B-4F5B-90F4-C6C4D951D3C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9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66CFA-E6F2-4C5A-A179-21E7287417E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8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A9D94-3825-4A24-B95E-803BCC7175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5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844"/>
            <a:ext cx="3008313" cy="1161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845"/>
            <a:ext cx="5111750" cy="58527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55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6A63E-CC7F-4451-B3BD-6F6BEDF81D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4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799920"/>
            <a:ext cx="5486400" cy="5680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322"/>
            <a:ext cx="5486400" cy="41144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8018"/>
            <a:ext cx="5486400" cy="8045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440F4-7ECD-4F16-A6A3-A2CA13D177B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4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46459-1134-4F6E-A65A-2D5F79AD4E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89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1B117-8B0F-43C4-983A-7E28145820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48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noahbuchholz.files.wordpress.com/2010/06/img_5388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83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noahbuchholz.files.wordpress.com/2010/06/img_5388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57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42FC4-C83B-451B-BA14-55E5B3284E0C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0CAB-60AD-4F73-9677-B29488B90D73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noahbuchholz.files.wordpress.com/2010/06/img_5388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1E8910-9B01-49D5-8D02-59D9AEA6056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5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D:\Projectr\GIFFiles\Paul 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571500"/>
            <a:ext cx="8437563" cy="589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50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Paul Journey 2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1" y="5555796"/>
            <a:ext cx="28194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Acts 16-18</a:t>
            </a:r>
          </a:p>
        </p:txBody>
      </p:sp>
      <p:sp>
        <p:nvSpPr>
          <p:cNvPr id="5" name="Freeform 4"/>
          <p:cNvSpPr/>
          <p:nvPr/>
        </p:nvSpPr>
        <p:spPr>
          <a:xfrm>
            <a:off x="1667435" y="2400300"/>
            <a:ext cx="5230906" cy="3765176"/>
          </a:xfrm>
          <a:custGeom>
            <a:avLst/>
            <a:gdLst>
              <a:gd name="connsiteX0" fmla="*/ 363071 w 5069541"/>
              <a:gd name="connsiteY0" fmla="*/ 107576 h 3536576"/>
              <a:gd name="connsiteX1" fmla="*/ 322730 w 5069541"/>
              <a:gd name="connsiteY1" fmla="*/ 40341 h 3536576"/>
              <a:gd name="connsiteX2" fmla="*/ 282389 w 5069541"/>
              <a:gd name="connsiteY2" fmla="*/ 26894 h 3536576"/>
              <a:gd name="connsiteX3" fmla="*/ 255494 w 5069541"/>
              <a:gd name="connsiteY3" fmla="*/ 0 h 3536576"/>
              <a:gd name="connsiteX4" fmla="*/ 188259 w 5069541"/>
              <a:gd name="connsiteY4" fmla="*/ 13447 h 3536576"/>
              <a:gd name="connsiteX5" fmla="*/ 107577 w 5069541"/>
              <a:gd name="connsiteY5" fmla="*/ 53788 h 3536576"/>
              <a:gd name="connsiteX6" fmla="*/ 0 w 5069541"/>
              <a:gd name="connsiteY6" fmla="*/ 67235 h 3536576"/>
              <a:gd name="connsiteX7" fmla="*/ 121024 w 5069541"/>
              <a:gd name="connsiteY7" fmla="*/ 134470 h 3536576"/>
              <a:gd name="connsiteX8" fmla="*/ 161365 w 5069541"/>
              <a:gd name="connsiteY8" fmla="*/ 174811 h 3536576"/>
              <a:gd name="connsiteX9" fmla="*/ 228600 w 5069541"/>
              <a:gd name="connsiteY9" fmla="*/ 228600 h 3536576"/>
              <a:gd name="connsiteX10" fmla="*/ 268941 w 5069541"/>
              <a:gd name="connsiteY10" fmla="*/ 309282 h 3536576"/>
              <a:gd name="connsiteX11" fmla="*/ 295836 w 5069541"/>
              <a:gd name="connsiteY11" fmla="*/ 336176 h 3536576"/>
              <a:gd name="connsiteX12" fmla="*/ 322730 w 5069541"/>
              <a:gd name="connsiteY12" fmla="*/ 376517 h 3536576"/>
              <a:gd name="connsiteX13" fmla="*/ 403412 w 5069541"/>
              <a:gd name="connsiteY13" fmla="*/ 403411 h 3536576"/>
              <a:gd name="connsiteX14" fmla="*/ 484094 w 5069541"/>
              <a:gd name="connsiteY14" fmla="*/ 430305 h 3536576"/>
              <a:gd name="connsiteX15" fmla="*/ 524436 w 5069541"/>
              <a:gd name="connsiteY15" fmla="*/ 443752 h 3536576"/>
              <a:gd name="connsiteX16" fmla="*/ 645459 w 5069541"/>
              <a:gd name="connsiteY16" fmla="*/ 457200 h 3536576"/>
              <a:gd name="connsiteX17" fmla="*/ 1035424 w 5069541"/>
              <a:gd name="connsiteY17" fmla="*/ 430305 h 3536576"/>
              <a:gd name="connsiteX18" fmla="*/ 1116106 w 5069541"/>
              <a:gd name="connsiteY18" fmla="*/ 389964 h 3536576"/>
              <a:gd name="connsiteX19" fmla="*/ 1223683 w 5069541"/>
              <a:gd name="connsiteY19" fmla="*/ 376517 h 3536576"/>
              <a:gd name="connsiteX20" fmla="*/ 1304365 w 5069541"/>
              <a:gd name="connsiteY20" fmla="*/ 349623 h 3536576"/>
              <a:gd name="connsiteX21" fmla="*/ 1344706 w 5069541"/>
              <a:gd name="connsiteY21" fmla="*/ 336176 h 3536576"/>
              <a:gd name="connsiteX22" fmla="*/ 1452283 w 5069541"/>
              <a:gd name="connsiteY22" fmla="*/ 295835 h 3536576"/>
              <a:gd name="connsiteX23" fmla="*/ 1882589 w 5069541"/>
              <a:gd name="connsiteY23" fmla="*/ 309282 h 3536576"/>
              <a:gd name="connsiteX24" fmla="*/ 1801906 w 5069541"/>
              <a:gd name="connsiteY24" fmla="*/ 336176 h 3536576"/>
              <a:gd name="connsiteX25" fmla="*/ 1761565 w 5069541"/>
              <a:gd name="connsiteY25" fmla="*/ 349623 h 3536576"/>
              <a:gd name="connsiteX26" fmla="*/ 1721224 w 5069541"/>
              <a:gd name="connsiteY26" fmla="*/ 658905 h 3536576"/>
              <a:gd name="connsiteX27" fmla="*/ 1748118 w 5069541"/>
              <a:gd name="connsiteY27" fmla="*/ 753035 h 3536576"/>
              <a:gd name="connsiteX28" fmla="*/ 1788459 w 5069541"/>
              <a:gd name="connsiteY28" fmla="*/ 779929 h 3536576"/>
              <a:gd name="connsiteX29" fmla="*/ 1815353 w 5069541"/>
              <a:gd name="connsiteY29" fmla="*/ 820270 h 3536576"/>
              <a:gd name="connsiteX30" fmla="*/ 1815353 w 5069541"/>
              <a:gd name="connsiteY30" fmla="*/ 968188 h 3536576"/>
              <a:gd name="connsiteX31" fmla="*/ 1828800 w 5069541"/>
              <a:gd name="connsiteY31" fmla="*/ 1021976 h 3536576"/>
              <a:gd name="connsiteX32" fmla="*/ 1909483 w 5069541"/>
              <a:gd name="connsiteY32" fmla="*/ 1048870 h 3536576"/>
              <a:gd name="connsiteX33" fmla="*/ 2017059 w 5069541"/>
              <a:gd name="connsiteY33" fmla="*/ 1075764 h 3536576"/>
              <a:gd name="connsiteX34" fmla="*/ 2164977 w 5069541"/>
              <a:gd name="connsiteY34" fmla="*/ 1116105 h 3536576"/>
              <a:gd name="connsiteX35" fmla="*/ 2218765 w 5069541"/>
              <a:gd name="connsiteY35" fmla="*/ 1143000 h 3536576"/>
              <a:gd name="connsiteX36" fmla="*/ 2380130 w 5069541"/>
              <a:gd name="connsiteY36" fmla="*/ 1169894 h 3536576"/>
              <a:gd name="connsiteX37" fmla="*/ 2501153 w 5069541"/>
              <a:gd name="connsiteY37" fmla="*/ 1223682 h 3536576"/>
              <a:gd name="connsiteX38" fmla="*/ 2581836 w 5069541"/>
              <a:gd name="connsiteY38" fmla="*/ 1290917 h 3536576"/>
              <a:gd name="connsiteX39" fmla="*/ 2622177 w 5069541"/>
              <a:gd name="connsiteY39" fmla="*/ 1371600 h 3536576"/>
              <a:gd name="connsiteX40" fmla="*/ 2662518 w 5069541"/>
              <a:gd name="connsiteY40" fmla="*/ 1398494 h 3536576"/>
              <a:gd name="connsiteX41" fmla="*/ 2743200 w 5069541"/>
              <a:gd name="connsiteY41" fmla="*/ 1492623 h 3536576"/>
              <a:gd name="connsiteX42" fmla="*/ 2810436 w 5069541"/>
              <a:gd name="connsiteY42" fmla="*/ 1559858 h 3536576"/>
              <a:gd name="connsiteX43" fmla="*/ 2837330 w 5069541"/>
              <a:gd name="connsiteY43" fmla="*/ 1600200 h 3536576"/>
              <a:gd name="connsiteX44" fmla="*/ 2918012 w 5069541"/>
              <a:gd name="connsiteY44" fmla="*/ 1680882 h 3536576"/>
              <a:gd name="connsiteX45" fmla="*/ 2985247 w 5069541"/>
              <a:gd name="connsiteY45" fmla="*/ 1761564 h 3536576"/>
              <a:gd name="connsiteX46" fmla="*/ 3065930 w 5069541"/>
              <a:gd name="connsiteY46" fmla="*/ 1815352 h 3536576"/>
              <a:gd name="connsiteX47" fmla="*/ 3133165 w 5069541"/>
              <a:gd name="connsiteY47" fmla="*/ 1882588 h 3536576"/>
              <a:gd name="connsiteX48" fmla="*/ 3173506 w 5069541"/>
              <a:gd name="connsiteY48" fmla="*/ 1922929 h 3536576"/>
              <a:gd name="connsiteX49" fmla="*/ 3213847 w 5069541"/>
              <a:gd name="connsiteY49" fmla="*/ 1949823 h 3536576"/>
              <a:gd name="connsiteX50" fmla="*/ 3254189 w 5069541"/>
              <a:gd name="connsiteY50" fmla="*/ 1990164 h 3536576"/>
              <a:gd name="connsiteX51" fmla="*/ 3348318 w 5069541"/>
              <a:gd name="connsiteY51" fmla="*/ 2043952 h 3536576"/>
              <a:gd name="connsiteX52" fmla="*/ 3415553 w 5069541"/>
              <a:gd name="connsiteY52" fmla="*/ 2084294 h 3536576"/>
              <a:gd name="connsiteX53" fmla="*/ 3536577 w 5069541"/>
              <a:gd name="connsiteY53" fmla="*/ 2151529 h 3536576"/>
              <a:gd name="connsiteX54" fmla="*/ 3576918 w 5069541"/>
              <a:gd name="connsiteY54" fmla="*/ 2164976 h 3536576"/>
              <a:gd name="connsiteX55" fmla="*/ 3671047 w 5069541"/>
              <a:gd name="connsiteY55" fmla="*/ 2245658 h 3536576"/>
              <a:gd name="connsiteX56" fmla="*/ 3711389 w 5069541"/>
              <a:gd name="connsiteY56" fmla="*/ 2259105 h 3536576"/>
              <a:gd name="connsiteX57" fmla="*/ 3738283 w 5069541"/>
              <a:gd name="connsiteY57" fmla="*/ 2286000 h 3536576"/>
              <a:gd name="connsiteX58" fmla="*/ 3818965 w 5069541"/>
              <a:gd name="connsiteY58" fmla="*/ 2339788 h 3536576"/>
              <a:gd name="connsiteX59" fmla="*/ 3886200 w 5069541"/>
              <a:gd name="connsiteY59" fmla="*/ 2407023 h 3536576"/>
              <a:gd name="connsiteX60" fmla="*/ 3926541 w 5069541"/>
              <a:gd name="connsiteY60" fmla="*/ 2447364 h 3536576"/>
              <a:gd name="connsiteX61" fmla="*/ 4007224 w 5069541"/>
              <a:gd name="connsiteY61" fmla="*/ 2501152 h 3536576"/>
              <a:gd name="connsiteX62" fmla="*/ 4034118 w 5069541"/>
              <a:gd name="connsiteY62" fmla="*/ 2528047 h 3536576"/>
              <a:gd name="connsiteX63" fmla="*/ 4074459 w 5069541"/>
              <a:gd name="connsiteY63" fmla="*/ 2541494 h 3536576"/>
              <a:gd name="connsiteX64" fmla="*/ 4155141 w 5069541"/>
              <a:gd name="connsiteY64" fmla="*/ 2581835 h 3536576"/>
              <a:gd name="connsiteX65" fmla="*/ 4182036 w 5069541"/>
              <a:gd name="connsiteY65" fmla="*/ 2622176 h 3536576"/>
              <a:gd name="connsiteX66" fmla="*/ 4262718 w 5069541"/>
              <a:gd name="connsiteY66" fmla="*/ 2675964 h 3536576"/>
              <a:gd name="connsiteX67" fmla="*/ 4329953 w 5069541"/>
              <a:gd name="connsiteY67" fmla="*/ 2756647 h 3536576"/>
              <a:gd name="connsiteX68" fmla="*/ 4370294 w 5069541"/>
              <a:gd name="connsiteY68" fmla="*/ 2770094 h 3536576"/>
              <a:gd name="connsiteX69" fmla="*/ 4397189 w 5069541"/>
              <a:gd name="connsiteY69" fmla="*/ 2796988 h 3536576"/>
              <a:gd name="connsiteX70" fmla="*/ 4437530 w 5069541"/>
              <a:gd name="connsiteY70" fmla="*/ 2823882 h 3536576"/>
              <a:gd name="connsiteX71" fmla="*/ 4504765 w 5069541"/>
              <a:gd name="connsiteY71" fmla="*/ 2891117 h 3536576"/>
              <a:gd name="connsiteX72" fmla="*/ 4558553 w 5069541"/>
              <a:gd name="connsiteY72" fmla="*/ 2971800 h 3536576"/>
              <a:gd name="connsiteX73" fmla="*/ 4639236 w 5069541"/>
              <a:gd name="connsiteY73" fmla="*/ 3025588 h 3536576"/>
              <a:gd name="connsiteX74" fmla="*/ 4666130 w 5069541"/>
              <a:gd name="connsiteY74" fmla="*/ 3065929 h 3536576"/>
              <a:gd name="connsiteX75" fmla="*/ 4746812 w 5069541"/>
              <a:gd name="connsiteY75" fmla="*/ 3133164 h 3536576"/>
              <a:gd name="connsiteX76" fmla="*/ 4800600 w 5069541"/>
              <a:gd name="connsiteY76" fmla="*/ 3213847 h 3536576"/>
              <a:gd name="connsiteX77" fmla="*/ 4827494 w 5069541"/>
              <a:gd name="connsiteY77" fmla="*/ 3254188 h 3536576"/>
              <a:gd name="connsiteX78" fmla="*/ 4854389 w 5069541"/>
              <a:gd name="connsiteY78" fmla="*/ 3281082 h 3536576"/>
              <a:gd name="connsiteX79" fmla="*/ 4881283 w 5069541"/>
              <a:gd name="connsiteY79" fmla="*/ 3321423 h 3536576"/>
              <a:gd name="connsiteX80" fmla="*/ 4975412 w 5069541"/>
              <a:gd name="connsiteY80" fmla="*/ 3402105 h 3536576"/>
              <a:gd name="connsiteX81" fmla="*/ 5029200 w 5069541"/>
              <a:gd name="connsiteY81" fmla="*/ 3482788 h 3536576"/>
              <a:gd name="connsiteX82" fmla="*/ 5069541 w 5069541"/>
              <a:gd name="connsiteY82" fmla="*/ 3536576 h 35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069541" h="3536576">
                <a:moveTo>
                  <a:pt x="363071" y="107576"/>
                </a:moveTo>
                <a:cubicBezTo>
                  <a:pt x="349624" y="85164"/>
                  <a:pt x="341211" y="58822"/>
                  <a:pt x="322730" y="40341"/>
                </a:cubicBezTo>
                <a:cubicBezTo>
                  <a:pt x="312707" y="30318"/>
                  <a:pt x="294543" y="34187"/>
                  <a:pt x="282389" y="26894"/>
                </a:cubicBezTo>
                <a:cubicBezTo>
                  <a:pt x="271517" y="20371"/>
                  <a:pt x="264459" y="8965"/>
                  <a:pt x="255494" y="0"/>
                </a:cubicBezTo>
                <a:cubicBezTo>
                  <a:pt x="233082" y="4482"/>
                  <a:pt x="209659" y="5422"/>
                  <a:pt x="188259" y="13447"/>
                </a:cubicBezTo>
                <a:cubicBezTo>
                  <a:pt x="107197" y="43845"/>
                  <a:pt x="188621" y="39053"/>
                  <a:pt x="107577" y="53788"/>
                </a:cubicBezTo>
                <a:cubicBezTo>
                  <a:pt x="72022" y="60253"/>
                  <a:pt x="35859" y="62753"/>
                  <a:pt x="0" y="67235"/>
                </a:cubicBezTo>
                <a:cubicBezTo>
                  <a:pt x="92477" y="128885"/>
                  <a:pt x="50019" y="110802"/>
                  <a:pt x="121024" y="134470"/>
                </a:cubicBezTo>
                <a:cubicBezTo>
                  <a:pt x="134471" y="147917"/>
                  <a:pt x="146756" y="162637"/>
                  <a:pt x="161365" y="174811"/>
                </a:cubicBezTo>
                <a:cubicBezTo>
                  <a:pt x="203304" y="209760"/>
                  <a:pt x="197301" y="189475"/>
                  <a:pt x="228600" y="228600"/>
                </a:cubicBezTo>
                <a:cubicBezTo>
                  <a:pt x="310222" y="330629"/>
                  <a:pt x="209280" y="209849"/>
                  <a:pt x="268941" y="309282"/>
                </a:cubicBezTo>
                <a:cubicBezTo>
                  <a:pt x="275464" y="320153"/>
                  <a:pt x="287916" y="326276"/>
                  <a:pt x="295836" y="336176"/>
                </a:cubicBezTo>
                <a:cubicBezTo>
                  <a:pt x="305932" y="348796"/>
                  <a:pt x="309025" y="367952"/>
                  <a:pt x="322730" y="376517"/>
                </a:cubicBezTo>
                <a:cubicBezTo>
                  <a:pt x="346770" y="391542"/>
                  <a:pt x="376518" y="394446"/>
                  <a:pt x="403412" y="403411"/>
                </a:cubicBezTo>
                <a:lnTo>
                  <a:pt x="484094" y="430305"/>
                </a:lnTo>
                <a:cubicBezTo>
                  <a:pt x="497541" y="434787"/>
                  <a:pt x="510348" y="442187"/>
                  <a:pt x="524436" y="443752"/>
                </a:cubicBezTo>
                <a:lnTo>
                  <a:pt x="645459" y="457200"/>
                </a:lnTo>
                <a:cubicBezTo>
                  <a:pt x="752020" y="452356"/>
                  <a:pt x="914511" y="454487"/>
                  <a:pt x="1035424" y="430305"/>
                </a:cubicBezTo>
                <a:cubicBezTo>
                  <a:pt x="1236709" y="390048"/>
                  <a:pt x="897948" y="449461"/>
                  <a:pt x="1116106" y="389964"/>
                </a:cubicBezTo>
                <a:cubicBezTo>
                  <a:pt x="1150971" y="380456"/>
                  <a:pt x="1187824" y="380999"/>
                  <a:pt x="1223683" y="376517"/>
                </a:cubicBezTo>
                <a:lnTo>
                  <a:pt x="1304365" y="349623"/>
                </a:lnTo>
                <a:cubicBezTo>
                  <a:pt x="1317812" y="345141"/>
                  <a:pt x="1332912" y="344039"/>
                  <a:pt x="1344706" y="336176"/>
                </a:cubicBezTo>
                <a:cubicBezTo>
                  <a:pt x="1404064" y="296604"/>
                  <a:pt x="1369200" y="312451"/>
                  <a:pt x="1452283" y="295835"/>
                </a:cubicBezTo>
                <a:cubicBezTo>
                  <a:pt x="1595718" y="300317"/>
                  <a:pt x="1740029" y="292833"/>
                  <a:pt x="1882589" y="309282"/>
                </a:cubicBezTo>
                <a:cubicBezTo>
                  <a:pt x="1910751" y="312531"/>
                  <a:pt x="1828800" y="327211"/>
                  <a:pt x="1801906" y="336176"/>
                </a:cubicBezTo>
                <a:lnTo>
                  <a:pt x="1761565" y="349623"/>
                </a:lnTo>
                <a:cubicBezTo>
                  <a:pt x="1668955" y="488537"/>
                  <a:pt x="1697567" y="410506"/>
                  <a:pt x="1721224" y="658905"/>
                </a:cubicBezTo>
                <a:cubicBezTo>
                  <a:pt x="1721485" y="661648"/>
                  <a:pt x="1741576" y="744858"/>
                  <a:pt x="1748118" y="753035"/>
                </a:cubicBezTo>
                <a:cubicBezTo>
                  <a:pt x="1758214" y="765655"/>
                  <a:pt x="1775012" y="770964"/>
                  <a:pt x="1788459" y="779929"/>
                </a:cubicBezTo>
                <a:cubicBezTo>
                  <a:pt x="1797424" y="793376"/>
                  <a:pt x="1808125" y="805815"/>
                  <a:pt x="1815353" y="820270"/>
                </a:cubicBezTo>
                <a:cubicBezTo>
                  <a:pt x="1842715" y="874995"/>
                  <a:pt x="1824216" y="897282"/>
                  <a:pt x="1815353" y="968188"/>
                </a:cubicBezTo>
                <a:cubicBezTo>
                  <a:pt x="1819835" y="986117"/>
                  <a:pt x="1814768" y="1009949"/>
                  <a:pt x="1828800" y="1021976"/>
                </a:cubicBezTo>
                <a:cubicBezTo>
                  <a:pt x="1850324" y="1040425"/>
                  <a:pt x="1882589" y="1039905"/>
                  <a:pt x="1909483" y="1048870"/>
                </a:cubicBezTo>
                <a:cubicBezTo>
                  <a:pt x="2031893" y="1089673"/>
                  <a:pt x="1838555" y="1027081"/>
                  <a:pt x="2017059" y="1075764"/>
                </a:cubicBezTo>
                <a:cubicBezTo>
                  <a:pt x="2204725" y="1126946"/>
                  <a:pt x="2001170" y="1083344"/>
                  <a:pt x="2164977" y="1116105"/>
                </a:cubicBezTo>
                <a:cubicBezTo>
                  <a:pt x="2182906" y="1125070"/>
                  <a:pt x="2199318" y="1138138"/>
                  <a:pt x="2218765" y="1143000"/>
                </a:cubicBezTo>
                <a:cubicBezTo>
                  <a:pt x="2271667" y="1156226"/>
                  <a:pt x="2380130" y="1169894"/>
                  <a:pt x="2380130" y="1169894"/>
                </a:cubicBezTo>
                <a:cubicBezTo>
                  <a:pt x="2420075" y="1183209"/>
                  <a:pt x="2469189" y="1191718"/>
                  <a:pt x="2501153" y="1223682"/>
                </a:cubicBezTo>
                <a:cubicBezTo>
                  <a:pt x="2574421" y="1296950"/>
                  <a:pt x="2504786" y="1265234"/>
                  <a:pt x="2581836" y="1290917"/>
                </a:cubicBezTo>
                <a:cubicBezTo>
                  <a:pt x="2592773" y="1323727"/>
                  <a:pt x="2596110" y="1345533"/>
                  <a:pt x="2622177" y="1371600"/>
                </a:cubicBezTo>
                <a:cubicBezTo>
                  <a:pt x="2633605" y="1383028"/>
                  <a:pt x="2650103" y="1388148"/>
                  <a:pt x="2662518" y="1398494"/>
                </a:cubicBezTo>
                <a:cubicBezTo>
                  <a:pt x="2717966" y="1444701"/>
                  <a:pt x="2692321" y="1435385"/>
                  <a:pt x="2743200" y="1492623"/>
                </a:cubicBezTo>
                <a:cubicBezTo>
                  <a:pt x="2764257" y="1516312"/>
                  <a:pt x="2792855" y="1533486"/>
                  <a:pt x="2810436" y="1559858"/>
                </a:cubicBezTo>
                <a:cubicBezTo>
                  <a:pt x="2819401" y="1573305"/>
                  <a:pt x="2826593" y="1588121"/>
                  <a:pt x="2837330" y="1600200"/>
                </a:cubicBezTo>
                <a:cubicBezTo>
                  <a:pt x="2862598" y="1628627"/>
                  <a:pt x="2896915" y="1649236"/>
                  <a:pt x="2918012" y="1680882"/>
                </a:cubicBezTo>
                <a:cubicBezTo>
                  <a:pt x="2941918" y="1716740"/>
                  <a:pt x="2949407" y="1733689"/>
                  <a:pt x="2985247" y="1761564"/>
                </a:cubicBezTo>
                <a:cubicBezTo>
                  <a:pt x="3010761" y="1781408"/>
                  <a:pt x="3043074" y="1792496"/>
                  <a:pt x="3065930" y="1815352"/>
                </a:cubicBezTo>
                <a:lnTo>
                  <a:pt x="3133165" y="1882588"/>
                </a:lnTo>
                <a:cubicBezTo>
                  <a:pt x="3146612" y="1896035"/>
                  <a:pt x="3157683" y="1912380"/>
                  <a:pt x="3173506" y="1922929"/>
                </a:cubicBezTo>
                <a:cubicBezTo>
                  <a:pt x="3186953" y="1931894"/>
                  <a:pt x="3201431" y="1939477"/>
                  <a:pt x="3213847" y="1949823"/>
                </a:cubicBezTo>
                <a:cubicBezTo>
                  <a:pt x="3228456" y="1961997"/>
                  <a:pt x="3239580" y="1977990"/>
                  <a:pt x="3254189" y="1990164"/>
                </a:cubicBezTo>
                <a:cubicBezTo>
                  <a:pt x="3282700" y="2013923"/>
                  <a:pt x="3315436" y="2027511"/>
                  <a:pt x="3348318" y="2043952"/>
                </a:cubicBezTo>
                <a:cubicBezTo>
                  <a:pt x="3400846" y="2096482"/>
                  <a:pt x="3345730" y="2049383"/>
                  <a:pt x="3415553" y="2084294"/>
                </a:cubicBezTo>
                <a:cubicBezTo>
                  <a:pt x="3517557" y="2135295"/>
                  <a:pt x="3445930" y="2112680"/>
                  <a:pt x="3536577" y="2151529"/>
                </a:cubicBezTo>
                <a:cubicBezTo>
                  <a:pt x="3549605" y="2157113"/>
                  <a:pt x="3564240" y="2158637"/>
                  <a:pt x="3576918" y="2164976"/>
                </a:cubicBezTo>
                <a:cubicBezTo>
                  <a:pt x="3645995" y="2199515"/>
                  <a:pt x="3593846" y="2190515"/>
                  <a:pt x="3671047" y="2245658"/>
                </a:cubicBezTo>
                <a:cubicBezTo>
                  <a:pt x="3682581" y="2253897"/>
                  <a:pt x="3697942" y="2254623"/>
                  <a:pt x="3711389" y="2259105"/>
                </a:cubicBezTo>
                <a:cubicBezTo>
                  <a:pt x="3720354" y="2268070"/>
                  <a:pt x="3728140" y="2278393"/>
                  <a:pt x="3738283" y="2286000"/>
                </a:cubicBezTo>
                <a:cubicBezTo>
                  <a:pt x="3764141" y="2305394"/>
                  <a:pt x="3818965" y="2339788"/>
                  <a:pt x="3818965" y="2339788"/>
                </a:cubicBezTo>
                <a:cubicBezTo>
                  <a:pt x="3868271" y="2413746"/>
                  <a:pt x="3818965" y="2350994"/>
                  <a:pt x="3886200" y="2407023"/>
                </a:cubicBezTo>
                <a:cubicBezTo>
                  <a:pt x="3900809" y="2419197"/>
                  <a:pt x="3911530" y="2435689"/>
                  <a:pt x="3926541" y="2447364"/>
                </a:cubicBezTo>
                <a:cubicBezTo>
                  <a:pt x="3952055" y="2467208"/>
                  <a:pt x="3984369" y="2478296"/>
                  <a:pt x="4007224" y="2501152"/>
                </a:cubicBezTo>
                <a:cubicBezTo>
                  <a:pt x="4016189" y="2510117"/>
                  <a:pt x="4023247" y="2521524"/>
                  <a:pt x="4034118" y="2528047"/>
                </a:cubicBezTo>
                <a:cubicBezTo>
                  <a:pt x="4046272" y="2535340"/>
                  <a:pt x="4061781" y="2535155"/>
                  <a:pt x="4074459" y="2541494"/>
                </a:cubicBezTo>
                <a:cubicBezTo>
                  <a:pt x="4178729" y="2593629"/>
                  <a:pt x="4053743" y="2548036"/>
                  <a:pt x="4155141" y="2581835"/>
                </a:cubicBezTo>
                <a:cubicBezTo>
                  <a:pt x="4164106" y="2595282"/>
                  <a:pt x="4169873" y="2611534"/>
                  <a:pt x="4182036" y="2622176"/>
                </a:cubicBezTo>
                <a:cubicBezTo>
                  <a:pt x="4206361" y="2643460"/>
                  <a:pt x="4262718" y="2675964"/>
                  <a:pt x="4262718" y="2675964"/>
                </a:cubicBezTo>
                <a:cubicBezTo>
                  <a:pt x="4282562" y="2705730"/>
                  <a:pt x="4298893" y="2735940"/>
                  <a:pt x="4329953" y="2756647"/>
                </a:cubicBezTo>
                <a:cubicBezTo>
                  <a:pt x="4341747" y="2764510"/>
                  <a:pt x="4356847" y="2765612"/>
                  <a:pt x="4370294" y="2770094"/>
                </a:cubicBezTo>
                <a:cubicBezTo>
                  <a:pt x="4379259" y="2779059"/>
                  <a:pt x="4387289" y="2789068"/>
                  <a:pt x="4397189" y="2796988"/>
                </a:cubicBezTo>
                <a:cubicBezTo>
                  <a:pt x="4409809" y="2807084"/>
                  <a:pt x="4426102" y="2812454"/>
                  <a:pt x="4437530" y="2823882"/>
                </a:cubicBezTo>
                <a:cubicBezTo>
                  <a:pt x="4527177" y="2913529"/>
                  <a:pt x="4397189" y="2819400"/>
                  <a:pt x="4504765" y="2891117"/>
                </a:cubicBezTo>
                <a:cubicBezTo>
                  <a:pt x="4524340" y="2930268"/>
                  <a:pt x="4525700" y="2947160"/>
                  <a:pt x="4558553" y="2971800"/>
                </a:cubicBezTo>
                <a:cubicBezTo>
                  <a:pt x="4584411" y="2991194"/>
                  <a:pt x="4639236" y="3025588"/>
                  <a:pt x="4639236" y="3025588"/>
                </a:cubicBezTo>
                <a:cubicBezTo>
                  <a:pt x="4648201" y="3039035"/>
                  <a:pt x="4655784" y="3053514"/>
                  <a:pt x="4666130" y="3065929"/>
                </a:cubicBezTo>
                <a:cubicBezTo>
                  <a:pt x="4698485" y="3104756"/>
                  <a:pt x="4707146" y="3106720"/>
                  <a:pt x="4746812" y="3133164"/>
                </a:cubicBezTo>
                <a:lnTo>
                  <a:pt x="4800600" y="3213847"/>
                </a:lnTo>
                <a:cubicBezTo>
                  <a:pt x="4809565" y="3227294"/>
                  <a:pt x="4816066" y="3242760"/>
                  <a:pt x="4827494" y="3254188"/>
                </a:cubicBezTo>
                <a:cubicBezTo>
                  <a:pt x="4836459" y="3263153"/>
                  <a:pt x="4846469" y="3271182"/>
                  <a:pt x="4854389" y="3281082"/>
                </a:cubicBezTo>
                <a:cubicBezTo>
                  <a:pt x="4864485" y="3293702"/>
                  <a:pt x="4870937" y="3309008"/>
                  <a:pt x="4881283" y="3321423"/>
                </a:cubicBezTo>
                <a:cubicBezTo>
                  <a:pt x="4912499" y="3358882"/>
                  <a:pt x="4935841" y="3372427"/>
                  <a:pt x="4975412" y="3402105"/>
                </a:cubicBezTo>
                <a:lnTo>
                  <a:pt x="5029200" y="3482788"/>
                </a:lnTo>
                <a:cubicBezTo>
                  <a:pt x="5059609" y="3528403"/>
                  <a:pt x="5044667" y="3511702"/>
                  <a:pt x="5069541" y="353657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898341" y="3859254"/>
            <a:ext cx="457200" cy="2501205"/>
          </a:xfrm>
          <a:custGeom>
            <a:avLst/>
            <a:gdLst>
              <a:gd name="connsiteX0" fmla="*/ 13448 w 618565"/>
              <a:gd name="connsiteY0" fmla="*/ 2124687 h 2124687"/>
              <a:gd name="connsiteX1" fmla="*/ 0 w 618565"/>
              <a:gd name="connsiteY1" fmla="*/ 2044005 h 2124687"/>
              <a:gd name="connsiteX2" fmla="*/ 40342 w 618565"/>
              <a:gd name="connsiteY2" fmla="*/ 1828852 h 2124687"/>
              <a:gd name="connsiteX3" fmla="*/ 67236 w 618565"/>
              <a:gd name="connsiteY3" fmla="*/ 1788511 h 2124687"/>
              <a:gd name="connsiteX4" fmla="*/ 80683 w 618565"/>
              <a:gd name="connsiteY4" fmla="*/ 1748170 h 2124687"/>
              <a:gd name="connsiteX5" fmla="*/ 107577 w 618565"/>
              <a:gd name="connsiteY5" fmla="*/ 1721275 h 2124687"/>
              <a:gd name="connsiteX6" fmla="*/ 134471 w 618565"/>
              <a:gd name="connsiteY6" fmla="*/ 1667487 h 2124687"/>
              <a:gd name="connsiteX7" fmla="*/ 161365 w 618565"/>
              <a:gd name="connsiteY7" fmla="*/ 1627146 h 2124687"/>
              <a:gd name="connsiteX8" fmla="*/ 188259 w 618565"/>
              <a:gd name="connsiteY8" fmla="*/ 1546464 h 2124687"/>
              <a:gd name="connsiteX9" fmla="*/ 201706 w 618565"/>
              <a:gd name="connsiteY9" fmla="*/ 1506122 h 2124687"/>
              <a:gd name="connsiteX10" fmla="*/ 228600 w 618565"/>
              <a:gd name="connsiteY10" fmla="*/ 1465781 h 2124687"/>
              <a:gd name="connsiteX11" fmla="*/ 255495 w 618565"/>
              <a:gd name="connsiteY11" fmla="*/ 1358205 h 2124687"/>
              <a:gd name="connsiteX12" fmla="*/ 268942 w 618565"/>
              <a:gd name="connsiteY12" fmla="*/ 1317864 h 2124687"/>
              <a:gd name="connsiteX13" fmla="*/ 282389 w 618565"/>
              <a:gd name="connsiteY13" fmla="*/ 1250628 h 2124687"/>
              <a:gd name="connsiteX14" fmla="*/ 295836 w 618565"/>
              <a:gd name="connsiteY14" fmla="*/ 1210287 h 2124687"/>
              <a:gd name="connsiteX15" fmla="*/ 322730 w 618565"/>
              <a:gd name="connsiteY15" fmla="*/ 1102711 h 2124687"/>
              <a:gd name="connsiteX16" fmla="*/ 376518 w 618565"/>
              <a:gd name="connsiteY16" fmla="*/ 1022028 h 2124687"/>
              <a:gd name="connsiteX17" fmla="*/ 443753 w 618565"/>
              <a:gd name="connsiteY17" fmla="*/ 874111 h 2124687"/>
              <a:gd name="connsiteX18" fmla="*/ 470648 w 618565"/>
              <a:gd name="connsiteY18" fmla="*/ 847217 h 2124687"/>
              <a:gd name="connsiteX19" fmla="*/ 510989 w 618565"/>
              <a:gd name="connsiteY19" fmla="*/ 766534 h 2124687"/>
              <a:gd name="connsiteX20" fmla="*/ 551330 w 618565"/>
              <a:gd name="connsiteY20" fmla="*/ 685852 h 2124687"/>
              <a:gd name="connsiteX21" fmla="*/ 591671 w 618565"/>
              <a:gd name="connsiteY21" fmla="*/ 578275 h 2124687"/>
              <a:gd name="connsiteX22" fmla="*/ 618565 w 618565"/>
              <a:gd name="connsiteY22" fmla="*/ 416911 h 2124687"/>
              <a:gd name="connsiteX23" fmla="*/ 605118 w 618565"/>
              <a:gd name="connsiteY23" fmla="*/ 26946 h 2124687"/>
              <a:gd name="connsiteX24" fmla="*/ 551330 w 618565"/>
              <a:gd name="connsiteY24" fmla="*/ 52 h 21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8565" h="2124687">
                <a:moveTo>
                  <a:pt x="13448" y="2124687"/>
                </a:moveTo>
                <a:cubicBezTo>
                  <a:pt x="8965" y="2097793"/>
                  <a:pt x="0" y="2071270"/>
                  <a:pt x="0" y="2044005"/>
                </a:cubicBezTo>
                <a:cubicBezTo>
                  <a:pt x="0" y="2003787"/>
                  <a:pt x="9441" y="1875203"/>
                  <a:pt x="40342" y="1828852"/>
                </a:cubicBezTo>
                <a:cubicBezTo>
                  <a:pt x="49307" y="1815405"/>
                  <a:pt x="60008" y="1802966"/>
                  <a:pt x="67236" y="1788511"/>
                </a:cubicBezTo>
                <a:cubicBezTo>
                  <a:pt x="73575" y="1775833"/>
                  <a:pt x="73390" y="1760324"/>
                  <a:pt x="80683" y="1748170"/>
                </a:cubicBezTo>
                <a:cubicBezTo>
                  <a:pt x="87206" y="1737298"/>
                  <a:pt x="100544" y="1731824"/>
                  <a:pt x="107577" y="1721275"/>
                </a:cubicBezTo>
                <a:cubicBezTo>
                  <a:pt x="118696" y="1704596"/>
                  <a:pt x="124526" y="1684891"/>
                  <a:pt x="134471" y="1667487"/>
                </a:cubicBezTo>
                <a:cubicBezTo>
                  <a:pt x="142489" y="1653455"/>
                  <a:pt x="154801" y="1641914"/>
                  <a:pt x="161365" y="1627146"/>
                </a:cubicBezTo>
                <a:cubicBezTo>
                  <a:pt x="172879" y="1601241"/>
                  <a:pt x="179294" y="1573358"/>
                  <a:pt x="188259" y="1546464"/>
                </a:cubicBezTo>
                <a:cubicBezTo>
                  <a:pt x="192741" y="1533017"/>
                  <a:pt x="193843" y="1517916"/>
                  <a:pt x="201706" y="1506122"/>
                </a:cubicBezTo>
                <a:lnTo>
                  <a:pt x="228600" y="1465781"/>
                </a:lnTo>
                <a:cubicBezTo>
                  <a:pt x="237565" y="1429922"/>
                  <a:pt x="243806" y="1393271"/>
                  <a:pt x="255495" y="1358205"/>
                </a:cubicBezTo>
                <a:cubicBezTo>
                  <a:pt x="259977" y="1344758"/>
                  <a:pt x="265504" y="1331615"/>
                  <a:pt x="268942" y="1317864"/>
                </a:cubicBezTo>
                <a:cubicBezTo>
                  <a:pt x="274485" y="1295691"/>
                  <a:pt x="276846" y="1272801"/>
                  <a:pt x="282389" y="1250628"/>
                </a:cubicBezTo>
                <a:cubicBezTo>
                  <a:pt x="285827" y="1236877"/>
                  <a:pt x="292398" y="1224038"/>
                  <a:pt x="295836" y="1210287"/>
                </a:cubicBezTo>
                <a:cubicBezTo>
                  <a:pt x="301255" y="1188610"/>
                  <a:pt x="308758" y="1127861"/>
                  <a:pt x="322730" y="1102711"/>
                </a:cubicBezTo>
                <a:cubicBezTo>
                  <a:pt x="338427" y="1074456"/>
                  <a:pt x="366297" y="1052692"/>
                  <a:pt x="376518" y="1022028"/>
                </a:cubicBezTo>
                <a:cubicBezTo>
                  <a:pt x="392014" y="975541"/>
                  <a:pt x="413690" y="904173"/>
                  <a:pt x="443753" y="874111"/>
                </a:cubicBezTo>
                <a:lnTo>
                  <a:pt x="470648" y="847217"/>
                </a:lnTo>
                <a:cubicBezTo>
                  <a:pt x="504447" y="745819"/>
                  <a:pt x="458855" y="870802"/>
                  <a:pt x="510989" y="766534"/>
                </a:cubicBezTo>
                <a:cubicBezTo>
                  <a:pt x="566662" y="655188"/>
                  <a:pt x="474256" y="801464"/>
                  <a:pt x="551330" y="685852"/>
                </a:cubicBezTo>
                <a:cubicBezTo>
                  <a:pt x="585846" y="547788"/>
                  <a:pt x="538933" y="718912"/>
                  <a:pt x="591671" y="578275"/>
                </a:cubicBezTo>
                <a:cubicBezTo>
                  <a:pt x="608330" y="533851"/>
                  <a:pt x="613684" y="455962"/>
                  <a:pt x="618565" y="416911"/>
                </a:cubicBezTo>
                <a:cubicBezTo>
                  <a:pt x="614083" y="286923"/>
                  <a:pt x="621763" y="155942"/>
                  <a:pt x="605118" y="26946"/>
                </a:cubicBezTo>
                <a:cubicBezTo>
                  <a:pt x="601327" y="-2434"/>
                  <a:pt x="569767" y="52"/>
                  <a:pt x="551330" y="52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3377" y="2272553"/>
            <a:ext cx="1035424" cy="389965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20036" y="2467535"/>
            <a:ext cx="1035424" cy="389965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3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4776" y="1196789"/>
            <a:ext cx="7920318" cy="4893647"/>
          </a:xfrm>
          <a:prstGeom prst="rect">
            <a:avLst/>
          </a:prstGeom>
          <a:solidFill>
            <a:srgbClr val="FFFFFF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400" u="sng" dirty="0" smtClean="0"/>
              <a:t>At Corinth </a:t>
            </a:r>
            <a:r>
              <a:rPr lang="en-US" sz="2400" dirty="0" smtClean="0"/>
              <a:t>(vv. 1-17)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/>
              <a:t>Paul begins his preaching (vv. 1-4)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/>
              <a:t>His work continues with help and opposition (vv. 5-11)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/>
              <a:t>Paul before </a:t>
            </a:r>
            <a:r>
              <a:rPr lang="en-US" sz="2400" i="1" dirty="0" err="1" smtClean="0"/>
              <a:t>Gallio</a:t>
            </a:r>
            <a:r>
              <a:rPr lang="en-US" sz="2400" i="1" dirty="0" smtClean="0"/>
              <a:t> (vv. 12-17)</a:t>
            </a:r>
          </a:p>
          <a:p>
            <a:endParaRPr lang="en-US" sz="2400" dirty="0" smtClean="0"/>
          </a:p>
          <a:p>
            <a:pPr marL="400050" indent="-400050">
              <a:buFont typeface="+mj-lt"/>
              <a:buAutoNum type="romanUcPeriod" startAt="2"/>
            </a:pPr>
            <a:r>
              <a:rPr lang="en-US" sz="2400" u="sng" dirty="0" smtClean="0"/>
              <a:t>Return Trip To Antioch </a:t>
            </a:r>
            <a:r>
              <a:rPr lang="en-US" sz="2400" dirty="0" smtClean="0"/>
              <a:t>(vv. 18-22)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/>
              <a:t>From Corinth to Ephesus (vv. 18-21)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/>
              <a:t>From Ephesus to Jerusalem and on to Antioch (v. 22)</a:t>
            </a:r>
          </a:p>
          <a:p>
            <a:endParaRPr lang="en-US" sz="2400" dirty="0" smtClean="0"/>
          </a:p>
          <a:p>
            <a:pPr marL="400050" indent="-400050">
              <a:buFont typeface="+mj-lt"/>
              <a:buAutoNum type="romanUcPeriod" startAt="3"/>
            </a:pPr>
            <a:r>
              <a:rPr lang="en-US" sz="2400" u="sng" dirty="0" smtClean="0"/>
              <a:t>Beginning The Third Journey </a:t>
            </a:r>
            <a:r>
              <a:rPr lang="en-US" sz="2400" dirty="0" smtClean="0"/>
              <a:t>(vv. 23-28)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smtClean="0"/>
              <a:t>Paul strengthened the disciples of Galatia and </a:t>
            </a:r>
            <a:r>
              <a:rPr lang="en-US" sz="2400" i="1" dirty="0" err="1" smtClean="0"/>
              <a:t>Phyrgia</a:t>
            </a:r>
            <a:r>
              <a:rPr lang="en-US" sz="2400" i="1" dirty="0" smtClean="0"/>
              <a:t> (v. 23)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400" i="1" dirty="0" err="1" smtClean="0"/>
              <a:t>Apollos</a:t>
            </a:r>
            <a:r>
              <a:rPr lang="en-US" sz="2400" i="1" dirty="0" smtClean="0"/>
              <a:t> in Ephesus (vv. 24-28)</a:t>
            </a:r>
          </a:p>
        </p:txBody>
      </p:sp>
      <p:sp>
        <p:nvSpPr>
          <p:cNvPr id="5" name="Oval 4"/>
          <p:cNvSpPr/>
          <p:nvPr/>
        </p:nvSpPr>
        <p:spPr>
          <a:xfrm>
            <a:off x="3227294" y="0"/>
            <a:ext cx="2595283" cy="7933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64776" y="1196789"/>
            <a:ext cx="7920318" cy="1801905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42364" y="5499847"/>
            <a:ext cx="7920318" cy="590589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688106" y="5782235"/>
            <a:ext cx="2595283" cy="79337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3121" y="-94129"/>
            <a:ext cx="678262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7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Preachers</a:t>
            </a:r>
          </a:p>
          <a:p>
            <a:r>
              <a:rPr lang="en-US" sz="7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Cities</a:t>
            </a:r>
            <a:endParaRPr lang="en-US" sz="7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ante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2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5854" y="0"/>
            <a:ext cx="51555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Preachers</a:t>
            </a:r>
          </a:p>
          <a:p>
            <a:r>
              <a:rPr lang="en-U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Cities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ante" panose="020B0500000000000000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00952" y="2380129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952" y="3796552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err="1" smtClean="0">
                <a:solidFill>
                  <a:srgbClr val="002060"/>
                </a:solidFill>
                <a:latin typeface="Avante" panose="020B0500000000000000" pitchFamily="34" charset="0"/>
              </a:rPr>
              <a:t>Apollos</a:t>
            </a: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 at Ephesus (vv. 24-28)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88106" y="5782235"/>
            <a:ext cx="2595283" cy="79337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384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5854" y="0"/>
            <a:ext cx="51555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Preachers</a:t>
            </a:r>
          </a:p>
          <a:p>
            <a:r>
              <a:rPr lang="en-U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Cities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ante" panose="020B0500000000000000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00952" y="2380129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952" y="3796552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err="1" smtClean="0">
                <a:solidFill>
                  <a:schemeClr val="bg1">
                    <a:lumMod val="75000"/>
                  </a:schemeClr>
                </a:solidFill>
                <a:latin typeface="Avante" panose="020B0500000000000000" pitchFamily="34" charset="0"/>
              </a:rPr>
              <a:t>Apollos</a:t>
            </a: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vante" panose="020B0500000000000000" pitchFamily="34" charset="0"/>
              </a:rPr>
              <a:t> at Ephesus (vv. 24-28)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vante" panose="020B0500000000000000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88106" y="5782235"/>
            <a:ext cx="2595283" cy="79337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945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910885" y="3058802"/>
            <a:ext cx="6858001" cy="7403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 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69893" y="228598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1428" y="1801906"/>
            <a:ext cx="72614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Paul begins his work in Corinth (vv. 1-4)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Work continues with help and opposition (vv. 5-11)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Paul before </a:t>
            </a:r>
            <a:r>
              <a:rPr lang="en-US" sz="2800" dirty="0" err="1" smtClean="0"/>
              <a:t>Gallio</a:t>
            </a:r>
            <a:r>
              <a:rPr lang="en-US" sz="2800" dirty="0" smtClean="0"/>
              <a:t> (vv. 12-17)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732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6200000">
            <a:off x="-2910885" y="3058802"/>
            <a:ext cx="6858001" cy="7403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alphaUcPeriod" startAt="2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 Lessons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69893" y="228598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1428" y="1801906"/>
            <a:ext cx="756397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Gave himself to the work (v. 5)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/>
              <a:t>Translations: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“Constrained in the Spirit” (NKJV)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“Pressed in Spirit” (KJV/ YLT)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“Pressed in respect to the word” (Darby)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“Occupied in the word” (ESV)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“Constrained by the word” (ASV)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“Paul began devoting himself completely to the Word” (NASV)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“Devoted himself exclusively to preaching” (NIV)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199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6200000">
            <a:off x="-2910885" y="3058802"/>
            <a:ext cx="6858001" cy="7403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alphaUcPeriod" startAt="2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 Lessons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69893" y="228598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1428" y="1801906"/>
            <a:ext cx="756397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Gave himself to the work (v. 5)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/>
              <a:t>Translations: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/>
              <a:t>Spent all this time – spreading the word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/>
              <a:t>Context: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Timothy &amp; Silas came from Macedonia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Brought support (2 Cor. 11:6-8)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May have reference to devoting his full time – vs – having to make tents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 smtClean="0"/>
              <a:t>Point: perhaps might reach more – if we devoted more time to trying to reach others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771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6200000">
            <a:off x="-2910885" y="3058802"/>
            <a:ext cx="6858001" cy="7403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alphaUcPeriod" startAt="2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 Lessons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69893" y="228598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1428" y="1801906"/>
            <a:ext cx="75639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Gave himself to the work (v. 5)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Don’t cast pearls before swine (v. 6)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Times best candidate may be most unlikely (vv. 8-10)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Don’t keep silent (v. 9)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Teach the word (v. 11)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The gospel will cause opposition (vv. 6, 12-17)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Strengthening disciples is just as import as evangelism (vv. 23, 27)</a:t>
            </a:r>
          </a:p>
        </p:txBody>
      </p:sp>
    </p:spTree>
    <p:extLst>
      <p:ext uri="{BB962C8B-B14F-4D97-AF65-F5344CB8AC3E}">
        <p14:creationId xmlns:p14="http://schemas.microsoft.com/office/powerpoint/2010/main" val="37191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5854" y="0"/>
            <a:ext cx="51555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Preachers</a:t>
            </a:r>
          </a:p>
          <a:p>
            <a:r>
              <a:rPr lang="en-U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Cities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ante" panose="020B0500000000000000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00952" y="2380129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vante" panose="020B0500000000000000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952" y="3796552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err="1" smtClean="0">
                <a:solidFill>
                  <a:srgbClr val="002060"/>
                </a:solidFill>
                <a:latin typeface="Avante" panose="020B0500000000000000" pitchFamily="34" charset="0"/>
              </a:rPr>
              <a:t>Apollos</a:t>
            </a: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 at Ephesus (vv. 24-28)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88106" y="5782235"/>
            <a:ext cx="2595283" cy="79337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356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910885" y="3058802"/>
            <a:ext cx="6858001" cy="7403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 Text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0233" y="273422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err="1" smtClean="0">
                <a:solidFill>
                  <a:srgbClr val="002060"/>
                </a:solidFill>
                <a:latin typeface="Avante" panose="020B0500000000000000" pitchFamily="34" charset="0"/>
              </a:rPr>
              <a:t>Apollos</a:t>
            </a: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 at Ephesus (vv. 24-28)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1427" y="1801906"/>
            <a:ext cx="763120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Apollos</a:t>
            </a:r>
            <a:r>
              <a:rPr lang="en-US" sz="2800" dirty="0" smtClean="0"/>
              <a:t> came to Ephesus (vv. 24-25a)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Great speaker (v. 24)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Well verses in Scripture (vv. 24-25a)</a:t>
            </a:r>
          </a:p>
          <a:p>
            <a:pPr marL="971550" lvl="1" indent="-514350">
              <a:buFont typeface="+mj-lt"/>
              <a:buAutoNum type="alphaLcPeriod"/>
            </a:pPr>
            <a:endParaRPr lang="en-US" sz="10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Taught well – but lacking in one area (v. 25b)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Aquilla</a:t>
            </a:r>
            <a:r>
              <a:rPr lang="en-US" sz="2800" dirty="0" smtClean="0"/>
              <a:t> &amp; Pricilla corrected him (v. 26)</a:t>
            </a:r>
          </a:p>
          <a:p>
            <a:pPr marL="514350" indent="-514350">
              <a:buFont typeface="+mj-lt"/>
              <a:buAutoNum type="arabicPeriod"/>
            </a:pPr>
            <a:endParaRPr lang="en-US" sz="10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Went to Achaia (vv. 27-28)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With recommendation of Ephesians (v. 27)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Helped those who believe (v. 27)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 smtClean="0"/>
              <a:t>Publicly refuted the Jews (v. 28)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13856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6200000">
            <a:off x="-2910885" y="3058802"/>
            <a:ext cx="6858001" cy="7403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alphaUcPeriod" startAt="2"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 Lessons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10233" y="273422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err="1" smtClean="0">
                <a:solidFill>
                  <a:srgbClr val="002060"/>
                </a:solidFill>
                <a:latin typeface="Avante" panose="020B0500000000000000" pitchFamily="34" charset="0"/>
              </a:rPr>
              <a:t>Apollos</a:t>
            </a: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 at Ephesus (vv. 24-28)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1428" y="1801906"/>
            <a:ext cx="756397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Eloquence (v.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Mighty / Instructed in Scripture (vv. 24-25)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Fervent in spirit (v. 25)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Spoke boldly (v. 26)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Willing to learn and stand corrected (v. 26)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Appealed to Scripture (v. 28)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92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5854" y="0"/>
            <a:ext cx="51555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Preachers</a:t>
            </a:r>
          </a:p>
          <a:p>
            <a:r>
              <a:rPr lang="en-U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ante" panose="020B0500000000000000" pitchFamily="34" charset="0"/>
              </a:rPr>
              <a:t>Two Cities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ante" panose="020B0500000000000000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00952" y="2380129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Paul at Corinth (vv. 1-17)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952" y="3796552"/>
            <a:ext cx="7624482" cy="9816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err="1" smtClean="0">
                <a:solidFill>
                  <a:srgbClr val="002060"/>
                </a:solidFill>
                <a:latin typeface="Avante" panose="020B0500000000000000" pitchFamily="34" charset="0"/>
              </a:rPr>
              <a:t>Apollos</a:t>
            </a:r>
            <a:r>
              <a:rPr lang="en-US" sz="3200" dirty="0" smtClean="0">
                <a:solidFill>
                  <a:srgbClr val="002060"/>
                </a:solidFill>
                <a:latin typeface="Avante" panose="020B0500000000000000" pitchFamily="34" charset="0"/>
              </a:rPr>
              <a:t> at Ephesus (vv. 24-28)</a:t>
            </a:r>
            <a:endParaRPr lang="en-US" sz="3200" dirty="0">
              <a:solidFill>
                <a:srgbClr val="002060"/>
              </a:solidFill>
              <a:latin typeface="Avante" panose="020B0500000000000000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88106" y="5782235"/>
            <a:ext cx="2595283" cy="79337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173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799</TotalTime>
  <Words>647</Words>
  <Application>Microsoft Office PowerPoint</Application>
  <PresentationFormat>On-screen Show (4:3)</PresentationFormat>
  <Paragraphs>102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Avante</vt:lpstr>
      <vt:lpstr>Calibri</vt:lpstr>
      <vt:lpstr>Calibri Light</vt:lpstr>
      <vt:lpstr>Times New Roman</vt:lpstr>
      <vt:lpstr>Trajan</vt:lpstr>
      <vt:lpstr>Office Theme</vt:lpstr>
      <vt:lpstr>1_Office Theme</vt:lpstr>
      <vt:lpstr>2_Office Theme</vt:lpstr>
      <vt:lpstr>Default Design</vt:lpstr>
      <vt:lpstr>Paul Journey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DonnieV</cp:lastModifiedBy>
  <cp:revision>15</cp:revision>
  <cp:lastPrinted>2014-05-04T12:25:05Z</cp:lastPrinted>
  <dcterms:created xsi:type="dcterms:W3CDTF">2014-05-03T22:48:34Z</dcterms:created>
  <dcterms:modified xsi:type="dcterms:W3CDTF">2014-05-21T22:31:15Z</dcterms:modified>
</cp:coreProperties>
</file>