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 id="2147483651" r:id="rId3"/>
    <p:sldMasterId id="2147483703" r:id="rId4"/>
  </p:sldMasterIdLst>
  <p:notesMasterIdLst>
    <p:notesMasterId r:id="rId40"/>
  </p:notesMasterIdLst>
  <p:sldIdLst>
    <p:sldId id="285" r:id="rId5"/>
    <p:sldId id="321" r:id="rId6"/>
    <p:sldId id="323" r:id="rId7"/>
    <p:sldId id="311" r:id="rId8"/>
    <p:sldId id="324" r:id="rId9"/>
    <p:sldId id="317" r:id="rId10"/>
    <p:sldId id="325" r:id="rId11"/>
    <p:sldId id="319" r:id="rId12"/>
    <p:sldId id="326" r:id="rId13"/>
    <p:sldId id="268" r:id="rId14"/>
    <p:sldId id="260" r:id="rId15"/>
    <p:sldId id="275" r:id="rId16"/>
    <p:sldId id="263" r:id="rId17"/>
    <p:sldId id="277" r:id="rId18"/>
    <p:sldId id="278" r:id="rId19"/>
    <p:sldId id="327" r:id="rId20"/>
    <p:sldId id="258" r:id="rId21"/>
    <p:sldId id="280" r:id="rId22"/>
    <p:sldId id="281" r:id="rId23"/>
    <p:sldId id="284" r:id="rId24"/>
    <p:sldId id="282" r:id="rId25"/>
    <p:sldId id="328" r:id="rId26"/>
    <p:sldId id="310" r:id="rId27"/>
    <p:sldId id="334" r:id="rId28"/>
    <p:sldId id="335" r:id="rId29"/>
    <p:sldId id="307" r:id="rId30"/>
    <p:sldId id="345" r:id="rId31"/>
    <p:sldId id="342" r:id="rId32"/>
    <p:sldId id="343" r:id="rId33"/>
    <p:sldId id="344" r:id="rId34"/>
    <p:sldId id="329" r:id="rId35"/>
    <p:sldId id="330" r:id="rId36"/>
    <p:sldId id="308" r:id="rId37"/>
    <p:sldId id="309" r:id="rId38"/>
    <p:sldId id="331" r:id="rId39"/>
  </p:sldIdLst>
  <p:sldSz cx="9144000" cy="6858000" type="screen4x3"/>
  <p:notesSz cx="6858000" cy="9144000"/>
  <p:embeddedFontLst>
    <p:embeddedFont>
      <p:font typeface="MS Outlook" panose="05010100010000000000" pitchFamily="2" charset="2"/>
      <p:regular r:id="rId41"/>
    </p:embeddedFont>
    <p:embeddedFont>
      <p:font typeface="Calibri" panose="020F0502020204030204" pitchFamily="34" charset="0"/>
      <p:regular r:id="rId42"/>
      <p:bold r:id="rId43"/>
      <p:italic r:id="rId44"/>
      <p:boldItalic r:id="rId45"/>
    </p:embeddedFont>
    <p:embeddedFont>
      <p:font typeface="Tahoma" panose="020B0604030504040204" pitchFamily="34" charset="0"/>
      <p:regular r:id="rId46"/>
      <p:bold r:id="rId47"/>
    </p:embeddedFont>
    <p:embeddedFont>
      <p:font typeface="DomCasual" panose="020B0500000000000000" pitchFamily="34" charset="0"/>
      <p:regular r:id="rId48"/>
    </p:embeddedFont>
    <p:embeddedFont>
      <p:font typeface="Comic Sans MS" panose="030F0702030302020204" pitchFamily="66" charset="0"/>
      <p:regular r:id="rId49"/>
      <p:bold r:id="rId50"/>
    </p:embeddedFont>
    <p:embeddedFont>
      <p:font typeface="Arial Black" panose="020B0A04020102020204" pitchFamily="34" charset="0"/>
      <p:bold r:id="rId51"/>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66"/>
    <a:srgbClr val="00CC99"/>
    <a:srgbClr val="000000"/>
    <a:srgbClr val="000099"/>
    <a:srgbClr val="6666FF"/>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5" autoAdjust="0"/>
    <p:restoredTop sz="94660"/>
  </p:normalViewPr>
  <p:slideViewPr>
    <p:cSldViewPr>
      <p:cViewPr varScale="1">
        <p:scale>
          <a:sx n="67" d="100"/>
          <a:sy n="67" d="100"/>
        </p:scale>
        <p:origin x="137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14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1B43-D9C1-42D2-B6B1-53A858650D6F}" type="datetimeFigureOut">
              <a:rPr lang="en-US" smtClean="0"/>
              <a:t>3/12/2014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5EBBF-DFDD-4DF9-B5FF-800CBFB3AEDB}" type="slidenum">
              <a:rPr lang="en-US" smtClean="0"/>
              <a:t>‹#›</a:t>
            </a:fld>
            <a:endParaRPr lang="en-US"/>
          </a:p>
        </p:txBody>
      </p:sp>
    </p:spTree>
    <p:extLst>
      <p:ext uri="{BB962C8B-B14F-4D97-AF65-F5344CB8AC3E}">
        <p14:creationId xmlns:p14="http://schemas.microsoft.com/office/powerpoint/2010/main" val="3535295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C2BCAA-8C0C-4614-8DFB-253778845B75}" type="slidenum">
              <a:rPr lang="en-US"/>
              <a:pPr/>
              <a:t>‹#›</a:t>
            </a:fld>
            <a:endParaRPr lang="en-US"/>
          </a:p>
        </p:txBody>
      </p:sp>
    </p:spTree>
    <p:extLst>
      <p:ext uri="{BB962C8B-B14F-4D97-AF65-F5344CB8AC3E}">
        <p14:creationId xmlns:p14="http://schemas.microsoft.com/office/powerpoint/2010/main" val="1340825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C20A82-8D08-47F3-855A-3ABFA2D30829}" type="slidenum">
              <a:rPr lang="en-US"/>
              <a:pPr/>
              <a:t>‹#›</a:t>
            </a:fld>
            <a:endParaRPr lang="en-US"/>
          </a:p>
        </p:txBody>
      </p:sp>
    </p:spTree>
    <p:extLst>
      <p:ext uri="{BB962C8B-B14F-4D97-AF65-F5344CB8AC3E}">
        <p14:creationId xmlns:p14="http://schemas.microsoft.com/office/powerpoint/2010/main" val="1922595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E8375B-7C08-4926-B9FE-968CFB3CF67B}" type="slidenum">
              <a:rPr lang="en-US"/>
              <a:pPr/>
              <a:t>‹#›</a:t>
            </a:fld>
            <a:endParaRPr lang="en-US"/>
          </a:p>
        </p:txBody>
      </p:sp>
    </p:spTree>
    <p:extLst>
      <p:ext uri="{BB962C8B-B14F-4D97-AF65-F5344CB8AC3E}">
        <p14:creationId xmlns:p14="http://schemas.microsoft.com/office/powerpoint/2010/main" val="2975606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A18EB4E-850A-4699-A138-47C68AD3D29E}" type="slidenum">
              <a:rPr lang="en-US"/>
              <a:pPr/>
              <a:t>‹#›</a:t>
            </a:fld>
            <a:endParaRPr lang="en-US"/>
          </a:p>
        </p:txBody>
      </p:sp>
    </p:spTree>
    <p:extLst>
      <p:ext uri="{BB962C8B-B14F-4D97-AF65-F5344CB8AC3E}">
        <p14:creationId xmlns:p14="http://schemas.microsoft.com/office/powerpoint/2010/main" val="3739745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90711BD-9011-4936-BF7C-2FB0F4B0DBC5}" type="slidenum">
              <a:rPr lang="en-US"/>
              <a:pPr/>
              <a:t>‹#›</a:t>
            </a:fld>
            <a:endParaRPr lang="en-US"/>
          </a:p>
        </p:txBody>
      </p:sp>
    </p:spTree>
    <p:extLst>
      <p:ext uri="{BB962C8B-B14F-4D97-AF65-F5344CB8AC3E}">
        <p14:creationId xmlns:p14="http://schemas.microsoft.com/office/powerpoint/2010/main" val="3518512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EC89047-8C9E-4499-B2B5-0925E9351EC2}" type="slidenum">
              <a:rPr lang="en-US"/>
              <a:pPr/>
              <a:t>‹#›</a:t>
            </a:fld>
            <a:endParaRPr lang="en-US"/>
          </a:p>
        </p:txBody>
      </p:sp>
    </p:spTree>
    <p:extLst>
      <p:ext uri="{BB962C8B-B14F-4D97-AF65-F5344CB8AC3E}">
        <p14:creationId xmlns:p14="http://schemas.microsoft.com/office/powerpoint/2010/main" val="1775355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881DD59-599A-4FF2-88F0-34DDC9AA12A8}" type="slidenum">
              <a:rPr lang="en-US"/>
              <a:pPr/>
              <a:t>‹#›</a:t>
            </a:fld>
            <a:endParaRPr lang="en-US"/>
          </a:p>
        </p:txBody>
      </p:sp>
    </p:spTree>
    <p:extLst>
      <p:ext uri="{BB962C8B-B14F-4D97-AF65-F5344CB8AC3E}">
        <p14:creationId xmlns:p14="http://schemas.microsoft.com/office/powerpoint/2010/main" val="16866241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03505C6-9049-4B73-BF5F-3C99C908C9A7}" type="slidenum">
              <a:rPr lang="en-US"/>
              <a:pPr/>
              <a:t>‹#›</a:t>
            </a:fld>
            <a:endParaRPr lang="en-US"/>
          </a:p>
        </p:txBody>
      </p:sp>
    </p:spTree>
    <p:extLst>
      <p:ext uri="{BB962C8B-B14F-4D97-AF65-F5344CB8AC3E}">
        <p14:creationId xmlns:p14="http://schemas.microsoft.com/office/powerpoint/2010/main" val="14075442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229CE6-EC56-4B3C-AA24-2178D0EA2001}" type="slidenum">
              <a:rPr lang="en-US"/>
              <a:pPr/>
              <a:t>‹#›</a:t>
            </a:fld>
            <a:endParaRPr lang="en-US"/>
          </a:p>
        </p:txBody>
      </p:sp>
    </p:spTree>
    <p:extLst>
      <p:ext uri="{BB962C8B-B14F-4D97-AF65-F5344CB8AC3E}">
        <p14:creationId xmlns:p14="http://schemas.microsoft.com/office/powerpoint/2010/main" val="59910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727069-89EA-4BE7-9FC2-5443F3A2980F}" type="slidenum">
              <a:rPr lang="en-US"/>
              <a:pPr/>
              <a:t>‹#›</a:t>
            </a:fld>
            <a:endParaRPr lang="en-US"/>
          </a:p>
        </p:txBody>
      </p:sp>
    </p:spTree>
    <p:extLst>
      <p:ext uri="{BB962C8B-B14F-4D97-AF65-F5344CB8AC3E}">
        <p14:creationId xmlns:p14="http://schemas.microsoft.com/office/powerpoint/2010/main" val="11209077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9214FA6-442B-40EB-8055-7A824C3852CE}" type="slidenum">
              <a:rPr lang="en-US"/>
              <a:pPr/>
              <a:t>‹#›</a:t>
            </a:fld>
            <a:endParaRPr lang="en-US"/>
          </a:p>
        </p:txBody>
      </p:sp>
    </p:spTree>
    <p:extLst>
      <p:ext uri="{BB962C8B-B14F-4D97-AF65-F5344CB8AC3E}">
        <p14:creationId xmlns:p14="http://schemas.microsoft.com/office/powerpoint/2010/main" val="1452358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9634" name="Group 2"/>
          <p:cNvGrpSpPr>
            <a:grpSpLocks/>
          </p:cNvGrpSpPr>
          <p:nvPr/>
        </p:nvGrpSpPr>
        <p:grpSpPr bwMode="auto">
          <a:xfrm>
            <a:off x="0" y="0"/>
            <a:ext cx="9144000" cy="6856413"/>
            <a:chOff x="0" y="0"/>
            <a:chExt cx="5760" cy="4319"/>
          </a:xfrm>
        </p:grpSpPr>
        <p:sp>
          <p:nvSpPr>
            <p:cNvPr id="6963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8"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3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9640"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1"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3"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5"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7"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4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965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5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0"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6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7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9671" name="Group 39"/>
            <p:cNvGrpSpPr>
              <a:grpSpLocks/>
            </p:cNvGrpSpPr>
            <p:nvPr userDrawn="1"/>
          </p:nvGrpSpPr>
          <p:grpSpPr bwMode="auto">
            <a:xfrm>
              <a:off x="0" y="1632"/>
              <a:ext cx="5758" cy="1858"/>
              <a:chOff x="0" y="1632"/>
              <a:chExt cx="5758" cy="1858"/>
            </a:xfrm>
          </p:grpSpPr>
          <p:sp>
            <p:nvSpPr>
              <p:cNvPr id="6967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67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69674"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n-US" noProof="0" smtClean="0"/>
              <a:t>Click to edit Master title style</a:t>
            </a:r>
          </a:p>
        </p:txBody>
      </p:sp>
      <p:sp>
        <p:nvSpPr>
          <p:cNvPr id="6967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en-US" noProof="0" smtClean="0"/>
              <a:t>Click to edit Master subtitle style</a:t>
            </a:r>
          </a:p>
        </p:txBody>
      </p:sp>
      <p:sp>
        <p:nvSpPr>
          <p:cNvPr id="69676" name="Rectangle 44"/>
          <p:cNvSpPr>
            <a:spLocks noGrp="1" noChangeArrowheads="1"/>
          </p:cNvSpPr>
          <p:nvPr>
            <p:ph type="ftr" sz="quarter" idx="3"/>
          </p:nvPr>
        </p:nvSpPr>
        <p:spPr>
          <a:xfrm>
            <a:off x="914400" y="6248400"/>
            <a:ext cx="7315200" cy="457200"/>
          </a:xfrm>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A8BF472-6E32-4C0D-B8FB-51A077894E87}" type="slidenum">
              <a:rPr lang="en-US"/>
              <a:pPr/>
              <a:t>‹#›</a:t>
            </a:fld>
            <a:endParaRPr lang="en-US"/>
          </a:p>
        </p:txBody>
      </p:sp>
    </p:spTree>
    <p:extLst>
      <p:ext uri="{BB962C8B-B14F-4D97-AF65-F5344CB8AC3E}">
        <p14:creationId xmlns:p14="http://schemas.microsoft.com/office/powerpoint/2010/main" val="3427473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AD425F-30C7-4227-9640-19FFED588D3C}" type="slidenum">
              <a:rPr lang="en-US"/>
              <a:pPr/>
              <a:t>‹#›</a:t>
            </a:fld>
            <a:endParaRPr lang="en-US"/>
          </a:p>
        </p:txBody>
      </p:sp>
    </p:spTree>
    <p:extLst>
      <p:ext uri="{BB962C8B-B14F-4D97-AF65-F5344CB8AC3E}">
        <p14:creationId xmlns:p14="http://schemas.microsoft.com/office/powerpoint/2010/main" val="2620332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FFB6A70-E5A3-4821-88AA-4C650A402073}" type="slidenum">
              <a:rPr lang="en-US"/>
              <a:pPr/>
              <a:t>‹#›</a:t>
            </a:fld>
            <a:endParaRPr lang="en-US"/>
          </a:p>
        </p:txBody>
      </p:sp>
    </p:spTree>
    <p:extLst>
      <p:ext uri="{BB962C8B-B14F-4D97-AF65-F5344CB8AC3E}">
        <p14:creationId xmlns:p14="http://schemas.microsoft.com/office/powerpoint/2010/main" val="1086130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FA86858-4455-4A32-B02D-0B3A468CBDD0}" type="slidenum">
              <a:rPr lang="en-US"/>
              <a:pPr/>
              <a:t>‹#›</a:t>
            </a:fld>
            <a:endParaRPr lang="en-US"/>
          </a:p>
        </p:txBody>
      </p:sp>
    </p:spTree>
    <p:extLst>
      <p:ext uri="{BB962C8B-B14F-4D97-AF65-F5344CB8AC3E}">
        <p14:creationId xmlns:p14="http://schemas.microsoft.com/office/powerpoint/2010/main" val="32106363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DDEB2B1-8FBD-480A-8C65-0210E9FA7852}" type="slidenum">
              <a:rPr lang="en-US"/>
              <a:pPr/>
              <a:t>‹#›</a:t>
            </a:fld>
            <a:endParaRPr lang="en-US"/>
          </a:p>
        </p:txBody>
      </p:sp>
    </p:spTree>
    <p:extLst>
      <p:ext uri="{BB962C8B-B14F-4D97-AF65-F5344CB8AC3E}">
        <p14:creationId xmlns:p14="http://schemas.microsoft.com/office/powerpoint/2010/main" val="40230626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644CB2E-BA3D-4CCE-A423-9D043D39A9A3}" type="slidenum">
              <a:rPr lang="en-US"/>
              <a:pPr/>
              <a:t>‹#›</a:t>
            </a:fld>
            <a:endParaRPr lang="en-US"/>
          </a:p>
        </p:txBody>
      </p:sp>
    </p:spTree>
    <p:extLst>
      <p:ext uri="{BB962C8B-B14F-4D97-AF65-F5344CB8AC3E}">
        <p14:creationId xmlns:p14="http://schemas.microsoft.com/office/powerpoint/2010/main" val="2032281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963D94-1294-4BA8-BB58-E5EB7686C4D2}" type="slidenum">
              <a:rPr lang="en-US"/>
              <a:pPr/>
              <a:t>‹#›</a:t>
            </a:fld>
            <a:endParaRPr lang="en-US"/>
          </a:p>
        </p:txBody>
      </p:sp>
    </p:spTree>
    <p:extLst>
      <p:ext uri="{BB962C8B-B14F-4D97-AF65-F5344CB8AC3E}">
        <p14:creationId xmlns:p14="http://schemas.microsoft.com/office/powerpoint/2010/main" val="2137987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7677F-7CC2-4BF7-ADF3-FCEA4DCC0376}" type="slidenum">
              <a:rPr lang="en-US"/>
              <a:pPr/>
              <a:t>‹#›</a:t>
            </a:fld>
            <a:endParaRPr lang="en-US"/>
          </a:p>
        </p:txBody>
      </p:sp>
    </p:spTree>
    <p:extLst>
      <p:ext uri="{BB962C8B-B14F-4D97-AF65-F5344CB8AC3E}">
        <p14:creationId xmlns:p14="http://schemas.microsoft.com/office/powerpoint/2010/main" val="5286766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97C4942-DF39-49C1-8E6F-3F68863B0B55}" type="slidenum">
              <a:rPr lang="en-US"/>
              <a:pPr/>
              <a:t>‹#›</a:t>
            </a:fld>
            <a:endParaRPr lang="en-US"/>
          </a:p>
        </p:txBody>
      </p:sp>
    </p:spTree>
    <p:extLst>
      <p:ext uri="{BB962C8B-B14F-4D97-AF65-F5344CB8AC3E}">
        <p14:creationId xmlns:p14="http://schemas.microsoft.com/office/powerpoint/2010/main" val="849765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0A1278-7BDD-4B6A-9870-017048CEAE14}" type="slidenum">
              <a:rPr lang="en-US"/>
              <a:pPr/>
              <a:t>‹#›</a:t>
            </a:fld>
            <a:endParaRPr lang="en-US"/>
          </a:p>
        </p:txBody>
      </p:sp>
    </p:spTree>
    <p:extLst>
      <p:ext uri="{BB962C8B-B14F-4D97-AF65-F5344CB8AC3E}">
        <p14:creationId xmlns:p14="http://schemas.microsoft.com/office/powerpoint/2010/main" val="33125481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DFE9A3-23C9-46AD-844F-1F88653C19F2}" type="slidenum">
              <a:rPr lang="en-US"/>
              <a:pPr/>
              <a:t>‹#›</a:t>
            </a:fld>
            <a:endParaRPr lang="en-US"/>
          </a:p>
        </p:txBody>
      </p:sp>
    </p:spTree>
    <p:extLst>
      <p:ext uri="{BB962C8B-B14F-4D97-AF65-F5344CB8AC3E}">
        <p14:creationId xmlns:p14="http://schemas.microsoft.com/office/powerpoint/2010/main" val="23188864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D8473A-6CDE-4D22-91F2-E99E27A4E418}" type="slidenum">
              <a:rPr lang="en-US"/>
              <a:pPr/>
              <a:t>‹#›</a:t>
            </a:fld>
            <a:endParaRPr lang="en-US"/>
          </a:p>
        </p:txBody>
      </p:sp>
    </p:spTree>
    <p:extLst>
      <p:ext uri="{BB962C8B-B14F-4D97-AF65-F5344CB8AC3E}">
        <p14:creationId xmlns:p14="http://schemas.microsoft.com/office/powerpoint/2010/main" val="2912455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A963961-F1D1-483C-89DE-0BDBA5416191}" type="slidenum">
              <a:rPr lang="en-US"/>
              <a:pPr/>
              <a:t>‹#›</a:t>
            </a:fld>
            <a:endParaRPr lang="en-US"/>
          </a:p>
        </p:txBody>
      </p:sp>
    </p:spTree>
    <p:extLst>
      <p:ext uri="{BB962C8B-B14F-4D97-AF65-F5344CB8AC3E}">
        <p14:creationId xmlns:p14="http://schemas.microsoft.com/office/powerpoint/2010/main" val="3741166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3E7D9C0-56C6-4F23-9126-069578364A7A}" type="slidenum">
              <a:rPr lang="en-US"/>
              <a:pPr/>
              <a:t>‹#›</a:t>
            </a:fld>
            <a:endParaRPr lang="en-US"/>
          </a:p>
        </p:txBody>
      </p:sp>
    </p:spTree>
    <p:extLst>
      <p:ext uri="{BB962C8B-B14F-4D97-AF65-F5344CB8AC3E}">
        <p14:creationId xmlns:p14="http://schemas.microsoft.com/office/powerpoint/2010/main" val="616369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B628C13-2A93-408A-A1FD-9B1AE3F5AFC8}" type="slidenum">
              <a:rPr lang="en-US"/>
              <a:pPr/>
              <a:t>‹#›</a:t>
            </a:fld>
            <a:endParaRPr lang="en-US"/>
          </a:p>
        </p:txBody>
      </p:sp>
    </p:spTree>
    <p:extLst>
      <p:ext uri="{BB962C8B-B14F-4D97-AF65-F5344CB8AC3E}">
        <p14:creationId xmlns:p14="http://schemas.microsoft.com/office/powerpoint/2010/main" val="32694769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0C873AE-2FAF-4CE9-95BC-04C1A8E99469}" type="slidenum">
              <a:rPr lang="en-US"/>
              <a:pPr/>
              <a:t>‹#›</a:t>
            </a:fld>
            <a:endParaRPr lang="en-US"/>
          </a:p>
        </p:txBody>
      </p:sp>
    </p:spTree>
    <p:extLst>
      <p:ext uri="{BB962C8B-B14F-4D97-AF65-F5344CB8AC3E}">
        <p14:creationId xmlns:p14="http://schemas.microsoft.com/office/powerpoint/2010/main" val="463383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7391FCF-3F32-4B20-A4E9-D6D453249A9B}" type="slidenum">
              <a:rPr lang="en-US"/>
              <a:pPr/>
              <a:t>‹#›</a:t>
            </a:fld>
            <a:endParaRPr lang="en-US"/>
          </a:p>
        </p:txBody>
      </p:sp>
    </p:spTree>
    <p:extLst>
      <p:ext uri="{BB962C8B-B14F-4D97-AF65-F5344CB8AC3E}">
        <p14:creationId xmlns:p14="http://schemas.microsoft.com/office/powerpoint/2010/main" val="20122501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E83B08A-FA4A-456D-BD00-47F99EDCE596}" type="slidenum">
              <a:rPr lang="en-US"/>
              <a:pPr/>
              <a:t>‹#›</a:t>
            </a:fld>
            <a:endParaRPr lang="en-US"/>
          </a:p>
        </p:txBody>
      </p:sp>
    </p:spTree>
    <p:extLst>
      <p:ext uri="{BB962C8B-B14F-4D97-AF65-F5344CB8AC3E}">
        <p14:creationId xmlns:p14="http://schemas.microsoft.com/office/powerpoint/2010/main" val="2360030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794359D-D9DB-4A47-B0F0-9C4DFEBBAEFE}" type="slidenum">
              <a:rPr lang="en-US"/>
              <a:pPr/>
              <a:t>‹#›</a:t>
            </a:fld>
            <a:endParaRPr lang="en-US"/>
          </a:p>
        </p:txBody>
      </p:sp>
    </p:spTree>
    <p:extLst>
      <p:ext uri="{BB962C8B-B14F-4D97-AF65-F5344CB8AC3E}">
        <p14:creationId xmlns:p14="http://schemas.microsoft.com/office/powerpoint/2010/main" val="4899351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992181-9EB5-472F-A693-59B3264A6383}" type="slidenum">
              <a:rPr lang="en-US"/>
              <a:pPr/>
              <a:t>‹#›</a:t>
            </a:fld>
            <a:endParaRPr lang="en-US"/>
          </a:p>
        </p:txBody>
      </p:sp>
    </p:spTree>
    <p:extLst>
      <p:ext uri="{BB962C8B-B14F-4D97-AF65-F5344CB8AC3E}">
        <p14:creationId xmlns:p14="http://schemas.microsoft.com/office/powerpoint/2010/main" val="4031081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A67A92-D467-4AD4-A5F9-1C731A6AF93A}" type="slidenum">
              <a:rPr lang="en-US"/>
              <a:pPr/>
              <a:t>‹#›</a:t>
            </a:fld>
            <a:endParaRPr lang="en-US"/>
          </a:p>
        </p:txBody>
      </p:sp>
    </p:spTree>
    <p:extLst>
      <p:ext uri="{BB962C8B-B14F-4D97-AF65-F5344CB8AC3E}">
        <p14:creationId xmlns:p14="http://schemas.microsoft.com/office/powerpoint/2010/main" val="864136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579741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121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24661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0280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3013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3557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81222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9670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2106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45105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36651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1702568-1919-436B-A8C0-BB4E434EE4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68610" name="Group 2"/>
          <p:cNvGrpSpPr>
            <a:grpSpLocks/>
          </p:cNvGrpSpPr>
          <p:nvPr/>
        </p:nvGrpSpPr>
        <p:grpSpPr bwMode="auto">
          <a:xfrm>
            <a:off x="0" y="0"/>
            <a:ext cx="9144000" cy="6856413"/>
            <a:chOff x="0" y="0"/>
            <a:chExt cx="5760" cy="4319"/>
          </a:xfrm>
        </p:grpSpPr>
        <p:sp>
          <p:nvSpPr>
            <p:cNvPr id="6861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4"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8616"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7"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19"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1"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3"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7"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29"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863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3"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6"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8"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3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8647" name="Group 39"/>
            <p:cNvGrpSpPr>
              <a:grpSpLocks/>
            </p:cNvGrpSpPr>
            <p:nvPr userDrawn="1"/>
          </p:nvGrpSpPr>
          <p:grpSpPr bwMode="auto">
            <a:xfrm>
              <a:off x="0" y="1632"/>
              <a:ext cx="5758" cy="1858"/>
              <a:chOff x="0" y="1632"/>
              <a:chExt cx="5758" cy="1858"/>
            </a:xfrm>
          </p:grpSpPr>
          <p:sp>
            <p:nvSpPr>
              <p:cNvPr id="6864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64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68650"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8651"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8652"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endParaRPr lang="en-US"/>
          </a:p>
        </p:txBody>
      </p:sp>
      <p:sp>
        <p:nvSpPr>
          <p:cNvPr id="68653"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endParaRPr lang="en-US"/>
          </a:p>
        </p:txBody>
      </p:sp>
      <p:sp>
        <p:nvSpPr>
          <p:cNvPr id="68654"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fld id="{156B5229-9FC6-4F11-911D-F26A02B92EE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90000"/>
        <a:buFont typeface="Wingdings" panose="05000000000000000000"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SzPct val="90000"/>
        <a:buFont typeface="Wingdings" panose="05000000000000000000" pitchFamily="2" charset="2"/>
        <a:buBlip>
          <a:blip r:embed="rId14"/>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SzPct val="90000"/>
        <a:buFont typeface="Wingdings" panose="05000000000000000000" pitchFamily="2" charset="2"/>
        <a:buBlip>
          <a:blip r:embed="rId15"/>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854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854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854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855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148DAE2-313D-4702-878F-4D8BD0EF98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latin typeface="Calibri"/>
                <a:cs typeface="Arial" charset="0"/>
              </a:rPr>
              <a:pPr eaLnBrk="1" fontAlgn="auto" hangingPunct="1">
                <a:spcBef>
                  <a:spcPts val="0"/>
                </a:spcBef>
                <a:spcAft>
                  <a:spcPts val="0"/>
                </a:spcAft>
              </a:pPr>
              <a:t>3/12/2014</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latin typeface="Calibri"/>
                <a:cs typeface="Arial" charset="0"/>
              </a:rPr>
              <a:pPr eaLnBrk="1" fontAlgn="auto" hangingPunct="1">
                <a:spcBef>
                  <a:spcPts val="0"/>
                </a:spcBef>
                <a:spcAft>
                  <a:spcPts val="0"/>
                </a:spcAft>
              </a:pPr>
              <a:t>‹#›</a:t>
            </a:fld>
            <a:endParaRPr lang="en-US" dirty="0">
              <a:solidFill>
                <a:prstClr val="black">
                  <a:tint val="75000"/>
                </a:prstClr>
              </a:solidFill>
              <a:latin typeface="Calibri"/>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54407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8.wmf"/></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9.jpeg"/><Relationship Id="rId4" Type="http://schemas.openxmlformats.org/officeDocument/2006/relationships/image" Target="../media/image6.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8.xml"/><Relationship Id="rId1" Type="http://schemas.openxmlformats.org/officeDocument/2006/relationships/vmlDrawing" Target="../drawings/vmlDrawing7.vml"/><Relationship Id="rId4" Type="http://schemas.openxmlformats.org/officeDocument/2006/relationships/image" Target="../media/image6.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5" name="Picture 5"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51209" name="Text Box 9"/>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dirty="0">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dirty="0">
                <a:solidFill>
                  <a:schemeClr val="bg1"/>
                </a:solidFill>
                <a:latin typeface="Comic Sans MS" panose="030F0702030302020204" pitchFamily="66" charset="0"/>
              </a:rPr>
              <a:t>Its Place &amp; Purpose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19811"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19812" name="Text Box 4"/>
          <p:cNvSpPr txBox="1">
            <a:spLocks noChangeArrowheads="1"/>
          </p:cNvSpPr>
          <p:nvPr/>
        </p:nvSpPr>
        <p:spPr bwMode="auto">
          <a:xfrm>
            <a:off x="990600" y="3581400"/>
            <a:ext cx="44973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p:txBody>
      </p:sp>
      <p:sp>
        <p:nvSpPr>
          <p:cNvPr id="2" name="Flowchart: Punched Tape 1"/>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2885" name="Text Box 5"/>
          <p:cNvSpPr txBox="1">
            <a:spLocks noChangeArrowheads="1"/>
          </p:cNvSpPr>
          <p:nvPr/>
        </p:nvSpPr>
        <p:spPr bwMode="auto">
          <a:xfrm>
            <a:off x="990600" y="1828800"/>
            <a:ext cx="6019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dirty="0">
                <a:solidFill>
                  <a:schemeClr val="bg1"/>
                </a:solidFill>
                <a:latin typeface="Arial" panose="020B0604020202020204" pitchFamily="34" charset="0"/>
              </a:rPr>
              <a:t> What Worship Is</a:t>
            </a:r>
          </a:p>
        </p:txBody>
      </p:sp>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AutoShape 2"/>
          <p:cNvSpPr>
            <a:spLocks noChangeArrowheads="1"/>
          </p:cNvSpPr>
          <p:nvPr/>
        </p:nvSpPr>
        <p:spPr bwMode="auto">
          <a:xfrm>
            <a:off x="914400" y="381000"/>
            <a:ext cx="7315200" cy="1219200"/>
          </a:xfrm>
          <a:prstGeom prst="octagon">
            <a:avLst>
              <a:gd name="adj" fmla="val 31250"/>
            </a:avLst>
          </a:prstGeom>
          <a:solidFill>
            <a:srgbClr val="FFFF00"/>
          </a:solidFill>
          <a:ln w="28575">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800" b="1">
                <a:solidFill>
                  <a:schemeClr val="accent2"/>
                </a:solidFill>
                <a:latin typeface="Comic Sans MS" panose="030F0702030302020204" pitchFamily="66" charset="0"/>
              </a:rPr>
              <a:t>Worship Defined</a:t>
            </a:r>
          </a:p>
        </p:txBody>
      </p:sp>
      <p:sp>
        <p:nvSpPr>
          <p:cNvPr id="109571" name="Text Box 3"/>
          <p:cNvSpPr txBox="1">
            <a:spLocks noChangeArrowheads="1"/>
          </p:cNvSpPr>
          <p:nvPr/>
        </p:nvSpPr>
        <p:spPr bwMode="auto">
          <a:xfrm>
            <a:off x="533400" y="1981200"/>
            <a:ext cx="8305800" cy="3935413"/>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u="sng" dirty="0">
                <a:solidFill>
                  <a:schemeClr val="bg1"/>
                </a:solidFill>
                <a:latin typeface="Tahoma" panose="020B0604030504040204" pitchFamily="34" charset="0"/>
              </a:rPr>
              <a:t>Strong’s</a:t>
            </a:r>
            <a:r>
              <a:rPr lang="en-US" sz="2800" dirty="0">
                <a:solidFill>
                  <a:schemeClr val="bg1"/>
                </a:solidFill>
                <a:latin typeface="Tahoma" panose="020B0604030504040204" pitchFamily="34" charset="0"/>
              </a:rPr>
              <a:t> # 4352: </a:t>
            </a:r>
            <a:r>
              <a:rPr lang="en-US" sz="2800" dirty="0" err="1">
                <a:solidFill>
                  <a:schemeClr val="bg1"/>
                </a:solidFill>
                <a:latin typeface="Tahoma" panose="020B0604030504040204" pitchFamily="34" charset="0"/>
              </a:rPr>
              <a:t>proskuneo</a:t>
            </a:r>
            <a:r>
              <a:rPr lang="en-US" sz="2800" dirty="0">
                <a:solidFill>
                  <a:schemeClr val="bg1"/>
                </a:solidFill>
                <a:latin typeface="Tahoma" panose="020B0604030504040204" pitchFamily="34" charset="0"/>
              </a:rPr>
              <a:t> “(meaning to kiss, like a dog licking his master's hand); to fawn or crouch to, i.e. (literally or figuratively) prostrate oneself in homage (do reverence to, adore)”</a:t>
            </a:r>
          </a:p>
          <a:p>
            <a:endParaRPr lang="en-US" sz="2800" dirty="0">
              <a:solidFill>
                <a:schemeClr val="bg1"/>
              </a:solidFill>
              <a:latin typeface="Tahoma" panose="020B0604030504040204" pitchFamily="34" charset="0"/>
            </a:endParaRPr>
          </a:p>
          <a:p>
            <a:r>
              <a:rPr lang="en-US" sz="2800" b="1" u="sng" dirty="0">
                <a:solidFill>
                  <a:schemeClr val="bg1"/>
                </a:solidFill>
                <a:latin typeface="Tahoma" panose="020B0604030504040204" pitchFamily="34" charset="0"/>
              </a:rPr>
              <a:t>Vines:</a:t>
            </a:r>
            <a:r>
              <a:rPr lang="en-US" sz="2800" dirty="0">
                <a:solidFill>
                  <a:schemeClr val="bg1"/>
                </a:solidFill>
                <a:latin typeface="Tahoma" panose="020B0604030504040204" pitchFamily="34" charset="0"/>
              </a:rPr>
              <a:t> “to make obeisance, do reverence to" (from pros, "towards," and </a:t>
            </a:r>
            <a:r>
              <a:rPr lang="en-US" sz="2800" dirty="0" err="1">
                <a:solidFill>
                  <a:schemeClr val="bg1"/>
                </a:solidFill>
                <a:latin typeface="Tahoma" panose="020B0604030504040204" pitchFamily="34" charset="0"/>
              </a:rPr>
              <a:t>kuneo</a:t>
            </a:r>
            <a:r>
              <a:rPr lang="en-US" sz="2800" dirty="0">
                <a:solidFill>
                  <a:schemeClr val="bg1"/>
                </a:solidFill>
                <a:latin typeface="Tahoma" panose="020B0604030504040204" pitchFamily="34" charset="0"/>
              </a:rPr>
              <a:t>, "to kiss"), is the most frequent word rendered "to worship." It is used of an act of homage or reverence (a) to God…”</a:t>
            </a:r>
          </a:p>
        </p:txBody>
      </p:sp>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3907" name="Text Box 3"/>
          <p:cNvSpPr txBox="1">
            <a:spLocks noChangeArrowheads="1"/>
          </p:cNvSpPr>
          <p:nvPr/>
        </p:nvSpPr>
        <p:spPr bwMode="auto">
          <a:xfrm>
            <a:off x="990600" y="1828800"/>
            <a:ext cx="6019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a:p>
            <a:pPr>
              <a:spcBef>
                <a:spcPct val="50000"/>
              </a:spcBef>
              <a:buFontTx/>
              <a:buChar char="•"/>
            </a:pPr>
            <a:r>
              <a:rPr lang="en-US" sz="3200">
                <a:solidFill>
                  <a:schemeClr val="bg1"/>
                </a:solidFill>
                <a:latin typeface="Arial" panose="020B0604020202020204" pitchFamily="34" charset="0"/>
              </a:rPr>
              <a:t> Who We Worship</a:t>
            </a:r>
          </a:p>
        </p:txBody>
      </p:sp>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AutoShape 2"/>
          <p:cNvSpPr>
            <a:spLocks noChangeArrowheads="1"/>
          </p:cNvSpPr>
          <p:nvPr/>
        </p:nvSpPr>
        <p:spPr bwMode="auto">
          <a:xfrm>
            <a:off x="609600" y="228600"/>
            <a:ext cx="7772400" cy="914400"/>
          </a:xfrm>
          <a:prstGeom prst="roundRect">
            <a:avLst>
              <a:gd name="adj" fmla="val 16667"/>
            </a:avLst>
          </a:prstGeom>
          <a:solidFill>
            <a:srgbClr val="000000"/>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chemeClr val="bg1"/>
                </a:solidFill>
                <a:latin typeface="Tahoma" panose="020B0604030504040204" pitchFamily="34" charset="0"/>
              </a:rPr>
              <a:t>Who We Worship</a:t>
            </a:r>
          </a:p>
        </p:txBody>
      </p:sp>
      <p:sp>
        <p:nvSpPr>
          <p:cNvPr id="115715" name="Text Box 3"/>
          <p:cNvSpPr txBox="1">
            <a:spLocks noChangeArrowheads="1"/>
          </p:cNvSpPr>
          <p:nvPr/>
        </p:nvSpPr>
        <p:spPr bwMode="auto">
          <a:xfrm>
            <a:off x="1219200" y="1524000"/>
            <a:ext cx="6890028"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200" dirty="0">
                <a:solidFill>
                  <a:schemeClr val="bg1"/>
                </a:solidFill>
                <a:latin typeface="DomCasual" panose="020B0500000000000000" pitchFamily="34" charset="0"/>
              </a:rPr>
              <a:t>  Creator</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(Psa. 33:6-9; Gen. 1:1; Rev. 4:11)</a:t>
            </a:r>
          </a:p>
          <a:p>
            <a:pPr>
              <a:buFontTx/>
              <a:buChar char="•"/>
            </a:pPr>
            <a:r>
              <a:rPr lang="en-US" sz="3200" dirty="0">
                <a:solidFill>
                  <a:schemeClr val="bg1"/>
                </a:solidFill>
                <a:latin typeface="DomCasual" panose="020B0500000000000000" pitchFamily="34" charset="0"/>
              </a:rPr>
              <a:t>  Almighty </a:t>
            </a:r>
            <a:r>
              <a:rPr lang="en-US" sz="3200" dirty="0">
                <a:solidFill>
                  <a:srgbClr val="FFFF66"/>
                </a:solidFill>
                <a:latin typeface="DomCasual" panose="020B0500000000000000" pitchFamily="34" charset="0"/>
              </a:rPr>
              <a:t>(Rev. 4:8, 11)</a:t>
            </a:r>
          </a:p>
          <a:p>
            <a:pPr>
              <a:buFontTx/>
              <a:buChar char="•"/>
            </a:pPr>
            <a:r>
              <a:rPr lang="en-US" sz="3200" dirty="0">
                <a:solidFill>
                  <a:schemeClr val="bg1"/>
                </a:solidFill>
                <a:latin typeface="DomCasual" panose="020B0500000000000000" pitchFamily="34" charset="0"/>
              </a:rPr>
              <a:t>  Great &amp; Awesome</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(Neh. 1:5; 4:14)</a:t>
            </a:r>
          </a:p>
          <a:p>
            <a:pPr>
              <a:buFontTx/>
              <a:buChar char="•"/>
            </a:pPr>
            <a:r>
              <a:rPr lang="en-US" sz="3200" dirty="0">
                <a:solidFill>
                  <a:schemeClr val="bg1"/>
                </a:solidFill>
                <a:latin typeface="DomCasual" panose="020B0500000000000000" pitchFamily="34" charset="0"/>
              </a:rPr>
              <a:t>  Holds world in hands</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(Isa. 40:12-17)</a:t>
            </a:r>
          </a:p>
          <a:p>
            <a:pPr>
              <a:buFontTx/>
              <a:buChar char="•"/>
            </a:pPr>
            <a:r>
              <a:rPr lang="en-US" sz="3200" dirty="0">
                <a:solidFill>
                  <a:schemeClr val="bg1"/>
                </a:solidFill>
                <a:latin typeface="DomCasual" panose="020B0500000000000000" pitchFamily="34" charset="0"/>
              </a:rPr>
              <a:t>  Eternal</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a:t>
            </a:r>
            <a:r>
              <a:rPr lang="en-US" sz="3200" dirty="0" err="1">
                <a:solidFill>
                  <a:srgbClr val="FFFF66"/>
                </a:solidFill>
                <a:latin typeface="DomCasual" panose="020B0500000000000000" pitchFamily="34" charset="0"/>
              </a:rPr>
              <a:t>Exo</a:t>
            </a:r>
            <a:r>
              <a:rPr lang="en-US" sz="3200" dirty="0">
                <a:solidFill>
                  <a:srgbClr val="FFFF66"/>
                </a:solidFill>
                <a:latin typeface="DomCasual" panose="020B0500000000000000" pitchFamily="34" charset="0"/>
              </a:rPr>
              <a:t>. 3:14)</a:t>
            </a:r>
          </a:p>
          <a:p>
            <a:pPr>
              <a:buFontTx/>
              <a:buChar char="•"/>
            </a:pPr>
            <a:r>
              <a:rPr lang="en-US" sz="3200" dirty="0">
                <a:solidFill>
                  <a:schemeClr val="bg1"/>
                </a:solidFill>
                <a:latin typeface="DomCasual" panose="020B0500000000000000" pitchFamily="34" charset="0"/>
              </a:rPr>
              <a:t>  Knows all &amp; sees all</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(Heb. 4:13)</a:t>
            </a:r>
          </a:p>
          <a:p>
            <a:pPr>
              <a:buFontTx/>
              <a:buChar char="•"/>
            </a:pPr>
            <a:r>
              <a:rPr lang="en-US" sz="3200" dirty="0">
                <a:solidFill>
                  <a:schemeClr val="bg1"/>
                </a:solidFill>
                <a:latin typeface="DomCasual" panose="020B0500000000000000" pitchFamily="34" charset="0"/>
              </a:rPr>
              <a:t>  With whom all things are possible</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(Jer. 32:17)</a:t>
            </a:r>
          </a:p>
          <a:p>
            <a:pPr>
              <a:buFontTx/>
              <a:buChar char="•"/>
            </a:pPr>
            <a:r>
              <a:rPr lang="en-US" sz="3200" dirty="0">
                <a:solidFill>
                  <a:schemeClr val="bg1"/>
                </a:solidFill>
                <a:latin typeface="DomCasual" panose="020B0500000000000000" pitchFamily="34" charset="0"/>
              </a:rPr>
              <a:t>  Saved us from torment by his grace</a:t>
            </a:r>
            <a:r>
              <a:rPr lang="en-US" sz="3200" dirty="0">
                <a:latin typeface="DomCasual" panose="020B0500000000000000" pitchFamily="34" charset="0"/>
              </a:rPr>
              <a:t> </a:t>
            </a:r>
            <a:r>
              <a:rPr lang="en-US" sz="3200" dirty="0">
                <a:solidFill>
                  <a:srgbClr val="FFFF66"/>
                </a:solidFill>
                <a:latin typeface="DomCasual" panose="020B0500000000000000" pitchFamily="34" charset="0"/>
              </a:rPr>
              <a:t>(Eph. 2:4)</a:t>
            </a:r>
          </a:p>
        </p:txBody>
      </p:sp>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4931" name="Text Box 3"/>
          <p:cNvSpPr txBox="1">
            <a:spLocks noChangeArrowheads="1"/>
          </p:cNvSpPr>
          <p:nvPr/>
        </p:nvSpPr>
        <p:spPr bwMode="auto">
          <a:xfrm>
            <a:off x="990600" y="1828800"/>
            <a:ext cx="60198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a:p>
            <a:pPr>
              <a:spcBef>
                <a:spcPct val="50000"/>
              </a:spcBef>
              <a:buFontTx/>
              <a:buChar char="•"/>
            </a:pPr>
            <a:r>
              <a:rPr lang="en-US" sz="3200">
                <a:solidFill>
                  <a:schemeClr val="bg1"/>
                </a:solidFill>
                <a:latin typeface="Arial" panose="020B0604020202020204" pitchFamily="34" charset="0"/>
              </a:rPr>
              <a:t> Who We Worship</a:t>
            </a:r>
          </a:p>
          <a:p>
            <a:pPr>
              <a:spcBef>
                <a:spcPct val="50000"/>
              </a:spcBef>
              <a:buFontTx/>
              <a:buChar char="•"/>
            </a:pPr>
            <a:r>
              <a:rPr lang="en-US" sz="3200">
                <a:solidFill>
                  <a:schemeClr val="bg1"/>
                </a:solidFill>
                <a:latin typeface="Arial" panose="020B0604020202020204" pitchFamily="34" charset="0"/>
              </a:rPr>
              <a:t> How We Are To Worship</a:t>
            </a:r>
          </a:p>
        </p:txBody>
      </p:sp>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AutoShape 2"/>
          <p:cNvSpPr>
            <a:spLocks noChangeArrowheads="1"/>
          </p:cNvSpPr>
          <p:nvPr/>
        </p:nvSpPr>
        <p:spPr bwMode="auto">
          <a:xfrm>
            <a:off x="723900" y="1524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Be From Heart</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John 4:24</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117763" name="AutoShape 3"/>
          <p:cNvSpPr>
            <a:spLocks noChangeArrowheads="1"/>
          </p:cNvSpPr>
          <p:nvPr/>
        </p:nvSpPr>
        <p:spPr bwMode="auto">
          <a:xfrm>
            <a:off x="723900" y="18288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Have Proper Thoughts</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1 Cor. 11:27-29</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117764" name="AutoShape 4"/>
          <p:cNvSpPr>
            <a:spLocks noChangeArrowheads="1"/>
          </p:cNvSpPr>
          <p:nvPr/>
        </p:nvSpPr>
        <p:spPr bwMode="auto">
          <a:xfrm>
            <a:off x="723900" y="35052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Be Show Reverence</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Psa. 111:9; 95</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117765" name="AutoShape 5"/>
          <p:cNvSpPr>
            <a:spLocks noChangeArrowheads="1"/>
          </p:cNvSpPr>
          <p:nvPr/>
        </p:nvSpPr>
        <p:spPr bwMode="auto">
          <a:xfrm>
            <a:off x="723900" y="5181600"/>
            <a:ext cx="7772400" cy="1447800"/>
          </a:xfrm>
          <a:prstGeom prst="roundRect">
            <a:avLst>
              <a:gd name="adj" fmla="val 16667"/>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000" b="1" dirty="0">
                <a:solidFill>
                  <a:srgbClr val="FFFFCC"/>
                </a:solidFill>
                <a:effectLst>
                  <a:outerShdw blurRad="38100" dist="38100" dir="2700000" algn="tl">
                    <a:srgbClr val="000000">
                      <a:alpha val="43137"/>
                    </a:srgbClr>
                  </a:outerShdw>
                </a:effectLst>
                <a:latin typeface="Arial" panose="020B0604020202020204" pitchFamily="34" charset="0"/>
              </a:rPr>
              <a:t>Must Be Decently &amp; in Order</a:t>
            </a:r>
          </a:p>
          <a:p>
            <a:pPr algn="ctr"/>
            <a:r>
              <a:rPr lang="en-US" sz="3600" b="1" i="1" dirty="0">
                <a:solidFill>
                  <a:schemeClr val="hlink"/>
                </a:solidFill>
                <a:effectLst>
                  <a:outerShdw blurRad="38100" dist="38100" dir="2700000" algn="tl">
                    <a:srgbClr val="000000">
                      <a:alpha val="43137"/>
                    </a:srgbClr>
                  </a:outerShdw>
                </a:effectLst>
                <a:latin typeface="Arial" panose="020B0604020202020204" pitchFamily="34" charset="0"/>
              </a:rPr>
              <a:t>1 Cor. 14:40</a:t>
            </a:r>
            <a:endParaRPr lang="en-US" sz="4000" b="1" dirty="0">
              <a:solidFill>
                <a:schemeClr val="hlink"/>
              </a:solidFill>
              <a:effectLst>
                <a:outerShdw blurRad="38100" dist="38100" dir="2700000" algn="tl">
                  <a:srgbClr val="000000">
                    <a:alpha val="43137"/>
                  </a:srgbClr>
                </a:outerShdw>
              </a:effectLst>
              <a:latin typeface="Arial" panose="020B0604020202020204" pitchFamily="34" charset="0"/>
            </a:endParaRPr>
          </a:p>
        </p:txBody>
      </p:sp>
      <p:sp>
        <p:nvSpPr>
          <p:cNvPr id="6" name="Flowchart: Punched Tape 5"/>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0" y="0"/>
            <a:ext cx="9144000" cy="12192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a:solidFill>
                  <a:srgbClr val="FFFF66"/>
                </a:solidFill>
                <a:latin typeface="Comic Sans MS" panose="030F0702030302020204" pitchFamily="66" charset="0"/>
              </a:rPr>
              <a:t>Singing Is Worship</a:t>
            </a:r>
          </a:p>
        </p:txBody>
      </p:sp>
      <p:sp>
        <p:nvSpPr>
          <p:cNvPr id="125955" name="Text Box 3"/>
          <p:cNvSpPr txBox="1">
            <a:spLocks noChangeArrowheads="1"/>
          </p:cNvSpPr>
          <p:nvPr/>
        </p:nvSpPr>
        <p:spPr bwMode="auto">
          <a:xfrm>
            <a:off x="990600" y="1828800"/>
            <a:ext cx="60198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3200">
                <a:solidFill>
                  <a:schemeClr val="bg1"/>
                </a:solidFill>
                <a:latin typeface="Arial" panose="020B0604020202020204" pitchFamily="34" charset="0"/>
              </a:rPr>
              <a:t> What Worship Is</a:t>
            </a:r>
          </a:p>
          <a:p>
            <a:pPr>
              <a:spcBef>
                <a:spcPct val="50000"/>
              </a:spcBef>
              <a:buFontTx/>
              <a:buChar char="•"/>
            </a:pPr>
            <a:r>
              <a:rPr lang="en-US" sz="3200">
                <a:solidFill>
                  <a:schemeClr val="bg1"/>
                </a:solidFill>
                <a:latin typeface="Arial" panose="020B0604020202020204" pitchFamily="34" charset="0"/>
              </a:rPr>
              <a:t> Who We Worship</a:t>
            </a:r>
          </a:p>
          <a:p>
            <a:pPr>
              <a:spcBef>
                <a:spcPct val="50000"/>
              </a:spcBef>
              <a:buFontTx/>
              <a:buChar char="•"/>
            </a:pPr>
            <a:r>
              <a:rPr lang="en-US" sz="3200">
                <a:solidFill>
                  <a:schemeClr val="bg1"/>
                </a:solidFill>
                <a:latin typeface="Arial" panose="020B0604020202020204" pitchFamily="34" charset="0"/>
              </a:rPr>
              <a:t> How We Are To Worship</a:t>
            </a:r>
          </a:p>
          <a:p>
            <a:pPr>
              <a:spcBef>
                <a:spcPct val="50000"/>
              </a:spcBef>
              <a:buFontTx/>
              <a:buChar char="•"/>
            </a:pPr>
            <a:r>
              <a:rPr lang="en-US" sz="3200">
                <a:solidFill>
                  <a:schemeClr val="bg1"/>
                </a:solidFill>
                <a:latin typeface="Arial" panose="020B0604020202020204" pitchFamily="34" charset="0"/>
              </a:rPr>
              <a:t> Singing Praises To God</a:t>
            </a:r>
          </a:p>
        </p:txBody>
      </p:sp>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344" name="Object 8"/>
          <p:cNvGraphicFramePr>
            <a:graphicFrameLocks noChangeAspect="1"/>
          </p:cNvGraphicFramePr>
          <p:nvPr/>
        </p:nvGraphicFramePr>
        <p:xfrm>
          <a:off x="0" y="1768475"/>
          <a:ext cx="9525000" cy="5089525"/>
        </p:xfrm>
        <a:graphic>
          <a:graphicData uri="http://schemas.openxmlformats.org/presentationml/2006/ole">
            <mc:AlternateContent xmlns:mc="http://schemas.openxmlformats.org/markup-compatibility/2006">
              <mc:Choice xmlns:v="urn:schemas-microsoft-com:vml" Requires="v">
                <p:oleObj spid="_x0000_s23579" name="Drawing" r:id="rId3" imgW="4457880" imgH="2381400" progId="WPDraw30.Drawing">
                  <p:embed/>
                </p:oleObj>
              </mc:Choice>
              <mc:Fallback>
                <p:oleObj name="Drawing" r:id="rId3" imgW="4457880" imgH="2381400" progId="WPDraw30.Drawing">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68475"/>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4338" name="Group 2"/>
          <p:cNvGrpSpPr>
            <a:grpSpLocks/>
          </p:cNvGrpSpPr>
          <p:nvPr/>
        </p:nvGrpSpPr>
        <p:grpSpPr bwMode="auto">
          <a:xfrm>
            <a:off x="914400" y="0"/>
            <a:ext cx="7289800" cy="2332038"/>
            <a:chOff x="624" y="329"/>
            <a:chExt cx="4592" cy="1469"/>
          </a:xfrm>
        </p:grpSpPr>
        <p:sp>
          <p:nvSpPr>
            <p:cNvPr id="14339" name="Text Box 3"/>
            <p:cNvSpPr txBox="1">
              <a:spLocks noChangeArrowheads="1"/>
            </p:cNvSpPr>
            <p:nvPr/>
          </p:nvSpPr>
          <p:spPr bwMode="auto">
            <a:xfrm>
              <a:off x="624" y="329"/>
              <a:ext cx="4544" cy="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200">
                  <a:latin typeface="Cookie" pitchFamily="2" charset="0"/>
                </a:rPr>
                <a:t>Singing</a:t>
              </a:r>
              <a:endParaRPr lang="en-US" sz="14200">
                <a:effectLst>
                  <a:outerShdw blurRad="38100" dist="38100" dir="2700000" algn="tl">
                    <a:srgbClr val="FFFFFF"/>
                  </a:outerShdw>
                </a:effectLst>
                <a:latin typeface="Cookie" pitchFamily="2" charset="0"/>
              </a:endParaRPr>
            </a:p>
          </p:txBody>
        </p:sp>
        <p:sp>
          <p:nvSpPr>
            <p:cNvPr id="14340" name="Text Box 4"/>
            <p:cNvSpPr txBox="1">
              <a:spLocks noChangeArrowheads="1"/>
            </p:cNvSpPr>
            <p:nvPr/>
          </p:nvSpPr>
          <p:spPr bwMode="auto">
            <a:xfrm>
              <a:off x="672" y="377"/>
              <a:ext cx="4544" cy="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200">
                  <a:solidFill>
                    <a:srgbClr val="FFFF00"/>
                  </a:solidFill>
                  <a:latin typeface="Cookie" pitchFamily="2" charset="0"/>
                </a:rPr>
                <a:t>Singing</a:t>
              </a:r>
            </a:p>
          </p:txBody>
        </p:sp>
      </p:grpSp>
      <p:sp>
        <p:nvSpPr>
          <p:cNvPr id="14342" name="Oval 6"/>
          <p:cNvSpPr>
            <a:spLocks noChangeArrowheads="1"/>
          </p:cNvSpPr>
          <p:nvPr/>
        </p:nvSpPr>
        <p:spPr bwMode="auto">
          <a:xfrm>
            <a:off x="1066800" y="2438400"/>
            <a:ext cx="4495800" cy="2286000"/>
          </a:xfrm>
          <a:prstGeom prst="ellipse">
            <a:avLst/>
          </a:prstGeom>
          <a:solidFill>
            <a:srgbClr val="CC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a:r>
              <a:rPr lang="en-US" sz="7200">
                <a:solidFill>
                  <a:schemeClr val="bg1"/>
                </a:solidFill>
                <a:effectLst>
                  <a:outerShdw blurRad="38100" dist="38100" dir="2700000" algn="tl">
                    <a:srgbClr val="000000">
                      <a:alpha val="43137"/>
                    </a:srgbClr>
                  </a:outerShdw>
                </a:effectLst>
                <a:latin typeface="DomCasual" panose="020B0500000000000000" pitchFamily="34" charset="0"/>
              </a:rPr>
              <a:t>Eph. 5:19</a:t>
            </a:r>
          </a:p>
        </p:txBody>
      </p:sp>
      <p:sp>
        <p:nvSpPr>
          <p:cNvPr id="14343" name="Oval 7"/>
          <p:cNvSpPr>
            <a:spLocks noChangeArrowheads="1"/>
          </p:cNvSpPr>
          <p:nvPr/>
        </p:nvSpPr>
        <p:spPr bwMode="auto">
          <a:xfrm>
            <a:off x="4038600" y="3733800"/>
            <a:ext cx="4495800" cy="2286000"/>
          </a:xfrm>
          <a:prstGeom prst="ellipse">
            <a:avLst/>
          </a:prstGeom>
          <a:solidFill>
            <a:srgbClr val="CC99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a:r>
              <a:rPr lang="en-US" sz="7200">
                <a:solidFill>
                  <a:schemeClr val="bg1"/>
                </a:solidFill>
                <a:effectLst>
                  <a:outerShdw blurRad="38100" dist="38100" dir="2700000" algn="tl">
                    <a:srgbClr val="000000">
                      <a:alpha val="43137"/>
                    </a:srgbClr>
                  </a:outerShdw>
                </a:effectLst>
                <a:latin typeface="DomCasual" panose="020B0500000000000000" pitchFamily="34" charset="0"/>
              </a:rPr>
              <a:t>Col. 3:16</a:t>
            </a:r>
          </a:p>
        </p:txBody>
      </p:sp>
      <p:sp>
        <p:nvSpPr>
          <p:cNvPr id="8" name="Flowchart: Punched Tape 7"/>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9" name="AutoShape 5"/>
          <p:cNvSpPr>
            <a:spLocks noChangeArrowheads="1"/>
          </p:cNvSpPr>
          <p:nvPr/>
        </p:nvSpPr>
        <p:spPr bwMode="auto">
          <a:xfrm>
            <a:off x="0" y="0"/>
            <a:ext cx="9144000" cy="685800"/>
          </a:xfrm>
          <a:prstGeom prst="roundRect">
            <a:avLst>
              <a:gd name="adj" fmla="val 16667"/>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rgbClr val="CC6600"/>
                </a:solidFill>
                <a:effectLst>
                  <a:outerShdw blurRad="38100" dist="38100" dir="2700000" algn="tl">
                    <a:srgbClr val="000000"/>
                  </a:outerShdw>
                </a:effectLst>
                <a:latin typeface="Arial" panose="020B0604020202020204" pitchFamily="34" charset="0"/>
              </a:rPr>
              <a:t>What Are We To Sing?</a:t>
            </a:r>
          </a:p>
        </p:txBody>
      </p:sp>
      <p:graphicFrame>
        <p:nvGraphicFramePr>
          <p:cNvPr id="6154" name="Object 10"/>
          <p:cNvGraphicFramePr>
            <a:graphicFrameLocks noChangeAspect="1"/>
          </p:cNvGraphicFramePr>
          <p:nvPr/>
        </p:nvGraphicFramePr>
        <p:xfrm flipH="1">
          <a:off x="609600" y="0"/>
          <a:ext cx="314325" cy="685800"/>
        </p:xfrm>
        <a:graphic>
          <a:graphicData uri="http://schemas.openxmlformats.org/presentationml/2006/ole">
            <mc:AlternateContent xmlns:mc="http://schemas.openxmlformats.org/markup-compatibility/2006">
              <mc:Choice xmlns:v="urn:schemas-microsoft-com:vml" Requires="v">
                <p:oleObj spid="_x0000_s6173" name="Drawing" r:id="rId3" imgW="1152360" imgH="2514600" progId="WPDraw30.Drawing">
                  <p:embed/>
                </p:oleObj>
              </mc:Choice>
              <mc:Fallback>
                <p:oleObj name="Drawing" r:id="rId3" imgW="1152360" imgH="2514600" progId="WPDraw30.Drawing">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09600" y="0"/>
                        <a:ext cx="3143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rot="-1822478">
            <a:off x="-3276600" y="5334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Psalms</a:t>
            </a:r>
          </a:p>
        </p:txBody>
      </p:sp>
      <p:sp>
        <p:nvSpPr>
          <p:cNvPr id="21507" name="Rectangle 3"/>
          <p:cNvSpPr>
            <a:spLocks noChangeArrowheads="1"/>
          </p:cNvSpPr>
          <p:nvPr/>
        </p:nvSpPr>
        <p:spPr bwMode="auto">
          <a:xfrm rot="-1822478">
            <a:off x="-2514600" y="9906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Hymns</a:t>
            </a:r>
          </a:p>
        </p:txBody>
      </p:sp>
      <p:sp>
        <p:nvSpPr>
          <p:cNvPr id="21508" name="Rectangle 4"/>
          <p:cNvSpPr>
            <a:spLocks noChangeArrowheads="1"/>
          </p:cNvSpPr>
          <p:nvPr/>
        </p:nvSpPr>
        <p:spPr bwMode="auto">
          <a:xfrm rot="-1822478">
            <a:off x="-1676400" y="1447800"/>
            <a:ext cx="91440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Spiritual Songs</a:t>
            </a:r>
          </a:p>
        </p:txBody>
      </p:sp>
      <p:sp>
        <p:nvSpPr>
          <p:cNvPr id="21509" name="Rectangle 5"/>
          <p:cNvSpPr>
            <a:spLocks noChangeArrowheads="1"/>
          </p:cNvSpPr>
          <p:nvPr/>
        </p:nvSpPr>
        <p:spPr bwMode="auto">
          <a:xfrm rot="-1822478">
            <a:off x="-1371600" y="1828800"/>
            <a:ext cx="105156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Scriptural Songs</a:t>
            </a:r>
          </a:p>
        </p:txBody>
      </p:sp>
      <p:sp>
        <p:nvSpPr>
          <p:cNvPr id="21510" name="Rectangle 6"/>
          <p:cNvSpPr>
            <a:spLocks noChangeArrowheads="1"/>
          </p:cNvSpPr>
          <p:nvPr/>
        </p:nvSpPr>
        <p:spPr bwMode="auto">
          <a:xfrm rot="-1822478">
            <a:off x="-1265238" y="2503488"/>
            <a:ext cx="11460163" cy="12747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chemeClr val="accent2"/>
                </a:solidFill>
                <a:latin typeface="Arial" panose="020B0604020202020204" pitchFamily="34" charset="0"/>
              </a:rPr>
              <a:t>Songs - Praise &amp; Edify</a:t>
            </a:r>
          </a:p>
          <a:p>
            <a:pPr algn="ctr"/>
            <a:r>
              <a:rPr lang="en-US" sz="4000" b="1">
                <a:solidFill>
                  <a:schemeClr val="accent2"/>
                </a:solidFill>
                <a:latin typeface="Arial" panose="020B0604020202020204" pitchFamily="34" charset="0"/>
              </a:rPr>
              <a:t>Not Merely Enjoy</a:t>
            </a:r>
          </a:p>
        </p:txBody>
      </p:sp>
      <p:sp>
        <p:nvSpPr>
          <p:cNvPr id="8" name="Flowchart: Punched Tape 7"/>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3" name="AutoShape 7"/>
          <p:cNvSpPr>
            <a:spLocks noChangeArrowheads="1"/>
          </p:cNvSpPr>
          <p:nvPr/>
        </p:nvSpPr>
        <p:spPr bwMode="auto">
          <a:xfrm>
            <a:off x="0" y="0"/>
            <a:ext cx="9144000" cy="685800"/>
          </a:xfrm>
          <a:prstGeom prst="roundRect">
            <a:avLst>
              <a:gd name="adj" fmla="val 16667"/>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a:solidFill>
                  <a:srgbClr val="CC6600"/>
                </a:solidFill>
                <a:effectLst>
                  <a:outerShdw blurRad="38100" dist="38100" dir="2700000" algn="tl">
                    <a:srgbClr val="000000"/>
                  </a:outerShdw>
                </a:effectLst>
                <a:latin typeface="Arial" panose="020B0604020202020204" pitchFamily="34" charset="0"/>
              </a:rPr>
              <a:t>The Purpose Of Singing</a:t>
            </a:r>
          </a:p>
        </p:txBody>
      </p:sp>
      <p:graphicFrame>
        <p:nvGraphicFramePr>
          <p:cNvPr id="9226" name="Object 10"/>
          <p:cNvGraphicFramePr>
            <a:graphicFrameLocks noChangeAspect="1"/>
          </p:cNvGraphicFramePr>
          <p:nvPr/>
        </p:nvGraphicFramePr>
        <p:xfrm flipH="1">
          <a:off x="685800" y="0"/>
          <a:ext cx="314325" cy="685800"/>
        </p:xfrm>
        <a:graphic>
          <a:graphicData uri="http://schemas.openxmlformats.org/presentationml/2006/ole">
            <mc:AlternateContent xmlns:mc="http://schemas.openxmlformats.org/markup-compatibility/2006">
              <mc:Choice xmlns:v="urn:schemas-microsoft-com:vml" Requires="v">
                <p:oleObj spid="_x0000_s59412" name="Drawing" r:id="rId3" imgW="1152360" imgH="2514600" progId="WPDraw30.Drawing">
                  <p:embed/>
                </p:oleObj>
              </mc:Choice>
              <mc:Fallback>
                <p:oleObj name="Drawing" r:id="rId3" imgW="1152360" imgH="2514600" progId="WPDraw30.Drawing">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85800" y="0"/>
                        <a:ext cx="3143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Flowchart: Punched Tape 3"/>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3157537" y="593725"/>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chemeClr val="bg1"/>
                </a:solidFill>
                <a:effectLst>
                  <a:outerShdw blurRad="38100" dist="38100" dir="2700000" algn="tl">
                    <a:srgbClr val="000000"/>
                  </a:outerShdw>
                </a:effectLst>
                <a:latin typeface="DomCasual" panose="020B0500000000000000" pitchFamily="34" charset="0"/>
              </a:rPr>
              <a:t>Purpose For Singing</a:t>
            </a:r>
          </a:p>
        </p:txBody>
      </p:sp>
      <p:graphicFrame>
        <p:nvGraphicFramePr>
          <p:cNvPr id="23557" name="Object 5"/>
          <p:cNvGraphicFramePr>
            <a:graphicFrameLocks noChangeAspect="1"/>
          </p:cNvGraphicFramePr>
          <p:nvPr/>
        </p:nvGraphicFramePr>
        <p:xfrm>
          <a:off x="0" y="0"/>
          <a:ext cx="2362200" cy="2300288"/>
        </p:xfrm>
        <a:graphic>
          <a:graphicData uri="http://schemas.openxmlformats.org/presentationml/2006/ole">
            <mc:AlternateContent xmlns:mc="http://schemas.openxmlformats.org/markup-compatibility/2006">
              <mc:Choice xmlns:v="urn:schemas-microsoft-com:vml" Requires="v">
                <p:oleObj spid="_x0000_s58388" name="Drawing" r:id="rId3" imgW="2514600" imgH="2448000" progId="WPDraw30.Drawing">
                  <p:embed/>
                </p:oleObj>
              </mc:Choice>
              <mc:Fallback>
                <p:oleObj name="Drawing" r:id="rId3" imgW="2514600" imgH="2448000" progId="WPDraw30.Drawing">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62200" cy="230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8" name="Text Box 6"/>
          <p:cNvSpPr txBox="1">
            <a:spLocks noChangeArrowheads="1"/>
          </p:cNvSpPr>
          <p:nvPr/>
        </p:nvSpPr>
        <p:spPr bwMode="auto">
          <a:xfrm>
            <a:off x="3124200" y="533400"/>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rgbClr val="CC9900"/>
                </a:solidFill>
                <a:effectLst>
                  <a:outerShdw blurRad="38100" dist="38100" dir="2700000" algn="tl">
                    <a:srgbClr val="000000"/>
                  </a:outerShdw>
                </a:effectLst>
                <a:latin typeface="DomCasual" panose="020B0500000000000000" pitchFamily="34" charset="0"/>
              </a:rPr>
              <a:t>Purpose For Singing</a:t>
            </a:r>
          </a:p>
        </p:txBody>
      </p:sp>
      <p:sp>
        <p:nvSpPr>
          <p:cNvPr id="23559" name="Rectangle 7"/>
          <p:cNvSpPr>
            <a:spLocks noChangeArrowheads="1"/>
          </p:cNvSpPr>
          <p:nvPr/>
        </p:nvSpPr>
        <p:spPr bwMode="auto">
          <a:xfrm>
            <a:off x="533400" y="2590800"/>
            <a:ext cx="1143000" cy="3048000"/>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N</a:t>
            </a:r>
          </a:p>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O</a:t>
            </a:r>
          </a:p>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T</a:t>
            </a:r>
          </a:p>
        </p:txBody>
      </p:sp>
      <p:sp>
        <p:nvSpPr>
          <p:cNvPr id="23560" name="Text Box 8"/>
          <p:cNvSpPr txBox="1">
            <a:spLocks noChangeArrowheads="1"/>
          </p:cNvSpPr>
          <p:nvPr/>
        </p:nvSpPr>
        <p:spPr bwMode="auto">
          <a:xfrm>
            <a:off x="2743200" y="2971800"/>
            <a:ext cx="4456113"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4800" dirty="0">
                <a:solidFill>
                  <a:srgbClr val="FFFFCC"/>
                </a:solidFill>
                <a:latin typeface="Tahoma" panose="020B0604030504040204" pitchFamily="34" charset="0"/>
              </a:rPr>
              <a:t> Pass Time</a:t>
            </a:r>
          </a:p>
          <a:p>
            <a:pPr>
              <a:buFontTx/>
              <a:buChar char="•"/>
            </a:pPr>
            <a:r>
              <a:rPr lang="en-US" sz="4800" dirty="0">
                <a:solidFill>
                  <a:srgbClr val="FFFFCC"/>
                </a:solidFill>
                <a:latin typeface="Tahoma" panose="020B0604030504040204" pitchFamily="34" charset="0"/>
              </a:rPr>
              <a:t> Entertainment</a:t>
            </a:r>
          </a:p>
        </p:txBody>
      </p:sp>
      <p:sp>
        <p:nvSpPr>
          <p:cNvPr id="7" name="Flowchart: Punched Tape 6"/>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0" y="0"/>
          <a:ext cx="2362200" cy="2300288"/>
        </p:xfrm>
        <a:graphic>
          <a:graphicData uri="http://schemas.openxmlformats.org/presentationml/2006/ole">
            <mc:AlternateContent xmlns:mc="http://schemas.openxmlformats.org/markup-compatibility/2006">
              <mc:Choice xmlns:v="urn:schemas-microsoft-com:vml" Requires="v">
                <p:oleObj spid="_x0000_s57364" name="Drawing" r:id="rId3" imgW="2514600" imgH="2448000" progId="WPDraw30.Drawing">
                  <p:embed/>
                </p:oleObj>
              </mc:Choice>
              <mc:Fallback>
                <p:oleObj name="Drawing" r:id="rId3" imgW="2514600" imgH="244800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62200" cy="230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0" name="Rectangle 4"/>
          <p:cNvSpPr>
            <a:spLocks noChangeArrowheads="1"/>
          </p:cNvSpPr>
          <p:nvPr/>
        </p:nvSpPr>
        <p:spPr bwMode="auto">
          <a:xfrm>
            <a:off x="533400" y="2590800"/>
            <a:ext cx="1143000" cy="3048000"/>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I</a:t>
            </a:r>
          </a:p>
          <a:p>
            <a:pPr algn="ctr"/>
            <a:r>
              <a:rPr lang="en-US" sz="6000" b="1">
                <a:solidFill>
                  <a:schemeClr val="bg1"/>
                </a:solidFill>
                <a:effectLst>
                  <a:outerShdw blurRad="38100" dist="38100" dir="2700000" algn="tl">
                    <a:srgbClr val="000000">
                      <a:alpha val="43137"/>
                    </a:srgbClr>
                  </a:outerShdw>
                </a:effectLst>
                <a:latin typeface="Tahoma" panose="020B0604030504040204" pitchFamily="34" charset="0"/>
              </a:rPr>
              <a:t>S</a:t>
            </a:r>
          </a:p>
        </p:txBody>
      </p:sp>
      <p:sp>
        <p:nvSpPr>
          <p:cNvPr id="24581" name="Text Box 5"/>
          <p:cNvSpPr txBox="1">
            <a:spLocks noChangeArrowheads="1"/>
          </p:cNvSpPr>
          <p:nvPr/>
        </p:nvSpPr>
        <p:spPr bwMode="auto">
          <a:xfrm>
            <a:off x="3124200" y="2819400"/>
            <a:ext cx="3525838" cy="228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4800" dirty="0">
                <a:solidFill>
                  <a:srgbClr val="FFFFCC"/>
                </a:solidFill>
                <a:latin typeface="Tahoma" panose="020B0604030504040204" pitchFamily="34" charset="0"/>
              </a:rPr>
              <a:t> Praise God</a:t>
            </a:r>
          </a:p>
          <a:p>
            <a:pPr>
              <a:buFontTx/>
              <a:buChar char="•"/>
            </a:pPr>
            <a:r>
              <a:rPr lang="en-US" sz="4800" dirty="0">
                <a:solidFill>
                  <a:srgbClr val="FFFFCC"/>
                </a:solidFill>
                <a:latin typeface="Tahoma" panose="020B0604030504040204" pitchFamily="34" charset="0"/>
              </a:rPr>
              <a:t> Teach</a:t>
            </a:r>
          </a:p>
          <a:p>
            <a:pPr>
              <a:buFontTx/>
              <a:buChar char="•"/>
            </a:pPr>
            <a:r>
              <a:rPr lang="en-US" sz="4800" dirty="0">
                <a:solidFill>
                  <a:srgbClr val="FFFFCC"/>
                </a:solidFill>
                <a:latin typeface="Tahoma" panose="020B0604030504040204" pitchFamily="34" charset="0"/>
              </a:rPr>
              <a:t> Admonish</a:t>
            </a:r>
          </a:p>
        </p:txBody>
      </p:sp>
      <p:sp>
        <p:nvSpPr>
          <p:cNvPr id="6" name="Text Box 6"/>
          <p:cNvSpPr txBox="1">
            <a:spLocks noChangeArrowheads="1"/>
          </p:cNvSpPr>
          <p:nvPr/>
        </p:nvSpPr>
        <p:spPr bwMode="auto">
          <a:xfrm>
            <a:off x="3157537" y="593725"/>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chemeClr val="bg1"/>
                </a:solidFill>
                <a:effectLst>
                  <a:outerShdw blurRad="38100" dist="38100" dir="2700000" algn="tl">
                    <a:srgbClr val="000000"/>
                  </a:outerShdw>
                </a:effectLst>
                <a:latin typeface="DomCasual" panose="020B0500000000000000" pitchFamily="34" charset="0"/>
              </a:rPr>
              <a:t>Purpose For Singing</a:t>
            </a:r>
          </a:p>
        </p:txBody>
      </p:sp>
      <p:sp>
        <p:nvSpPr>
          <p:cNvPr id="7" name="Text Box 6"/>
          <p:cNvSpPr txBox="1">
            <a:spLocks noChangeArrowheads="1"/>
          </p:cNvSpPr>
          <p:nvPr/>
        </p:nvSpPr>
        <p:spPr bwMode="auto">
          <a:xfrm>
            <a:off x="3124200" y="533400"/>
            <a:ext cx="5148263" cy="10064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6000" u="sng" dirty="0">
                <a:solidFill>
                  <a:srgbClr val="CC9900"/>
                </a:solidFill>
                <a:effectLst>
                  <a:outerShdw blurRad="38100" dist="38100" dir="2700000" algn="tl">
                    <a:srgbClr val="000000"/>
                  </a:outerShdw>
                </a:effectLst>
                <a:latin typeface="DomCasual" panose="020B0500000000000000" pitchFamily="34" charset="0"/>
              </a:rPr>
              <a:t>Purpose For Singing</a:t>
            </a:r>
          </a:p>
        </p:txBody>
      </p:sp>
      <p:sp>
        <p:nvSpPr>
          <p:cNvPr id="8" name="Flowchart: Punched Tape 7"/>
          <p:cNvSpPr/>
          <p:nvPr/>
        </p:nvSpPr>
        <p:spPr bwMode="auto">
          <a:xfrm rot="19897975">
            <a:off x="-44778" y="235516"/>
            <a:ext cx="1524000" cy="838200"/>
          </a:xfrm>
          <a:prstGeom prst="flowChartPunchedTape">
            <a:avLst/>
          </a:prstGeom>
          <a:solidFill>
            <a:srgbClr val="FFFF0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Tahoma" panose="020B0604030504040204" pitchFamily="34" charset="0"/>
                <a:ea typeface="Tahoma" panose="020B0604030504040204" pitchFamily="34" charset="0"/>
                <a:cs typeface="Tahoma" panose="020B0604030504040204" pitchFamily="34" charset="0"/>
              </a:rPr>
              <a:t>Review</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28003"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28004" name="Text Box 4"/>
          <p:cNvSpPr txBox="1">
            <a:spLocks noChangeArrowheads="1"/>
          </p:cNvSpPr>
          <p:nvPr/>
        </p:nvSpPr>
        <p:spPr bwMode="auto">
          <a:xfrm>
            <a:off x="990600" y="3581400"/>
            <a:ext cx="63849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4103" name="Text Box 7"/>
          <p:cNvSpPr txBox="1">
            <a:spLocks noChangeArrowheads="1"/>
          </p:cNvSpPr>
          <p:nvPr/>
        </p:nvSpPr>
        <p:spPr bwMode="auto">
          <a:xfrm>
            <a:off x="304800" y="1524000"/>
            <a:ext cx="8686800" cy="4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buFontTx/>
              <a:buChar char="•"/>
            </a:pPr>
            <a:r>
              <a:rPr lang="en-US" sz="2800" dirty="0">
                <a:solidFill>
                  <a:schemeClr val="bg1"/>
                </a:solidFill>
                <a:latin typeface="Arial" panose="020B0604020202020204" pitchFamily="34" charset="0"/>
              </a:rPr>
              <a:t> Moses &amp; Israel - released from Egypt </a:t>
            </a:r>
            <a:r>
              <a:rPr lang="en-US" sz="2800" dirty="0">
                <a:solidFill>
                  <a:srgbClr val="FFFF66"/>
                </a:solidFill>
                <a:latin typeface="Arial" panose="020B0604020202020204" pitchFamily="34" charset="0"/>
              </a:rPr>
              <a:t>(</a:t>
            </a:r>
            <a:r>
              <a:rPr lang="en-US" sz="2800" dirty="0" err="1">
                <a:solidFill>
                  <a:srgbClr val="FFFF66"/>
                </a:solidFill>
                <a:latin typeface="Arial" panose="020B0604020202020204" pitchFamily="34" charset="0"/>
              </a:rPr>
              <a:t>Exo</a:t>
            </a:r>
            <a:r>
              <a:rPr lang="en-US" sz="2800" dirty="0">
                <a:solidFill>
                  <a:srgbClr val="FFFF66"/>
                </a:solidFill>
                <a:latin typeface="Arial" panose="020B0604020202020204" pitchFamily="34" charset="0"/>
              </a:rPr>
              <a:t>. </a:t>
            </a:r>
            <a:r>
              <a:rPr lang="en-US" sz="2800" dirty="0" smtClean="0">
                <a:solidFill>
                  <a:srgbClr val="FFFF66"/>
                </a:solidFill>
                <a:latin typeface="Arial" panose="020B0604020202020204" pitchFamily="34" charset="0"/>
              </a:rPr>
              <a:t>15:1-19</a:t>
            </a:r>
            <a:r>
              <a:rPr lang="en-US" sz="2800" dirty="0">
                <a:solidFill>
                  <a:srgbClr val="FFFF66"/>
                </a:solidFill>
                <a:latin typeface="Arial" panose="020B0604020202020204" pitchFamily="34" charset="0"/>
              </a:rPr>
              <a:t>)</a:t>
            </a:r>
          </a:p>
          <a:p>
            <a:pPr>
              <a:lnSpc>
                <a:spcPct val="120000"/>
              </a:lnSpc>
              <a:buFontTx/>
              <a:buChar char="•"/>
            </a:pPr>
            <a:r>
              <a:rPr lang="en-US" sz="2800" dirty="0">
                <a:solidFill>
                  <a:schemeClr val="bg1"/>
                </a:solidFill>
                <a:latin typeface="Arial" panose="020B0604020202020204" pitchFamily="34" charset="0"/>
              </a:rPr>
              <a:t> Deborah &amp; </a:t>
            </a:r>
            <a:r>
              <a:rPr lang="en-US" sz="2800" dirty="0" smtClean="0">
                <a:solidFill>
                  <a:schemeClr val="bg1"/>
                </a:solidFill>
                <a:latin typeface="Arial" panose="020B0604020202020204" pitchFamily="34" charset="0"/>
              </a:rPr>
              <a:t>Barak </a:t>
            </a:r>
            <a:r>
              <a:rPr lang="en-US" sz="2800" dirty="0">
                <a:solidFill>
                  <a:srgbClr val="FFFF66"/>
                </a:solidFill>
                <a:latin typeface="Arial" panose="020B0604020202020204" pitchFamily="34" charset="0"/>
              </a:rPr>
              <a:t>(Jud. 5:1-31)</a:t>
            </a:r>
          </a:p>
          <a:p>
            <a:pPr>
              <a:lnSpc>
                <a:spcPct val="120000"/>
              </a:lnSpc>
              <a:buFontTx/>
              <a:buChar char="•"/>
            </a:pPr>
            <a:r>
              <a:rPr lang="en-US" sz="2800" dirty="0">
                <a:solidFill>
                  <a:schemeClr val="bg1"/>
                </a:solidFill>
                <a:latin typeface="Arial" panose="020B0604020202020204" pitchFamily="34" charset="0"/>
              </a:rPr>
              <a:t> David - Ark returned </a:t>
            </a:r>
            <a:r>
              <a:rPr lang="en-US" sz="2800" dirty="0">
                <a:solidFill>
                  <a:srgbClr val="FFFF66"/>
                </a:solidFill>
                <a:latin typeface="Arial" panose="020B0604020202020204" pitchFamily="34" charset="0"/>
              </a:rPr>
              <a:t>(1 Chron. </a:t>
            </a:r>
            <a:r>
              <a:rPr lang="en-US" sz="2800" dirty="0" smtClean="0">
                <a:solidFill>
                  <a:srgbClr val="FFFF66"/>
                </a:solidFill>
                <a:latin typeface="Arial" panose="020B0604020202020204" pitchFamily="34" charset="0"/>
              </a:rPr>
              <a:t>16:7-36)</a:t>
            </a:r>
            <a:endParaRPr lang="en-US" sz="2800" dirty="0">
              <a:solidFill>
                <a:srgbClr val="FFFF66"/>
              </a:solidFill>
              <a:latin typeface="Arial" panose="020B0604020202020204" pitchFamily="34" charset="0"/>
            </a:endParaRPr>
          </a:p>
          <a:p>
            <a:pPr>
              <a:lnSpc>
                <a:spcPct val="120000"/>
              </a:lnSpc>
              <a:buFontTx/>
              <a:buChar char="•"/>
            </a:pPr>
            <a:r>
              <a:rPr lang="en-US" sz="2800" dirty="0">
                <a:solidFill>
                  <a:schemeClr val="bg1"/>
                </a:solidFill>
                <a:latin typeface="Arial" panose="020B0604020202020204" pitchFamily="34" charset="0"/>
              </a:rPr>
              <a:t> House of Jacob when left Babylon </a:t>
            </a:r>
            <a:r>
              <a:rPr lang="en-US" sz="2800" dirty="0">
                <a:solidFill>
                  <a:srgbClr val="FFFF66"/>
                </a:solidFill>
                <a:latin typeface="Arial" panose="020B0604020202020204" pitchFamily="34" charset="0"/>
              </a:rPr>
              <a:t>(Isa. 48:20)</a:t>
            </a:r>
          </a:p>
          <a:p>
            <a:pPr>
              <a:lnSpc>
                <a:spcPct val="120000"/>
              </a:lnSpc>
              <a:buFontTx/>
              <a:buChar char="•"/>
            </a:pPr>
            <a:r>
              <a:rPr lang="en-US" sz="2800" dirty="0">
                <a:solidFill>
                  <a:schemeClr val="bg1"/>
                </a:solidFill>
                <a:latin typeface="Arial" panose="020B0604020202020204" pitchFamily="34" charset="0"/>
              </a:rPr>
              <a:t> Ezra &amp; Nehemiah wrote about singers </a:t>
            </a:r>
            <a:r>
              <a:rPr lang="en-US" sz="2800" dirty="0">
                <a:solidFill>
                  <a:srgbClr val="FFFF66"/>
                </a:solidFill>
                <a:latin typeface="Arial" panose="020B0604020202020204" pitchFamily="34" charset="0"/>
              </a:rPr>
              <a:t>(Ezra 2:41, 	70; Neh. 12:42-47)</a:t>
            </a:r>
          </a:p>
          <a:p>
            <a:pPr>
              <a:lnSpc>
                <a:spcPct val="120000"/>
              </a:lnSpc>
              <a:buFontTx/>
              <a:buChar char="•"/>
            </a:pPr>
            <a:r>
              <a:rPr lang="en-US" sz="2800" dirty="0">
                <a:solidFill>
                  <a:schemeClr val="bg1"/>
                </a:solidFill>
                <a:latin typeface="Arial" panose="020B0604020202020204" pitchFamily="34" charset="0"/>
              </a:rPr>
              <a:t> Jesus &amp; Disciples </a:t>
            </a:r>
            <a:r>
              <a:rPr lang="en-US" sz="2800" dirty="0">
                <a:solidFill>
                  <a:srgbClr val="FFFF66"/>
                </a:solidFill>
                <a:latin typeface="Arial" panose="020B0604020202020204" pitchFamily="34" charset="0"/>
              </a:rPr>
              <a:t>(Matt. 26:30)</a:t>
            </a:r>
          </a:p>
          <a:p>
            <a:pPr>
              <a:lnSpc>
                <a:spcPct val="120000"/>
              </a:lnSpc>
              <a:buFontTx/>
              <a:buChar char="•"/>
            </a:pPr>
            <a:r>
              <a:rPr lang="en-US" sz="2800" dirty="0">
                <a:solidFill>
                  <a:schemeClr val="bg1"/>
                </a:solidFill>
                <a:latin typeface="Arial" panose="020B0604020202020204" pitchFamily="34" charset="0"/>
              </a:rPr>
              <a:t> Paul &amp; Silas </a:t>
            </a:r>
            <a:r>
              <a:rPr lang="en-US" sz="2800" dirty="0">
                <a:solidFill>
                  <a:srgbClr val="FFFF66"/>
                </a:solidFill>
                <a:latin typeface="Arial" panose="020B0604020202020204" pitchFamily="34" charset="0"/>
              </a:rPr>
              <a:t>(Acts 16:25)</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 calcmode="lin" valueType="num">
                                      <p:cBhvr additive="base">
                                        <p:cTn id="7" dur="500" fill="hold"/>
                                        <p:tgtEl>
                                          <p:spTgt spid="41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03">
                                            <p:txEl>
                                              <p:pRg st="1" end="1"/>
                                            </p:txEl>
                                          </p:spTgt>
                                        </p:tgtEl>
                                        <p:attrNameLst>
                                          <p:attrName>style.visibility</p:attrName>
                                        </p:attrNameLst>
                                      </p:cBhvr>
                                      <p:to>
                                        <p:strVal val="visible"/>
                                      </p:to>
                                    </p:set>
                                    <p:anim calcmode="lin" valueType="num">
                                      <p:cBhvr additive="base">
                                        <p:cTn id="13" dur="500" fill="hold"/>
                                        <p:tgtEl>
                                          <p:spTgt spid="41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03">
                                            <p:txEl>
                                              <p:pRg st="2" end="2"/>
                                            </p:txEl>
                                          </p:spTgt>
                                        </p:tgtEl>
                                        <p:attrNameLst>
                                          <p:attrName>style.visibility</p:attrName>
                                        </p:attrNameLst>
                                      </p:cBhvr>
                                      <p:to>
                                        <p:strVal val="visible"/>
                                      </p:to>
                                    </p:set>
                                    <p:anim calcmode="lin" valueType="num">
                                      <p:cBhvr additive="base">
                                        <p:cTn id="19" dur="500" fill="hold"/>
                                        <p:tgtEl>
                                          <p:spTgt spid="41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03">
                                            <p:txEl>
                                              <p:pRg st="3" end="3"/>
                                            </p:txEl>
                                          </p:spTgt>
                                        </p:tgtEl>
                                        <p:attrNameLst>
                                          <p:attrName>style.visibility</p:attrName>
                                        </p:attrNameLst>
                                      </p:cBhvr>
                                      <p:to>
                                        <p:strVal val="visible"/>
                                      </p:to>
                                    </p:set>
                                    <p:anim calcmode="lin" valueType="num">
                                      <p:cBhvr additive="base">
                                        <p:cTn id="25" dur="500" fill="hold"/>
                                        <p:tgtEl>
                                          <p:spTgt spid="41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03">
                                            <p:txEl>
                                              <p:pRg st="4" end="4"/>
                                            </p:txEl>
                                          </p:spTgt>
                                        </p:tgtEl>
                                        <p:attrNameLst>
                                          <p:attrName>style.visibility</p:attrName>
                                        </p:attrNameLst>
                                      </p:cBhvr>
                                      <p:to>
                                        <p:strVal val="visible"/>
                                      </p:to>
                                    </p:set>
                                    <p:anim calcmode="lin" valueType="num">
                                      <p:cBhvr additive="base">
                                        <p:cTn id="31" dur="500" fill="hold"/>
                                        <p:tgtEl>
                                          <p:spTgt spid="41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03">
                                            <p:txEl>
                                              <p:pRg st="5" end="5"/>
                                            </p:txEl>
                                          </p:spTgt>
                                        </p:tgtEl>
                                        <p:attrNameLst>
                                          <p:attrName>style.visibility</p:attrName>
                                        </p:attrNameLst>
                                      </p:cBhvr>
                                      <p:to>
                                        <p:strVal val="visible"/>
                                      </p:to>
                                    </p:set>
                                    <p:anim calcmode="lin" valueType="num">
                                      <p:cBhvr additive="base">
                                        <p:cTn id="37" dur="500" fill="hold"/>
                                        <p:tgtEl>
                                          <p:spTgt spid="41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1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103">
                                            <p:txEl>
                                              <p:pRg st="6" end="6"/>
                                            </p:txEl>
                                          </p:spTgt>
                                        </p:tgtEl>
                                        <p:attrNameLst>
                                          <p:attrName>style.visibility</p:attrName>
                                        </p:attrNameLst>
                                      </p:cBhvr>
                                      <p:to>
                                        <p:strVal val="visible"/>
                                      </p:to>
                                    </p:set>
                                    <p:anim calcmode="lin" valueType="num">
                                      <p:cBhvr additive="base">
                                        <p:cTn id="43" dur="500" fill="hold"/>
                                        <p:tgtEl>
                                          <p:spTgt spid="410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10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26627" name="Text Box 3"/>
          <p:cNvSpPr txBox="1">
            <a:spLocks noChangeArrowheads="1"/>
          </p:cNvSpPr>
          <p:nvPr/>
        </p:nvSpPr>
        <p:spPr bwMode="auto">
          <a:xfrm>
            <a:off x="762000" y="15494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Music Has Influence</a:t>
            </a:r>
          </a:p>
        </p:txBody>
      </p:sp>
      <p:sp>
        <p:nvSpPr>
          <p:cNvPr id="26630" name="Text Box 6"/>
          <p:cNvSpPr txBox="1">
            <a:spLocks noChangeArrowheads="1"/>
          </p:cNvSpPr>
          <p:nvPr/>
        </p:nvSpPr>
        <p:spPr bwMode="auto">
          <a:xfrm>
            <a:off x="1219200" y="2747963"/>
            <a:ext cx="70135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sz="2800" dirty="0">
                <a:solidFill>
                  <a:schemeClr val="bg1"/>
                </a:solidFill>
                <a:latin typeface="Tahoma" panose="020B0604030504040204" pitchFamily="34" charset="0"/>
              </a:rPr>
              <a:t> Used to soothe, excite &amp; set moods</a:t>
            </a:r>
          </a:p>
          <a:p>
            <a:pPr>
              <a:lnSpc>
                <a:spcPct val="120000"/>
              </a:lnSpc>
              <a:buFontTx/>
              <a:buChar char="•"/>
            </a:pPr>
            <a:r>
              <a:rPr lang="en-US" sz="2800" dirty="0">
                <a:solidFill>
                  <a:schemeClr val="bg1"/>
                </a:solidFill>
                <a:latin typeface="Tahoma" panose="020B0604030504040204" pitchFamily="34" charset="0"/>
              </a:rPr>
              <a:t> Used for dances, parties, movies, TV, etc</a:t>
            </a:r>
            <a:r>
              <a:rPr lang="en-US" sz="2800" i="1" dirty="0">
                <a:solidFill>
                  <a:schemeClr val="bg1"/>
                </a:solidFill>
                <a:latin typeface="Tahoma" panose="020B0604030504040204" pitchFamily="34" charset="0"/>
              </a:rPr>
              <a:t>.</a:t>
            </a:r>
            <a:endParaRPr lang="en-US" i="1" dirty="0">
              <a:solidFill>
                <a:schemeClr val="bg1"/>
              </a:solidFill>
              <a:latin typeface="Tahoma" panose="020B0604030504040204" pitchFamily="34" charset="0"/>
            </a:endParaRPr>
          </a:p>
          <a:p>
            <a:pPr lvl="1">
              <a:lnSpc>
                <a:spcPct val="120000"/>
              </a:lnSpc>
              <a:buFont typeface="MS Outlook" panose="05010100010000000000" pitchFamily="2" charset="2"/>
              <a:buChar char="E"/>
            </a:pPr>
            <a:r>
              <a:rPr lang="en-US" i="1" dirty="0">
                <a:solidFill>
                  <a:schemeClr val="bg1"/>
                </a:solidFill>
                <a:latin typeface="Tahoma" panose="020B0604030504040204" pitchFamily="34" charset="0"/>
              </a:rPr>
              <a:t> </a:t>
            </a:r>
            <a:r>
              <a:rPr lang="en-US" b="1" i="1" dirty="0">
                <a:solidFill>
                  <a:schemeClr val="bg1"/>
                </a:solidFill>
                <a:latin typeface="Tahoma" panose="020B0604030504040204" pitchFamily="34" charset="0"/>
              </a:rPr>
              <a:t>Indicate danger</a:t>
            </a:r>
          </a:p>
          <a:p>
            <a:pPr lvl="1">
              <a:lnSpc>
                <a:spcPct val="120000"/>
              </a:lnSpc>
              <a:buFont typeface="MS Outlook" panose="05010100010000000000" pitchFamily="2" charset="2"/>
              <a:buChar char="E"/>
            </a:pPr>
            <a:r>
              <a:rPr lang="en-US" b="1" i="1" dirty="0">
                <a:solidFill>
                  <a:schemeClr val="bg1"/>
                </a:solidFill>
                <a:latin typeface="Tahoma" panose="020B0604030504040204" pitchFamily="34" charset="0"/>
              </a:rPr>
              <a:t> Suggest calmness</a:t>
            </a:r>
          </a:p>
          <a:p>
            <a:pPr lvl="1">
              <a:lnSpc>
                <a:spcPct val="120000"/>
              </a:lnSpc>
              <a:buFont typeface="MS Outlook" panose="05010100010000000000" pitchFamily="2" charset="2"/>
              <a:buChar char="E"/>
            </a:pPr>
            <a:r>
              <a:rPr lang="en-US" b="1" i="1" dirty="0">
                <a:solidFill>
                  <a:schemeClr val="bg1"/>
                </a:solidFill>
                <a:latin typeface="Tahoma" panose="020B0604030504040204" pitchFamily="34" charset="0"/>
              </a:rPr>
              <a:t> Build tension</a:t>
            </a:r>
          </a:p>
          <a:p>
            <a:pPr>
              <a:lnSpc>
                <a:spcPct val="120000"/>
              </a:lnSpc>
              <a:buFontTx/>
              <a:buChar char="•"/>
            </a:pPr>
            <a:r>
              <a:rPr lang="en-US" sz="2800" dirty="0">
                <a:solidFill>
                  <a:schemeClr val="bg1"/>
                </a:solidFill>
                <a:latin typeface="Tahoma" panose="020B0604030504040204" pitchFamily="34" charset="0"/>
              </a:rPr>
              <a:t> Messages </a:t>
            </a:r>
            <a:r>
              <a:rPr lang="en-US" sz="2800" dirty="0" smtClean="0">
                <a:solidFill>
                  <a:schemeClr val="bg1"/>
                </a:solidFill>
                <a:latin typeface="Tahoma" panose="020B0604030504040204" pitchFamily="34" charset="0"/>
              </a:rPr>
              <a:t>come </a:t>
            </a:r>
            <a:r>
              <a:rPr lang="en-US" sz="2800" dirty="0">
                <a:solidFill>
                  <a:schemeClr val="bg1"/>
                </a:solidFill>
                <a:latin typeface="Tahoma" panose="020B0604030504040204" pitchFamily="34" charset="0"/>
              </a:rPr>
              <a:t>through songs</a:t>
            </a:r>
          </a:p>
          <a:p>
            <a:pPr>
              <a:lnSpc>
                <a:spcPct val="120000"/>
              </a:lnSpc>
              <a:buFontTx/>
              <a:buChar char="•"/>
            </a:pPr>
            <a:r>
              <a:rPr lang="en-US" sz="2800" dirty="0">
                <a:solidFill>
                  <a:schemeClr val="bg1"/>
                </a:solidFill>
                <a:latin typeface="Tahoma" panose="020B0604030504040204" pitchFamily="34" charset="0"/>
              </a:rPr>
              <a:t> God uses it to teach &amp; edify (Eph. 5:19)</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6630">
                                            <p:txEl>
                                              <p:pRg st="0" end="0"/>
                                            </p:txEl>
                                          </p:spTgt>
                                        </p:tgtEl>
                                        <p:attrNameLst>
                                          <p:attrName>style.visibility</p:attrName>
                                        </p:attrNameLst>
                                      </p:cBhvr>
                                      <p:to>
                                        <p:strVal val="visible"/>
                                      </p:to>
                                    </p:set>
                                    <p:anim calcmode="lin" valueType="num">
                                      <p:cBhvr>
                                        <p:cTn id="7" dur="500" fill="hold"/>
                                        <p:tgtEl>
                                          <p:spTgt spid="26630">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266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6630">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2663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6630">
                                            <p:txEl>
                                              <p:pRg st="1" end="1"/>
                                            </p:txEl>
                                          </p:spTgt>
                                        </p:tgtEl>
                                        <p:attrNameLst>
                                          <p:attrName>style.visibility</p:attrName>
                                        </p:attrNameLst>
                                      </p:cBhvr>
                                      <p:to>
                                        <p:strVal val="visible"/>
                                      </p:to>
                                    </p:set>
                                    <p:anim calcmode="lin" valueType="num">
                                      <p:cBhvr>
                                        <p:cTn id="15" dur="500" fill="hold"/>
                                        <p:tgtEl>
                                          <p:spTgt spid="26630">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26630">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663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663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6630">
                                            <p:txEl>
                                              <p:pRg st="2" end="2"/>
                                            </p:txEl>
                                          </p:spTgt>
                                        </p:tgtEl>
                                        <p:attrNameLst>
                                          <p:attrName>style.visibility</p:attrName>
                                        </p:attrNameLst>
                                      </p:cBhvr>
                                      <p:to>
                                        <p:strVal val="visible"/>
                                      </p:to>
                                    </p:set>
                                    <p:anim calcmode="lin" valueType="num">
                                      <p:cBhvr>
                                        <p:cTn id="23" dur="500" fill="hold"/>
                                        <p:tgtEl>
                                          <p:spTgt spid="26630">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26630">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2663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663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26630">
                                            <p:txEl>
                                              <p:pRg st="3" end="3"/>
                                            </p:txEl>
                                          </p:spTgt>
                                        </p:tgtEl>
                                        <p:attrNameLst>
                                          <p:attrName>style.visibility</p:attrName>
                                        </p:attrNameLst>
                                      </p:cBhvr>
                                      <p:to>
                                        <p:strVal val="visible"/>
                                      </p:to>
                                    </p:set>
                                    <p:anim calcmode="lin" valueType="num">
                                      <p:cBhvr>
                                        <p:cTn id="31" dur="500" fill="hold"/>
                                        <p:tgtEl>
                                          <p:spTgt spid="26630">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26630">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26630">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2663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26630">
                                            <p:txEl>
                                              <p:pRg st="4" end="4"/>
                                            </p:txEl>
                                          </p:spTgt>
                                        </p:tgtEl>
                                        <p:attrNameLst>
                                          <p:attrName>style.visibility</p:attrName>
                                        </p:attrNameLst>
                                      </p:cBhvr>
                                      <p:to>
                                        <p:strVal val="visible"/>
                                      </p:to>
                                    </p:set>
                                    <p:anim calcmode="lin" valueType="num">
                                      <p:cBhvr>
                                        <p:cTn id="39" dur="500" fill="hold"/>
                                        <p:tgtEl>
                                          <p:spTgt spid="26630">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26630">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26630">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26630">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8" fill="hold" grpId="0" nodeType="clickEffect">
                                  <p:stCondLst>
                                    <p:cond delay="0"/>
                                  </p:stCondLst>
                                  <p:childTnLst>
                                    <p:set>
                                      <p:cBhvr>
                                        <p:cTn id="46" dur="1" fill="hold">
                                          <p:stCondLst>
                                            <p:cond delay="0"/>
                                          </p:stCondLst>
                                        </p:cTn>
                                        <p:tgtEl>
                                          <p:spTgt spid="26630">
                                            <p:txEl>
                                              <p:pRg st="5" end="5"/>
                                            </p:txEl>
                                          </p:spTgt>
                                        </p:tgtEl>
                                        <p:attrNameLst>
                                          <p:attrName>style.visibility</p:attrName>
                                        </p:attrNameLst>
                                      </p:cBhvr>
                                      <p:to>
                                        <p:strVal val="visible"/>
                                      </p:to>
                                    </p:set>
                                    <p:anim calcmode="lin" valueType="num">
                                      <p:cBhvr>
                                        <p:cTn id="47" dur="500" fill="hold"/>
                                        <p:tgtEl>
                                          <p:spTgt spid="26630">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26630">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26630">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26630">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8" fill="hold" grpId="0" nodeType="clickEffect">
                                  <p:stCondLst>
                                    <p:cond delay="0"/>
                                  </p:stCondLst>
                                  <p:childTnLst>
                                    <p:set>
                                      <p:cBhvr>
                                        <p:cTn id="54" dur="1" fill="hold">
                                          <p:stCondLst>
                                            <p:cond delay="0"/>
                                          </p:stCondLst>
                                        </p:cTn>
                                        <p:tgtEl>
                                          <p:spTgt spid="26630">
                                            <p:txEl>
                                              <p:pRg st="6" end="6"/>
                                            </p:txEl>
                                          </p:spTgt>
                                        </p:tgtEl>
                                        <p:attrNameLst>
                                          <p:attrName>style.visibility</p:attrName>
                                        </p:attrNameLst>
                                      </p:cBhvr>
                                      <p:to>
                                        <p:strVal val="visible"/>
                                      </p:to>
                                    </p:set>
                                    <p:anim calcmode="lin" valueType="num">
                                      <p:cBhvr>
                                        <p:cTn id="55" dur="500" fill="hold"/>
                                        <p:tgtEl>
                                          <p:spTgt spid="26630">
                                            <p:txEl>
                                              <p:pRg st="6" end="6"/>
                                            </p:txEl>
                                          </p:spTgt>
                                        </p:tgtEl>
                                        <p:attrNameLst>
                                          <p:attrName>ppt_x</p:attrName>
                                        </p:attrNameLst>
                                      </p:cBhvr>
                                      <p:tavLst>
                                        <p:tav tm="0">
                                          <p:val>
                                            <p:strVal val="#ppt_x-#ppt_w/2"/>
                                          </p:val>
                                        </p:tav>
                                        <p:tav tm="100000">
                                          <p:val>
                                            <p:strVal val="#ppt_x"/>
                                          </p:val>
                                        </p:tav>
                                      </p:tavLst>
                                    </p:anim>
                                    <p:anim calcmode="lin" valueType="num">
                                      <p:cBhvr>
                                        <p:cTn id="56" dur="500" fill="hold"/>
                                        <p:tgtEl>
                                          <p:spTgt spid="26630">
                                            <p:txEl>
                                              <p:pRg st="6" end="6"/>
                                            </p:txEl>
                                          </p:spTgt>
                                        </p:tgtEl>
                                        <p:attrNameLst>
                                          <p:attrName>ppt_y</p:attrName>
                                        </p:attrNameLst>
                                      </p:cBhvr>
                                      <p:tavLst>
                                        <p:tav tm="0">
                                          <p:val>
                                            <p:strVal val="#ppt_y"/>
                                          </p:val>
                                        </p:tav>
                                        <p:tav tm="100000">
                                          <p:val>
                                            <p:strVal val="#ppt_y"/>
                                          </p:val>
                                        </p:tav>
                                      </p:tavLst>
                                    </p:anim>
                                    <p:anim calcmode="lin" valueType="num">
                                      <p:cBhvr>
                                        <p:cTn id="57" dur="500" fill="hold"/>
                                        <p:tgtEl>
                                          <p:spTgt spid="26630">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6630">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27651" name="Text Box 3"/>
          <p:cNvSpPr txBox="1">
            <a:spLocks noChangeArrowheads="1"/>
          </p:cNvSpPr>
          <p:nvPr/>
        </p:nvSpPr>
        <p:spPr bwMode="auto">
          <a:xfrm>
            <a:off x="762000" y="15494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Music Has Influence</a:t>
            </a:r>
          </a:p>
        </p:txBody>
      </p:sp>
      <p:sp>
        <p:nvSpPr>
          <p:cNvPr id="27652" name="Text Box 4"/>
          <p:cNvSpPr txBox="1">
            <a:spLocks noChangeArrowheads="1"/>
          </p:cNvSpPr>
          <p:nvPr/>
        </p:nvSpPr>
        <p:spPr bwMode="auto">
          <a:xfrm>
            <a:off x="762000" y="26416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Singing Does Good</a:t>
            </a:r>
          </a:p>
        </p:txBody>
      </p:sp>
      <p:sp>
        <p:nvSpPr>
          <p:cNvPr id="27654" name="Text Box 6"/>
          <p:cNvSpPr txBox="1">
            <a:spLocks noChangeArrowheads="1"/>
          </p:cNvSpPr>
          <p:nvPr/>
        </p:nvSpPr>
        <p:spPr bwMode="auto">
          <a:xfrm>
            <a:off x="1828800" y="3886200"/>
            <a:ext cx="590257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200" b="1" dirty="0">
                <a:solidFill>
                  <a:srgbClr val="FFFF00"/>
                </a:solidFill>
                <a:effectLst>
                  <a:outerShdw blurRad="38100" dist="38100" dir="2700000" algn="tl">
                    <a:srgbClr val="000000"/>
                  </a:outerShdw>
                </a:effectLst>
                <a:latin typeface="Tahoma" panose="020B0604030504040204" pitchFamily="34" charset="0"/>
              </a:rPr>
              <a:t> Unites us together</a:t>
            </a:r>
          </a:p>
          <a:p>
            <a:pPr>
              <a:buFontTx/>
              <a:buChar char="•"/>
            </a:pPr>
            <a:r>
              <a:rPr lang="en-US" sz="3200" b="1" dirty="0">
                <a:solidFill>
                  <a:srgbClr val="FFFF00"/>
                </a:solidFill>
                <a:effectLst>
                  <a:outerShdw blurRad="38100" dist="38100" dir="2700000" algn="tl">
                    <a:srgbClr val="000000"/>
                  </a:outerShdw>
                </a:effectLst>
                <a:latin typeface="Tahoma" panose="020B0604030504040204" pitchFamily="34" charset="0"/>
              </a:rPr>
              <a:t> Inspires us to greater zeal</a:t>
            </a:r>
          </a:p>
          <a:p>
            <a:pPr>
              <a:buFontTx/>
              <a:buChar char="•"/>
            </a:pPr>
            <a:r>
              <a:rPr lang="en-US" sz="3200" b="1" dirty="0">
                <a:solidFill>
                  <a:srgbClr val="FFFF00"/>
                </a:solidFill>
                <a:effectLst>
                  <a:outerShdw blurRad="38100" dist="38100" dir="2700000" algn="tl">
                    <a:srgbClr val="000000"/>
                  </a:outerShdw>
                </a:effectLst>
                <a:latin typeface="Tahoma" panose="020B0604030504040204" pitchFamily="34" charset="0"/>
              </a:rPr>
              <a:t> Sets mood for worship</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7654">
                                            <p:txEl>
                                              <p:pRg st="0" end="0"/>
                                            </p:txEl>
                                          </p:spTgt>
                                        </p:tgtEl>
                                        <p:attrNameLst>
                                          <p:attrName>style.visibility</p:attrName>
                                        </p:attrNameLst>
                                      </p:cBhvr>
                                      <p:to>
                                        <p:strVal val="visible"/>
                                      </p:to>
                                    </p:set>
                                    <p:anim calcmode="lin" valueType="num">
                                      <p:cBhvr>
                                        <p:cTn id="7" dur="500" fill="hold"/>
                                        <p:tgtEl>
                                          <p:spTgt spid="2765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65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7654">
                                            <p:txEl>
                                              <p:pRg st="1" end="1"/>
                                            </p:txEl>
                                          </p:spTgt>
                                        </p:tgtEl>
                                        <p:attrNameLst>
                                          <p:attrName>style.visibility</p:attrName>
                                        </p:attrNameLst>
                                      </p:cBhvr>
                                      <p:to>
                                        <p:strVal val="visible"/>
                                      </p:to>
                                    </p:set>
                                    <p:anim calcmode="lin" valueType="num">
                                      <p:cBhvr>
                                        <p:cTn id="13" dur="500" fill="hold"/>
                                        <p:tgtEl>
                                          <p:spTgt spid="2765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765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7654">
                                            <p:txEl>
                                              <p:pRg st="2" end="2"/>
                                            </p:txEl>
                                          </p:spTgt>
                                        </p:tgtEl>
                                        <p:attrNameLst>
                                          <p:attrName>style.visibility</p:attrName>
                                        </p:attrNameLst>
                                      </p:cBhvr>
                                      <p:to>
                                        <p:strVal val="visible"/>
                                      </p:to>
                                    </p:set>
                                    <p:anim calcmode="lin" valueType="num">
                                      <p:cBhvr>
                                        <p:cTn id="19" dur="500" fill="hold"/>
                                        <p:tgtEl>
                                          <p:spTgt spid="2765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7654">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0" y="-2971800"/>
          <a:ext cx="9525000" cy="5089525"/>
        </p:xfrm>
        <a:graphic>
          <a:graphicData uri="http://schemas.openxmlformats.org/presentationml/2006/ole">
            <mc:AlternateContent xmlns:mc="http://schemas.openxmlformats.org/markup-compatibility/2006">
              <mc:Choice xmlns:v="urn:schemas-microsoft-com:vml" Requires="v">
                <p:oleObj spid="_x0000_s54292" name="Drawing" r:id="rId3" imgW="4457880" imgH="2381400" progId="WPDraw30.Drawing">
                  <p:embed/>
                </p:oleObj>
              </mc:Choice>
              <mc:Fallback>
                <p:oleObj name="Drawing" r:id="rId3" imgW="4457880" imgH="238140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71800"/>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3" name="Text Box 3"/>
          <p:cNvSpPr txBox="1">
            <a:spLocks noChangeArrowheads="1"/>
          </p:cNvSpPr>
          <p:nvPr/>
        </p:nvSpPr>
        <p:spPr bwMode="auto">
          <a:xfrm>
            <a:off x="3581400" y="381000"/>
            <a:ext cx="3503613" cy="9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3200" b="1" u="sng" dirty="0">
                <a:solidFill>
                  <a:srgbClr val="FFFF66"/>
                </a:solidFill>
                <a:latin typeface="Tahoma" panose="020B0604030504040204" pitchFamily="34" charset="0"/>
              </a:rPr>
              <a:t>Value of Singing</a:t>
            </a:r>
          </a:p>
          <a:p>
            <a:pPr algn="ctr"/>
            <a:r>
              <a:rPr lang="en-US" b="1" i="1" dirty="0" err="1">
                <a:solidFill>
                  <a:srgbClr val="FFFF66"/>
                </a:solidFill>
                <a:latin typeface="Tahoma" panose="020B0604030504040204" pitchFamily="34" charset="0"/>
              </a:rPr>
              <a:t>Tillit</a:t>
            </a:r>
            <a:r>
              <a:rPr lang="en-US" b="1" i="1" dirty="0">
                <a:solidFill>
                  <a:srgbClr val="FFFF66"/>
                </a:solidFill>
                <a:latin typeface="Tahoma" panose="020B0604030504040204" pitchFamily="34" charset="0"/>
              </a:rPr>
              <a:t> S. </a:t>
            </a:r>
            <a:r>
              <a:rPr lang="en-US" b="1" i="1" dirty="0" err="1">
                <a:solidFill>
                  <a:srgbClr val="FFFF66"/>
                </a:solidFill>
                <a:latin typeface="Tahoma" panose="020B0604030504040204" pitchFamily="34" charset="0"/>
              </a:rPr>
              <a:t>Teddlie</a:t>
            </a:r>
            <a:endParaRPr lang="en-US" sz="3200" b="1" u="sng" dirty="0">
              <a:solidFill>
                <a:srgbClr val="FFFF66"/>
              </a:solidFill>
              <a:latin typeface="Tahoma" panose="020B0604030504040204" pitchFamily="34" charset="0"/>
            </a:endParaRPr>
          </a:p>
        </p:txBody>
      </p:sp>
      <p:sp>
        <p:nvSpPr>
          <p:cNvPr id="30724" name="Text Box 4"/>
          <p:cNvSpPr txBox="1">
            <a:spLocks noChangeArrowheads="1"/>
          </p:cNvSpPr>
          <p:nvPr/>
        </p:nvSpPr>
        <p:spPr bwMode="auto">
          <a:xfrm>
            <a:off x="381000" y="1447800"/>
            <a:ext cx="84582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solidFill>
                  <a:schemeClr val="bg1"/>
                </a:solidFill>
              </a:rPr>
              <a:t>“It is almost impossible to overestimate the value of a good congregational song service. It stimulates and animates the church to its highest degree of spiritual devotion and worship. It affords an opportunity to every member of the church to express the praise and thanksgiving of his heart unto the Lord. It fills the heart with the sweetest and tenderest emotions, and prepares it for the reception of God’s eternal truth. It enriches, broadens, and sweetens life. It strengthens the faint and discouraged soul with a new faith and a new hope. It pours the oil of gladness into the wounded and sorrowing hearts and revives the drooping spirit of life. It turns the thought of weary pilgrims from the conflicts and crosses of this life to the eternal existence where no shadows ever fall - to the house not made with hands, eternal in the heavens”</a:t>
            </a:r>
          </a:p>
        </p:txBody>
      </p:sp>
      <p:pic>
        <p:nvPicPr>
          <p:cNvPr id="5" name="Picture 2" descr="http://www.therestorationmovement.com/images/TeddlieTS00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6013" y="159506"/>
            <a:ext cx="1044457" cy="1387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762000" y="457200"/>
            <a:ext cx="7527925"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000">
                <a:solidFill>
                  <a:schemeClr val="bg1"/>
                </a:solidFill>
                <a:latin typeface="DomCasual" panose="020B0500000000000000" pitchFamily="34" charset="0"/>
              </a:rPr>
              <a:t>Singing Always Been Part of Service To God</a:t>
            </a:r>
          </a:p>
        </p:txBody>
      </p:sp>
      <p:sp>
        <p:nvSpPr>
          <p:cNvPr id="28675" name="Text Box 3"/>
          <p:cNvSpPr txBox="1">
            <a:spLocks noChangeArrowheads="1"/>
          </p:cNvSpPr>
          <p:nvPr/>
        </p:nvSpPr>
        <p:spPr bwMode="auto">
          <a:xfrm>
            <a:off x="762000" y="15494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Music Has Influence</a:t>
            </a:r>
          </a:p>
        </p:txBody>
      </p:sp>
      <p:sp>
        <p:nvSpPr>
          <p:cNvPr id="28676" name="Text Box 4"/>
          <p:cNvSpPr txBox="1">
            <a:spLocks noChangeArrowheads="1"/>
          </p:cNvSpPr>
          <p:nvPr/>
        </p:nvSpPr>
        <p:spPr bwMode="auto">
          <a:xfrm>
            <a:off x="762000" y="26416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Singing Does Good</a:t>
            </a:r>
          </a:p>
        </p:txBody>
      </p:sp>
      <p:sp>
        <p:nvSpPr>
          <p:cNvPr id="28677" name="Text Box 5"/>
          <p:cNvSpPr txBox="1">
            <a:spLocks noChangeArrowheads="1"/>
          </p:cNvSpPr>
          <p:nvPr/>
        </p:nvSpPr>
        <p:spPr bwMode="auto">
          <a:xfrm>
            <a:off x="762000" y="3733800"/>
            <a:ext cx="7543800" cy="7016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a:solidFill>
                  <a:schemeClr val="bg1"/>
                </a:solidFill>
                <a:latin typeface="DomCasual" panose="020B0500000000000000" pitchFamily="34" charset="0"/>
              </a:rPr>
              <a:t>Only Part of Our Worship - In Heaven</a:t>
            </a:r>
          </a:p>
        </p:txBody>
      </p:sp>
      <p:sp>
        <p:nvSpPr>
          <p:cNvPr id="28678" name="Text Box 6"/>
          <p:cNvSpPr txBox="1">
            <a:spLocks noChangeArrowheads="1"/>
          </p:cNvSpPr>
          <p:nvPr/>
        </p:nvSpPr>
        <p:spPr bwMode="auto">
          <a:xfrm>
            <a:off x="762000" y="4648200"/>
            <a:ext cx="7888288"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2800">
                <a:solidFill>
                  <a:schemeClr val="bg1"/>
                </a:solidFill>
                <a:latin typeface="Tahoma" panose="020B0604030504040204" pitchFamily="34" charset="0"/>
              </a:rPr>
              <a:t> Rev. 5:9; 14:3</a:t>
            </a:r>
          </a:p>
          <a:p>
            <a:pPr>
              <a:buFontTx/>
              <a:buChar char="•"/>
            </a:pPr>
            <a:r>
              <a:rPr lang="en-US" sz="2800">
                <a:solidFill>
                  <a:schemeClr val="bg1"/>
                </a:solidFill>
                <a:latin typeface="Tahoma" panose="020B0604030504040204" pitchFamily="34" charset="0"/>
              </a:rPr>
              <a:t> Not: Preaching, Lord’s Supper, Giving or Prayer</a:t>
            </a:r>
          </a:p>
          <a:p>
            <a:pPr>
              <a:buFontTx/>
              <a:buChar char="•"/>
            </a:pPr>
            <a:r>
              <a:rPr lang="en-US" sz="2800">
                <a:solidFill>
                  <a:schemeClr val="bg1"/>
                </a:solidFill>
                <a:latin typeface="Tahoma" panose="020B0604030504040204" pitchFamily="34" charset="0"/>
              </a:rPr>
              <a:t> One thing - do for all eternity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8678">
                                            <p:txEl>
                                              <p:pRg st="0" end="0"/>
                                            </p:txEl>
                                          </p:spTgt>
                                        </p:tgtEl>
                                        <p:attrNameLst>
                                          <p:attrName>style.visibility</p:attrName>
                                        </p:attrNameLst>
                                      </p:cBhvr>
                                      <p:to>
                                        <p:strVal val="visible"/>
                                      </p:to>
                                    </p:set>
                                    <p:animEffect transition="in" filter="checkerboard(down)">
                                      <p:cBhvr>
                                        <p:cTn id="7" dur="500"/>
                                        <p:tgtEl>
                                          <p:spTgt spid="286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28678">
                                            <p:txEl>
                                              <p:pRg st="1" end="1"/>
                                            </p:txEl>
                                          </p:spTgt>
                                        </p:tgtEl>
                                        <p:attrNameLst>
                                          <p:attrName>style.visibility</p:attrName>
                                        </p:attrNameLst>
                                      </p:cBhvr>
                                      <p:to>
                                        <p:strVal val="visible"/>
                                      </p:to>
                                    </p:set>
                                    <p:animEffect transition="in" filter="checkerboard(down)">
                                      <p:cBhvr>
                                        <p:cTn id="12" dur="500"/>
                                        <p:tgtEl>
                                          <p:spTgt spid="286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28678">
                                            <p:txEl>
                                              <p:pRg st="2" end="2"/>
                                            </p:txEl>
                                          </p:spTgt>
                                        </p:tgtEl>
                                        <p:attrNameLst>
                                          <p:attrName>style.visibility</p:attrName>
                                        </p:attrNameLst>
                                      </p:cBhvr>
                                      <p:to>
                                        <p:strVal val="visible"/>
                                      </p:to>
                                    </p:set>
                                    <p:animEffect transition="in" filter="checkerboard(down)">
                                      <p:cBhvr>
                                        <p:cTn id="17" dur="500"/>
                                        <p:tgtEl>
                                          <p:spTgt spid="286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0051"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0052" name="Text Box 4"/>
          <p:cNvSpPr txBox="1">
            <a:spLocks noChangeArrowheads="1"/>
          </p:cNvSpPr>
          <p:nvPr/>
        </p:nvSpPr>
        <p:spPr bwMode="auto">
          <a:xfrm>
            <a:off x="990600" y="3581400"/>
            <a:ext cx="638492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7292" name="Group 12"/>
          <p:cNvGrpSpPr>
            <a:grpSpLocks/>
          </p:cNvGrpSpPr>
          <p:nvPr/>
        </p:nvGrpSpPr>
        <p:grpSpPr bwMode="auto">
          <a:xfrm>
            <a:off x="4724400" y="1676400"/>
            <a:ext cx="3657600" cy="4038600"/>
            <a:chOff x="2976" y="1056"/>
            <a:chExt cx="2304" cy="2544"/>
          </a:xfrm>
        </p:grpSpPr>
        <p:sp>
          <p:nvSpPr>
            <p:cNvPr id="97290" name="Rectangle 10"/>
            <p:cNvSpPr>
              <a:spLocks noChangeArrowheads="1"/>
            </p:cNvSpPr>
            <p:nvPr/>
          </p:nvSpPr>
          <p:spPr bwMode="auto">
            <a:xfrm rot="-1378050">
              <a:off x="3840" y="1056"/>
              <a:ext cx="96" cy="10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effectLst>
                  <a:outerShdw blurRad="38100" dist="38100" dir="2700000" algn="tl">
                    <a:srgbClr val="000000">
                      <a:alpha val="43137"/>
                    </a:srgbClr>
                  </a:outerShdw>
                </a:effectLst>
              </a:endParaRPr>
            </a:p>
          </p:txBody>
        </p:sp>
        <p:sp>
          <p:nvSpPr>
            <p:cNvPr id="97288" name="Oval 8"/>
            <p:cNvSpPr>
              <a:spLocks noChangeArrowheads="1"/>
            </p:cNvSpPr>
            <p:nvPr/>
          </p:nvSpPr>
          <p:spPr bwMode="auto">
            <a:xfrm>
              <a:off x="2976" y="1824"/>
              <a:ext cx="2304" cy="17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solidFill>
                    <a:srgbClr val="FFFF66"/>
                  </a:solidFill>
                  <a:effectLst>
                    <a:outerShdw blurRad="38100" dist="38100" dir="2700000" algn="tl">
                      <a:srgbClr val="000000">
                        <a:alpha val="43137"/>
                      </a:srgbClr>
                    </a:outerShdw>
                  </a:effectLst>
                  <a:latin typeface="Tahoma" panose="020B0604030504040204" pitchFamily="34" charset="0"/>
                </a:rPr>
                <a:t>“as to Lord”</a:t>
              </a:r>
            </a:p>
            <a:p>
              <a:pPr algn="ctr"/>
              <a:endParaRPr lang="en-US" sz="3200">
                <a:solidFill>
                  <a:srgbClr val="FFFFCC"/>
                </a:solidFill>
                <a:effectLst>
                  <a:outerShdw blurRad="38100" dist="38100" dir="2700000" algn="tl">
                    <a:srgbClr val="000000">
                      <a:alpha val="43137"/>
                    </a:srgbClr>
                  </a:outerShdw>
                </a:effectLst>
                <a:latin typeface="Tahoma" panose="020B0604030504040204" pitchFamily="34" charset="0"/>
              </a:endParaRP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Do our best</a:t>
              </a:r>
            </a:p>
          </p:txBody>
        </p:sp>
      </p:grpSp>
      <p:grpSp>
        <p:nvGrpSpPr>
          <p:cNvPr id="97291" name="Group 11"/>
          <p:cNvGrpSpPr>
            <a:grpSpLocks/>
          </p:cNvGrpSpPr>
          <p:nvPr/>
        </p:nvGrpSpPr>
        <p:grpSpPr bwMode="auto">
          <a:xfrm>
            <a:off x="609600" y="1676400"/>
            <a:ext cx="3657600" cy="4038600"/>
            <a:chOff x="384" y="1056"/>
            <a:chExt cx="2304" cy="2544"/>
          </a:xfrm>
        </p:grpSpPr>
        <p:sp>
          <p:nvSpPr>
            <p:cNvPr id="97289" name="Rectangle 9"/>
            <p:cNvSpPr>
              <a:spLocks noChangeArrowheads="1"/>
            </p:cNvSpPr>
            <p:nvPr/>
          </p:nvSpPr>
          <p:spPr bwMode="auto">
            <a:xfrm rot="1510458">
              <a:off x="1824" y="1056"/>
              <a:ext cx="96" cy="10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effectLst>
                  <a:outerShdw blurRad="38100" dist="38100" dir="2700000" algn="tl">
                    <a:srgbClr val="000000">
                      <a:alpha val="43137"/>
                    </a:srgbClr>
                  </a:outerShdw>
                </a:effectLst>
              </a:endParaRPr>
            </a:p>
          </p:txBody>
        </p:sp>
        <p:sp>
          <p:nvSpPr>
            <p:cNvPr id="97287" name="Oval 7"/>
            <p:cNvSpPr>
              <a:spLocks noChangeArrowheads="1"/>
            </p:cNvSpPr>
            <p:nvPr/>
          </p:nvSpPr>
          <p:spPr bwMode="auto">
            <a:xfrm>
              <a:off x="384" y="1824"/>
              <a:ext cx="2304" cy="177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solidFill>
                    <a:srgbClr val="FFFF66"/>
                  </a:solidFill>
                  <a:effectLst>
                    <a:outerShdw blurRad="38100" dist="38100" dir="2700000" algn="tl">
                      <a:srgbClr val="000000">
                        <a:alpha val="43137"/>
                      </a:srgbClr>
                    </a:outerShdw>
                  </a:effectLst>
                  <a:latin typeface="Tahoma" panose="020B0604030504040204" pitchFamily="34" charset="0"/>
                </a:rPr>
                <a:t>“heartily”</a:t>
              </a:r>
            </a:p>
            <a:p>
              <a:pPr algn="ctr"/>
              <a:endParaRPr lang="en-US" sz="3200">
                <a:solidFill>
                  <a:srgbClr val="FFFFCC"/>
                </a:solidFill>
                <a:effectLst>
                  <a:outerShdw blurRad="38100" dist="38100" dir="2700000" algn="tl">
                    <a:srgbClr val="000000">
                      <a:alpha val="43137"/>
                    </a:srgbClr>
                  </a:outerShdw>
                </a:effectLst>
                <a:latin typeface="Tahoma" panose="020B0604030504040204" pitchFamily="34" charset="0"/>
              </a:endParaRP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With life</a:t>
              </a: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With enthusiasm</a:t>
              </a:r>
            </a:p>
            <a:p>
              <a:pPr algn="ctr"/>
              <a:r>
                <a:rPr lang="en-US">
                  <a:solidFill>
                    <a:srgbClr val="FFFFCC"/>
                  </a:solidFill>
                  <a:effectLst>
                    <a:outerShdw blurRad="38100" dist="38100" dir="2700000" algn="tl">
                      <a:srgbClr val="000000">
                        <a:alpha val="43137"/>
                      </a:srgbClr>
                    </a:outerShdw>
                  </a:effectLst>
                  <a:latin typeface="Tahoma" panose="020B0604030504040204" pitchFamily="34" charset="0"/>
                </a:rPr>
                <a:t>With excitement</a:t>
              </a:r>
            </a:p>
          </p:txBody>
        </p:sp>
      </p:grpSp>
      <p:sp>
        <p:nvSpPr>
          <p:cNvPr id="97284" name="Text Box 4"/>
          <p:cNvSpPr txBox="1">
            <a:spLocks noChangeArrowheads="1"/>
          </p:cNvSpPr>
          <p:nvPr/>
        </p:nvSpPr>
        <p:spPr bwMode="auto">
          <a:xfrm>
            <a:off x="685800" y="990600"/>
            <a:ext cx="7924800" cy="106680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200">
                <a:solidFill>
                  <a:schemeClr val="bg2"/>
                </a:solidFill>
              </a:rPr>
              <a:t>“And whatever you do, do it heartily, as to the Lord and not to men.”</a:t>
            </a:r>
          </a:p>
        </p:txBody>
      </p:sp>
      <p:sp>
        <p:nvSpPr>
          <p:cNvPr id="97285" name="Text Box 5"/>
          <p:cNvSpPr txBox="1">
            <a:spLocks noChangeArrowheads="1"/>
          </p:cNvSpPr>
          <p:nvPr/>
        </p:nvSpPr>
        <p:spPr bwMode="auto">
          <a:xfrm>
            <a:off x="2830513" y="73025"/>
            <a:ext cx="34178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a:t>Colossians 3:23</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7291"/>
                                        </p:tgtEl>
                                        <p:attrNameLst>
                                          <p:attrName>style.visibility</p:attrName>
                                        </p:attrNameLst>
                                      </p:cBhvr>
                                      <p:to>
                                        <p:strVal val="visible"/>
                                      </p:to>
                                    </p:set>
                                    <p:animEffect transition="in" filter="wipe(up)">
                                      <p:cBhvr>
                                        <p:cTn id="7" dur="500"/>
                                        <p:tgtEl>
                                          <p:spTgt spid="972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97292"/>
                                        </p:tgtEl>
                                        <p:attrNameLst>
                                          <p:attrName>style.visibility</p:attrName>
                                        </p:attrNameLst>
                                      </p:cBhvr>
                                      <p:to>
                                        <p:strVal val="visible"/>
                                      </p:to>
                                    </p:set>
                                    <p:animEffect transition="in" filter="wipe(up)">
                                      <p:cBhvr>
                                        <p:cTn id="12" dur="500"/>
                                        <p:tgtEl>
                                          <p:spTgt spid="97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8" name="Text Box 4"/>
          <p:cNvSpPr txBox="1">
            <a:spLocks noChangeArrowheads="1"/>
          </p:cNvSpPr>
          <p:nvPr/>
        </p:nvSpPr>
        <p:spPr bwMode="auto">
          <a:xfrm>
            <a:off x="0" y="0"/>
            <a:ext cx="9144000" cy="64135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a:t>Be The Best You Can Be:</a:t>
            </a:r>
          </a:p>
        </p:txBody>
      </p:sp>
      <p:sp>
        <p:nvSpPr>
          <p:cNvPr id="139269" name="Text Box 5"/>
          <p:cNvSpPr txBox="1">
            <a:spLocks noChangeArrowheads="1"/>
          </p:cNvSpPr>
          <p:nvPr/>
        </p:nvSpPr>
        <p:spPr bwMode="auto">
          <a:xfrm>
            <a:off x="2895600" y="1143000"/>
            <a:ext cx="3062288"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3600" dirty="0"/>
              <a:t> Preacher</a:t>
            </a:r>
          </a:p>
          <a:p>
            <a:pPr>
              <a:buFontTx/>
              <a:buChar char="•"/>
            </a:pPr>
            <a:r>
              <a:rPr lang="en-US" sz="3600" dirty="0"/>
              <a:t> Plumber</a:t>
            </a:r>
          </a:p>
          <a:p>
            <a:pPr>
              <a:buFontTx/>
              <a:buChar char="•"/>
            </a:pPr>
            <a:r>
              <a:rPr lang="en-US" sz="3600" dirty="0"/>
              <a:t> Line Worker</a:t>
            </a:r>
          </a:p>
          <a:p>
            <a:pPr>
              <a:buFontTx/>
              <a:buChar char="•"/>
            </a:pPr>
            <a:r>
              <a:rPr lang="en-US" sz="3600" dirty="0"/>
              <a:t> Secretary</a:t>
            </a:r>
          </a:p>
          <a:p>
            <a:pPr>
              <a:buFontTx/>
              <a:buChar char="•"/>
            </a:pPr>
            <a:r>
              <a:rPr lang="en-US" sz="3600" dirty="0"/>
              <a:t> House cleaner</a:t>
            </a:r>
          </a:p>
          <a:p>
            <a:pPr>
              <a:buFontTx/>
              <a:buChar char="•"/>
            </a:pPr>
            <a:r>
              <a:rPr lang="en-US" sz="3600" dirty="0"/>
              <a:t> Salesman</a:t>
            </a:r>
          </a:p>
          <a:p>
            <a:pPr>
              <a:buFontTx/>
              <a:buChar char="•"/>
            </a:pPr>
            <a:r>
              <a:rPr lang="en-US" sz="3600" dirty="0"/>
              <a:t> Carpenter</a:t>
            </a:r>
          </a:p>
          <a:p>
            <a:pPr>
              <a:buFontTx/>
              <a:buChar char="•"/>
            </a:pPr>
            <a:r>
              <a:rPr lang="en-US" sz="3600" dirty="0"/>
              <a:t> Sales Clerk</a:t>
            </a:r>
          </a:p>
          <a:p>
            <a:pPr>
              <a:buFontTx/>
              <a:buChar char="•"/>
            </a:pPr>
            <a:r>
              <a:rPr lang="en-US" sz="3600" dirty="0"/>
              <a:t> Teacher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9269"/>
                                        </p:tgtEl>
                                        <p:attrNameLst>
                                          <p:attrName>style.visibility</p:attrName>
                                        </p:attrNameLst>
                                      </p:cBhvr>
                                      <p:to>
                                        <p:strVal val="visible"/>
                                      </p:to>
                                    </p:set>
                                    <p:animEffect transition="in" filter="fade">
                                      <p:cBhvr>
                                        <p:cTn id="7" dur="1000"/>
                                        <p:tgtEl>
                                          <p:spTgt spid="139269"/>
                                        </p:tgtEl>
                                      </p:cBhvr>
                                    </p:animEffect>
                                    <p:anim calcmode="lin" valueType="num">
                                      <p:cBhvr>
                                        <p:cTn id="8" dur="1000" fill="hold"/>
                                        <p:tgtEl>
                                          <p:spTgt spid="139269"/>
                                        </p:tgtEl>
                                        <p:attrNameLst>
                                          <p:attrName>ppt_x</p:attrName>
                                        </p:attrNameLst>
                                      </p:cBhvr>
                                      <p:tavLst>
                                        <p:tav tm="0">
                                          <p:val>
                                            <p:strVal val="#ppt_x"/>
                                          </p:val>
                                        </p:tav>
                                        <p:tav tm="100000">
                                          <p:val>
                                            <p:strVal val="#ppt_x"/>
                                          </p:val>
                                        </p:tav>
                                      </p:tavLst>
                                    </p:anim>
                                    <p:anim calcmode="lin" valueType="num">
                                      <p:cBhvr>
                                        <p:cTn id="9" dur="1000" fill="hold"/>
                                        <p:tgtEl>
                                          <p:spTgt spid="1392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bldLvl="5"/>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2" name="Text Box 4"/>
          <p:cNvSpPr txBox="1">
            <a:spLocks noChangeArrowheads="1"/>
          </p:cNvSpPr>
          <p:nvPr/>
        </p:nvSpPr>
        <p:spPr bwMode="auto">
          <a:xfrm>
            <a:off x="1828800" y="2372142"/>
            <a:ext cx="5486400" cy="2123658"/>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4400" b="1" dirty="0" smtClean="0">
                <a:solidFill>
                  <a:schemeClr val="bg1"/>
                </a:solidFill>
              </a:rPr>
              <a:t>“Music (Pitch</a:t>
            </a:r>
            <a:r>
              <a:rPr lang="en-US" sz="4400" b="1" dirty="0">
                <a:solidFill>
                  <a:schemeClr val="bg1"/>
                </a:solidFill>
              </a:rPr>
              <a:t>, Beat, Tone, Rhythm, etc</a:t>
            </a:r>
            <a:r>
              <a:rPr lang="en-US" sz="4400" b="1" dirty="0" smtClean="0">
                <a:solidFill>
                  <a:schemeClr val="bg1"/>
                </a:solidFill>
              </a:rPr>
              <a:t>.) </a:t>
            </a:r>
            <a:r>
              <a:rPr lang="en-US" sz="4400" b="1" dirty="0">
                <a:solidFill>
                  <a:schemeClr val="bg1"/>
                </a:solidFill>
              </a:rPr>
              <a:t>is Not </a:t>
            </a:r>
            <a:r>
              <a:rPr lang="en-US" sz="4400" b="1" dirty="0" smtClean="0">
                <a:solidFill>
                  <a:schemeClr val="bg1"/>
                </a:solidFill>
              </a:rPr>
              <a:t>Important”</a:t>
            </a:r>
            <a:endParaRPr lang="en-US" sz="44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3188" name="Object 4"/>
          <p:cNvGraphicFramePr>
            <a:graphicFrameLocks noChangeAspect="1"/>
          </p:cNvGraphicFramePr>
          <p:nvPr/>
        </p:nvGraphicFramePr>
        <p:xfrm>
          <a:off x="-381000" y="-1752600"/>
          <a:ext cx="9525000" cy="5089525"/>
        </p:xfrm>
        <a:graphic>
          <a:graphicData uri="http://schemas.openxmlformats.org/presentationml/2006/ole">
            <mc:AlternateContent xmlns:mc="http://schemas.openxmlformats.org/markup-compatibility/2006">
              <mc:Choice xmlns:v="urn:schemas-microsoft-com:vml" Requires="v">
                <p:oleObj spid="_x0000_s93210" name="Drawing" r:id="rId3" imgW="4457880" imgH="2381400" progId="WPDraw30.Drawing">
                  <p:embed/>
                </p:oleObj>
              </mc:Choice>
              <mc:Fallback>
                <p:oleObj name="Drawing" r:id="rId3" imgW="4457880" imgH="2381400" progId="WPDraw30.Drawing">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9525000"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189" name="Text Box 5"/>
          <p:cNvSpPr txBox="1">
            <a:spLocks noChangeArrowheads="1"/>
          </p:cNvSpPr>
          <p:nvPr/>
        </p:nvSpPr>
        <p:spPr bwMode="auto">
          <a:xfrm>
            <a:off x="762000" y="3200400"/>
            <a:ext cx="73977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a:t>“To utter a series of words or sounds in musical tones.” (AHD)</a:t>
            </a:r>
          </a:p>
        </p:txBody>
      </p:sp>
      <p:sp>
        <p:nvSpPr>
          <p:cNvPr id="93190" name="Text Box 6"/>
          <p:cNvSpPr txBox="1">
            <a:spLocks noChangeArrowheads="1"/>
          </p:cNvSpPr>
          <p:nvPr/>
        </p:nvSpPr>
        <p:spPr bwMode="auto">
          <a:xfrm>
            <a:off x="3657600" y="1828800"/>
            <a:ext cx="1822450" cy="7016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b="1" u="sng">
                <a:solidFill>
                  <a:srgbClr val="FFFFCC"/>
                </a:solidFill>
              </a:rPr>
              <a:t>Singing</a:t>
            </a:r>
          </a:p>
        </p:txBody>
      </p:sp>
      <p:sp>
        <p:nvSpPr>
          <p:cNvPr id="93191" name="Rectangle 7"/>
          <p:cNvSpPr>
            <a:spLocks noChangeArrowheads="1"/>
          </p:cNvSpPr>
          <p:nvPr/>
        </p:nvSpPr>
        <p:spPr bwMode="auto">
          <a:xfrm>
            <a:off x="685800" y="4953000"/>
            <a:ext cx="7620000" cy="7620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a:solidFill>
                  <a:srgbClr val="000000"/>
                </a:solidFill>
              </a:rPr>
              <a:t>Mere words &amp; focus thereon – is not singing!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3191"/>
                                        </p:tgtEl>
                                        <p:attrNameLst>
                                          <p:attrName>style.visibility</p:attrName>
                                        </p:attrNameLst>
                                      </p:cBhvr>
                                      <p:to>
                                        <p:strVal val="visible"/>
                                      </p:to>
                                    </p:set>
                                    <p:anim calcmode="lin" valueType="num">
                                      <p:cBhvr>
                                        <p:cTn id="7" dur="500" fill="hold"/>
                                        <p:tgtEl>
                                          <p:spTgt spid="931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3191"/>
                                        </p:tgtEl>
                                        <p:attrNameLst>
                                          <p:attrName>ppt_y</p:attrName>
                                        </p:attrNameLst>
                                      </p:cBhvr>
                                      <p:tavLst>
                                        <p:tav tm="0">
                                          <p:val>
                                            <p:strVal val="#ppt_y"/>
                                          </p:val>
                                        </p:tav>
                                        <p:tav tm="100000">
                                          <p:val>
                                            <p:strVal val="#ppt_y"/>
                                          </p:val>
                                        </p:tav>
                                      </p:tavLst>
                                    </p:anim>
                                    <p:anim calcmode="lin" valueType="num">
                                      <p:cBhvr>
                                        <p:cTn id="9" dur="500" fill="hold"/>
                                        <p:tgtEl>
                                          <p:spTgt spid="931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31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8137" y="1219200"/>
            <a:ext cx="8653463" cy="3137654"/>
          </a:xfrm>
          <a:prstGeom prst="rect">
            <a:avLst/>
          </a:prstGeom>
          <a:noFill/>
        </p:spPr>
        <p:txBody>
          <a:bodyPr wrap="square" rtlCol="0">
            <a:spAutoFit/>
          </a:bodyPr>
          <a:lstStyle/>
          <a:p>
            <a:pPr>
              <a:lnSpc>
                <a:spcPct val="150000"/>
              </a:lnSpc>
            </a:pPr>
            <a:r>
              <a:rPr lang="en-US" sz="3400" dirty="0" smtClean="0"/>
              <a:t>Holy, Holy, Holy, Lord God Almighty!</a:t>
            </a:r>
          </a:p>
          <a:p>
            <a:pPr>
              <a:lnSpc>
                <a:spcPct val="150000"/>
              </a:lnSpc>
            </a:pPr>
            <a:r>
              <a:rPr lang="en-US" sz="3400" dirty="0" smtClean="0"/>
              <a:t>Early in the morning our son shall rise to Thee;</a:t>
            </a:r>
          </a:p>
          <a:p>
            <a:pPr>
              <a:lnSpc>
                <a:spcPct val="150000"/>
              </a:lnSpc>
            </a:pPr>
            <a:r>
              <a:rPr lang="en-US" sz="3400" dirty="0" smtClean="0"/>
              <a:t>Holy, Holy, Holy! Merciful and Mighty!</a:t>
            </a:r>
          </a:p>
          <a:p>
            <a:pPr>
              <a:lnSpc>
                <a:spcPct val="150000"/>
              </a:lnSpc>
            </a:pPr>
            <a:r>
              <a:rPr lang="en-US" sz="3400" dirty="0" smtClean="0"/>
              <a:t>God over all, and blest eternally.</a:t>
            </a:r>
            <a:endParaRPr lang="en-US" sz="3400" dirty="0"/>
          </a:p>
        </p:txBody>
      </p:sp>
    </p:spTree>
    <p:extLst>
      <p:ext uri="{BB962C8B-B14F-4D97-AF65-F5344CB8AC3E}">
        <p14:creationId xmlns:p14="http://schemas.microsoft.com/office/powerpoint/2010/main" val="9349372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001 - Holy, Holy, Holy - 1.1</a:t>
            </a:r>
            <a:endParaRPr lang="en-US" dirty="0"/>
          </a:p>
        </p:txBody>
      </p:sp>
      <p:pic>
        <p:nvPicPr>
          <p:cNvPr id="5" name="HymnSlide" descr="HymnSlideImage.pn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02954988"/>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001 - Holy, Holy, Holy - 1.2</a:t>
            </a:r>
            <a:endParaRPr lang="en-US" dirty="0"/>
          </a:p>
        </p:txBody>
      </p:sp>
      <p:pic>
        <p:nvPicPr>
          <p:cNvPr id="5" name="HymnSlide" descr="HymnSlideImage.pn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852756281"/>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001 - Holy, Holy, Holy - 1.3</a:t>
            </a:r>
            <a:endParaRPr lang="en-US" dirty="0"/>
          </a:p>
        </p:txBody>
      </p:sp>
      <p:pic>
        <p:nvPicPr>
          <p:cNvPr id="5" name="HymnSlide" descr="HymnSlideImage.png"/>
          <p:cNvPicPr>
            <a:picLocks noChangeAspect="1"/>
          </p:cNvPicPr>
          <p:nvPr/>
        </p:nvPicPr>
        <p:blipFill>
          <a:blip r:embed="rId2"/>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t>End of Verse 1</a:t>
            </a:r>
            <a:endParaRPr lang="en-US" dirty="0"/>
          </a:p>
        </p:txBody>
      </p:sp>
    </p:spTree>
    <p:extLst>
      <p:ext uri="{BB962C8B-B14F-4D97-AF65-F5344CB8AC3E}">
        <p14:creationId xmlns:p14="http://schemas.microsoft.com/office/powerpoint/2010/main" val="1812892566"/>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2099"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2100" name="Text Box 4"/>
          <p:cNvSpPr txBox="1">
            <a:spLocks noChangeArrowheads="1"/>
          </p:cNvSpPr>
          <p:nvPr/>
        </p:nvSpPr>
        <p:spPr bwMode="auto">
          <a:xfrm>
            <a:off x="990600" y="3581400"/>
            <a:ext cx="638492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a:p>
            <a:r>
              <a:rPr lang="en-US" sz="3200" b="1">
                <a:solidFill>
                  <a:srgbClr val="FFFF66"/>
                </a:solidFill>
                <a:latin typeface="Comic Sans MS" panose="030F0702030302020204" pitchFamily="66" charset="0"/>
              </a:rPr>
              <a:t>IV. Extremes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ChangeArrowheads="1"/>
          </p:cNvSpPr>
          <p:nvPr/>
        </p:nvSpPr>
        <p:spPr bwMode="auto">
          <a:xfrm>
            <a:off x="457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rgbClr val="FFFFCC"/>
                </a:solidFill>
                <a:effectLst>
                  <a:outerShdw blurRad="38100" dist="38100" dir="2700000" algn="tl">
                    <a:srgbClr val="000000">
                      <a:alpha val="43137"/>
                    </a:srgbClr>
                  </a:outerShdw>
                </a:effectLst>
              </a:rPr>
              <a:t>“In Spirit”</a:t>
            </a:r>
          </a:p>
          <a:p>
            <a:pPr algn="ctr"/>
            <a:r>
              <a:rPr lang="en-US" sz="3200" b="1">
                <a:solidFill>
                  <a:srgbClr val="FFFFCC"/>
                </a:solidFill>
                <a:effectLst>
                  <a:outerShdw blurRad="38100" dist="38100" dir="2700000" algn="tl">
                    <a:srgbClr val="000000">
                      <a:alpha val="43137"/>
                    </a:srgbClr>
                  </a:outerShdw>
                </a:effectLst>
              </a:rPr>
              <a:t>but</a:t>
            </a:r>
          </a:p>
          <a:p>
            <a:pPr algn="ctr"/>
            <a:r>
              <a:rPr lang="en-US" sz="3200" b="1">
                <a:solidFill>
                  <a:srgbClr val="FFFFCC"/>
                </a:solidFill>
                <a:effectLst>
                  <a:outerShdw blurRad="38100" dist="38100" dir="2700000" algn="tl">
                    <a:srgbClr val="000000">
                      <a:alpha val="43137"/>
                    </a:srgbClr>
                  </a:outerShdw>
                </a:effectLst>
              </a:rPr>
              <a:t>not</a:t>
            </a:r>
          </a:p>
          <a:p>
            <a:pPr algn="ctr"/>
            <a:r>
              <a:rPr lang="en-US" sz="3200" b="1">
                <a:solidFill>
                  <a:srgbClr val="FFFFCC"/>
                </a:solidFill>
                <a:effectLst>
                  <a:outerShdw blurRad="38100" dist="38100" dir="2700000" algn="tl">
                    <a:srgbClr val="000000">
                      <a:alpha val="43137"/>
                    </a:srgbClr>
                  </a:outerShdw>
                </a:effectLst>
              </a:rPr>
              <a:t>“In Truth”</a:t>
            </a:r>
          </a:p>
        </p:txBody>
      </p:sp>
      <p:sp>
        <p:nvSpPr>
          <p:cNvPr id="134147" name="WordArt 3"/>
          <p:cNvSpPr>
            <a:spLocks noChangeArrowheads="1" noChangeShapeType="1" noTextEdit="1"/>
          </p:cNvSpPr>
          <p:nvPr/>
        </p:nvSpPr>
        <p:spPr bwMode="auto">
          <a:xfrm>
            <a:off x="3333750" y="228600"/>
            <a:ext cx="238125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Extremes</a:t>
            </a:r>
          </a:p>
        </p:txBody>
      </p:sp>
      <p:sp>
        <p:nvSpPr>
          <p:cNvPr id="134148" name="AutoShape 4"/>
          <p:cNvSpPr>
            <a:spLocks noChangeArrowheads="1"/>
          </p:cNvSpPr>
          <p:nvPr/>
        </p:nvSpPr>
        <p:spPr bwMode="auto">
          <a:xfrm>
            <a:off x="10668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49" name="AutoShape 5"/>
          <p:cNvSpPr>
            <a:spLocks noChangeArrowheads="1"/>
          </p:cNvSpPr>
          <p:nvPr/>
        </p:nvSpPr>
        <p:spPr bwMode="auto">
          <a:xfrm flipH="1">
            <a:off x="58674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50" name="Line 6"/>
          <p:cNvSpPr>
            <a:spLocks noChangeShapeType="1"/>
          </p:cNvSpPr>
          <p:nvPr/>
        </p:nvSpPr>
        <p:spPr bwMode="auto">
          <a:xfrm>
            <a:off x="0" y="1143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4151" name="AutoShape 7"/>
          <p:cNvSpPr>
            <a:spLocks noChangeArrowheads="1"/>
          </p:cNvSpPr>
          <p:nvPr/>
        </p:nvSpPr>
        <p:spPr bwMode="auto">
          <a:xfrm>
            <a:off x="3733800" y="3048000"/>
            <a:ext cx="1752600" cy="1905000"/>
          </a:xfrm>
          <a:prstGeom prst="leftRightArrow">
            <a:avLst>
              <a:gd name="adj1" fmla="val 56833"/>
              <a:gd name="adj2" fmla="val 28398"/>
            </a:avLst>
          </a:prstGeom>
          <a:solidFill>
            <a:srgbClr val="FFFFCC"/>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endParaRPr lang="en-US"/>
          </a:p>
        </p:txBody>
      </p:sp>
      <p:sp>
        <p:nvSpPr>
          <p:cNvPr id="134152" name="Rectangle 8"/>
          <p:cNvSpPr>
            <a:spLocks noChangeArrowheads="1"/>
          </p:cNvSpPr>
          <p:nvPr/>
        </p:nvSpPr>
        <p:spPr bwMode="auto">
          <a:xfrm>
            <a:off x="5791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FFFFCC"/>
                </a:solidFill>
                <a:effectLst>
                  <a:outerShdw blurRad="38100" dist="38100" dir="2700000" algn="tl">
                    <a:srgbClr val="000000">
                      <a:alpha val="43137"/>
                    </a:srgbClr>
                  </a:outerShdw>
                </a:effectLst>
              </a:rPr>
              <a:t>“In Truth”</a:t>
            </a:r>
          </a:p>
          <a:p>
            <a:pPr algn="ctr"/>
            <a:r>
              <a:rPr lang="en-US" sz="3200" b="1" dirty="0">
                <a:solidFill>
                  <a:srgbClr val="FFFFCC"/>
                </a:solidFill>
                <a:effectLst>
                  <a:outerShdw blurRad="38100" dist="38100" dir="2700000" algn="tl">
                    <a:srgbClr val="000000">
                      <a:alpha val="43137"/>
                    </a:srgbClr>
                  </a:outerShdw>
                </a:effectLst>
              </a:rPr>
              <a:t>but</a:t>
            </a:r>
          </a:p>
          <a:p>
            <a:pPr algn="ctr"/>
            <a:r>
              <a:rPr lang="en-US" sz="3200" b="1" dirty="0">
                <a:solidFill>
                  <a:srgbClr val="FFFFCC"/>
                </a:solidFill>
                <a:effectLst>
                  <a:outerShdw blurRad="38100" dist="38100" dir="2700000" algn="tl">
                    <a:srgbClr val="000000">
                      <a:alpha val="43137"/>
                    </a:srgbClr>
                  </a:outerShdw>
                </a:effectLst>
              </a:rPr>
              <a:t>not</a:t>
            </a:r>
          </a:p>
          <a:p>
            <a:pPr algn="ctr"/>
            <a:r>
              <a:rPr lang="en-US" sz="3200" b="1" dirty="0">
                <a:solidFill>
                  <a:srgbClr val="FFFFCC"/>
                </a:solidFill>
                <a:effectLst>
                  <a:outerShdw blurRad="38100" dist="38100" dir="2700000" algn="tl">
                    <a:srgbClr val="000000">
                      <a:alpha val="43137"/>
                    </a:srgbClr>
                  </a:outerShdw>
                </a:effectLst>
              </a:rPr>
              <a:t>“In Spirit”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4146"/>
                                        </p:tgtEl>
                                        <p:attrNameLst>
                                          <p:attrName>style.visibility</p:attrName>
                                        </p:attrNameLst>
                                      </p:cBhvr>
                                      <p:to>
                                        <p:strVal val="visible"/>
                                      </p:to>
                                    </p:set>
                                    <p:animEffect transition="in" filter="wipe(up)">
                                      <p:cBhvr>
                                        <p:cTn id="7" dur="1000"/>
                                        <p:tgtEl>
                                          <p:spTgt spid="134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4152"/>
                                        </p:tgtEl>
                                        <p:attrNameLst>
                                          <p:attrName>style.visibility</p:attrName>
                                        </p:attrNameLst>
                                      </p:cBhvr>
                                      <p:to>
                                        <p:strVal val="visible"/>
                                      </p:to>
                                    </p:set>
                                    <p:animEffect transition="in" filter="wipe(up)">
                                      <p:cBhvr>
                                        <p:cTn id="12" dur="1000"/>
                                        <p:tgtEl>
                                          <p:spTgt spid="13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animBg="1"/>
      <p:bldP spid="134152"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2" name="Rectangle 4"/>
          <p:cNvSpPr>
            <a:spLocks noChangeArrowheads="1"/>
          </p:cNvSpPr>
          <p:nvPr/>
        </p:nvSpPr>
        <p:spPr bwMode="auto">
          <a:xfrm>
            <a:off x="457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FFFFCC"/>
                </a:solidFill>
                <a:effectLst>
                  <a:outerShdw blurRad="38100" dist="38100" dir="2700000" algn="tl">
                    <a:srgbClr val="000000">
                      <a:alpha val="43137"/>
                    </a:srgbClr>
                  </a:outerShdw>
                </a:effectLst>
              </a:rPr>
              <a:t>Focused</a:t>
            </a:r>
          </a:p>
          <a:p>
            <a:pPr algn="ctr"/>
            <a:r>
              <a:rPr lang="en-US" sz="3200" b="1" dirty="0">
                <a:solidFill>
                  <a:srgbClr val="FFFFCC"/>
                </a:solidFill>
                <a:effectLst>
                  <a:outerShdw blurRad="38100" dist="38100" dir="2700000" algn="tl">
                    <a:srgbClr val="000000">
                      <a:alpha val="43137"/>
                    </a:srgbClr>
                  </a:outerShdw>
                </a:effectLst>
              </a:rPr>
              <a:t>More</a:t>
            </a:r>
          </a:p>
          <a:p>
            <a:pPr algn="ctr"/>
            <a:r>
              <a:rPr lang="en-US" sz="3200" b="1" dirty="0">
                <a:solidFill>
                  <a:srgbClr val="FFFFCC"/>
                </a:solidFill>
                <a:effectLst>
                  <a:outerShdw blurRad="38100" dist="38100" dir="2700000" algn="tl">
                    <a:srgbClr val="000000">
                      <a:alpha val="43137"/>
                    </a:srgbClr>
                  </a:outerShdw>
                </a:effectLst>
              </a:rPr>
              <a:t>on the</a:t>
            </a:r>
          </a:p>
          <a:p>
            <a:pPr algn="ctr"/>
            <a:r>
              <a:rPr lang="en-US" sz="3200" b="1" dirty="0">
                <a:solidFill>
                  <a:srgbClr val="FFFFCC"/>
                </a:solidFill>
                <a:effectLst>
                  <a:outerShdw blurRad="38100" dist="38100" dir="2700000" algn="tl">
                    <a:srgbClr val="000000">
                      <a:alpha val="43137"/>
                    </a:srgbClr>
                  </a:outerShdw>
                </a:effectLst>
              </a:rPr>
              <a:t>“Mechanics”</a:t>
            </a:r>
          </a:p>
          <a:p>
            <a:pPr algn="ctr"/>
            <a:r>
              <a:rPr lang="en-US" sz="3200" b="1" dirty="0">
                <a:solidFill>
                  <a:srgbClr val="FFFFCC"/>
                </a:solidFill>
                <a:effectLst>
                  <a:outerShdw blurRad="38100" dist="38100" dir="2700000" algn="tl">
                    <a:srgbClr val="000000">
                      <a:alpha val="43137"/>
                    </a:srgbClr>
                  </a:outerShdw>
                </a:effectLst>
              </a:rPr>
              <a:t>of</a:t>
            </a:r>
          </a:p>
          <a:p>
            <a:pPr algn="ctr"/>
            <a:r>
              <a:rPr lang="en-US" sz="3200" b="1" dirty="0">
                <a:solidFill>
                  <a:srgbClr val="FFFFCC"/>
                </a:solidFill>
                <a:effectLst>
                  <a:outerShdw blurRad="38100" dist="38100" dir="2700000" algn="tl">
                    <a:srgbClr val="000000">
                      <a:alpha val="43137"/>
                    </a:srgbClr>
                  </a:outerShdw>
                </a:effectLst>
              </a:rPr>
              <a:t>Pitch, Tone &amp;</a:t>
            </a:r>
          </a:p>
          <a:p>
            <a:pPr algn="ctr"/>
            <a:r>
              <a:rPr lang="en-US" sz="3200" b="1" dirty="0">
                <a:solidFill>
                  <a:srgbClr val="FFFFCC"/>
                </a:solidFill>
                <a:effectLst>
                  <a:outerShdw blurRad="38100" dist="38100" dir="2700000" algn="tl">
                    <a:srgbClr val="000000">
                      <a:alpha val="43137"/>
                    </a:srgbClr>
                  </a:outerShdw>
                </a:effectLst>
              </a:rPr>
              <a:t>Rhythm</a:t>
            </a:r>
          </a:p>
        </p:txBody>
      </p:sp>
      <p:sp>
        <p:nvSpPr>
          <p:cNvPr id="94213" name="WordArt 5"/>
          <p:cNvSpPr>
            <a:spLocks noChangeArrowheads="1" noChangeShapeType="1" noTextEdit="1"/>
          </p:cNvSpPr>
          <p:nvPr/>
        </p:nvSpPr>
        <p:spPr bwMode="auto">
          <a:xfrm>
            <a:off x="3333750" y="228600"/>
            <a:ext cx="238125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Extremes</a:t>
            </a:r>
          </a:p>
        </p:txBody>
      </p:sp>
      <p:sp>
        <p:nvSpPr>
          <p:cNvPr id="94214" name="AutoShape 6"/>
          <p:cNvSpPr>
            <a:spLocks noChangeArrowheads="1"/>
          </p:cNvSpPr>
          <p:nvPr/>
        </p:nvSpPr>
        <p:spPr bwMode="auto">
          <a:xfrm>
            <a:off x="10668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5" name="AutoShape 7"/>
          <p:cNvSpPr>
            <a:spLocks noChangeArrowheads="1"/>
          </p:cNvSpPr>
          <p:nvPr/>
        </p:nvSpPr>
        <p:spPr bwMode="auto">
          <a:xfrm flipH="1">
            <a:off x="58674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6" name="Line 8"/>
          <p:cNvSpPr>
            <a:spLocks noChangeShapeType="1"/>
          </p:cNvSpPr>
          <p:nvPr/>
        </p:nvSpPr>
        <p:spPr bwMode="auto">
          <a:xfrm>
            <a:off x="0" y="1143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217" name="AutoShape 9"/>
          <p:cNvSpPr>
            <a:spLocks noChangeArrowheads="1"/>
          </p:cNvSpPr>
          <p:nvPr/>
        </p:nvSpPr>
        <p:spPr bwMode="auto">
          <a:xfrm>
            <a:off x="3733800" y="3048000"/>
            <a:ext cx="1752600" cy="1905000"/>
          </a:xfrm>
          <a:prstGeom prst="leftRightArrow">
            <a:avLst>
              <a:gd name="adj1" fmla="val 56833"/>
              <a:gd name="adj2" fmla="val 28398"/>
            </a:avLst>
          </a:prstGeom>
          <a:solidFill>
            <a:srgbClr val="FFFFCC"/>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endParaRPr lang="en-US"/>
          </a:p>
        </p:txBody>
      </p:sp>
      <p:sp>
        <p:nvSpPr>
          <p:cNvPr id="94218" name="Rectangle 10"/>
          <p:cNvSpPr>
            <a:spLocks noChangeArrowheads="1"/>
          </p:cNvSpPr>
          <p:nvPr/>
        </p:nvSpPr>
        <p:spPr bwMode="auto">
          <a:xfrm>
            <a:off x="5791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FFFFCC"/>
                </a:solidFill>
                <a:effectLst>
                  <a:outerShdw blurRad="38100" dist="38100" dir="2700000" algn="tl">
                    <a:srgbClr val="000000">
                      <a:alpha val="43137"/>
                    </a:srgbClr>
                  </a:outerShdw>
                </a:effectLst>
              </a:rPr>
              <a:t>Focused</a:t>
            </a:r>
          </a:p>
          <a:p>
            <a:pPr algn="ctr"/>
            <a:r>
              <a:rPr lang="en-US" sz="3200" b="1" dirty="0">
                <a:solidFill>
                  <a:srgbClr val="FFFFCC"/>
                </a:solidFill>
                <a:effectLst>
                  <a:outerShdw blurRad="38100" dist="38100" dir="2700000" algn="tl">
                    <a:srgbClr val="000000">
                      <a:alpha val="43137"/>
                    </a:srgbClr>
                  </a:outerShdw>
                </a:effectLst>
              </a:rPr>
              <a:t>Merely</a:t>
            </a:r>
          </a:p>
          <a:p>
            <a:pPr algn="ctr"/>
            <a:r>
              <a:rPr lang="en-US" sz="3200" b="1" dirty="0">
                <a:solidFill>
                  <a:srgbClr val="FFFFCC"/>
                </a:solidFill>
                <a:effectLst>
                  <a:outerShdw blurRad="38100" dist="38100" dir="2700000" algn="tl">
                    <a:srgbClr val="000000">
                      <a:alpha val="43137"/>
                    </a:srgbClr>
                  </a:outerShdw>
                </a:effectLst>
              </a:rPr>
              <a:t>on the</a:t>
            </a:r>
          </a:p>
          <a:p>
            <a:pPr algn="ctr"/>
            <a:r>
              <a:rPr lang="en-US" sz="3200" b="1" dirty="0">
                <a:solidFill>
                  <a:srgbClr val="FFFFCC"/>
                </a:solidFill>
                <a:effectLst>
                  <a:outerShdw blurRad="38100" dist="38100" dir="2700000" algn="tl">
                    <a:srgbClr val="000000">
                      <a:alpha val="43137"/>
                    </a:srgbClr>
                  </a:outerShdw>
                </a:effectLst>
              </a:rPr>
              <a:t>“Words”</a:t>
            </a:r>
          </a:p>
          <a:p>
            <a:pPr algn="ctr"/>
            <a:r>
              <a:rPr lang="en-US" sz="3200" b="1" dirty="0">
                <a:solidFill>
                  <a:srgbClr val="FFFFCC"/>
                </a:solidFill>
                <a:effectLst>
                  <a:outerShdw blurRad="38100" dist="38100" dir="2700000" algn="tl">
                    <a:srgbClr val="000000">
                      <a:alpha val="43137"/>
                    </a:srgbClr>
                  </a:outerShdw>
                </a:effectLst>
              </a:rPr>
              <a:t>and</a:t>
            </a:r>
          </a:p>
          <a:p>
            <a:pPr algn="ctr"/>
            <a:r>
              <a:rPr lang="en-US" sz="3200" b="1" dirty="0">
                <a:solidFill>
                  <a:srgbClr val="FFFFCC"/>
                </a:solidFill>
                <a:effectLst>
                  <a:outerShdw blurRad="38100" dist="38100" dir="2700000" algn="tl">
                    <a:srgbClr val="000000">
                      <a:alpha val="43137"/>
                    </a:srgbClr>
                  </a:outerShdw>
                </a:effectLst>
              </a:rPr>
              <a:t>Does Not</a:t>
            </a:r>
          </a:p>
          <a:p>
            <a:pPr algn="ctr"/>
            <a:r>
              <a:rPr lang="en-US" sz="3200" b="1" dirty="0">
                <a:solidFill>
                  <a:srgbClr val="FFFFCC"/>
                </a:solidFill>
                <a:effectLst>
                  <a:outerShdw blurRad="38100" dist="38100" dir="2700000" algn="tl">
                    <a:srgbClr val="000000">
                      <a:alpha val="43137"/>
                    </a:srgbClr>
                  </a:outerShdw>
                </a:effectLst>
              </a:rPr>
              <a:t>Try to</a:t>
            </a:r>
          </a:p>
          <a:p>
            <a:pPr algn="ctr"/>
            <a:r>
              <a:rPr lang="en-US" sz="3200" b="1" dirty="0">
                <a:solidFill>
                  <a:srgbClr val="FFFFCC"/>
                </a:solidFill>
                <a:effectLst>
                  <a:outerShdw blurRad="38100" dist="38100" dir="2700000" algn="tl">
                    <a:srgbClr val="000000">
                      <a:alpha val="43137"/>
                    </a:srgbClr>
                  </a:outerShdw>
                </a:effectLst>
              </a:rPr>
              <a:t>Do Their</a:t>
            </a:r>
          </a:p>
          <a:p>
            <a:pPr algn="ctr"/>
            <a:r>
              <a:rPr lang="en-US" sz="3200" b="1" dirty="0">
                <a:solidFill>
                  <a:srgbClr val="FFFFCC"/>
                </a:solidFill>
                <a:effectLst>
                  <a:outerShdw blurRad="38100" dist="38100" dir="2700000" algn="tl">
                    <a:srgbClr val="000000">
                      <a:alpha val="43137"/>
                    </a:srgbClr>
                  </a:outerShdw>
                </a:effectLst>
              </a:rPr>
              <a:t>Best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4212"/>
                                        </p:tgtEl>
                                        <p:attrNameLst>
                                          <p:attrName>style.visibility</p:attrName>
                                        </p:attrNameLst>
                                      </p:cBhvr>
                                      <p:to>
                                        <p:strVal val="visible"/>
                                      </p:to>
                                    </p:set>
                                    <p:animEffect transition="in" filter="wipe(up)">
                                      <p:cBhvr>
                                        <p:cTn id="7" dur="1000"/>
                                        <p:tgtEl>
                                          <p:spTgt spid="942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4218"/>
                                        </p:tgtEl>
                                        <p:attrNameLst>
                                          <p:attrName>style.visibility</p:attrName>
                                        </p:attrNameLst>
                                      </p:cBhvr>
                                      <p:to>
                                        <p:strVal val="visible"/>
                                      </p:to>
                                    </p:set>
                                    <p:animEffect transition="in" filter="wipe(up)">
                                      <p:cBhvr>
                                        <p:cTn id="12" dur="1000"/>
                                        <p:tgtEl>
                                          <p:spTgt spid="94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animBg="1"/>
      <p:bldP spid="94218"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457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rgbClr val="FFFFCC"/>
                </a:solidFill>
                <a:effectLst>
                  <a:outerShdw blurRad="38100" dist="38100" dir="2700000" algn="tl">
                    <a:srgbClr val="000000">
                      <a:alpha val="43137"/>
                    </a:srgbClr>
                  </a:outerShdw>
                </a:effectLst>
              </a:rPr>
              <a:t>“Reverent”</a:t>
            </a:r>
          </a:p>
          <a:p>
            <a:pPr algn="ctr"/>
            <a:r>
              <a:rPr lang="en-US" sz="3200" b="1">
                <a:solidFill>
                  <a:srgbClr val="FFFFCC"/>
                </a:solidFill>
                <a:effectLst>
                  <a:outerShdw blurRad="38100" dist="38100" dir="2700000" algn="tl">
                    <a:srgbClr val="000000">
                      <a:alpha val="43137"/>
                    </a:srgbClr>
                  </a:outerShdw>
                </a:effectLst>
              </a:rPr>
              <a:t>to the point</a:t>
            </a:r>
          </a:p>
          <a:p>
            <a:pPr algn="ctr"/>
            <a:r>
              <a:rPr lang="en-US" sz="3200" b="1">
                <a:solidFill>
                  <a:srgbClr val="FFFFCC"/>
                </a:solidFill>
                <a:effectLst>
                  <a:outerShdw blurRad="38100" dist="38100" dir="2700000" algn="tl">
                    <a:srgbClr val="000000">
                      <a:alpha val="43137"/>
                    </a:srgbClr>
                  </a:outerShdw>
                </a:effectLst>
              </a:rPr>
              <a:t>that we</a:t>
            </a:r>
          </a:p>
          <a:p>
            <a:pPr algn="ctr"/>
            <a:r>
              <a:rPr lang="en-US" sz="3200" b="1">
                <a:solidFill>
                  <a:srgbClr val="FFFFCC"/>
                </a:solidFill>
                <a:effectLst>
                  <a:outerShdw blurRad="38100" dist="38100" dir="2700000" algn="tl">
                    <a:srgbClr val="000000">
                      <a:alpha val="43137"/>
                    </a:srgbClr>
                  </a:outerShdw>
                </a:effectLst>
              </a:rPr>
              <a:t>have lost</a:t>
            </a:r>
          </a:p>
          <a:p>
            <a:pPr algn="ctr"/>
            <a:r>
              <a:rPr lang="en-US" sz="3200" b="1" i="1">
                <a:solidFill>
                  <a:srgbClr val="FFFFCC"/>
                </a:solidFill>
                <a:effectLst>
                  <a:outerShdw blurRad="38100" dist="38100" dir="2700000" algn="tl">
                    <a:srgbClr val="000000">
                      <a:alpha val="43137"/>
                    </a:srgbClr>
                  </a:outerShdw>
                </a:effectLst>
              </a:rPr>
              <a:t>enthusiasm</a:t>
            </a:r>
          </a:p>
          <a:p>
            <a:pPr algn="ctr"/>
            <a:r>
              <a:rPr lang="en-US" sz="3200" b="1">
                <a:solidFill>
                  <a:srgbClr val="FFFFCC"/>
                </a:solidFill>
                <a:effectLst>
                  <a:outerShdw blurRad="38100" dist="38100" dir="2700000" algn="tl">
                    <a:srgbClr val="000000">
                      <a:alpha val="43137"/>
                    </a:srgbClr>
                  </a:outerShdw>
                </a:effectLst>
              </a:rPr>
              <a:t>&amp;</a:t>
            </a:r>
          </a:p>
          <a:p>
            <a:pPr algn="ctr"/>
            <a:r>
              <a:rPr lang="en-US" sz="3200" b="1" i="1">
                <a:solidFill>
                  <a:srgbClr val="FFFFCC"/>
                </a:solidFill>
                <a:effectLst>
                  <a:outerShdw blurRad="38100" dist="38100" dir="2700000" algn="tl">
                    <a:srgbClr val="000000">
                      <a:alpha val="43137"/>
                    </a:srgbClr>
                  </a:outerShdw>
                </a:effectLst>
              </a:rPr>
              <a:t>excitement</a:t>
            </a:r>
          </a:p>
        </p:txBody>
      </p:sp>
      <p:sp>
        <p:nvSpPr>
          <p:cNvPr id="96259" name="WordArt 3"/>
          <p:cNvSpPr>
            <a:spLocks noChangeArrowheads="1" noChangeShapeType="1" noTextEdit="1"/>
          </p:cNvSpPr>
          <p:nvPr/>
        </p:nvSpPr>
        <p:spPr bwMode="auto">
          <a:xfrm>
            <a:off x="3333750" y="228600"/>
            <a:ext cx="238125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Extremes</a:t>
            </a:r>
          </a:p>
        </p:txBody>
      </p:sp>
      <p:sp>
        <p:nvSpPr>
          <p:cNvPr id="96260" name="AutoShape 4"/>
          <p:cNvSpPr>
            <a:spLocks noChangeArrowheads="1"/>
          </p:cNvSpPr>
          <p:nvPr/>
        </p:nvSpPr>
        <p:spPr bwMode="auto">
          <a:xfrm>
            <a:off x="10668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1" name="AutoShape 5"/>
          <p:cNvSpPr>
            <a:spLocks noChangeArrowheads="1"/>
          </p:cNvSpPr>
          <p:nvPr/>
        </p:nvSpPr>
        <p:spPr bwMode="auto">
          <a:xfrm flipH="1">
            <a:off x="5867400" y="228600"/>
            <a:ext cx="1981200" cy="685800"/>
          </a:xfrm>
          <a:prstGeom prst="leftArrow">
            <a:avLst>
              <a:gd name="adj1" fmla="val 100000"/>
              <a:gd name="adj2" fmla="val 105792"/>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2" name="Line 6"/>
          <p:cNvSpPr>
            <a:spLocks noChangeShapeType="1"/>
          </p:cNvSpPr>
          <p:nvPr/>
        </p:nvSpPr>
        <p:spPr bwMode="auto">
          <a:xfrm>
            <a:off x="0" y="1143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263" name="AutoShape 7"/>
          <p:cNvSpPr>
            <a:spLocks noChangeArrowheads="1"/>
          </p:cNvSpPr>
          <p:nvPr/>
        </p:nvSpPr>
        <p:spPr bwMode="auto">
          <a:xfrm>
            <a:off x="3733800" y="3048000"/>
            <a:ext cx="1752600" cy="1905000"/>
          </a:xfrm>
          <a:prstGeom prst="leftRightArrow">
            <a:avLst>
              <a:gd name="adj1" fmla="val 56833"/>
              <a:gd name="adj2" fmla="val 28398"/>
            </a:avLst>
          </a:prstGeom>
          <a:solidFill>
            <a:srgbClr val="FFFFCC"/>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endParaRPr lang="en-US"/>
          </a:p>
        </p:txBody>
      </p:sp>
      <p:sp>
        <p:nvSpPr>
          <p:cNvPr id="96264" name="Rectangle 8"/>
          <p:cNvSpPr>
            <a:spLocks noChangeArrowheads="1"/>
          </p:cNvSpPr>
          <p:nvPr/>
        </p:nvSpPr>
        <p:spPr bwMode="auto">
          <a:xfrm>
            <a:off x="5791200" y="1828800"/>
            <a:ext cx="2971800" cy="472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a:solidFill>
                  <a:srgbClr val="FFFFCC"/>
                </a:solidFill>
                <a:effectLst>
                  <a:outerShdw blurRad="38100" dist="38100" dir="2700000" algn="tl">
                    <a:srgbClr val="000000">
                      <a:alpha val="43137"/>
                    </a:srgbClr>
                  </a:outerShdw>
                </a:effectLst>
              </a:rPr>
              <a:t>“Enthusiasm”</a:t>
            </a:r>
          </a:p>
          <a:p>
            <a:pPr algn="ctr"/>
            <a:r>
              <a:rPr lang="en-US" sz="3200" b="1">
                <a:solidFill>
                  <a:srgbClr val="FFFFCC"/>
                </a:solidFill>
                <a:effectLst>
                  <a:outerShdw blurRad="38100" dist="38100" dir="2700000" algn="tl">
                    <a:srgbClr val="000000">
                      <a:alpha val="43137"/>
                    </a:srgbClr>
                  </a:outerShdw>
                </a:effectLst>
              </a:rPr>
              <a:t>to the point</a:t>
            </a:r>
          </a:p>
          <a:p>
            <a:pPr algn="ctr"/>
            <a:r>
              <a:rPr lang="en-US" sz="3200" b="1">
                <a:solidFill>
                  <a:srgbClr val="FFFFCC"/>
                </a:solidFill>
                <a:effectLst>
                  <a:outerShdw blurRad="38100" dist="38100" dir="2700000" algn="tl">
                    <a:srgbClr val="000000">
                      <a:alpha val="43137"/>
                    </a:srgbClr>
                  </a:outerShdw>
                </a:effectLst>
              </a:rPr>
              <a:t>that we</a:t>
            </a:r>
          </a:p>
          <a:p>
            <a:pPr algn="ctr"/>
            <a:r>
              <a:rPr lang="en-US" sz="3200" b="1">
                <a:solidFill>
                  <a:srgbClr val="FFFFCC"/>
                </a:solidFill>
                <a:effectLst>
                  <a:outerShdw blurRad="38100" dist="38100" dir="2700000" algn="tl">
                    <a:srgbClr val="000000">
                      <a:alpha val="43137"/>
                    </a:srgbClr>
                  </a:outerShdw>
                </a:effectLst>
              </a:rPr>
              <a:t>have lost</a:t>
            </a:r>
          </a:p>
          <a:p>
            <a:pPr algn="ctr"/>
            <a:r>
              <a:rPr lang="en-US" sz="3200" b="1" i="1">
                <a:solidFill>
                  <a:srgbClr val="FFFFCC"/>
                </a:solidFill>
                <a:effectLst>
                  <a:outerShdw blurRad="38100" dist="38100" dir="2700000" algn="tl">
                    <a:srgbClr val="000000">
                      <a:alpha val="43137"/>
                    </a:srgbClr>
                  </a:outerShdw>
                </a:effectLst>
              </a:rPr>
              <a:t>reverence</a:t>
            </a:r>
          </a:p>
          <a:p>
            <a:pPr algn="ctr"/>
            <a:r>
              <a:rPr lang="en-US" sz="3200" b="1" i="1">
                <a:solidFill>
                  <a:srgbClr val="FFFFCC"/>
                </a:solidFill>
                <a:effectLst>
                  <a:outerShdw blurRad="38100" dist="38100" dir="2700000" algn="tl">
                    <a:srgbClr val="000000">
                      <a:alpha val="43137"/>
                    </a:srgbClr>
                  </a:outerShdw>
                </a:effectLst>
              </a:rPr>
              <a:t>&amp;</a:t>
            </a:r>
          </a:p>
          <a:p>
            <a:pPr algn="ctr"/>
            <a:r>
              <a:rPr lang="en-US" sz="3200" b="1" i="1">
                <a:solidFill>
                  <a:srgbClr val="FFFFCC"/>
                </a:solidFill>
                <a:effectLst>
                  <a:outerShdw blurRad="38100" dist="38100" dir="2700000" algn="tl">
                    <a:srgbClr val="000000">
                      <a:alpha val="43137"/>
                    </a:srgbClr>
                  </a:outerShdw>
                </a:effectLst>
              </a:rPr>
              <a:t>dignity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wipe(up)">
                                      <p:cBhvr>
                                        <p:cTn id="7" dur="10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6264"/>
                                        </p:tgtEl>
                                        <p:attrNameLst>
                                          <p:attrName>style.visibility</p:attrName>
                                        </p:attrNameLst>
                                      </p:cBhvr>
                                      <p:to>
                                        <p:strVal val="visible"/>
                                      </p:to>
                                    </p:set>
                                    <p:animEffect transition="in" filter="wipe(up)">
                                      <p:cBhvr>
                                        <p:cTn id="12" dur="1000"/>
                                        <p:tgtEl>
                                          <p:spTgt spid="96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p:bldP spid="9626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727balc2low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3124200"/>
          </a:xfrm>
          <a:prstGeom prst="rect">
            <a:avLst/>
          </a:prstGeom>
          <a:noFill/>
          <a:extLst>
            <a:ext uri="{909E8E84-426E-40DD-AFC4-6F175D3DCCD1}">
              <a14:hiddenFill xmlns:a14="http://schemas.microsoft.com/office/drawing/2010/main">
                <a:solidFill>
                  <a:srgbClr val="FFFFFF"/>
                </a:solidFill>
              </a14:hiddenFill>
            </a:ext>
          </a:extLst>
        </p:spPr>
      </p:pic>
      <p:sp>
        <p:nvSpPr>
          <p:cNvPr id="136195" name="Text Box 3"/>
          <p:cNvSpPr txBox="1">
            <a:spLocks noChangeArrowheads="1"/>
          </p:cNvSpPr>
          <p:nvPr/>
        </p:nvSpPr>
        <p:spPr bwMode="auto">
          <a:xfrm>
            <a:off x="3276600" y="381000"/>
            <a:ext cx="5029200" cy="265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5400" b="1">
                <a:solidFill>
                  <a:srgbClr val="FFFFCC"/>
                </a:solidFill>
                <a:effectLst>
                  <a:outerShdw blurRad="38100" dist="38100" dir="2700000" algn="tl">
                    <a:srgbClr val="000000"/>
                  </a:outerShdw>
                </a:effectLst>
                <a:latin typeface="Comic Sans MS" panose="030F0702030302020204" pitchFamily="66" charset="0"/>
              </a:rPr>
              <a:t>Congregational Singing</a:t>
            </a:r>
          </a:p>
          <a:p>
            <a:pPr algn="ctr">
              <a:spcBef>
                <a:spcPct val="50000"/>
              </a:spcBef>
            </a:pPr>
            <a:r>
              <a:rPr lang="en-US" sz="4000" i="1">
                <a:solidFill>
                  <a:schemeClr val="bg1"/>
                </a:solidFill>
                <a:latin typeface="Comic Sans MS" panose="030F0702030302020204" pitchFamily="66" charset="0"/>
              </a:rPr>
              <a:t>Its Place &amp; Purpose</a:t>
            </a:r>
          </a:p>
        </p:txBody>
      </p:sp>
      <p:sp>
        <p:nvSpPr>
          <p:cNvPr id="136196" name="Text Box 4"/>
          <p:cNvSpPr txBox="1">
            <a:spLocks noChangeArrowheads="1"/>
          </p:cNvSpPr>
          <p:nvPr/>
        </p:nvSpPr>
        <p:spPr bwMode="auto">
          <a:xfrm>
            <a:off x="990600" y="3581400"/>
            <a:ext cx="638492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a:solidFill>
                  <a:srgbClr val="FFFF66"/>
                </a:solidFill>
                <a:latin typeface="Comic Sans MS" panose="030F0702030302020204" pitchFamily="66" charset="0"/>
              </a:rPr>
              <a:t>I. Singing Is Worship</a:t>
            </a:r>
          </a:p>
          <a:p>
            <a:r>
              <a:rPr lang="en-US" sz="3200" b="1">
                <a:solidFill>
                  <a:srgbClr val="FFFF66"/>
                </a:solidFill>
                <a:latin typeface="Comic Sans MS" panose="030F0702030302020204" pitchFamily="66" charset="0"/>
              </a:rPr>
              <a:t>II. The Importance Of Singing</a:t>
            </a:r>
          </a:p>
          <a:p>
            <a:r>
              <a:rPr lang="en-US" sz="3200" b="1">
                <a:solidFill>
                  <a:srgbClr val="FFFF66"/>
                </a:solidFill>
                <a:latin typeface="Comic Sans MS" panose="030F0702030302020204" pitchFamily="66" charset="0"/>
              </a:rPr>
              <a:t>III. How We Serve God (Sing)</a:t>
            </a:r>
          </a:p>
          <a:p>
            <a:r>
              <a:rPr lang="en-US" sz="3200" b="1">
                <a:solidFill>
                  <a:srgbClr val="FFFF66"/>
                </a:solidFill>
                <a:latin typeface="Comic Sans MS" panose="030F0702030302020204" pitchFamily="66" charset="0"/>
              </a:rPr>
              <a:t>IV. Extremes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1137</TotalTime>
  <Words>1093</Words>
  <Application>Microsoft Office PowerPoint</Application>
  <PresentationFormat>On-screen Show (4:3)</PresentationFormat>
  <Paragraphs>207</Paragraphs>
  <Slides>35</Slides>
  <Notes>0</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35</vt:i4>
      </vt:variant>
    </vt:vector>
  </HeadingPairs>
  <TitlesOfParts>
    <vt:vector size="50" baseType="lpstr">
      <vt:lpstr>MS Outlook</vt:lpstr>
      <vt:lpstr>Cookie</vt:lpstr>
      <vt:lpstr>Calibri</vt:lpstr>
      <vt:lpstr>Tahoma</vt:lpstr>
      <vt:lpstr>Wingdings</vt:lpstr>
      <vt:lpstr>DomCasual</vt:lpstr>
      <vt:lpstr>Comic Sans MS</vt:lpstr>
      <vt:lpstr>Times New Roman</vt:lpstr>
      <vt:lpstr>Arial</vt:lpstr>
      <vt:lpstr>Arial Black</vt:lpstr>
      <vt:lpstr>Default Design</vt:lpstr>
      <vt:lpstr>Beam</vt:lpstr>
      <vt:lpstr>1_Default Design</vt:lpstr>
      <vt:lpstr>13_Office Theme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001 - Holy, Holy, Holy - 1.1</vt:lpstr>
      <vt:lpstr>001 - Holy, Holy, Holy - 1.2</vt:lpstr>
      <vt:lpstr>001 - Holy, Holy, Holy - 1.3</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DonnieV</cp:lastModifiedBy>
  <cp:revision>50</cp:revision>
  <dcterms:created xsi:type="dcterms:W3CDTF">2002-03-12T20:59:24Z</dcterms:created>
  <dcterms:modified xsi:type="dcterms:W3CDTF">2014-03-12T12:22:23Z</dcterms:modified>
</cp:coreProperties>
</file>