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8" r:id="rId1"/>
    <p:sldMasterId id="2147483649" r:id="rId2"/>
    <p:sldMasterId id="2147483651" r:id="rId3"/>
    <p:sldMasterId id="2147483703" r:id="rId4"/>
  </p:sldMasterIdLst>
  <p:notesMasterIdLst>
    <p:notesMasterId r:id="rId55"/>
  </p:notesMasterIdLst>
  <p:sldIdLst>
    <p:sldId id="285" r:id="rId5"/>
    <p:sldId id="286" r:id="rId6"/>
    <p:sldId id="289" r:id="rId7"/>
    <p:sldId id="291" r:id="rId8"/>
    <p:sldId id="322" r:id="rId9"/>
    <p:sldId id="321" r:id="rId10"/>
    <p:sldId id="323" r:id="rId11"/>
    <p:sldId id="311" r:id="rId12"/>
    <p:sldId id="312" r:id="rId13"/>
    <p:sldId id="313" r:id="rId14"/>
    <p:sldId id="314" r:id="rId15"/>
    <p:sldId id="324" r:id="rId16"/>
    <p:sldId id="315" r:id="rId17"/>
    <p:sldId id="316" r:id="rId18"/>
    <p:sldId id="317" r:id="rId19"/>
    <p:sldId id="325" r:id="rId20"/>
    <p:sldId id="319" r:id="rId21"/>
    <p:sldId id="320" r:id="rId22"/>
    <p:sldId id="342" r:id="rId23"/>
    <p:sldId id="326" r:id="rId24"/>
    <p:sldId id="268" r:id="rId25"/>
    <p:sldId id="269" r:id="rId26"/>
    <p:sldId id="270" r:id="rId27"/>
    <p:sldId id="260" r:id="rId28"/>
    <p:sldId id="271" r:id="rId29"/>
    <p:sldId id="272" r:id="rId30"/>
    <p:sldId id="273" r:id="rId31"/>
    <p:sldId id="274" r:id="rId32"/>
    <p:sldId id="275" r:id="rId33"/>
    <p:sldId id="263" r:id="rId34"/>
    <p:sldId id="277" r:id="rId35"/>
    <p:sldId id="278" r:id="rId36"/>
    <p:sldId id="344" r:id="rId37"/>
    <p:sldId id="343" r:id="rId38"/>
    <p:sldId id="327" r:id="rId39"/>
    <p:sldId id="258" r:id="rId40"/>
    <p:sldId id="280" r:id="rId41"/>
    <p:sldId id="281" r:id="rId42"/>
    <p:sldId id="284" r:id="rId43"/>
    <p:sldId id="282" r:id="rId44"/>
    <p:sldId id="328" r:id="rId45"/>
    <p:sldId id="310" r:id="rId46"/>
    <p:sldId id="334" r:id="rId47"/>
    <p:sldId id="335" r:id="rId48"/>
    <p:sldId id="307" r:id="rId49"/>
    <p:sldId id="329" r:id="rId50"/>
    <p:sldId id="330" r:id="rId51"/>
    <p:sldId id="308" r:id="rId52"/>
    <p:sldId id="309" r:id="rId53"/>
    <p:sldId id="331" r:id="rId54"/>
  </p:sldIdLst>
  <p:sldSz cx="9144000" cy="6858000" type="screen4x3"/>
  <p:notesSz cx="6858000" cy="9144000"/>
  <p:embeddedFontLst>
    <p:embeddedFont>
      <p:font typeface="MS Outlook" panose="05010100010000000000" pitchFamily="2" charset="2"/>
      <p:regular r:id="rId56"/>
    </p:embeddedFont>
    <p:embeddedFont>
      <p:font typeface="Calibri" panose="020F0502020204030204" pitchFamily="34" charset="0"/>
      <p:regular r:id="rId57"/>
      <p:bold r:id="rId58"/>
      <p:italic r:id="rId59"/>
      <p:boldItalic r:id="rId60"/>
    </p:embeddedFont>
    <p:embeddedFont>
      <p:font typeface="Tahoma" panose="020B0604030504040204" pitchFamily="34" charset="0"/>
      <p:regular r:id="rId61"/>
      <p:bold r:id="rId62"/>
    </p:embeddedFont>
    <p:embeddedFont>
      <p:font typeface="DomCasual" panose="020B0500000000000000" pitchFamily="34" charset="0"/>
      <p:regular r:id="rId63"/>
    </p:embeddedFont>
    <p:embeddedFont>
      <p:font typeface="Comic Sans MS" panose="030F0702030302020204" pitchFamily="66" charset="0"/>
      <p:regular r:id="rId64"/>
      <p:bold r:id="rId65"/>
    </p:embeddedFont>
    <p:embeddedFont>
      <p:font typeface="Arial Black" panose="020B0A04020102020204" pitchFamily="34" charset="0"/>
      <p:bold r:id="rId66"/>
    </p:embeddedFont>
  </p:embeddedFontLst>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FF66"/>
    <a:srgbClr val="00CC99"/>
    <a:srgbClr val="000000"/>
    <a:srgbClr val="000099"/>
    <a:srgbClr val="6666FF"/>
    <a:srgbClr val="CC6600"/>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05" autoAdjust="0"/>
    <p:restoredTop sz="94660"/>
  </p:normalViewPr>
  <p:slideViewPr>
    <p:cSldViewPr>
      <p:cViewPr varScale="1">
        <p:scale>
          <a:sx n="67" d="100"/>
          <a:sy n="67" d="100"/>
        </p:scale>
        <p:origin x="1374"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148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63" Type="http://schemas.openxmlformats.org/officeDocument/2006/relationships/font" Target="fonts/font8.fntdata"/><Relationship Id="rId68"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font" Target="fonts/font3.fntdata"/><Relationship Id="rId66" Type="http://schemas.openxmlformats.org/officeDocument/2006/relationships/font" Target="fonts/font11.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2.fntdata"/><Relationship Id="rId61" Type="http://schemas.openxmlformats.org/officeDocument/2006/relationships/font" Target="fonts/font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font" Target="fonts/font5.fntdata"/><Relationship Id="rId65" Type="http://schemas.openxmlformats.org/officeDocument/2006/relationships/font" Target="fonts/font10.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1.fntdata"/><Relationship Id="rId64" Type="http://schemas.openxmlformats.org/officeDocument/2006/relationships/font" Target="fonts/font9.fntdata"/><Relationship Id="rId69"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4.fntdata"/><Relationship Id="rId67"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7.fntdata"/><Relationship Id="rId7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B71B43-D9C1-42D2-B6B1-53A858650D6F}" type="datetimeFigureOut">
              <a:rPr lang="en-US" smtClean="0"/>
              <a:t>3/12/2014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55EBBF-DFDD-4DF9-B5FF-800CBFB3AEDB}" type="slidenum">
              <a:rPr lang="en-US" smtClean="0"/>
              <a:t>‹#›</a:t>
            </a:fld>
            <a:endParaRPr lang="en-US"/>
          </a:p>
        </p:txBody>
      </p:sp>
    </p:spTree>
    <p:extLst>
      <p:ext uri="{BB962C8B-B14F-4D97-AF65-F5344CB8AC3E}">
        <p14:creationId xmlns:p14="http://schemas.microsoft.com/office/powerpoint/2010/main" val="3535295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EC2BCAA-8C0C-4614-8DFB-253778845B75}" type="slidenum">
              <a:rPr lang="en-US"/>
              <a:pPr/>
              <a:t>‹#›</a:t>
            </a:fld>
            <a:endParaRPr lang="en-US"/>
          </a:p>
        </p:txBody>
      </p:sp>
    </p:spTree>
    <p:extLst>
      <p:ext uri="{BB962C8B-B14F-4D97-AF65-F5344CB8AC3E}">
        <p14:creationId xmlns:p14="http://schemas.microsoft.com/office/powerpoint/2010/main" val="13408256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DC20A82-8D08-47F3-855A-3ABFA2D30829}" type="slidenum">
              <a:rPr lang="en-US"/>
              <a:pPr/>
              <a:t>‹#›</a:t>
            </a:fld>
            <a:endParaRPr lang="en-US"/>
          </a:p>
        </p:txBody>
      </p:sp>
    </p:spTree>
    <p:extLst>
      <p:ext uri="{BB962C8B-B14F-4D97-AF65-F5344CB8AC3E}">
        <p14:creationId xmlns:p14="http://schemas.microsoft.com/office/powerpoint/2010/main" val="19225958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7E8375B-7C08-4926-B9FE-968CFB3CF67B}" type="slidenum">
              <a:rPr lang="en-US"/>
              <a:pPr/>
              <a:t>‹#›</a:t>
            </a:fld>
            <a:endParaRPr lang="en-US"/>
          </a:p>
        </p:txBody>
      </p:sp>
    </p:spTree>
    <p:extLst>
      <p:ext uri="{BB962C8B-B14F-4D97-AF65-F5344CB8AC3E}">
        <p14:creationId xmlns:p14="http://schemas.microsoft.com/office/powerpoint/2010/main" val="29756069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A18EB4E-850A-4699-A138-47C68AD3D29E}" type="slidenum">
              <a:rPr lang="en-US"/>
              <a:pPr/>
              <a:t>‹#›</a:t>
            </a:fld>
            <a:endParaRPr lang="en-US"/>
          </a:p>
        </p:txBody>
      </p:sp>
    </p:spTree>
    <p:extLst>
      <p:ext uri="{BB962C8B-B14F-4D97-AF65-F5344CB8AC3E}">
        <p14:creationId xmlns:p14="http://schemas.microsoft.com/office/powerpoint/2010/main" val="3739745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690711BD-9011-4936-BF7C-2FB0F4B0DBC5}" type="slidenum">
              <a:rPr lang="en-US"/>
              <a:pPr/>
              <a:t>‹#›</a:t>
            </a:fld>
            <a:endParaRPr lang="en-US"/>
          </a:p>
        </p:txBody>
      </p:sp>
    </p:spTree>
    <p:extLst>
      <p:ext uri="{BB962C8B-B14F-4D97-AF65-F5344CB8AC3E}">
        <p14:creationId xmlns:p14="http://schemas.microsoft.com/office/powerpoint/2010/main" val="35185127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EC89047-8C9E-4499-B2B5-0925E9351EC2}" type="slidenum">
              <a:rPr lang="en-US"/>
              <a:pPr/>
              <a:t>‹#›</a:t>
            </a:fld>
            <a:endParaRPr lang="en-US"/>
          </a:p>
        </p:txBody>
      </p:sp>
    </p:spTree>
    <p:extLst>
      <p:ext uri="{BB962C8B-B14F-4D97-AF65-F5344CB8AC3E}">
        <p14:creationId xmlns:p14="http://schemas.microsoft.com/office/powerpoint/2010/main" val="17753555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7881DD59-599A-4FF2-88F0-34DDC9AA12A8}" type="slidenum">
              <a:rPr lang="en-US"/>
              <a:pPr/>
              <a:t>‹#›</a:t>
            </a:fld>
            <a:endParaRPr lang="en-US"/>
          </a:p>
        </p:txBody>
      </p:sp>
    </p:spTree>
    <p:extLst>
      <p:ext uri="{BB962C8B-B14F-4D97-AF65-F5344CB8AC3E}">
        <p14:creationId xmlns:p14="http://schemas.microsoft.com/office/powerpoint/2010/main" val="16866241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03505C6-9049-4B73-BF5F-3C99C908C9A7}" type="slidenum">
              <a:rPr lang="en-US"/>
              <a:pPr/>
              <a:t>‹#›</a:t>
            </a:fld>
            <a:endParaRPr lang="en-US"/>
          </a:p>
        </p:txBody>
      </p:sp>
    </p:spTree>
    <p:extLst>
      <p:ext uri="{BB962C8B-B14F-4D97-AF65-F5344CB8AC3E}">
        <p14:creationId xmlns:p14="http://schemas.microsoft.com/office/powerpoint/2010/main" val="14075442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E229CE6-EC56-4B3C-AA24-2178D0EA2001}" type="slidenum">
              <a:rPr lang="en-US"/>
              <a:pPr/>
              <a:t>‹#›</a:t>
            </a:fld>
            <a:endParaRPr lang="en-US"/>
          </a:p>
        </p:txBody>
      </p:sp>
    </p:spTree>
    <p:extLst>
      <p:ext uri="{BB962C8B-B14F-4D97-AF65-F5344CB8AC3E}">
        <p14:creationId xmlns:p14="http://schemas.microsoft.com/office/powerpoint/2010/main" val="599103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B727069-89EA-4BE7-9FC2-5443F3A2980F}" type="slidenum">
              <a:rPr lang="en-US"/>
              <a:pPr/>
              <a:t>‹#›</a:t>
            </a:fld>
            <a:endParaRPr lang="en-US"/>
          </a:p>
        </p:txBody>
      </p:sp>
    </p:spTree>
    <p:extLst>
      <p:ext uri="{BB962C8B-B14F-4D97-AF65-F5344CB8AC3E}">
        <p14:creationId xmlns:p14="http://schemas.microsoft.com/office/powerpoint/2010/main" val="11209077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9214FA6-442B-40EB-8055-7A824C3852CE}" type="slidenum">
              <a:rPr lang="en-US"/>
              <a:pPr/>
              <a:t>‹#›</a:t>
            </a:fld>
            <a:endParaRPr lang="en-US"/>
          </a:p>
        </p:txBody>
      </p:sp>
    </p:spTree>
    <p:extLst>
      <p:ext uri="{BB962C8B-B14F-4D97-AF65-F5344CB8AC3E}">
        <p14:creationId xmlns:p14="http://schemas.microsoft.com/office/powerpoint/2010/main" val="14523582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9634" name="Group 2"/>
          <p:cNvGrpSpPr>
            <a:grpSpLocks/>
          </p:cNvGrpSpPr>
          <p:nvPr/>
        </p:nvGrpSpPr>
        <p:grpSpPr bwMode="auto">
          <a:xfrm>
            <a:off x="0" y="0"/>
            <a:ext cx="9144000" cy="6856413"/>
            <a:chOff x="0" y="0"/>
            <a:chExt cx="5760" cy="4319"/>
          </a:xfrm>
        </p:grpSpPr>
        <p:sp>
          <p:nvSpPr>
            <p:cNvPr id="69635" name="Freeform 3"/>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36" name="Freeform 4"/>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37" name="Freeform 5"/>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38" name="Freeform 6"/>
            <p:cNvSpPr>
              <a:spLocks/>
            </p:cNvSpPr>
            <p:nvPr/>
          </p:nvSpPr>
          <p:spPr bwMode="hidden">
            <a:xfrm>
              <a:off x="4038" y="3577"/>
              <a:ext cx="1720" cy="65"/>
            </a:xfrm>
            <a:custGeom>
              <a:avLst/>
              <a:gdLst>
                <a:gd name="T0" fmla="*/ 1722 w 1722"/>
                <a:gd name="T1" fmla="*/ 66 h 66"/>
                <a:gd name="T2" fmla="*/ 1722 w 1722"/>
                <a:gd name="T3" fmla="*/ 60 h 66"/>
                <a:gd name="T4" fmla="*/ 0 w 1722"/>
                <a:gd name="T5" fmla="*/ 0 h 66"/>
                <a:gd name="T6" fmla="*/ 0 w 1722"/>
                <a:gd name="T7" fmla="*/ 48 h 66"/>
                <a:gd name="T8" fmla="*/ 1722 w 1722"/>
                <a:gd name="T9" fmla="*/ 66 h 66"/>
                <a:gd name="T10" fmla="*/ 1722 w 1722"/>
                <a:gd name="T11" fmla="*/ 66 h 66"/>
              </a:gdLst>
              <a:ahLst/>
              <a:cxnLst>
                <a:cxn ang="0">
                  <a:pos x="T0" y="T1"/>
                </a:cxn>
                <a:cxn ang="0">
                  <a:pos x="T2" y="T3"/>
                </a:cxn>
                <a:cxn ang="0">
                  <a:pos x="T4" y="T5"/>
                </a:cxn>
                <a:cxn ang="0">
                  <a:pos x="T6" y="T7"/>
                </a:cxn>
                <a:cxn ang="0">
                  <a:pos x="T8" y="T9"/>
                </a:cxn>
                <a:cxn ang="0">
                  <a:pos x="T10" y="T11"/>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39" name="Freeform 7"/>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9640" name="Freeform 8"/>
            <p:cNvSpPr>
              <a:spLocks/>
            </p:cNvSpPr>
            <p:nvPr/>
          </p:nvSpPr>
          <p:spPr bwMode="hidden">
            <a:xfrm>
              <a:off x="4784" y="3702"/>
              <a:ext cx="974" cy="101"/>
            </a:xfrm>
            <a:custGeom>
              <a:avLst/>
              <a:gdLst>
                <a:gd name="T0" fmla="*/ 975 w 975"/>
                <a:gd name="T1" fmla="*/ 48 h 101"/>
                <a:gd name="T2" fmla="*/ 975 w 975"/>
                <a:gd name="T3" fmla="*/ 0 h 101"/>
                <a:gd name="T4" fmla="*/ 0 w 975"/>
                <a:gd name="T5" fmla="*/ 24 h 101"/>
                <a:gd name="T6" fmla="*/ 0 w 975"/>
                <a:gd name="T7" fmla="*/ 101 h 101"/>
                <a:gd name="T8" fmla="*/ 975 w 975"/>
                <a:gd name="T9" fmla="*/ 48 h 101"/>
                <a:gd name="T10" fmla="*/ 975 w 975"/>
                <a:gd name="T11" fmla="*/ 48 h 101"/>
              </a:gdLst>
              <a:ahLst/>
              <a:cxnLst>
                <a:cxn ang="0">
                  <a:pos x="T0" y="T1"/>
                </a:cxn>
                <a:cxn ang="0">
                  <a:pos x="T2" y="T3"/>
                </a:cxn>
                <a:cxn ang="0">
                  <a:pos x="T4" y="T5"/>
                </a:cxn>
                <a:cxn ang="0">
                  <a:pos x="T6" y="T7"/>
                </a:cxn>
                <a:cxn ang="0">
                  <a:pos x="T8" y="T9"/>
                </a:cxn>
                <a:cxn ang="0">
                  <a:pos x="T10" y="T11"/>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41" name="Freeform 9"/>
            <p:cNvSpPr>
              <a:spLocks/>
            </p:cNvSpPr>
            <p:nvPr/>
          </p:nvSpPr>
          <p:spPr bwMode="hidden">
            <a:xfrm>
              <a:off x="3619" y="3815"/>
              <a:ext cx="2139" cy="198"/>
            </a:xfrm>
            <a:custGeom>
              <a:avLst/>
              <a:gdLst>
                <a:gd name="T0" fmla="*/ 2141 w 2141"/>
                <a:gd name="T1" fmla="*/ 0 h 198"/>
                <a:gd name="T2" fmla="*/ 0 w 2141"/>
                <a:gd name="T3" fmla="*/ 156 h 198"/>
                <a:gd name="T4" fmla="*/ 0 w 2141"/>
                <a:gd name="T5" fmla="*/ 198 h 198"/>
                <a:gd name="T6" fmla="*/ 2141 w 2141"/>
                <a:gd name="T7" fmla="*/ 0 h 198"/>
                <a:gd name="T8" fmla="*/ 2141 w 2141"/>
                <a:gd name="T9" fmla="*/ 0 h 198"/>
              </a:gdLst>
              <a:ahLst/>
              <a:cxnLst>
                <a:cxn ang="0">
                  <a:pos x="T0" y="T1"/>
                </a:cxn>
                <a:cxn ang="0">
                  <a:pos x="T2" y="T3"/>
                </a:cxn>
                <a:cxn ang="0">
                  <a:pos x="T4" y="T5"/>
                </a:cxn>
                <a:cxn ang="0">
                  <a:pos x="T6" y="T7"/>
                </a:cxn>
                <a:cxn ang="0">
                  <a:pos x="T8" y="T9"/>
                </a:cxn>
              </a:cxnLst>
              <a:rect l="0" t="0" r="r" b="b"/>
              <a:pathLst>
                <a:path w="2141" h="198">
                  <a:moveTo>
                    <a:pt x="2141" y="0"/>
                  </a:moveTo>
                  <a:lnTo>
                    <a:pt x="0" y="156"/>
                  </a:lnTo>
                  <a:lnTo>
                    <a:pt x="0" y="198"/>
                  </a:lnTo>
                  <a:lnTo>
                    <a:pt x="2141" y="0"/>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42" name="Freeform 10"/>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43" name="Freeform 11"/>
            <p:cNvSpPr>
              <a:spLocks/>
            </p:cNvSpPr>
            <p:nvPr/>
          </p:nvSpPr>
          <p:spPr bwMode="hidden">
            <a:xfrm>
              <a:off x="2097" y="4043"/>
              <a:ext cx="2514" cy="276"/>
            </a:xfrm>
            <a:custGeom>
              <a:avLst/>
              <a:gdLst>
                <a:gd name="T0" fmla="*/ 2182 w 2517"/>
                <a:gd name="T1" fmla="*/ 276 h 276"/>
                <a:gd name="T2" fmla="*/ 2517 w 2517"/>
                <a:gd name="T3" fmla="*/ 204 h 276"/>
                <a:gd name="T4" fmla="*/ 2260 w 2517"/>
                <a:gd name="T5" fmla="*/ 0 h 276"/>
                <a:gd name="T6" fmla="*/ 0 w 2517"/>
                <a:gd name="T7" fmla="*/ 276 h 276"/>
                <a:gd name="T8" fmla="*/ 2182 w 2517"/>
                <a:gd name="T9" fmla="*/ 276 h 276"/>
                <a:gd name="T10" fmla="*/ 2182 w 2517"/>
                <a:gd name="T11" fmla="*/ 276 h 276"/>
              </a:gdLst>
              <a:ahLst/>
              <a:cxnLst>
                <a:cxn ang="0">
                  <a:pos x="T0" y="T1"/>
                </a:cxn>
                <a:cxn ang="0">
                  <a:pos x="T2" y="T3"/>
                </a:cxn>
                <a:cxn ang="0">
                  <a:pos x="T4" y="T5"/>
                </a:cxn>
                <a:cxn ang="0">
                  <a:pos x="T6" y="T7"/>
                </a:cxn>
                <a:cxn ang="0">
                  <a:pos x="T8" y="T9"/>
                </a:cxn>
                <a:cxn ang="0">
                  <a:pos x="T10" y="T11"/>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44" name="Freeform 12"/>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45" name="Freeform 13"/>
            <p:cNvSpPr>
              <a:spLocks/>
            </p:cNvSpPr>
            <p:nvPr/>
          </p:nvSpPr>
          <p:spPr bwMode="hidden">
            <a:xfrm>
              <a:off x="5030" y="3151"/>
              <a:ext cx="728" cy="240"/>
            </a:xfrm>
            <a:custGeom>
              <a:avLst/>
              <a:gdLst>
                <a:gd name="T0" fmla="*/ 729 w 729"/>
                <a:gd name="T1" fmla="*/ 240 h 240"/>
                <a:gd name="T2" fmla="*/ 0 w 729"/>
                <a:gd name="T3" fmla="*/ 0 h 240"/>
                <a:gd name="T4" fmla="*/ 0 w 729"/>
                <a:gd name="T5" fmla="*/ 6 h 240"/>
                <a:gd name="T6" fmla="*/ 729 w 729"/>
                <a:gd name="T7" fmla="*/ 240 h 240"/>
                <a:gd name="T8" fmla="*/ 729 w 729"/>
                <a:gd name="T9" fmla="*/ 240 h 240"/>
              </a:gdLst>
              <a:ahLst/>
              <a:cxnLst>
                <a:cxn ang="0">
                  <a:pos x="T0" y="T1"/>
                </a:cxn>
                <a:cxn ang="0">
                  <a:pos x="T2" y="T3"/>
                </a:cxn>
                <a:cxn ang="0">
                  <a:pos x="T4" y="T5"/>
                </a:cxn>
                <a:cxn ang="0">
                  <a:pos x="T6" y="T7"/>
                </a:cxn>
                <a:cxn ang="0">
                  <a:pos x="T8" y="T9"/>
                </a:cxn>
              </a:cxnLst>
              <a:rect l="0" t="0" r="r" b="b"/>
              <a:pathLst>
                <a:path w="729" h="240">
                  <a:moveTo>
                    <a:pt x="729" y="240"/>
                  </a:moveTo>
                  <a:lnTo>
                    <a:pt x="0" y="0"/>
                  </a:lnTo>
                  <a:lnTo>
                    <a:pt x="0" y="6"/>
                  </a:lnTo>
                  <a:lnTo>
                    <a:pt x="729" y="240"/>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46" name="Freeform 14"/>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47" name="Freeform 15"/>
            <p:cNvSpPr>
              <a:spLocks/>
            </p:cNvSpPr>
            <p:nvPr/>
          </p:nvSpPr>
          <p:spPr bwMode="hidden">
            <a:xfrm>
              <a:off x="5030" y="3049"/>
              <a:ext cx="728" cy="318"/>
            </a:xfrm>
            <a:custGeom>
              <a:avLst/>
              <a:gdLst>
                <a:gd name="T0" fmla="*/ 729 w 729"/>
                <a:gd name="T1" fmla="*/ 318 h 318"/>
                <a:gd name="T2" fmla="*/ 729 w 729"/>
                <a:gd name="T3" fmla="*/ 312 h 318"/>
                <a:gd name="T4" fmla="*/ 0 w 729"/>
                <a:gd name="T5" fmla="*/ 0 h 318"/>
                <a:gd name="T6" fmla="*/ 0 w 729"/>
                <a:gd name="T7" fmla="*/ 54 h 318"/>
                <a:gd name="T8" fmla="*/ 729 w 729"/>
                <a:gd name="T9" fmla="*/ 318 h 318"/>
                <a:gd name="T10" fmla="*/ 729 w 729"/>
                <a:gd name="T11" fmla="*/ 318 h 318"/>
              </a:gdLst>
              <a:ahLst/>
              <a:cxnLst>
                <a:cxn ang="0">
                  <a:pos x="T0" y="T1"/>
                </a:cxn>
                <a:cxn ang="0">
                  <a:pos x="T2" y="T3"/>
                </a:cxn>
                <a:cxn ang="0">
                  <a:pos x="T4" y="T5"/>
                </a:cxn>
                <a:cxn ang="0">
                  <a:pos x="T6" y="T7"/>
                </a:cxn>
                <a:cxn ang="0">
                  <a:pos x="T8" y="T9"/>
                </a:cxn>
                <a:cxn ang="0">
                  <a:pos x="T10" y="T11"/>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48" name="Freeform 16"/>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49" name="Freeform 17"/>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50" name="Freeform 18"/>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51"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Lst>
              <a:ahLst/>
              <a:cxnLst>
                <a:cxn ang="0">
                  <a:pos x="T0" y="T1"/>
                </a:cxn>
                <a:cxn ang="0">
                  <a:pos x="T2" y="T3"/>
                </a:cxn>
                <a:cxn ang="0">
                  <a:pos x="T4" y="T5"/>
                </a:cxn>
                <a:cxn ang="0">
                  <a:pos x="T6" y="T7"/>
                </a:cxn>
                <a:cxn ang="0">
                  <a:pos x="T8" y="T9"/>
                </a:cxn>
                <a:cxn ang="0">
                  <a:pos x="T10" y="T11"/>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52" name="Freeform 20"/>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53"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Lst>
              <a:ahLst/>
              <a:cxnLst>
                <a:cxn ang="0">
                  <a:pos x="T0" y="T1"/>
                </a:cxn>
                <a:cxn ang="0">
                  <a:pos x="T2" y="T3"/>
                </a:cxn>
                <a:cxn ang="0">
                  <a:pos x="T4" y="T5"/>
                </a:cxn>
                <a:cxn ang="0">
                  <a:pos x="T6" y="T7"/>
                </a:cxn>
                <a:cxn ang="0">
                  <a:pos x="T8" y="T9"/>
                </a:cxn>
              </a:cxnLst>
              <a:rect l="0" t="0" r="r" b="b"/>
              <a:pathLst>
                <a:path w="132" h="132">
                  <a:moveTo>
                    <a:pt x="132" y="132"/>
                  </a:moveTo>
                  <a:lnTo>
                    <a:pt x="0" y="0"/>
                  </a:lnTo>
                  <a:lnTo>
                    <a:pt x="0" y="0"/>
                  </a:lnTo>
                  <a:lnTo>
                    <a:pt x="132" y="132"/>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54" name="Freeform 22"/>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55" name="Freeform 23"/>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9656" name="Freeform 24"/>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57"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Lst>
              <a:ahLst/>
              <a:cxnLst>
                <a:cxn ang="0">
                  <a:pos x="T0" y="T1"/>
                </a:cxn>
                <a:cxn ang="0">
                  <a:pos x="T2" y="T3"/>
                </a:cxn>
                <a:cxn ang="0">
                  <a:pos x="T4" y="T5"/>
                </a:cxn>
                <a:cxn ang="0">
                  <a:pos x="T6" y="T7"/>
                </a:cxn>
                <a:cxn ang="0">
                  <a:pos x="T8" y="T9"/>
                </a:cxn>
                <a:cxn ang="0">
                  <a:pos x="T10" y="T11"/>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58" name="Freeform 26"/>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59" name="Freeform 27"/>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60" name="Freeform 28"/>
            <p:cNvSpPr>
              <a:spLocks/>
            </p:cNvSpPr>
            <p:nvPr/>
          </p:nvSpPr>
          <p:spPr bwMode="hidden">
            <a:xfrm>
              <a:off x="5698" y="653"/>
              <a:ext cx="60" cy="311"/>
            </a:xfrm>
            <a:custGeom>
              <a:avLst/>
              <a:gdLst>
                <a:gd name="T0" fmla="*/ 0 w 60"/>
                <a:gd name="T1" fmla="*/ 144 h 312"/>
                <a:gd name="T2" fmla="*/ 60 w 60"/>
                <a:gd name="T3" fmla="*/ 312 h 312"/>
                <a:gd name="T4" fmla="*/ 60 w 60"/>
                <a:gd name="T5" fmla="*/ 6 h 312"/>
                <a:gd name="T6" fmla="*/ 54 w 60"/>
                <a:gd name="T7" fmla="*/ 0 h 312"/>
                <a:gd name="T8" fmla="*/ 0 w 60"/>
                <a:gd name="T9" fmla="*/ 144 h 312"/>
                <a:gd name="T10" fmla="*/ 0 w 60"/>
                <a:gd name="T11" fmla="*/ 144 h 312"/>
              </a:gdLst>
              <a:ahLst/>
              <a:cxnLst>
                <a:cxn ang="0">
                  <a:pos x="T0" y="T1"/>
                </a:cxn>
                <a:cxn ang="0">
                  <a:pos x="T2" y="T3"/>
                </a:cxn>
                <a:cxn ang="0">
                  <a:pos x="T4" y="T5"/>
                </a:cxn>
                <a:cxn ang="0">
                  <a:pos x="T6" y="T7"/>
                </a:cxn>
                <a:cxn ang="0">
                  <a:pos x="T8" y="T9"/>
                </a:cxn>
                <a:cxn ang="0">
                  <a:pos x="T10" y="T11"/>
                </a:cxn>
              </a:cxnLst>
              <a:rect l="0" t="0" r="r" b="b"/>
              <a:pathLst>
                <a:path w="60" h="312">
                  <a:moveTo>
                    <a:pt x="0" y="144"/>
                  </a:moveTo>
                  <a:lnTo>
                    <a:pt x="60" y="312"/>
                  </a:lnTo>
                  <a:lnTo>
                    <a:pt x="60" y="6"/>
                  </a:lnTo>
                  <a:lnTo>
                    <a:pt x="54" y="0"/>
                  </a:lnTo>
                  <a:lnTo>
                    <a:pt x="0" y="144"/>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61" name="Freeform 29"/>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62"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0" y="0"/>
                  </a:lnTo>
                  <a:lnTo>
                    <a:pt x="0" y="6"/>
                  </a:lnTo>
                  <a:lnTo>
                    <a:pt x="6"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63" name="Freeform 31"/>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64" name="Freeform 32"/>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65" name="Freeform 33"/>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66" name="Freeform 34"/>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67" name="Freeform 35"/>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68" name="Freeform 36"/>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69" name="Freeform 37"/>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70" name="Freeform 38"/>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69671" name="Group 39"/>
            <p:cNvGrpSpPr>
              <a:grpSpLocks/>
            </p:cNvGrpSpPr>
            <p:nvPr userDrawn="1"/>
          </p:nvGrpSpPr>
          <p:grpSpPr bwMode="auto">
            <a:xfrm>
              <a:off x="0" y="1632"/>
              <a:ext cx="5758" cy="1858"/>
              <a:chOff x="0" y="1632"/>
              <a:chExt cx="5758" cy="1858"/>
            </a:xfrm>
          </p:grpSpPr>
          <p:sp>
            <p:nvSpPr>
              <p:cNvPr id="69672" name="Freeform 40"/>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73" name="Freeform 41"/>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69674" name="Rectangle 42"/>
          <p:cNvSpPr>
            <a:spLocks noGrp="1" noChangeArrowheads="1"/>
          </p:cNvSpPr>
          <p:nvPr>
            <p:ph type="ctrTitle" sz="quarter"/>
          </p:nvPr>
        </p:nvSpPr>
        <p:spPr>
          <a:xfrm>
            <a:off x="457200" y="1600200"/>
            <a:ext cx="8229600" cy="1828800"/>
          </a:xfrm>
        </p:spPr>
        <p:txBody>
          <a:bodyPr/>
          <a:lstStyle>
            <a:lvl1pPr>
              <a:defRPr sz="4800"/>
            </a:lvl1pPr>
          </a:lstStyle>
          <a:p>
            <a:pPr lvl="0"/>
            <a:r>
              <a:rPr lang="en-US" noProof="0" smtClean="0"/>
              <a:t>Click to edit Master title style</a:t>
            </a:r>
          </a:p>
        </p:txBody>
      </p:sp>
      <p:sp>
        <p:nvSpPr>
          <p:cNvPr id="69675"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sz="3600"/>
            </a:lvl1pPr>
          </a:lstStyle>
          <a:p>
            <a:pPr lvl="0"/>
            <a:r>
              <a:rPr lang="en-US" noProof="0" smtClean="0"/>
              <a:t>Click to edit Master subtitle style</a:t>
            </a:r>
          </a:p>
        </p:txBody>
      </p:sp>
      <p:sp>
        <p:nvSpPr>
          <p:cNvPr id="69676" name="Rectangle 44"/>
          <p:cNvSpPr>
            <a:spLocks noGrp="1" noChangeArrowheads="1"/>
          </p:cNvSpPr>
          <p:nvPr>
            <p:ph type="ftr" sz="quarter" idx="3"/>
          </p:nvPr>
        </p:nvSpPr>
        <p:spPr>
          <a:xfrm>
            <a:off x="914400" y="6248400"/>
            <a:ext cx="7315200" cy="457200"/>
          </a:xfrm>
        </p:spPr>
        <p:txBody>
          <a:bodyPr/>
          <a:lstStyle>
            <a:lvl1pPr>
              <a:defRPr/>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A8BF472-6E32-4C0D-B8FB-51A077894E87}" type="slidenum">
              <a:rPr lang="en-US"/>
              <a:pPr/>
              <a:t>‹#›</a:t>
            </a:fld>
            <a:endParaRPr lang="en-US"/>
          </a:p>
        </p:txBody>
      </p:sp>
    </p:spTree>
    <p:extLst>
      <p:ext uri="{BB962C8B-B14F-4D97-AF65-F5344CB8AC3E}">
        <p14:creationId xmlns:p14="http://schemas.microsoft.com/office/powerpoint/2010/main" val="34274739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9AD425F-30C7-4227-9640-19FFED588D3C}" type="slidenum">
              <a:rPr lang="en-US"/>
              <a:pPr/>
              <a:t>‹#›</a:t>
            </a:fld>
            <a:endParaRPr lang="en-US"/>
          </a:p>
        </p:txBody>
      </p:sp>
    </p:spTree>
    <p:extLst>
      <p:ext uri="{BB962C8B-B14F-4D97-AF65-F5344CB8AC3E}">
        <p14:creationId xmlns:p14="http://schemas.microsoft.com/office/powerpoint/2010/main" val="26203328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FFB6A70-E5A3-4821-88AA-4C650A402073}" type="slidenum">
              <a:rPr lang="en-US"/>
              <a:pPr/>
              <a:t>‹#›</a:t>
            </a:fld>
            <a:endParaRPr lang="en-US"/>
          </a:p>
        </p:txBody>
      </p:sp>
    </p:spTree>
    <p:extLst>
      <p:ext uri="{BB962C8B-B14F-4D97-AF65-F5344CB8AC3E}">
        <p14:creationId xmlns:p14="http://schemas.microsoft.com/office/powerpoint/2010/main" val="10861308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FA86858-4455-4A32-B02D-0B3A468CBDD0}" type="slidenum">
              <a:rPr lang="en-US"/>
              <a:pPr/>
              <a:t>‹#›</a:t>
            </a:fld>
            <a:endParaRPr lang="en-US"/>
          </a:p>
        </p:txBody>
      </p:sp>
    </p:spTree>
    <p:extLst>
      <p:ext uri="{BB962C8B-B14F-4D97-AF65-F5344CB8AC3E}">
        <p14:creationId xmlns:p14="http://schemas.microsoft.com/office/powerpoint/2010/main" val="32106363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3DDEB2B1-8FBD-480A-8C65-0210E9FA7852}" type="slidenum">
              <a:rPr lang="en-US"/>
              <a:pPr/>
              <a:t>‹#›</a:t>
            </a:fld>
            <a:endParaRPr lang="en-US"/>
          </a:p>
        </p:txBody>
      </p:sp>
    </p:spTree>
    <p:extLst>
      <p:ext uri="{BB962C8B-B14F-4D97-AF65-F5344CB8AC3E}">
        <p14:creationId xmlns:p14="http://schemas.microsoft.com/office/powerpoint/2010/main" val="40230626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644CB2E-BA3D-4CCE-A423-9D043D39A9A3}" type="slidenum">
              <a:rPr lang="en-US"/>
              <a:pPr/>
              <a:t>‹#›</a:t>
            </a:fld>
            <a:endParaRPr lang="en-US"/>
          </a:p>
        </p:txBody>
      </p:sp>
    </p:spTree>
    <p:extLst>
      <p:ext uri="{BB962C8B-B14F-4D97-AF65-F5344CB8AC3E}">
        <p14:creationId xmlns:p14="http://schemas.microsoft.com/office/powerpoint/2010/main" val="2032281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1963D94-1294-4BA8-BB58-E5EB7686C4D2}" type="slidenum">
              <a:rPr lang="en-US"/>
              <a:pPr/>
              <a:t>‹#›</a:t>
            </a:fld>
            <a:endParaRPr lang="en-US"/>
          </a:p>
        </p:txBody>
      </p:sp>
    </p:spTree>
    <p:extLst>
      <p:ext uri="{BB962C8B-B14F-4D97-AF65-F5344CB8AC3E}">
        <p14:creationId xmlns:p14="http://schemas.microsoft.com/office/powerpoint/2010/main" val="21379872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717677F-7CC2-4BF7-ADF3-FCEA4DCC0376}" type="slidenum">
              <a:rPr lang="en-US"/>
              <a:pPr/>
              <a:t>‹#›</a:t>
            </a:fld>
            <a:endParaRPr lang="en-US"/>
          </a:p>
        </p:txBody>
      </p:sp>
    </p:spTree>
    <p:extLst>
      <p:ext uri="{BB962C8B-B14F-4D97-AF65-F5344CB8AC3E}">
        <p14:creationId xmlns:p14="http://schemas.microsoft.com/office/powerpoint/2010/main" val="5286766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97C4942-DF39-49C1-8E6F-3F68863B0B55}" type="slidenum">
              <a:rPr lang="en-US"/>
              <a:pPr/>
              <a:t>‹#›</a:t>
            </a:fld>
            <a:endParaRPr lang="en-US"/>
          </a:p>
        </p:txBody>
      </p:sp>
    </p:spTree>
    <p:extLst>
      <p:ext uri="{BB962C8B-B14F-4D97-AF65-F5344CB8AC3E}">
        <p14:creationId xmlns:p14="http://schemas.microsoft.com/office/powerpoint/2010/main" val="8497655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F0A1278-7BDD-4B6A-9870-017048CEAE14}" type="slidenum">
              <a:rPr lang="en-US"/>
              <a:pPr/>
              <a:t>‹#›</a:t>
            </a:fld>
            <a:endParaRPr lang="en-US"/>
          </a:p>
        </p:txBody>
      </p:sp>
    </p:spTree>
    <p:extLst>
      <p:ext uri="{BB962C8B-B14F-4D97-AF65-F5344CB8AC3E}">
        <p14:creationId xmlns:p14="http://schemas.microsoft.com/office/powerpoint/2010/main" val="33125481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3DFE9A3-23C9-46AD-844F-1F88653C19F2}" type="slidenum">
              <a:rPr lang="en-US"/>
              <a:pPr/>
              <a:t>‹#›</a:t>
            </a:fld>
            <a:endParaRPr lang="en-US"/>
          </a:p>
        </p:txBody>
      </p:sp>
    </p:spTree>
    <p:extLst>
      <p:ext uri="{BB962C8B-B14F-4D97-AF65-F5344CB8AC3E}">
        <p14:creationId xmlns:p14="http://schemas.microsoft.com/office/powerpoint/2010/main" val="23188864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1D8473A-6CDE-4D22-91F2-E99E27A4E418}" type="slidenum">
              <a:rPr lang="en-US"/>
              <a:pPr/>
              <a:t>‹#›</a:t>
            </a:fld>
            <a:endParaRPr lang="en-US"/>
          </a:p>
        </p:txBody>
      </p:sp>
    </p:spTree>
    <p:extLst>
      <p:ext uri="{BB962C8B-B14F-4D97-AF65-F5344CB8AC3E}">
        <p14:creationId xmlns:p14="http://schemas.microsoft.com/office/powerpoint/2010/main" val="2912455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A963961-F1D1-483C-89DE-0BDBA5416191}" type="slidenum">
              <a:rPr lang="en-US"/>
              <a:pPr/>
              <a:t>‹#›</a:t>
            </a:fld>
            <a:endParaRPr lang="en-US"/>
          </a:p>
        </p:txBody>
      </p:sp>
    </p:spTree>
    <p:extLst>
      <p:ext uri="{BB962C8B-B14F-4D97-AF65-F5344CB8AC3E}">
        <p14:creationId xmlns:p14="http://schemas.microsoft.com/office/powerpoint/2010/main" val="37411664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3E7D9C0-56C6-4F23-9126-069578364A7A}" type="slidenum">
              <a:rPr lang="en-US"/>
              <a:pPr/>
              <a:t>‹#›</a:t>
            </a:fld>
            <a:endParaRPr lang="en-US"/>
          </a:p>
        </p:txBody>
      </p:sp>
    </p:spTree>
    <p:extLst>
      <p:ext uri="{BB962C8B-B14F-4D97-AF65-F5344CB8AC3E}">
        <p14:creationId xmlns:p14="http://schemas.microsoft.com/office/powerpoint/2010/main" val="6163695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B628C13-2A93-408A-A1FD-9B1AE3F5AFC8}" type="slidenum">
              <a:rPr lang="en-US"/>
              <a:pPr/>
              <a:t>‹#›</a:t>
            </a:fld>
            <a:endParaRPr lang="en-US"/>
          </a:p>
        </p:txBody>
      </p:sp>
    </p:spTree>
    <p:extLst>
      <p:ext uri="{BB962C8B-B14F-4D97-AF65-F5344CB8AC3E}">
        <p14:creationId xmlns:p14="http://schemas.microsoft.com/office/powerpoint/2010/main" val="32694769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30C873AE-2FAF-4CE9-95BC-04C1A8E99469}" type="slidenum">
              <a:rPr lang="en-US"/>
              <a:pPr/>
              <a:t>‹#›</a:t>
            </a:fld>
            <a:endParaRPr lang="en-US"/>
          </a:p>
        </p:txBody>
      </p:sp>
    </p:spTree>
    <p:extLst>
      <p:ext uri="{BB962C8B-B14F-4D97-AF65-F5344CB8AC3E}">
        <p14:creationId xmlns:p14="http://schemas.microsoft.com/office/powerpoint/2010/main" val="4633834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7391FCF-3F32-4B20-A4E9-D6D453249A9B}" type="slidenum">
              <a:rPr lang="en-US"/>
              <a:pPr/>
              <a:t>‹#›</a:t>
            </a:fld>
            <a:endParaRPr lang="en-US"/>
          </a:p>
        </p:txBody>
      </p:sp>
    </p:spTree>
    <p:extLst>
      <p:ext uri="{BB962C8B-B14F-4D97-AF65-F5344CB8AC3E}">
        <p14:creationId xmlns:p14="http://schemas.microsoft.com/office/powerpoint/2010/main" val="20122501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E83B08A-FA4A-456D-BD00-47F99EDCE596}" type="slidenum">
              <a:rPr lang="en-US"/>
              <a:pPr/>
              <a:t>‹#›</a:t>
            </a:fld>
            <a:endParaRPr lang="en-US"/>
          </a:p>
        </p:txBody>
      </p:sp>
    </p:spTree>
    <p:extLst>
      <p:ext uri="{BB962C8B-B14F-4D97-AF65-F5344CB8AC3E}">
        <p14:creationId xmlns:p14="http://schemas.microsoft.com/office/powerpoint/2010/main" val="23600304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794359D-D9DB-4A47-B0F0-9C4DFEBBAEFE}" type="slidenum">
              <a:rPr lang="en-US"/>
              <a:pPr/>
              <a:t>‹#›</a:t>
            </a:fld>
            <a:endParaRPr lang="en-US"/>
          </a:p>
        </p:txBody>
      </p:sp>
    </p:spTree>
    <p:extLst>
      <p:ext uri="{BB962C8B-B14F-4D97-AF65-F5344CB8AC3E}">
        <p14:creationId xmlns:p14="http://schemas.microsoft.com/office/powerpoint/2010/main" val="4899351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6992181-9EB5-472F-A693-59B3264A6383}" type="slidenum">
              <a:rPr lang="en-US"/>
              <a:pPr/>
              <a:t>‹#›</a:t>
            </a:fld>
            <a:endParaRPr lang="en-US"/>
          </a:p>
        </p:txBody>
      </p:sp>
    </p:spTree>
    <p:extLst>
      <p:ext uri="{BB962C8B-B14F-4D97-AF65-F5344CB8AC3E}">
        <p14:creationId xmlns:p14="http://schemas.microsoft.com/office/powerpoint/2010/main" val="40310819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2A67A92-D467-4AD4-A5F9-1C731A6AF93A}" type="slidenum">
              <a:rPr lang="en-US"/>
              <a:pPr/>
              <a:t>‹#›</a:t>
            </a:fld>
            <a:endParaRPr lang="en-US"/>
          </a:p>
        </p:txBody>
      </p:sp>
    </p:spTree>
    <p:extLst>
      <p:ext uri="{BB962C8B-B14F-4D97-AF65-F5344CB8AC3E}">
        <p14:creationId xmlns:p14="http://schemas.microsoft.com/office/powerpoint/2010/main" val="8641360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579741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81212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246612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102801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130137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935574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781222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496704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821062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45105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366519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21702568-1919-436B-A8C0-BB4E434EE44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grpSp>
        <p:nvGrpSpPr>
          <p:cNvPr id="68610" name="Group 2"/>
          <p:cNvGrpSpPr>
            <a:grpSpLocks/>
          </p:cNvGrpSpPr>
          <p:nvPr/>
        </p:nvGrpSpPr>
        <p:grpSpPr bwMode="auto">
          <a:xfrm>
            <a:off x="0" y="0"/>
            <a:ext cx="9144000" cy="6856413"/>
            <a:chOff x="0" y="0"/>
            <a:chExt cx="5760" cy="4319"/>
          </a:xfrm>
        </p:grpSpPr>
        <p:sp>
          <p:nvSpPr>
            <p:cNvPr id="68611" name="Freeform 3"/>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12" name="Freeform 4"/>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13" name="Freeform 5"/>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14" name="Freeform 6"/>
            <p:cNvSpPr>
              <a:spLocks/>
            </p:cNvSpPr>
            <p:nvPr/>
          </p:nvSpPr>
          <p:spPr bwMode="hidden">
            <a:xfrm>
              <a:off x="4038" y="3577"/>
              <a:ext cx="1720" cy="65"/>
            </a:xfrm>
            <a:custGeom>
              <a:avLst/>
              <a:gdLst>
                <a:gd name="T0" fmla="*/ 1722 w 1722"/>
                <a:gd name="T1" fmla="*/ 66 h 66"/>
                <a:gd name="T2" fmla="*/ 1722 w 1722"/>
                <a:gd name="T3" fmla="*/ 60 h 66"/>
                <a:gd name="T4" fmla="*/ 0 w 1722"/>
                <a:gd name="T5" fmla="*/ 0 h 66"/>
                <a:gd name="T6" fmla="*/ 0 w 1722"/>
                <a:gd name="T7" fmla="*/ 48 h 66"/>
                <a:gd name="T8" fmla="*/ 1722 w 1722"/>
                <a:gd name="T9" fmla="*/ 66 h 66"/>
                <a:gd name="T10" fmla="*/ 1722 w 1722"/>
                <a:gd name="T11" fmla="*/ 66 h 66"/>
              </a:gdLst>
              <a:ahLst/>
              <a:cxnLst>
                <a:cxn ang="0">
                  <a:pos x="T0" y="T1"/>
                </a:cxn>
                <a:cxn ang="0">
                  <a:pos x="T2" y="T3"/>
                </a:cxn>
                <a:cxn ang="0">
                  <a:pos x="T4" y="T5"/>
                </a:cxn>
                <a:cxn ang="0">
                  <a:pos x="T6" y="T7"/>
                </a:cxn>
                <a:cxn ang="0">
                  <a:pos x="T8" y="T9"/>
                </a:cxn>
                <a:cxn ang="0">
                  <a:pos x="T10" y="T11"/>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15" name="Freeform 7"/>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8616" name="Freeform 8"/>
            <p:cNvSpPr>
              <a:spLocks/>
            </p:cNvSpPr>
            <p:nvPr/>
          </p:nvSpPr>
          <p:spPr bwMode="hidden">
            <a:xfrm>
              <a:off x="4784" y="3702"/>
              <a:ext cx="974" cy="101"/>
            </a:xfrm>
            <a:custGeom>
              <a:avLst/>
              <a:gdLst>
                <a:gd name="T0" fmla="*/ 975 w 975"/>
                <a:gd name="T1" fmla="*/ 48 h 101"/>
                <a:gd name="T2" fmla="*/ 975 w 975"/>
                <a:gd name="T3" fmla="*/ 0 h 101"/>
                <a:gd name="T4" fmla="*/ 0 w 975"/>
                <a:gd name="T5" fmla="*/ 24 h 101"/>
                <a:gd name="T6" fmla="*/ 0 w 975"/>
                <a:gd name="T7" fmla="*/ 101 h 101"/>
                <a:gd name="T8" fmla="*/ 975 w 975"/>
                <a:gd name="T9" fmla="*/ 48 h 101"/>
                <a:gd name="T10" fmla="*/ 975 w 975"/>
                <a:gd name="T11" fmla="*/ 48 h 101"/>
              </a:gdLst>
              <a:ahLst/>
              <a:cxnLst>
                <a:cxn ang="0">
                  <a:pos x="T0" y="T1"/>
                </a:cxn>
                <a:cxn ang="0">
                  <a:pos x="T2" y="T3"/>
                </a:cxn>
                <a:cxn ang="0">
                  <a:pos x="T4" y="T5"/>
                </a:cxn>
                <a:cxn ang="0">
                  <a:pos x="T6" y="T7"/>
                </a:cxn>
                <a:cxn ang="0">
                  <a:pos x="T8" y="T9"/>
                </a:cxn>
                <a:cxn ang="0">
                  <a:pos x="T10" y="T11"/>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17" name="Freeform 9"/>
            <p:cNvSpPr>
              <a:spLocks/>
            </p:cNvSpPr>
            <p:nvPr/>
          </p:nvSpPr>
          <p:spPr bwMode="hidden">
            <a:xfrm>
              <a:off x="3619" y="3815"/>
              <a:ext cx="2139" cy="198"/>
            </a:xfrm>
            <a:custGeom>
              <a:avLst/>
              <a:gdLst>
                <a:gd name="T0" fmla="*/ 2141 w 2141"/>
                <a:gd name="T1" fmla="*/ 0 h 198"/>
                <a:gd name="T2" fmla="*/ 0 w 2141"/>
                <a:gd name="T3" fmla="*/ 156 h 198"/>
                <a:gd name="T4" fmla="*/ 0 w 2141"/>
                <a:gd name="T5" fmla="*/ 198 h 198"/>
                <a:gd name="T6" fmla="*/ 2141 w 2141"/>
                <a:gd name="T7" fmla="*/ 0 h 198"/>
                <a:gd name="T8" fmla="*/ 2141 w 2141"/>
                <a:gd name="T9" fmla="*/ 0 h 198"/>
              </a:gdLst>
              <a:ahLst/>
              <a:cxnLst>
                <a:cxn ang="0">
                  <a:pos x="T0" y="T1"/>
                </a:cxn>
                <a:cxn ang="0">
                  <a:pos x="T2" y="T3"/>
                </a:cxn>
                <a:cxn ang="0">
                  <a:pos x="T4" y="T5"/>
                </a:cxn>
                <a:cxn ang="0">
                  <a:pos x="T6" y="T7"/>
                </a:cxn>
                <a:cxn ang="0">
                  <a:pos x="T8" y="T9"/>
                </a:cxn>
              </a:cxnLst>
              <a:rect l="0" t="0" r="r" b="b"/>
              <a:pathLst>
                <a:path w="2141" h="198">
                  <a:moveTo>
                    <a:pt x="2141" y="0"/>
                  </a:moveTo>
                  <a:lnTo>
                    <a:pt x="0" y="156"/>
                  </a:lnTo>
                  <a:lnTo>
                    <a:pt x="0" y="198"/>
                  </a:lnTo>
                  <a:lnTo>
                    <a:pt x="2141" y="0"/>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18" name="Freeform 10"/>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19" name="Freeform 11"/>
            <p:cNvSpPr>
              <a:spLocks/>
            </p:cNvSpPr>
            <p:nvPr/>
          </p:nvSpPr>
          <p:spPr bwMode="hidden">
            <a:xfrm>
              <a:off x="2097" y="4043"/>
              <a:ext cx="2514" cy="276"/>
            </a:xfrm>
            <a:custGeom>
              <a:avLst/>
              <a:gdLst>
                <a:gd name="T0" fmla="*/ 2182 w 2517"/>
                <a:gd name="T1" fmla="*/ 276 h 276"/>
                <a:gd name="T2" fmla="*/ 2517 w 2517"/>
                <a:gd name="T3" fmla="*/ 204 h 276"/>
                <a:gd name="T4" fmla="*/ 2260 w 2517"/>
                <a:gd name="T5" fmla="*/ 0 h 276"/>
                <a:gd name="T6" fmla="*/ 0 w 2517"/>
                <a:gd name="T7" fmla="*/ 276 h 276"/>
                <a:gd name="T8" fmla="*/ 2182 w 2517"/>
                <a:gd name="T9" fmla="*/ 276 h 276"/>
                <a:gd name="T10" fmla="*/ 2182 w 2517"/>
                <a:gd name="T11" fmla="*/ 276 h 276"/>
              </a:gdLst>
              <a:ahLst/>
              <a:cxnLst>
                <a:cxn ang="0">
                  <a:pos x="T0" y="T1"/>
                </a:cxn>
                <a:cxn ang="0">
                  <a:pos x="T2" y="T3"/>
                </a:cxn>
                <a:cxn ang="0">
                  <a:pos x="T4" y="T5"/>
                </a:cxn>
                <a:cxn ang="0">
                  <a:pos x="T6" y="T7"/>
                </a:cxn>
                <a:cxn ang="0">
                  <a:pos x="T8" y="T9"/>
                </a:cxn>
                <a:cxn ang="0">
                  <a:pos x="T10" y="T11"/>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20" name="Freeform 12"/>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21" name="Freeform 13"/>
            <p:cNvSpPr>
              <a:spLocks/>
            </p:cNvSpPr>
            <p:nvPr/>
          </p:nvSpPr>
          <p:spPr bwMode="hidden">
            <a:xfrm>
              <a:off x="5030" y="3151"/>
              <a:ext cx="728" cy="240"/>
            </a:xfrm>
            <a:custGeom>
              <a:avLst/>
              <a:gdLst>
                <a:gd name="T0" fmla="*/ 729 w 729"/>
                <a:gd name="T1" fmla="*/ 240 h 240"/>
                <a:gd name="T2" fmla="*/ 0 w 729"/>
                <a:gd name="T3" fmla="*/ 0 h 240"/>
                <a:gd name="T4" fmla="*/ 0 w 729"/>
                <a:gd name="T5" fmla="*/ 6 h 240"/>
                <a:gd name="T6" fmla="*/ 729 w 729"/>
                <a:gd name="T7" fmla="*/ 240 h 240"/>
                <a:gd name="T8" fmla="*/ 729 w 729"/>
                <a:gd name="T9" fmla="*/ 240 h 240"/>
              </a:gdLst>
              <a:ahLst/>
              <a:cxnLst>
                <a:cxn ang="0">
                  <a:pos x="T0" y="T1"/>
                </a:cxn>
                <a:cxn ang="0">
                  <a:pos x="T2" y="T3"/>
                </a:cxn>
                <a:cxn ang="0">
                  <a:pos x="T4" y="T5"/>
                </a:cxn>
                <a:cxn ang="0">
                  <a:pos x="T6" y="T7"/>
                </a:cxn>
                <a:cxn ang="0">
                  <a:pos x="T8" y="T9"/>
                </a:cxn>
              </a:cxnLst>
              <a:rect l="0" t="0" r="r" b="b"/>
              <a:pathLst>
                <a:path w="729" h="240">
                  <a:moveTo>
                    <a:pt x="729" y="240"/>
                  </a:moveTo>
                  <a:lnTo>
                    <a:pt x="0" y="0"/>
                  </a:lnTo>
                  <a:lnTo>
                    <a:pt x="0" y="6"/>
                  </a:lnTo>
                  <a:lnTo>
                    <a:pt x="729" y="240"/>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22" name="Freeform 14"/>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23" name="Freeform 15"/>
            <p:cNvSpPr>
              <a:spLocks/>
            </p:cNvSpPr>
            <p:nvPr/>
          </p:nvSpPr>
          <p:spPr bwMode="hidden">
            <a:xfrm>
              <a:off x="5030" y="3049"/>
              <a:ext cx="728" cy="318"/>
            </a:xfrm>
            <a:custGeom>
              <a:avLst/>
              <a:gdLst>
                <a:gd name="T0" fmla="*/ 729 w 729"/>
                <a:gd name="T1" fmla="*/ 318 h 318"/>
                <a:gd name="T2" fmla="*/ 729 w 729"/>
                <a:gd name="T3" fmla="*/ 312 h 318"/>
                <a:gd name="T4" fmla="*/ 0 w 729"/>
                <a:gd name="T5" fmla="*/ 0 h 318"/>
                <a:gd name="T6" fmla="*/ 0 w 729"/>
                <a:gd name="T7" fmla="*/ 54 h 318"/>
                <a:gd name="T8" fmla="*/ 729 w 729"/>
                <a:gd name="T9" fmla="*/ 318 h 318"/>
                <a:gd name="T10" fmla="*/ 729 w 729"/>
                <a:gd name="T11" fmla="*/ 318 h 318"/>
              </a:gdLst>
              <a:ahLst/>
              <a:cxnLst>
                <a:cxn ang="0">
                  <a:pos x="T0" y="T1"/>
                </a:cxn>
                <a:cxn ang="0">
                  <a:pos x="T2" y="T3"/>
                </a:cxn>
                <a:cxn ang="0">
                  <a:pos x="T4" y="T5"/>
                </a:cxn>
                <a:cxn ang="0">
                  <a:pos x="T6" y="T7"/>
                </a:cxn>
                <a:cxn ang="0">
                  <a:pos x="T8" y="T9"/>
                </a:cxn>
                <a:cxn ang="0">
                  <a:pos x="T10" y="T11"/>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24" name="Freeform 16"/>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25" name="Freeform 17"/>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26" name="Freeform 18"/>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27"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Lst>
              <a:ahLst/>
              <a:cxnLst>
                <a:cxn ang="0">
                  <a:pos x="T0" y="T1"/>
                </a:cxn>
                <a:cxn ang="0">
                  <a:pos x="T2" y="T3"/>
                </a:cxn>
                <a:cxn ang="0">
                  <a:pos x="T4" y="T5"/>
                </a:cxn>
                <a:cxn ang="0">
                  <a:pos x="T6" y="T7"/>
                </a:cxn>
                <a:cxn ang="0">
                  <a:pos x="T8" y="T9"/>
                </a:cxn>
                <a:cxn ang="0">
                  <a:pos x="T10" y="T11"/>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28" name="Freeform 20"/>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29"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Lst>
              <a:ahLst/>
              <a:cxnLst>
                <a:cxn ang="0">
                  <a:pos x="T0" y="T1"/>
                </a:cxn>
                <a:cxn ang="0">
                  <a:pos x="T2" y="T3"/>
                </a:cxn>
                <a:cxn ang="0">
                  <a:pos x="T4" y="T5"/>
                </a:cxn>
                <a:cxn ang="0">
                  <a:pos x="T6" y="T7"/>
                </a:cxn>
                <a:cxn ang="0">
                  <a:pos x="T8" y="T9"/>
                </a:cxn>
              </a:cxnLst>
              <a:rect l="0" t="0" r="r" b="b"/>
              <a:pathLst>
                <a:path w="132" h="132">
                  <a:moveTo>
                    <a:pt x="132" y="132"/>
                  </a:moveTo>
                  <a:lnTo>
                    <a:pt x="0" y="0"/>
                  </a:lnTo>
                  <a:lnTo>
                    <a:pt x="0" y="0"/>
                  </a:lnTo>
                  <a:lnTo>
                    <a:pt x="132" y="132"/>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30" name="Freeform 22"/>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31" name="Freeform 23"/>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8632" name="Freeform 24"/>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33"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Lst>
              <a:ahLst/>
              <a:cxnLst>
                <a:cxn ang="0">
                  <a:pos x="T0" y="T1"/>
                </a:cxn>
                <a:cxn ang="0">
                  <a:pos x="T2" y="T3"/>
                </a:cxn>
                <a:cxn ang="0">
                  <a:pos x="T4" y="T5"/>
                </a:cxn>
                <a:cxn ang="0">
                  <a:pos x="T6" y="T7"/>
                </a:cxn>
                <a:cxn ang="0">
                  <a:pos x="T8" y="T9"/>
                </a:cxn>
                <a:cxn ang="0">
                  <a:pos x="T10" y="T11"/>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34" name="Freeform 26"/>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35" name="Freeform 27"/>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36" name="Freeform 28"/>
            <p:cNvSpPr>
              <a:spLocks/>
            </p:cNvSpPr>
            <p:nvPr/>
          </p:nvSpPr>
          <p:spPr bwMode="hidden">
            <a:xfrm>
              <a:off x="5698" y="653"/>
              <a:ext cx="60" cy="311"/>
            </a:xfrm>
            <a:custGeom>
              <a:avLst/>
              <a:gdLst>
                <a:gd name="T0" fmla="*/ 0 w 60"/>
                <a:gd name="T1" fmla="*/ 144 h 312"/>
                <a:gd name="T2" fmla="*/ 60 w 60"/>
                <a:gd name="T3" fmla="*/ 312 h 312"/>
                <a:gd name="T4" fmla="*/ 60 w 60"/>
                <a:gd name="T5" fmla="*/ 6 h 312"/>
                <a:gd name="T6" fmla="*/ 54 w 60"/>
                <a:gd name="T7" fmla="*/ 0 h 312"/>
                <a:gd name="T8" fmla="*/ 0 w 60"/>
                <a:gd name="T9" fmla="*/ 144 h 312"/>
                <a:gd name="T10" fmla="*/ 0 w 60"/>
                <a:gd name="T11" fmla="*/ 144 h 312"/>
              </a:gdLst>
              <a:ahLst/>
              <a:cxnLst>
                <a:cxn ang="0">
                  <a:pos x="T0" y="T1"/>
                </a:cxn>
                <a:cxn ang="0">
                  <a:pos x="T2" y="T3"/>
                </a:cxn>
                <a:cxn ang="0">
                  <a:pos x="T4" y="T5"/>
                </a:cxn>
                <a:cxn ang="0">
                  <a:pos x="T6" y="T7"/>
                </a:cxn>
                <a:cxn ang="0">
                  <a:pos x="T8" y="T9"/>
                </a:cxn>
                <a:cxn ang="0">
                  <a:pos x="T10" y="T11"/>
                </a:cxn>
              </a:cxnLst>
              <a:rect l="0" t="0" r="r" b="b"/>
              <a:pathLst>
                <a:path w="60" h="312">
                  <a:moveTo>
                    <a:pt x="0" y="144"/>
                  </a:moveTo>
                  <a:lnTo>
                    <a:pt x="60" y="312"/>
                  </a:lnTo>
                  <a:lnTo>
                    <a:pt x="60" y="6"/>
                  </a:lnTo>
                  <a:lnTo>
                    <a:pt x="54" y="0"/>
                  </a:lnTo>
                  <a:lnTo>
                    <a:pt x="0" y="144"/>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37" name="Freeform 29"/>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38"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0" y="0"/>
                  </a:lnTo>
                  <a:lnTo>
                    <a:pt x="0" y="6"/>
                  </a:lnTo>
                  <a:lnTo>
                    <a:pt x="6"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39" name="Freeform 31"/>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40" name="Freeform 32"/>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41" name="Freeform 33"/>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42" name="Freeform 34"/>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43" name="Freeform 35"/>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44" name="Freeform 36"/>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45" name="Freeform 37"/>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46" name="Freeform 38"/>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68647" name="Group 39"/>
            <p:cNvGrpSpPr>
              <a:grpSpLocks/>
            </p:cNvGrpSpPr>
            <p:nvPr userDrawn="1"/>
          </p:nvGrpSpPr>
          <p:grpSpPr bwMode="auto">
            <a:xfrm>
              <a:off x="0" y="1632"/>
              <a:ext cx="5758" cy="1858"/>
              <a:chOff x="0" y="1632"/>
              <a:chExt cx="5758" cy="1858"/>
            </a:xfrm>
          </p:grpSpPr>
          <p:sp>
            <p:nvSpPr>
              <p:cNvPr id="68648" name="Freeform 40"/>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49" name="Freeform 41"/>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68650" name="Rectangle 42"/>
          <p:cNvSpPr>
            <a:spLocks noGrp="1" noChangeArrowheads="1"/>
          </p:cNvSpPr>
          <p:nvPr>
            <p:ph type="title"/>
          </p:nvPr>
        </p:nvSpPr>
        <p:spPr bwMode="auto">
          <a:xfrm>
            <a:off x="457200" y="2778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8651" name="Rectangle 4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8652" name="Rectangle 4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latin typeface="+mn-lt"/>
              </a:defRPr>
            </a:lvl1pPr>
          </a:lstStyle>
          <a:p>
            <a:endParaRPr lang="en-US"/>
          </a:p>
        </p:txBody>
      </p:sp>
      <p:sp>
        <p:nvSpPr>
          <p:cNvPr id="68653" name="Rectangle 4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mn-lt"/>
              </a:defRPr>
            </a:lvl1pPr>
          </a:lstStyle>
          <a:p>
            <a:endParaRPr lang="en-US"/>
          </a:p>
        </p:txBody>
      </p:sp>
      <p:sp>
        <p:nvSpPr>
          <p:cNvPr id="68654" name="Rectangle 4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latin typeface="+mn-lt"/>
              </a:defRPr>
            </a:lvl1pPr>
          </a:lstStyle>
          <a:p>
            <a:fld id="{156B5229-9FC6-4F11-911D-F26A02B92EEF}"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0"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ctr" rtl="0" fontAlgn="base">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fontAlgn="base">
        <a:spcBef>
          <a:spcPct val="20000"/>
        </a:spcBef>
        <a:spcAft>
          <a:spcPct val="0"/>
        </a:spcAft>
        <a:buClr>
          <a:schemeClr val="hlink"/>
        </a:buClr>
        <a:buSzPct val="90000"/>
        <a:buFont typeface="Wingdings" panose="05000000000000000000" pitchFamily="2" charset="2"/>
        <a:buBlip>
          <a:blip r:embed="rId13"/>
        </a:buBlip>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accent2"/>
        </a:buClr>
        <a:buSzPct val="90000"/>
        <a:buFont typeface="Wingdings" panose="05000000000000000000" pitchFamily="2" charset="2"/>
        <a:buBlip>
          <a:blip r:embed="rId14"/>
        </a:buBlip>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folHlink"/>
        </a:buClr>
        <a:buSzPct val="90000"/>
        <a:buFont typeface="Wingdings" panose="05000000000000000000" pitchFamily="2" charset="2"/>
        <a:buBlip>
          <a:blip r:embed="rId15"/>
        </a:buBlip>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854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854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854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855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D148DAE2-313D-4702-878F-4D8BD0EF98A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F350ACC7-3908-4E49-80D3-73D7F0FDBFDE}" type="datetimeFigureOut">
              <a:rPr lang="en-US" smtClean="0">
                <a:solidFill>
                  <a:prstClr val="black">
                    <a:tint val="75000"/>
                  </a:prstClr>
                </a:solidFill>
                <a:latin typeface="Calibri"/>
                <a:cs typeface="Arial" charset="0"/>
              </a:rPr>
              <a:pPr eaLnBrk="1" fontAlgn="auto" hangingPunct="1">
                <a:spcBef>
                  <a:spcPts val="0"/>
                </a:spcBef>
                <a:spcAft>
                  <a:spcPts val="0"/>
                </a:spcAft>
              </a:pPr>
              <a:t>3/12/2014</a:t>
            </a:fld>
            <a:endParaRPr lang="en-US" dirty="0">
              <a:solidFill>
                <a:prstClr val="black">
                  <a:tint val="75000"/>
                </a:prstClr>
              </a:solidFill>
              <a:latin typeface="Calibri"/>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dirty="0">
              <a:solidFill>
                <a:prstClr val="black">
                  <a:tint val="75000"/>
                </a:prstClr>
              </a:solidFill>
              <a:latin typeface="Calibri"/>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282FA3C6-7C60-430F-B028-42B5104B86BE}" type="slidenum">
              <a:rPr lang="en-US" smtClean="0">
                <a:solidFill>
                  <a:prstClr val="black">
                    <a:tint val="75000"/>
                  </a:prstClr>
                </a:solidFill>
                <a:latin typeface="Calibri"/>
                <a:cs typeface="Arial" charset="0"/>
              </a:rPr>
              <a:pPr eaLnBrk="1" fontAlgn="auto" hangingPunct="1">
                <a:spcBef>
                  <a:spcPts val="0"/>
                </a:spcBef>
                <a:spcAft>
                  <a:spcPts val="0"/>
                </a:spcAft>
              </a:pPr>
              <a:t>‹#›</a:t>
            </a:fld>
            <a:endParaRPr lang="en-US" dirty="0">
              <a:solidFill>
                <a:prstClr val="black">
                  <a:tint val="75000"/>
                </a:prstClr>
              </a:solidFill>
              <a:latin typeface="Calibri"/>
              <a:cs typeface="Arial" charset="0"/>
            </a:endParaRPr>
          </a:p>
        </p:txBody>
      </p:sp>
      <p:pic>
        <p:nvPicPr>
          <p:cNvPr id="7" name="Picture 2" descr="http://2.bp.blogspot.com/_ppYFwyNQfbs/TLyLW9icdfI/AAAAAAAABVU/r8iatg5pvDU/s1600/happy-marriage.jpg"/>
          <p:cNvPicPr>
            <a:picLocks noChangeAspect="1" noChangeArrowheads="1"/>
          </p:cNvPicPr>
          <p:nvPr userDrawn="1"/>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66" y="0"/>
            <a:ext cx="916366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0544071"/>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9.xml"/><Relationship Id="rId1" Type="http://schemas.openxmlformats.org/officeDocument/2006/relationships/vmlDrawing" Target="../drawings/vmlDrawing1.vml"/><Relationship Id="rId4" Type="http://schemas.openxmlformats.org/officeDocument/2006/relationships/image" Target="../media/image7.wmf"/></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7.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9.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9.w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10.w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10.wmf"/></Relationships>
</file>

<file path=ppt/slides/_rels/slide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11.jpeg"/><Relationship Id="rId4" Type="http://schemas.openxmlformats.org/officeDocument/2006/relationships/image" Target="../media/image7.w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8.xml"/><Relationship Id="rId1" Type="http://schemas.openxmlformats.org/officeDocument/2006/relationships/vmlDrawing" Target="../drawings/vmlDrawing8.vml"/><Relationship Id="rId4" Type="http://schemas.openxmlformats.org/officeDocument/2006/relationships/image" Target="../media/image7.wmf"/></Relationships>
</file>

<file path=ppt/slides/_rels/slide4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05" name="Picture 5" descr="727balc2low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27313" cy="3124200"/>
          </a:xfrm>
          <a:prstGeom prst="rect">
            <a:avLst/>
          </a:prstGeom>
          <a:noFill/>
          <a:extLst>
            <a:ext uri="{909E8E84-426E-40DD-AFC4-6F175D3DCCD1}">
              <a14:hiddenFill xmlns:a14="http://schemas.microsoft.com/office/drawing/2010/main">
                <a:solidFill>
                  <a:srgbClr val="FFFFFF"/>
                </a:solidFill>
              </a14:hiddenFill>
            </a:ext>
          </a:extLst>
        </p:spPr>
      </p:pic>
      <p:sp>
        <p:nvSpPr>
          <p:cNvPr id="51209" name="Text Box 9"/>
          <p:cNvSpPr txBox="1">
            <a:spLocks noChangeArrowheads="1"/>
          </p:cNvSpPr>
          <p:nvPr/>
        </p:nvSpPr>
        <p:spPr bwMode="auto">
          <a:xfrm>
            <a:off x="3276600" y="381000"/>
            <a:ext cx="5029200" cy="265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5400" b="1" dirty="0">
                <a:solidFill>
                  <a:srgbClr val="FFFFCC"/>
                </a:solidFill>
                <a:effectLst>
                  <a:outerShdw blurRad="38100" dist="38100" dir="2700000" algn="tl">
                    <a:srgbClr val="000000"/>
                  </a:outerShdw>
                </a:effectLst>
                <a:latin typeface="Comic Sans MS" panose="030F0702030302020204" pitchFamily="66" charset="0"/>
              </a:rPr>
              <a:t>Congregational Singing</a:t>
            </a:r>
          </a:p>
          <a:p>
            <a:pPr algn="ctr">
              <a:spcBef>
                <a:spcPct val="50000"/>
              </a:spcBef>
            </a:pPr>
            <a:r>
              <a:rPr lang="en-US" sz="4000" i="1" dirty="0">
                <a:solidFill>
                  <a:schemeClr val="bg1"/>
                </a:solidFill>
                <a:latin typeface="Comic Sans MS" panose="030F0702030302020204" pitchFamily="66" charset="0"/>
              </a:rPr>
              <a:t>Its Place &amp; Purpose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0658" name="Picture 2" descr="worshi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2424113"/>
          </a:xfrm>
          <a:prstGeom prst="rect">
            <a:avLst/>
          </a:prstGeom>
          <a:noFill/>
          <a:extLst>
            <a:ext uri="{909E8E84-426E-40DD-AFC4-6F175D3DCCD1}">
              <a14:hiddenFill xmlns:a14="http://schemas.microsoft.com/office/drawing/2010/main">
                <a:solidFill>
                  <a:srgbClr val="FFFFFF"/>
                </a:solidFill>
              </a14:hiddenFill>
            </a:ext>
          </a:extLst>
        </p:spPr>
      </p:pic>
      <p:sp>
        <p:nvSpPr>
          <p:cNvPr id="70659" name="Text Box 3"/>
          <p:cNvSpPr txBox="1">
            <a:spLocks noChangeArrowheads="1"/>
          </p:cNvSpPr>
          <p:nvPr/>
        </p:nvSpPr>
        <p:spPr bwMode="auto">
          <a:xfrm>
            <a:off x="3276600" y="533400"/>
            <a:ext cx="51308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4400" b="1">
                <a:solidFill>
                  <a:srgbClr val="FFFF66"/>
                </a:solidFill>
                <a:latin typeface="Comic Sans MS" panose="030F0702030302020204" pitchFamily="66" charset="0"/>
              </a:rPr>
              <a:t>Missing From</a:t>
            </a:r>
          </a:p>
          <a:p>
            <a:pPr algn="ctr"/>
            <a:r>
              <a:rPr lang="en-US" sz="4400" b="1">
                <a:solidFill>
                  <a:srgbClr val="FFFF66"/>
                </a:solidFill>
                <a:latin typeface="Comic Sans MS" panose="030F0702030302020204" pitchFamily="66" charset="0"/>
              </a:rPr>
              <a:t>Worship Services:</a:t>
            </a:r>
          </a:p>
        </p:txBody>
      </p:sp>
      <p:sp>
        <p:nvSpPr>
          <p:cNvPr id="70660" name="Text Box 4"/>
          <p:cNvSpPr txBox="1">
            <a:spLocks noChangeArrowheads="1"/>
          </p:cNvSpPr>
          <p:nvPr/>
        </p:nvSpPr>
        <p:spPr bwMode="auto">
          <a:xfrm>
            <a:off x="1905000" y="3116263"/>
            <a:ext cx="4724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endParaRPr lang="en-US" sz="1800">
              <a:latin typeface="Arial" panose="020B0604020202020204" pitchFamily="34" charset="0"/>
            </a:endParaRPr>
          </a:p>
        </p:txBody>
      </p:sp>
      <p:sp>
        <p:nvSpPr>
          <p:cNvPr id="70661" name="Text Box 5"/>
          <p:cNvSpPr txBox="1">
            <a:spLocks noChangeArrowheads="1"/>
          </p:cNvSpPr>
          <p:nvPr/>
        </p:nvSpPr>
        <p:spPr bwMode="auto">
          <a:xfrm>
            <a:off x="1752600" y="3124200"/>
            <a:ext cx="6400800" cy="238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0000"/>
              </a:lnSpc>
              <a:spcBef>
                <a:spcPct val="50000"/>
              </a:spcBef>
              <a:buFontTx/>
              <a:buChar char="•"/>
            </a:pPr>
            <a:r>
              <a:rPr lang="en-US" sz="3200">
                <a:latin typeface="Arial" panose="020B0604020202020204" pitchFamily="34" charset="0"/>
              </a:rPr>
              <a:t> Excitement</a:t>
            </a:r>
          </a:p>
          <a:p>
            <a:pPr>
              <a:lnSpc>
                <a:spcPct val="80000"/>
              </a:lnSpc>
              <a:spcBef>
                <a:spcPct val="50000"/>
              </a:spcBef>
              <a:buFontTx/>
              <a:buChar char="•"/>
            </a:pPr>
            <a:r>
              <a:rPr lang="en-US" sz="3200">
                <a:latin typeface="Arial" panose="020B0604020202020204" pitchFamily="34" charset="0"/>
              </a:rPr>
              <a:t> Joy</a:t>
            </a:r>
          </a:p>
          <a:p>
            <a:pPr>
              <a:lnSpc>
                <a:spcPct val="80000"/>
              </a:lnSpc>
              <a:spcBef>
                <a:spcPct val="50000"/>
              </a:spcBef>
              <a:buFontTx/>
              <a:buChar char="•"/>
            </a:pPr>
            <a:r>
              <a:rPr lang="en-US" sz="3200">
                <a:latin typeface="Arial" panose="020B0604020202020204" pitchFamily="34" charset="0"/>
              </a:rPr>
              <a:t> Enthusiasm </a:t>
            </a:r>
          </a:p>
          <a:p>
            <a:pPr>
              <a:lnSpc>
                <a:spcPct val="80000"/>
              </a:lnSpc>
              <a:spcBef>
                <a:spcPct val="50000"/>
              </a:spcBef>
              <a:buFontTx/>
              <a:buChar char="•"/>
            </a:pPr>
            <a:r>
              <a:rPr lang="en-US" sz="3200">
                <a:latin typeface="Arial" panose="020B0604020202020204" pitchFamily="34" charset="0"/>
              </a:rPr>
              <a:t> Hearty participation</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70661"/>
                                        </p:tgtEl>
                                        <p:attrNameLst>
                                          <p:attrName>style.visibility</p:attrName>
                                        </p:attrNameLst>
                                      </p:cBhvr>
                                      <p:to>
                                        <p:strVal val="visible"/>
                                      </p:to>
                                    </p:set>
                                    <p:animEffect transition="in" filter="fade">
                                      <p:cBhvr>
                                        <p:cTn id="7" dur="1000"/>
                                        <p:tgtEl>
                                          <p:spTgt spid="70661"/>
                                        </p:tgtEl>
                                      </p:cBhvr>
                                    </p:animEffect>
                                    <p:anim calcmode="lin" valueType="num">
                                      <p:cBhvr>
                                        <p:cTn id="8" dur="1000" fill="hold"/>
                                        <p:tgtEl>
                                          <p:spTgt spid="70661"/>
                                        </p:tgtEl>
                                        <p:attrNameLst>
                                          <p:attrName>ppt_x</p:attrName>
                                        </p:attrNameLst>
                                      </p:cBhvr>
                                      <p:tavLst>
                                        <p:tav tm="0">
                                          <p:val>
                                            <p:strVal val="#ppt_x-.1"/>
                                          </p:val>
                                        </p:tav>
                                        <p:tav tm="100000">
                                          <p:val>
                                            <p:strVal val="#ppt_x"/>
                                          </p:val>
                                        </p:tav>
                                      </p:tavLst>
                                    </p:anim>
                                    <p:anim calcmode="lin" valueType="num">
                                      <p:cBhvr>
                                        <p:cTn id="9" dur="1000" fill="hold"/>
                                        <p:tgtEl>
                                          <p:spTgt spid="706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1"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3730" name="Picture 2" descr="worship"/>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1620838"/>
            <a:ext cx="9144000" cy="6608762"/>
          </a:xfrm>
          <a:prstGeom prst="rect">
            <a:avLst/>
          </a:prstGeom>
          <a:noFill/>
          <a:extLst>
            <a:ext uri="{909E8E84-426E-40DD-AFC4-6F175D3DCCD1}">
              <a14:hiddenFill xmlns:a14="http://schemas.microsoft.com/office/drawing/2010/main">
                <a:solidFill>
                  <a:srgbClr val="FFFFFF"/>
                </a:solidFill>
              </a14:hiddenFill>
            </a:ext>
          </a:extLst>
        </p:spPr>
      </p:pic>
      <p:sp>
        <p:nvSpPr>
          <p:cNvPr id="73731" name="Rectangle 3"/>
          <p:cNvSpPr>
            <a:spLocks noGrp="1" noChangeArrowheads="1"/>
          </p:cNvSpPr>
          <p:nvPr>
            <p:ph type="title"/>
          </p:nvPr>
        </p:nvSpPr>
        <p:spPr/>
        <p:txBody>
          <a:bodyPr/>
          <a:lstStyle/>
          <a:p>
            <a:r>
              <a:rPr lang="en-US" sz="4000" b="1">
                <a:solidFill>
                  <a:srgbClr val="FFFF66"/>
                </a:solidFill>
              </a:rPr>
              <a:t>Worship Attitude Affected by</a:t>
            </a:r>
            <a:br>
              <a:rPr lang="en-US" sz="4000" b="1">
                <a:solidFill>
                  <a:srgbClr val="FFFF66"/>
                </a:solidFill>
              </a:rPr>
            </a:br>
            <a:r>
              <a:rPr lang="en-US" sz="4000" b="1">
                <a:solidFill>
                  <a:srgbClr val="FFFF66"/>
                </a:solidFill>
              </a:rPr>
              <a:t> Present-Day Culture</a:t>
            </a:r>
          </a:p>
        </p:txBody>
      </p:sp>
      <p:sp>
        <p:nvSpPr>
          <p:cNvPr id="73732" name="Rectangle 4"/>
          <p:cNvSpPr>
            <a:spLocks noGrp="1" noChangeArrowheads="1"/>
          </p:cNvSpPr>
          <p:nvPr>
            <p:ph type="body" idx="1"/>
          </p:nvPr>
        </p:nvSpPr>
        <p:spPr>
          <a:xfrm>
            <a:off x="457200" y="1600200"/>
            <a:ext cx="8229600" cy="4953000"/>
          </a:xfrm>
        </p:spPr>
        <p:txBody>
          <a:bodyPr/>
          <a:lstStyle/>
          <a:p>
            <a:pPr>
              <a:buFont typeface="Wingdings" panose="05000000000000000000" pitchFamily="2" charset="2"/>
              <a:buNone/>
            </a:pPr>
            <a:endParaRPr lang="en-US" b="1">
              <a:solidFill>
                <a:srgbClr val="000000"/>
              </a:solidFill>
              <a:effectLst>
                <a:outerShdw blurRad="38100" dist="38100" dir="2700000" algn="tl">
                  <a:srgbClr val="FFFFFF"/>
                </a:outerShdw>
              </a:effectLst>
            </a:endParaRPr>
          </a:p>
          <a:p>
            <a:pPr lvl="1">
              <a:buClr>
                <a:schemeClr val="hlink"/>
              </a:buClr>
              <a:buFontTx/>
              <a:buChar char="•"/>
            </a:pPr>
            <a:r>
              <a:rPr lang="en-US" b="1">
                <a:solidFill>
                  <a:srgbClr val="000000"/>
                </a:solidFill>
                <a:effectLst>
                  <a:outerShdw blurRad="38100" dist="38100" dir="2700000" algn="tl">
                    <a:srgbClr val="FFFFFF"/>
                  </a:outerShdw>
                </a:effectLst>
              </a:rPr>
              <a:t>Get it, and get it quick approach to life</a:t>
            </a:r>
          </a:p>
          <a:p>
            <a:pPr lvl="1">
              <a:buClr>
                <a:schemeClr val="hlink"/>
              </a:buClr>
              <a:buFontTx/>
              <a:buChar char="•"/>
            </a:pPr>
            <a:r>
              <a:rPr lang="en-US" b="1">
                <a:solidFill>
                  <a:srgbClr val="000000"/>
                </a:solidFill>
                <a:effectLst>
                  <a:outerShdw blurRad="38100" dist="38100" dir="2700000" algn="tl">
                    <a:srgbClr val="FFFFFF"/>
                  </a:outerShdw>
                </a:effectLst>
              </a:rPr>
              <a:t>More comfort and convenience</a:t>
            </a:r>
          </a:p>
          <a:p>
            <a:pPr lvl="1">
              <a:buClr>
                <a:schemeClr val="hlink"/>
              </a:buClr>
              <a:buFontTx/>
              <a:buChar char="•"/>
            </a:pPr>
            <a:r>
              <a:rPr lang="en-US" b="1">
                <a:solidFill>
                  <a:srgbClr val="000000"/>
                </a:solidFill>
                <a:effectLst>
                  <a:outerShdw blurRad="38100" dist="38100" dir="2700000" algn="tl">
                    <a:srgbClr val="FFFFFF"/>
                  </a:outerShdw>
                </a:effectLst>
              </a:rPr>
              <a:t>Change the service rather than my attitude</a:t>
            </a:r>
          </a:p>
          <a:p>
            <a:pPr lvl="1">
              <a:buClr>
                <a:schemeClr val="hlink"/>
              </a:buClr>
              <a:buFontTx/>
              <a:buChar char="•"/>
            </a:pPr>
            <a:r>
              <a:rPr lang="en-US" b="1">
                <a:solidFill>
                  <a:srgbClr val="000000"/>
                </a:solidFill>
                <a:effectLst>
                  <a:outerShdw blurRad="38100" dist="38100" dir="2700000" algn="tl">
                    <a:srgbClr val="FFFFFF"/>
                  </a:outerShdw>
                </a:effectLst>
              </a:rPr>
              <a:t>Shorten the worship service</a:t>
            </a:r>
          </a:p>
          <a:p>
            <a:pPr lvl="1">
              <a:buClr>
                <a:schemeClr val="hlink"/>
              </a:buClr>
              <a:buFontTx/>
              <a:buChar char="•"/>
            </a:pPr>
            <a:r>
              <a:rPr lang="en-US" b="1">
                <a:solidFill>
                  <a:srgbClr val="000000"/>
                </a:solidFill>
                <a:effectLst>
                  <a:outerShdw blurRad="38100" dist="38100" dir="2700000" algn="tl">
                    <a:srgbClr val="FFFFFF"/>
                  </a:outerShdw>
                </a:effectLst>
              </a:rPr>
              <a:t>Drive-in sermons and drive-through communion</a:t>
            </a:r>
          </a:p>
          <a:p>
            <a:pPr lvl="1">
              <a:buClr>
                <a:schemeClr val="hlink"/>
              </a:buClr>
              <a:buFontTx/>
              <a:buChar char="•"/>
            </a:pPr>
            <a:r>
              <a:rPr lang="en-US" b="1">
                <a:solidFill>
                  <a:srgbClr val="000000"/>
                </a:solidFill>
                <a:effectLst>
                  <a:outerShdw blurRad="38100" dist="38100" dir="2700000" algn="tl">
                    <a:srgbClr val="FFFFFF"/>
                  </a:outerShdw>
                </a:effectLst>
              </a:rPr>
              <a:t>Want to be entertained</a:t>
            </a:r>
          </a:p>
          <a:p>
            <a:pPr lvl="1">
              <a:buClr>
                <a:schemeClr val="hlink"/>
              </a:buClr>
              <a:buFontTx/>
              <a:buChar char="•"/>
            </a:pPr>
            <a:r>
              <a:rPr lang="en-US" b="1">
                <a:solidFill>
                  <a:srgbClr val="000000"/>
                </a:solidFill>
                <a:effectLst>
                  <a:outerShdw blurRad="38100" dist="38100" dir="2700000" algn="tl">
                    <a:srgbClr val="FFFFFF"/>
                  </a:outerShdw>
                </a:effectLst>
              </a:rPr>
              <a:t>If I’m not enjoying it – others need to act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732">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732">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3732">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3732">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3732">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3732">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373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2"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8" name="Text Box 2"/>
          <p:cNvSpPr txBox="1">
            <a:spLocks noChangeArrowheads="1"/>
          </p:cNvSpPr>
          <p:nvPr/>
        </p:nvSpPr>
        <p:spPr bwMode="auto">
          <a:xfrm>
            <a:off x="457200" y="914400"/>
            <a:ext cx="2828925"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4800" b="1">
                <a:latin typeface="Arial" panose="020B0604020202020204" pitchFamily="34" charset="0"/>
              </a:rPr>
              <a:t>Wrong</a:t>
            </a:r>
          </a:p>
          <a:p>
            <a:pPr algn="ctr"/>
            <a:r>
              <a:rPr lang="en-US" sz="4800" b="1">
                <a:latin typeface="Arial" panose="020B0604020202020204" pitchFamily="34" charset="0"/>
              </a:rPr>
              <a:t>Attitudes</a:t>
            </a:r>
          </a:p>
        </p:txBody>
      </p:sp>
      <p:pic>
        <p:nvPicPr>
          <p:cNvPr id="75779" name="Picture 3" descr="worshi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3810000"/>
            <a:ext cx="2590800" cy="2424113"/>
          </a:xfrm>
          <a:prstGeom prst="rect">
            <a:avLst/>
          </a:prstGeom>
          <a:noFill/>
          <a:extLst>
            <a:ext uri="{909E8E84-426E-40DD-AFC4-6F175D3DCCD1}">
              <a14:hiddenFill xmlns:a14="http://schemas.microsoft.com/office/drawing/2010/main">
                <a:solidFill>
                  <a:srgbClr val="FFFFFF"/>
                </a:solidFill>
              </a14:hiddenFill>
            </a:ext>
          </a:extLst>
        </p:spPr>
      </p:pic>
      <p:sp>
        <p:nvSpPr>
          <p:cNvPr id="75780" name="Text Box 4"/>
          <p:cNvSpPr txBox="1">
            <a:spLocks noChangeArrowheads="1"/>
          </p:cNvSpPr>
          <p:nvPr/>
        </p:nvSpPr>
        <p:spPr bwMode="auto">
          <a:xfrm>
            <a:off x="5745163" y="914400"/>
            <a:ext cx="2865437"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4800" b="1">
                <a:latin typeface="Arial" panose="020B0604020202020204" pitchFamily="34" charset="0"/>
              </a:rPr>
              <a:t>Worship</a:t>
            </a:r>
          </a:p>
          <a:p>
            <a:pPr algn="ctr"/>
            <a:r>
              <a:rPr lang="en-US" sz="4800" b="1">
                <a:latin typeface="Arial" panose="020B0604020202020204" pitchFamily="34" charset="0"/>
              </a:rPr>
              <a:t>of Its Joy</a:t>
            </a:r>
          </a:p>
        </p:txBody>
      </p:sp>
      <p:sp>
        <p:nvSpPr>
          <p:cNvPr id="75781" name="AutoShape 5"/>
          <p:cNvSpPr>
            <a:spLocks noChangeArrowheads="1"/>
          </p:cNvSpPr>
          <p:nvPr/>
        </p:nvSpPr>
        <p:spPr bwMode="auto">
          <a:xfrm>
            <a:off x="3733800" y="1066800"/>
            <a:ext cx="1600200" cy="1295400"/>
          </a:xfrm>
          <a:prstGeom prst="rightArrow">
            <a:avLst>
              <a:gd name="adj1" fmla="val 50000"/>
              <a:gd name="adj2" fmla="val 30882"/>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b="1">
                <a:solidFill>
                  <a:schemeClr val="bg1"/>
                </a:solidFill>
                <a:latin typeface="Arial" panose="020B0604020202020204" pitchFamily="34" charset="0"/>
              </a:rPr>
              <a:t>Rob</a:t>
            </a:r>
          </a:p>
        </p:txBody>
      </p:sp>
      <p:sp>
        <p:nvSpPr>
          <p:cNvPr id="75782" name="Oval 6"/>
          <p:cNvSpPr>
            <a:spLocks noChangeArrowheads="1"/>
          </p:cNvSpPr>
          <p:nvPr/>
        </p:nvSpPr>
        <p:spPr bwMode="auto">
          <a:xfrm>
            <a:off x="3581400" y="5181600"/>
            <a:ext cx="1752600" cy="1143000"/>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a:latin typeface="Arial" panose="020B0604020202020204" pitchFamily="34" charset="0"/>
              </a:rPr>
              <a:t>Joy</a:t>
            </a:r>
          </a:p>
        </p:txBody>
      </p:sp>
      <p:sp>
        <p:nvSpPr>
          <p:cNvPr id="75783" name="Text Box 7"/>
          <p:cNvSpPr txBox="1">
            <a:spLocks noChangeArrowheads="1"/>
          </p:cNvSpPr>
          <p:nvPr/>
        </p:nvSpPr>
        <p:spPr bwMode="auto">
          <a:xfrm>
            <a:off x="4038600" y="5257800"/>
            <a:ext cx="742950" cy="109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6600" b="1">
                <a:solidFill>
                  <a:srgbClr val="000000"/>
                </a:solidFill>
                <a:effectLst>
                  <a:outerShdw blurRad="38100" dist="38100" dir="2700000" algn="tl">
                    <a:srgbClr val="FFFFFF"/>
                  </a:outerShdw>
                </a:effectLst>
                <a:latin typeface="Arial" panose="020B0604020202020204" pitchFamily="34" charset="0"/>
              </a:rPr>
              <a:t>X</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21858" name="Object 2"/>
          <p:cNvGraphicFramePr>
            <a:graphicFrameLocks noChangeAspect="1"/>
          </p:cNvGraphicFramePr>
          <p:nvPr/>
        </p:nvGraphicFramePr>
        <p:xfrm>
          <a:off x="-381000" y="1768475"/>
          <a:ext cx="9525000" cy="5089525"/>
        </p:xfrm>
        <a:graphic>
          <a:graphicData uri="http://schemas.openxmlformats.org/presentationml/2006/ole">
            <mc:AlternateContent xmlns:mc="http://schemas.openxmlformats.org/markup-compatibility/2006">
              <mc:Choice xmlns:v="urn:schemas-microsoft-com:vml" Requires="v">
                <p:oleObj spid="_x0000_s121873" name="Drawing" r:id="rId3" imgW="4457880" imgH="2381400" progId="WPDraw30.Drawing">
                  <p:embed/>
                </p:oleObj>
              </mc:Choice>
              <mc:Fallback>
                <p:oleObj name="Drawing" r:id="rId3" imgW="4457880" imgH="2381400" progId="WPDraw30.Drawing">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768475"/>
                        <a:ext cx="9525000" cy="508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1862" name="Rectangle 6"/>
          <p:cNvSpPr>
            <a:spLocks noChangeArrowheads="1"/>
          </p:cNvSpPr>
          <p:nvPr/>
        </p:nvSpPr>
        <p:spPr bwMode="auto">
          <a:xfrm>
            <a:off x="990600" y="1828800"/>
            <a:ext cx="7315200" cy="3048000"/>
          </a:xfrm>
          <a:prstGeom prst="rect">
            <a:avLst/>
          </a:prstGeom>
          <a:solidFill>
            <a:srgbClr val="00CC99">
              <a:alpha val="55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800" b="1" dirty="0">
                <a:solidFill>
                  <a:srgbClr val="FFFF66"/>
                </a:solidFill>
                <a:effectLst>
                  <a:outerShdw blurRad="38100" dist="38100" dir="2700000" algn="tl">
                    <a:srgbClr val="000000">
                      <a:alpha val="43137"/>
                    </a:srgbClr>
                  </a:outerShdw>
                </a:effectLst>
                <a:latin typeface="Arial" panose="020B0604020202020204" pitchFamily="34" charset="0"/>
              </a:rPr>
              <a:t>We are more </a:t>
            </a:r>
            <a:r>
              <a:rPr lang="en-US" sz="2800" b="1" u="sng" dirty="0">
                <a:solidFill>
                  <a:srgbClr val="FFFF66"/>
                </a:solidFill>
                <a:effectLst>
                  <a:outerShdw blurRad="38100" dist="38100" dir="2700000" algn="tl">
                    <a:srgbClr val="000000">
                      <a:alpha val="43137"/>
                    </a:srgbClr>
                  </a:outerShdw>
                </a:effectLst>
                <a:latin typeface="Arial" panose="020B0604020202020204" pitchFamily="34" charset="0"/>
              </a:rPr>
              <a:t>against</a:t>
            </a:r>
            <a:r>
              <a:rPr lang="en-US" sz="2800" b="1" dirty="0">
                <a:solidFill>
                  <a:srgbClr val="FFFF66"/>
                </a:solidFill>
                <a:effectLst>
                  <a:outerShdw blurRad="38100" dist="38100" dir="2700000" algn="tl">
                    <a:srgbClr val="000000">
                      <a:alpha val="43137"/>
                    </a:srgbClr>
                  </a:outerShdw>
                </a:effectLst>
                <a:latin typeface="Arial" panose="020B0604020202020204" pitchFamily="34" charset="0"/>
              </a:rPr>
              <a:t> instrumental music</a:t>
            </a:r>
          </a:p>
          <a:p>
            <a:pPr algn="ctr"/>
            <a:r>
              <a:rPr lang="en-US" sz="2800" b="1" dirty="0">
                <a:solidFill>
                  <a:srgbClr val="FFFF66"/>
                </a:solidFill>
                <a:effectLst>
                  <a:outerShdw blurRad="38100" dist="38100" dir="2700000" algn="tl">
                    <a:srgbClr val="000000">
                      <a:alpha val="43137"/>
                    </a:srgbClr>
                  </a:outerShdw>
                </a:effectLst>
                <a:latin typeface="Arial" panose="020B0604020202020204" pitchFamily="34" charset="0"/>
              </a:rPr>
              <a:t>than we are </a:t>
            </a:r>
            <a:r>
              <a:rPr lang="en-US" sz="2800" b="1" u="sng" dirty="0">
                <a:solidFill>
                  <a:srgbClr val="FFFF66"/>
                </a:solidFill>
                <a:effectLst>
                  <a:outerShdw blurRad="38100" dist="38100" dir="2700000" algn="tl">
                    <a:srgbClr val="000000">
                      <a:alpha val="43137"/>
                    </a:srgbClr>
                  </a:outerShdw>
                </a:effectLst>
                <a:latin typeface="Arial" panose="020B0604020202020204" pitchFamily="34" charset="0"/>
              </a:rPr>
              <a:t>for</a:t>
            </a:r>
            <a:r>
              <a:rPr lang="en-US" sz="2800" b="1" dirty="0">
                <a:solidFill>
                  <a:srgbClr val="FFFF66"/>
                </a:solidFill>
                <a:effectLst>
                  <a:outerShdw blurRad="38100" dist="38100" dir="2700000" algn="tl">
                    <a:srgbClr val="000000">
                      <a:alpha val="43137"/>
                    </a:srgbClr>
                  </a:outerShdw>
                </a:effectLst>
                <a:latin typeface="Arial" panose="020B0604020202020204" pitchFamily="34" charset="0"/>
              </a:rPr>
              <a:t> singing</a:t>
            </a:r>
          </a:p>
          <a:p>
            <a:pPr algn="ctr"/>
            <a:endParaRPr lang="en-US" sz="2800" b="1" dirty="0">
              <a:solidFill>
                <a:srgbClr val="FFFF66"/>
              </a:solidFill>
              <a:effectLst>
                <a:outerShdw blurRad="38100" dist="38100" dir="2700000" algn="tl">
                  <a:srgbClr val="000000">
                    <a:alpha val="43137"/>
                  </a:srgbClr>
                </a:outerShdw>
              </a:effectLst>
              <a:latin typeface="Arial" panose="020B0604020202020204" pitchFamily="34" charset="0"/>
            </a:endParaRPr>
          </a:p>
          <a:p>
            <a:pPr algn="ctr"/>
            <a:r>
              <a:rPr lang="en-US" sz="2800" b="1" dirty="0">
                <a:solidFill>
                  <a:srgbClr val="FFFF66"/>
                </a:solidFill>
                <a:effectLst>
                  <a:outerShdw blurRad="38100" dist="38100" dir="2700000" algn="tl">
                    <a:srgbClr val="000000">
                      <a:alpha val="43137"/>
                    </a:srgbClr>
                  </a:outerShdw>
                </a:effectLst>
                <a:latin typeface="Arial" panose="020B0604020202020204" pitchFamily="34" charset="0"/>
              </a:rPr>
              <a:t>- R. J. Stevens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727balc2low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27313" cy="3124200"/>
          </a:xfrm>
          <a:prstGeom prst="rect">
            <a:avLst/>
          </a:prstGeom>
          <a:noFill/>
          <a:extLst>
            <a:ext uri="{909E8E84-426E-40DD-AFC4-6F175D3DCCD1}">
              <a14:hiddenFill xmlns:a14="http://schemas.microsoft.com/office/drawing/2010/main">
                <a:solidFill>
                  <a:srgbClr val="FFFFFF"/>
                </a:solidFill>
              </a14:hiddenFill>
            </a:ext>
          </a:extLst>
        </p:spPr>
      </p:pic>
      <p:sp>
        <p:nvSpPr>
          <p:cNvPr id="119811" name="Text Box 3"/>
          <p:cNvSpPr txBox="1">
            <a:spLocks noChangeArrowheads="1"/>
          </p:cNvSpPr>
          <p:nvPr/>
        </p:nvSpPr>
        <p:spPr bwMode="auto">
          <a:xfrm>
            <a:off x="3276600" y="381000"/>
            <a:ext cx="5029200" cy="265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5400" b="1">
                <a:solidFill>
                  <a:srgbClr val="FFFFCC"/>
                </a:solidFill>
                <a:effectLst>
                  <a:outerShdw blurRad="38100" dist="38100" dir="2700000" algn="tl">
                    <a:srgbClr val="000000"/>
                  </a:outerShdw>
                </a:effectLst>
                <a:latin typeface="Comic Sans MS" panose="030F0702030302020204" pitchFamily="66" charset="0"/>
              </a:rPr>
              <a:t>Congregational Singing</a:t>
            </a:r>
          </a:p>
          <a:p>
            <a:pPr algn="ctr">
              <a:spcBef>
                <a:spcPct val="50000"/>
              </a:spcBef>
            </a:pPr>
            <a:r>
              <a:rPr lang="en-US" sz="4000" i="1">
                <a:solidFill>
                  <a:schemeClr val="bg1"/>
                </a:solidFill>
                <a:latin typeface="Comic Sans MS" panose="030F0702030302020204" pitchFamily="66" charset="0"/>
              </a:rPr>
              <a:t>Its Place &amp; Purpose</a:t>
            </a:r>
          </a:p>
        </p:txBody>
      </p:sp>
      <p:sp>
        <p:nvSpPr>
          <p:cNvPr id="119812" name="Text Box 4"/>
          <p:cNvSpPr txBox="1">
            <a:spLocks noChangeArrowheads="1"/>
          </p:cNvSpPr>
          <p:nvPr/>
        </p:nvSpPr>
        <p:spPr bwMode="auto">
          <a:xfrm>
            <a:off x="990600" y="3581400"/>
            <a:ext cx="44973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b="1">
                <a:solidFill>
                  <a:srgbClr val="FFFF66"/>
                </a:solidFill>
                <a:latin typeface="Comic Sans MS" panose="030F0702030302020204" pitchFamily="66" charset="0"/>
              </a:rPr>
              <a:t>I. Singing Is Worship</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Rectangle 4"/>
          <p:cNvSpPr>
            <a:spLocks noChangeArrowheads="1"/>
          </p:cNvSpPr>
          <p:nvPr/>
        </p:nvSpPr>
        <p:spPr bwMode="auto">
          <a:xfrm>
            <a:off x="0" y="0"/>
            <a:ext cx="9144000" cy="12192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400">
                <a:solidFill>
                  <a:srgbClr val="FFFF66"/>
                </a:solidFill>
                <a:latin typeface="Comic Sans MS" panose="030F0702030302020204" pitchFamily="66" charset="0"/>
              </a:rPr>
              <a:t>Singing Is Worship</a:t>
            </a:r>
          </a:p>
        </p:txBody>
      </p:sp>
      <p:sp>
        <p:nvSpPr>
          <p:cNvPr id="122885" name="Text Box 5"/>
          <p:cNvSpPr txBox="1">
            <a:spLocks noChangeArrowheads="1"/>
          </p:cNvSpPr>
          <p:nvPr/>
        </p:nvSpPr>
        <p:spPr bwMode="auto">
          <a:xfrm>
            <a:off x="990600" y="1828800"/>
            <a:ext cx="6019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en-US" sz="3200">
                <a:solidFill>
                  <a:schemeClr val="bg1"/>
                </a:solidFill>
                <a:latin typeface="Arial" panose="020B0604020202020204" pitchFamily="34" charset="0"/>
              </a:rPr>
              <a:t> What Worship Is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2885"/>
                                        </p:tgtEl>
                                        <p:attrNameLst>
                                          <p:attrName>style.visibility</p:attrName>
                                        </p:attrNameLst>
                                      </p:cBhvr>
                                      <p:to>
                                        <p:strVal val="visible"/>
                                      </p:to>
                                    </p:set>
                                    <p:anim calcmode="lin" valueType="num">
                                      <p:cBhvr additive="base">
                                        <p:cTn id="7" dur="500" fill="hold"/>
                                        <p:tgtEl>
                                          <p:spTgt spid="122885"/>
                                        </p:tgtEl>
                                        <p:attrNameLst>
                                          <p:attrName>ppt_x</p:attrName>
                                        </p:attrNameLst>
                                      </p:cBhvr>
                                      <p:tavLst>
                                        <p:tav tm="0">
                                          <p:val>
                                            <p:strVal val="#ppt_x"/>
                                          </p:val>
                                        </p:tav>
                                        <p:tav tm="100000">
                                          <p:val>
                                            <p:strVal val="#ppt_x"/>
                                          </p:val>
                                        </p:tav>
                                      </p:tavLst>
                                    </p:anim>
                                    <p:anim calcmode="lin" valueType="num">
                                      <p:cBhvr additive="base">
                                        <p:cTn id="8" dur="500" fill="hold"/>
                                        <p:tgtEl>
                                          <p:spTgt spid="1228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5"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9570" name="AutoShape 2"/>
          <p:cNvSpPr>
            <a:spLocks noChangeArrowheads="1"/>
          </p:cNvSpPr>
          <p:nvPr/>
        </p:nvSpPr>
        <p:spPr bwMode="auto">
          <a:xfrm>
            <a:off x="914400" y="381000"/>
            <a:ext cx="7315200" cy="1219200"/>
          </a:xfrm>
          <a:prstGeom prst="octagon">
            <a:avLst>
              <a:gd name="adj" fmla="val 31250"/>
            </a:avLst>
          </a:prstGeom>
          <a:solidFill>
            <a:srgbClr val="FFFF00"/>
          </a:solidFill>
          <a:ln w="28575">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800" b="1">
                <a:solidFill>
                  <a:schemeClr val="accent2"/>
                </a:solidFill>
                <a:latin typeface="Comic Sans MS" panose="030F0702030302020204" pitchFamily="66" charset="0"/>
              </a:rPr>
              <a:t>Worship Defined</a:t>
            </a:r>
          </a:p>
        </p:txBody>
      </p:sp>
      <p:sp>
        <p:nvSpPr>
          <p:cNvPr id="109571" name="Text Box 3"/>
          <p:cNvSpPr txBox="1">
            <a:spLocks noChangeArrowheads="1"/>
          </p:cNvSpPr>
          <p:nvPr/>
        </p:nvSpPr>
        <p:spPr bwMode="auto">
          <a:xfrm>
            <a:off x="533400" y="1981200"/>
            <a:ext cx="8305800" cy="3935413"/>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800" b="1" u="sng">
                <a:solidFill>
                  <a:schemeClr val="bg1"/>
                </a:solidFill>
                <a:latin typeface="Tahoma" panose="020B0604030504040204" pitchFamily="34" charset="0"/>
              </a:rPr>
              <a:t>Strong’s</a:t>
            </a:r>
            <a:r>
              <a:rPr lang="en-US" sz="2800">
                <a:solidFill>
                  <a:schemeClr val="bg1"/>
                </a:solidFill>
                <a:latin typeface="Tahoma" panose="020B0604030504040204" pitchFamily="34" charset="0"/>
              </a:rPr>
              <a:t> # 4352: proskuneo “(meaning to kiss, like a dog licking his master's hand); to fawn or crouch to, i.e. (literally or figuratively) prostrate oneself in homage (do reverence to, adore)”</a:t>
            </a:r>
          </a:p>
          <a:p>
            <a:endParaRPr lang="en-US" sz="2800">
              <a:solidFill>
                <a:schemeClr val="bg1"/>
              </a:solidFill>
              <a:latin typeface="Tahoma" panose="020B0604030504040204" pitchFamily="34" charset="0"/>
            </a:endParaRPr>
          </a:p>
          <a:p>
            <a:r>
              <a:rPr lang="en-US" sz="2800" b="1" u="sng">
                <a:solidFill>
                  <a:schemeClr val="bg1"/>
                </a:solidFill>
                <a:latin typeface="Tahoma" panose="020B0604030504040204" pitchFamily="34" charset="0"/>
              </a:rPr>
              <a:t>Vines:</a:t>
            </a:r>
            <a:r>
              <a:rPr lang="en-US" sz="2800">
                <a:solidFill>
                  <a:schemeClr val="bg1"/>
                </a:solidFill>
                <a:latin typeface="Tahoma" panose="020B0604030504040204" pitchFamily="34" charset="0"/>
              </a:rPr>
              <a:t> “to make obeisance, do reverence to" (from pros, "towards," and kuneo, "to kiss"), is the most frequent word rendered "to worship." It is used of an act of homage or reverence (a) to God…”</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109571"/>
                                        </p:tgtEl>
                                        <p:attrNameLst>
                                          <p:attrName>style.visibility</p:attrName>
                                        </p:attrNameLst>
                                      </p:cBhvr>
                                      <p:to>
                                        <p:strVal val="visible"/>
                                      </p:to>
                                    </p:set>
                                    <p:anim calcmode="lin" valueType="num">
                                      <p:cBhvr additive="base">
                                        <p:cTn id="7" dur="500" fill="hold"/>
                                        <p:tgtEl>
                                          <p:spTgt spid="109571"/>
                                        </p:tgtEl>
                                        <p:attrNameLst>
                                          <p:attrName>ppt_x</p:attrName>
                                        </p:attrNameLst>
                                      </p:cBhvr>
                                      <p:tavLst>
                                        <p:tav tm="0">
                                          <p:val>
                                            <p:strVal val="0-#ppt_w/2"/>
                                          </p:val>
                                        </p:tav>
                                        <p:tav tm="100000">
                                          <p:val>
                                            <p:strVal val="#ppt_x"/>
                                          </p:val>
                                        </p:tav>
                                      </p:tavLst>
                                    </p:anim>
                                    <p:anim calcmode="lin" valueType="num">
                                      <p:cBhvr additive="base">
                                        <p:cTn id="8" dur="500" fill="hold"/>
                                        <p:tgtEl>
                                          <p:spTgt spid="1095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0594" name="AutoShape 2"/>
          <p:cNvSpPr>
            <a:spLocks noChangeArrowheads="1"/>
          </p:cNvSpPr>
          <p:nvPr/>
        </p:nvSpPr>
        <p:spPr bwMode="auto">
          <a:xfrm>
            <a:off x="914400" y="228600"/>
            <a:ext cx="7315200" cy="1524000"/>
          </a:xfrm>
          <a:prstGeom prst="octagon">
            <a:avLst>
              <a:gd name="adj" fmla="val 31250"/>
            </a:avLst>
          </a:prstGeom>
          <a:solidFill>
            <a:srgbClr val="FFFF00"/>
          </a:solidFill>
          <a:ln w="28575">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800" b="1">
                <a:solidFill>
                  <a:schemeClr val="accent2"/>
                </a:solidFill>
                <a:latin typeface="Comic Sans MS" panose="030F0702030302020204" pitchFamily="66" charset="0"/>
              </a:rPr>
              <a:t>Expression of</a:t>
            </a:r>
          </a:p>
          <a:p>
            <a:pPr algn="ctr"/>
            <a:r>
              <a:rPr lang="en-US" sz="4800" b="1">
                <a:solidFill>
                  <a:schemeClr val="accent2"/>
                </a:solidFill>
                <a:latin typeface="Comic Sans MS" panose="030F0702030302020204" pitchFamily="66" charset="0"/>
              </a:rPr>
              <a:t>Spirituality</a:t>
            </a:r>
          </a:p>
        </p:txBody>
      </p:sp>
      <p:sp>
        <p:nvSpPr>
          <p:cNvPr id="110595" name="Text Box 3"/>
          <p:cNvSpPr txBox="1">
            <a:spLocks noChangeArrowheads="1"/>
          </p:cNvSpPr>
          <p:nvPr/>
        </p:nvSpPr>
        <p:spPr bwMode="auto">
          <a:xfrm>
            <a:off x="2971800" y="2743200"/>
            <a:ext cx="3505200" cy="650875"/>
          </a:xfrm>
          <a:prstGeom prst="rect">
            <a:avLst/>
          </a:prstGeom>
          <a:noFill/>
          <a:ln w="9525">
            <a:solidFill>
              <a:srgbClr val="FFFF6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600" b="1">
                <a:solidFill>
                  <a:schemeClr val="bg1"/>
                </a:solidFill>
                <a:latin typeface="Tahoma" panose="020B0604030504040204" pitchFamily="34" charset="0"/>
              </a:rPr>
              <a:t>Psalm 95:1-7</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1618" name="Text Box 2"/>
          <p:cNvSpPr txBox="1">
            <a:spLocks noChangeArrowheads="1"/>
          </p:cNvSpPr>
          <p:nvPr/>
        </p:nvSpPr>
        <p:spPr bwMode="auto">
          <a:xfrm>
            <a:off x="304800" y="927100"/>
            <a:ext cx="8839200" cy="585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en-US" sz="2800">
                <a:solidFill>
                  <a:schemeClr val="bg1"/>
                </a:solidFill>
                <a:latin typeface="Tahoma" panose="020B0604030504040204" pitchFamily="34" charset="0"/>
              </a:rPr>
              <a:t>1 Oh come, let us sing to the LORD! Let us shout joyfully to the Rock of our salvation. </a:t>
            </a:r>
          </a:p>
          <a:p>
            <a:pPr>
              <a:lnSpc>
                <a:spcPct val="90000"/>
              </a:lnSpc>
            </a:pPr>
            <a:r>
              <a:rPr lang="en-US" sz="2800">
                <a:solidFill>
                  <a:schemeClr val="bg1"/>
                </a:solidFill>
                <a:latin typeface="Tahoma" panose="020B0604030504040204" pitchFamily="34" charset="0"/>
              </a:rPr>
              <a:t>2 Let us come before His presence with thanksgiving; Let us shout joyfully to Him with psalms. </a:t>
            </a:r>
          </a:p>
          <a:p>
            <a:pPr>
              <a:lnSpc>
                <a:spcPct val="90000"/>
              </a:lnSpc>
            </a:pPr>
            <a:r>
              <a:rPr lang="en-US" sz="2800">
                <a:solidFill>
                  <a:schemeClr val="bg1"/>
                </a:solidFill>
                <a:latin typeface="Tahoma" panose="020B0604030504040204" pitchFamily="34" charset="0"/>
              </a:rPr>
              <a:t>3 For the LORD is the great God, And the great King above all gods. </a:t>
            </a:r>
          </a:p>
          <a:p>
            <a:pPr>
              <a:lnSpc>
                <a:spcPct val="90000"/>
              </a:lnSpc>
            </a:pPr>
            <a:r>
              <a:rPr lang="en-US" sz="2800">
                <a:solidFill>
                  <a:schemeClr val="bg1"/>
                </a:solidFill>
                <a:latin typeface="Tahoma" panose="020B0604030504040204" pitchFamily="34" charset="0"/>
              </a:rPr>
              <a:t>4 In His hand are the deep places of the earth; The heights of the hills are His also. </a:t>
            </a:r>
          </a:p>
          <a:p>
            <a:pPr>
              <a:lnSpc>
                <a:spcPct val="90000"/>
              </a:lnSpc>
            </a:pPr>
            <a:r>
              <a:rPr lang="en-US" sz="2800">
                <a:solidFill>
                  <a:schemeClr val="bg1"/>
                </a:solidFill>
                <a:latin typeface="Tahoma" panose="020B0604030504040204" pitchFamily="34" charset="0"/>
              </a:rPr>
              <a:t>5 The sea is His, for He made it; And His hands formed the dry land. </a:t>
            </a:r>
          </a:p>
          <a:p>
            <a:pPr>
              <a:lnSpc>
                <a:spcPct val="90000"/>
              </a:lnSpc>
            </a:pPr>
            <a:r>
              <a:rPr lang="en-US" sz="2800">
                <a:solidFill>
                  <a:schemeClr val="bg1"/>
                </a:solidFill>
                <a:latin typeface="Tahoma" panose="020B0604030504040204" pitchFamily="34" charset="0"/>
              </a:rPr>
              <a:t>6 Oh come, let us worship and bow down; Let us kneel before the LORD our Maker. </a:t>
            </a:r>
          </a:p>
          <a:p>
            <a:pPr>
              <a:lnSpc>
                <a:spcPct val="90000"/>
              </a:lnSpc>
            </a:pPr>
            <a:r>
              <a:rPr lang="en-US" sz="2800">
                <a:solidFill>
                  <a:schemeClr val="bg1"/>
                </a:solidFill>
                <a:latin typeface="Tahoma" panose="020B0604030504040204" pitchFamily="34" charset="0"/>
              </a:rPr>
              <a:t>7 For He is our God, And we are the people of His pasture, And the sheep of His hand. Today, if you will hear His voice:</a:t>
            </a:r>
          </a:p>
        </p:txBody>
      </p:sp>
      <p:sp>
        <p:nvSpPr>
          <p:cNvPr id="111619" name="Text Box 3"/>
          <p:cNvSpPr txBox="1">
            <a:spLocks noChangeArrowheads="1"/>
          </p:cNvSpPr>
          <p:nvPr/>
        </p:nvSpPr>
        <p:spPr bwMode="auto">
          <a:xfrm>
            <a:off x="2819400" y="76200"/>
            <a:ext cx="3505200" cy="650875"/>
          </a:xfrm>
          <a:prstGeom prst="rect">
            <a:avLst/>
          </a:prstGeom>
          <a:noFill/>
          <a:ln w="9525">
            <a:solidFill>
              <a:srgbClr val="FFFF6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600" b="1">
                <a:solidFill>
                  <a:schemeClr val="bg1"/>
                </a:solidFill>
                <a:latin typeface="Tahoma" panose="020B0604030504040204" pitchFamily="34" charset="0"/>
              </a:rPr>
              <a:t>Psalm 95:1-7</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42" name="AutoShape 2"/>
          <p:cNvSpPr>
            <a:spLocks noChangeArrowheads="1"/>
          </p:cNvSpPr>
          <p:nvPr/>
        </p:nvSpPr>
        <p:spPr bwMode="auto">
          <a:xfrm>
            <a:off x="914400" y="228600"/>
            <a:ext cx="7315200" cy="1524000"/>
          </a:xfrm>
          <a:prstGeom prst="octagon">
            <a:avLst>
              <a:gd name="adj" fmla="val 31250"/>
            </a:avLst>
          </a:prstGeom>
          <a:solidFill>
            <a:srgbClr val="FFFF00"/>
          </a:solidFill>
          <a:ln w="28575">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800" b="1">
                <a:solidFill>
                  <a:schemeClr val="accent2"/>
                </a:solidFill>
                <a:latin typeface="Comic Sans MS" panose="030F0702030302020204" pitchFamily="66" charset="0"/>
              </a:rPr>
              <a:t>Expression of</a:t>
            </a:r>
          </a:p>
          <a:p>
            <a:pPr algn="ctr"/>
            <a:r>
              <a:rPr lang="en-US" sz="4800" b="1">
                <a:solidFill>
                  <a:schemeClr val="accent2"/>
                </a:solidFill>
                <a:latin typeface="Comic Sans MS" panose="030F0702030302020204" pitchFamily="66" charset="0"/>
              </a:rPr>
              <a:t>Spirituality</a:t>
            </a:r>
          </a:p>
        </p:txBody>
      </p:sp>
      <p:sp>
        <p:nvSpPr>
          <p:cNvPr id="112643" name="Text Box 3"/>
          <p:cNvSpPr txBox="1">
            <a:spLocks noChangeArrowheads="1"/>
          </p:cNvSpPr>
          <p:nvPr/>
        </p:nvSpPr>
        <p:spPr bwMode="auto">
          <a:xfrm>
            <a:off x="533400" y="2362200"/>
            <a:ext cx="8305800" cy="3503613"/>
          </a:xfrm>
          <a:prstGeom prst="rect">
            <a:avLst/>
          </a:prstGeom>
          <a:solidFill>
            <a:srgbClr val="CC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3200" b="1">
                <a:solidFill>
                  <a:schemeClr val="accent2"/>
                </a:solidFill>
                <a:latin typeface="Comic Sans MS" panose="030F0702030302020204" pitchFamily="66" charset="0"/>
              </a:rPr>
              <a:t>Worship is a verb</a:t>
            </a:r>
          </a:p>
          <a:p>
            <a:pPr algn="ctr"/>
            <a:r>
              <a:rPr lang="en-US" sz="3200" b="1" i="1">
                <a:solidFill>
                  <a:schemeClr val="accent2"/>
                </a:solidFill>
                <a:latin typeface="Comic Sans MS" panose="030F0702030302020204" pitchFamily="66" charset="0"/>
              </a:rPr>
              <a:t>Something you do!</a:t>
            </a:r>
            <a:endParaRPr lang="en-US" sz="3200" b="1">
              <a:solidFill>
                <a:schemeClr val="accent2"/>
              </a:solidFill>
              <a:latin typeface="Comic Sans MS" panose="030F0702030302020204" pitchFamily="66" charset="0"/>
            </a:endParaRPr>
          </a:p>
          <a:p>
            <a:pPr algn="ctr"/>
            <a:endParaRPr lang="en-US" sz="3200" b="1">
              <a:solidFill>
                <a:schemeClr val="accent2"/>
              </a:solidFill>
              <a:latin typeface="Comic Sans MS" panose="030F0702030302020204" pitchFamily="66" charset="0"/>
            </a:endParaRPr>
          </a:p>
          <a:p>
            <a:pPr algn="ctr"/>
            <a:r>
              <a:rPr lang="en-US" sz="3200" b="1">
                <a:solidFill>
                  <a:schemeClr val="accent2"/>
                </a:solidFill>
                <a:latin typeface="Comic Sans MS" panose="030F0702030302020204" pitchFamily="66" charset="0"/>
              </a:rPr>
              <a:t>Time to pour out our adoration</a:t>
            </a:r>
          </a:p>
          <a:p>
            <a:pPr algn="ctr"/>
            <a:endParaRPr lang="en-US" sz="3200" b="1">
              <a:solidFill>
                <a:schemeClr val="accent2"/>
              </a:solidFill>
              <a:latin typeface="Comic Sans MS" panose="030F0702030302020204" pitchFamily="66" charset="0"/>
            </a:endParaRPr>
          </a:p>
          <a:p>
            <a:pPr algn="ctr"/>
            <a:r>
              <a:rPr lang="en-US" sz="3200" b="1">
                <a:solidFill>
                  <a:schemeClr val="accent2"/>
                </a:solidFill>
                <a:latin typeface="Comic Sans MS" panose="030F0702030302020204" pitchFamily="66" charset="0"/>
              </a:rPr>
              <a:t>Difference in a </a:t>
            </a:r>
            <a:r>
              <a:rPr lang="en-US" sz="3200" b="1" u="sng">
                <a:solidFill>
                  <a:schemeClr val="accent2"/>
                </a:solidFill>
                <a:latin typeface="Comic Sans MS" panose="030F0702030302020204" pitchFamily="66" charset="0"/>
              </a:rPr>
              <a:t>religion of excitement</a:t>
            </a:r>
            <a:r>
              <a:rPr lang="en-US" sz="3200" b="1">
                <a:solidFill>
                  <a:schemeClr val="accent2"/>
                </a:solidFill>
                <a:latin typeface="Comic Sans MS" panose="030F0702030302020204" pitchFamily="66" charset="0"/>
              </a:rPr>
              <a:t> &amp;</a:t>
            </a:r>
          </a:p>
          <a:p>
            <a:pPr algn="ctr"/>
            <a:r>
              <a:rPr lang="en-US" sz="3200" b="1" u="sng">
                <a:solidFill>
                  <a:schemeClr val="accent2"/>
                </a:solidFill>
                <a:latin typeface="Comic Sans MS" panose="030F0702030302020204" pitchFamily="66" charset="0"/>
              </a:rPr>
              <a:t>excitement of religion</a:t>
            </a:r>
            <a:endParaRPr lang="en-US" sz="3200" b="1">
              <a:solidFill>
                <a:schemeClr val="accent2"/>
              </a:solidFill>
              <a:latin typeface="Comic Sans MS" panose="030F0702030302020204" pitchFamily="66" charset="0"/>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12643">
                                            <p:txEl>
                                              <p:pRg st="1" end="1"/>
                                            </p:txEl>
                                          </p:spTgt>
                                        </p:tgtEl>
                                        <p:attrNameLst>
                                          <p:attrName>style.visibility</p:attrName>
                                        </p:attrNameLst>
                                      </p:cBhvr>
                                      <p:to>
                                        <p:strVal val="visible"/>
                                      </p:to>
                                    </p:set>
                                    <p:animEffect transition="in" filter="barn(inHorizontal)">
                                      <p:cBhvr>
                                        <p:cTn id="7" dur="500"/>
                                        <p:tgtEl>
                                          <p:spTgt spid="11264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112643">
                                            <p:txEl>
                                              <p:pRg st="3" end="3"/>
                                            </p:txEl>
                                          </p:spTgt>
                                        </p:tgtEl>
                                        <p:attrNameLst>
                                          <p:attrName>style.visibility</p:attrName>
                                        </p:attrNameLst>
                                      </p:cBhvr>
                                      <p:to>
                                        <p:strVal val="visible"/>
                                      </p:to>
                                    </p:set>
                                    <p:animEffect transition="in" filter="barn(inHorizontal)">
                                      <p:cBhvr>
                                        <p:cTn id="12" dur="500"/>
                                        <p:tgtEl>
                                          <p:spTgt spid="112643">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112643">
                                            <p:txEl>
                                              <p:pRg st="5" end="5"/>
                                            </p:txEl>
                                          </p:spTgt>
                                        </p:tgtEl>
                                        <p:attrNameLst>
                                          <p:attrName>style.visibility</p:attrName>
                                        </p:attrNameLst>
                                      </p:cBhvr>
                                      <p:to>
                                        <p:strVal val="visible"/>
                                      </p:to>
                                    </p:set>
                                    <p:animEffect transition="in" filter="barn(inHorizontal)">
                                      <p:cBhvr>
                                        <p:cTn id="17" dur="500"/>
                                        <p:tgtEl>
                                          <p:spTgt spid="112643">
                                            <p:txEl>
                                              <p:pRg st="5" end="5"/>
                                            </p:txEl>
                                          </p:spTgt>
                                        </p:tgtEl>
                                      </p:cBhvr>
                                    </p:animEffect>
                                  </p:childTnLst>
                                </p:cTn>
                              </p:par>
                              <p:par>
                                <p:cTn id="18" presetID="16" presetClass="entr" presetSubtype="26" fill="hold" grpId="0" nodeType="withEffect">
                                  <p:stCondLst>
                                    <p:cond delay="0"/>
                                  </p:stCondLst>
                                  <p:childTnLst>
                                    <p:set>
                                      <p:cBhvr>
                                        <p:cTn id="19" dur="1" fill="hold">
                                          <p:stCondLst>
                                            <p:cond delay="0"/>
                                          </p:stCondLst>
                                        </p:cTn>
                                        <p:tgtEl>
                                          <p:spTgt spid="112643">
                                            <p:txEl>
                                              <p:pRg st="6" end="6"/>
                                            </p:txEl>
                                          </p:spTgt>
                                        </p:tgtEl>
                                        <p:attrNameLst>
                                          <p:attrName>style.visibility</p:attrName>
                                        </p:attrNameLst>
                                      </p:cBhvr>
                                      <p:to>
                                        <p:strVal val="visible"/>
                                      </p:to>
                                    </p:set>
                                    <p:animEffect transition="in" filter="barn(inHorizontal)">
                                      <p:cBhvr>
                                        <p:cTn id="20" dur="500"/>
                                        <p:tgtEl>
                                          <p:spTgt spid="11264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uiExpand="1"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ChangeArrowheads="1"/>
          </p:cNvSpPr>
          <p:nvPr/>
        </p:nvSpPr>
        <p:spPr bwMode="auto">
          <a:xfrm>
            <a:off x="0" y="0"/>
            <a:ext cx="9144000" cy="12192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400">
                <a:solidFill>
                  <a:srgbClr val="FFFF66"/>
                </a:solidFill>
                <a:latin typeface="Comic Sans MS" panose="030F0702030302020204" pitchFamily="66" charset="0"/>
              </a:rPr>
              <a:t>Singing Is Worship</a:t>
            </a:r>
          </a:p>
        </p:txBody>
      </p:sp>
      <p:sp>
        <p:nvSpPr>
          <p:cNvPr id="123907" name="Text Box 3"/>
          <p:cNvSpPr txBox="1">
            <a:spLocks noChangeArrowheads="1"/>
          </p:cNvSpPr>
          <p:nvPr/>
        </p:nvSpPr>
        <p:spPr bwMode="auto">
          <a:xfrm>
            <a:off x="990600" y="1828800"/>
            <a:ext cx="6019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en-US" sz="3200">
                <a:solidFill>
                  <a:schemeClr val="bg1"/>
                </a:solidFill>
                <a:latin typeface="Arial" panose="020B0604020202020204" pitchFamily="34" charset="0"/>
              </a:rPr>
              <a:t> What Worship Is</a:t>
            </a:r>
          </a:p>
          <a:p>
            <a:pPr>
              <a:spcBef>
                <a:spcPct val="50000"/>
              </a:spcBef>
              <a:buFontTx/>
              <a:buChar char="•"/>
            </a:pPr>
            <a:r>
              <a:rPr lang="en-US" sz="3200">
                <a:solidFill>
                  <a:schemeClr val="bg1"/>
                </a:solidFill>
                <a:latin typeface="Arial" panose="020B0604020202020204" pitchFamily="34" charset="0"/>
              </a:rPr>
              <a:t> Who We Worship</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3666" name="AutoShape 2"/>
          <p:cNvSpPr>
            <a:spLocks noChangeArrowheads="1"/>
          </p:cNvSpPr>
          <p:nvPr/>
        </p:nvSpPr>
        <p:spPr bwMode="auto">
          <a:xfrm>
            <a:off x="609600" y="228600"/>
            <a:ext cx="7772400" cy="914400"/>
          </a:xfrm>
          <a:prstGeom prst="roundRect">
            <a:avLst>
              <a:gd name="adj" fmla="val 16667"/>
            </a:avLst>
          </a:prstGeom>
          <a:solidFill>
            <a:srgbClr val="000000"/>
          </a:solidFill>
          <a:ln w="9525">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400">
                <a:solidFill>
                  <a:schemeClr val="bg1"/>
                </a:solidFill>
                <a:latin typeface="Tahoma" panose="020B0604030504040204" pitchFamily="34" charset="0"/>
              </a:rPr>
              <a:t>Who We Worship</a:t>
            </a:r>
          </a:p>
        </p:txBody>
      </p:sp>
      <p:sp>
        <p:nvSpPr>
          <p:cNvPr id="113667" name="Text Box 3"/>
          <p:cNvSpPr txBox="1">
            <a:spLocks noChangeArrowheads="1"/>
          </p:cNvSpPr>
          <p:nvPr/>
        </p:nvSpPr>
        <p:spPr bwMode="auto">
          <a:xfrm>
            <a:off x="1219200" y="1524000"/>
            <a:ext cx="6630988"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sz="3200">
                <a:solidFill>
                  <a:schemeClr val="bg1"/>
                </a:solidFill>
                <a:latin typeface="DomCasual" panose="020B0500000000000000" pitchFamily="34" charset="0"/>
              </a:rPr>
              <a:t> Creator</a:t>
            </a:r>
            <a:r>
              <a:rPr lang="en-US" sz="3200">
                <a:effectLst>
                  <a:outerShdw blurRad="38100" dist="38100" dir="2700000" algn="tl">
                    <a:srgbClr val="FFFFFF"/>
                  </a:outerShdw>
                </a:effectLst>
                <a:latin typeface="DomCasual" panose="020B0500000000000000" pitchFamily="34" charset="0"/>
              </a:rPr>
              <a:t> </a:t>
            </a:r>
            <a:r>
              <a:rPr lang="en-US" sz="3200">
                <a:solidFill>
                  <a:srgbClr val="FFFF66"/>
                </a:solidFill>
                <a:effectLst>
                  <a:outerShdw blurRad="38100" dist="38100" dir="2700000" algn="tl">
                    <a:srgbClr val="000000"/>
                  </a:outerShdw>
                </a:effectLst>
                <a:latin typeface="DomCasual" panose="020B0500000000000000" pitchFamily="34" charset="0"/>
              </a:rPr>
              <a:t>(Psa. 33:6-9; Gen. 1:1; Rev. 4:11)</a:t>
            </a:r>
          </a:p>
          <a:p>
            <a:pPr>
              <a:buFontTx/>
              <a:buChar char="•"/>
            </a:pPr>
            <a:r>
              <a:rPr lang="en-US" sz="3200">
                <a:solidFill>
                  <a:schemeClr val="bg1"/>
                </a:solidFill>
                <a:latin typeface="DomCasual" panose="020B0500000000000000" pitchFamily="34" charset="0"/>
              </a:rPr>
              <a:t> Almighty</a:t>
            </a:r>
            <a:r>
              <a:rPr lang="en-US" sz="3200">
                <a:effectLst>
                  <a:outerShdw blurRad="38100" dist="38100" dir="2700000" algn="tl">
                    <a:srgbClr val="FFFFFF"/>
                  </a:outerShdw>
                </a:effectLst>
                <a:latin typeface="DomCasual" panose="020B0500000000000000" pitchFamily="34" charset="0"/>
              </a:rPr>
              <a:t> </a:t>
            </a:r>
            <a:r>
              <a:rPr lang="en-US" sz="3200">
                <a:solidFill>
                  <a:srgbClr val="FFFF66"/>
                </a:solidFill>
                <a:effectLst>
                  <a:outerShdw blurRad="38100" dist="38100" dir="2700000" algn="tl">
                    <a:srgbClr val="000000"/>
                  </a:outerShdw>
                </a:effectLst>
                <a:latin typeface="DomCasual" panose="020B0500000000000000" pitchFamily="34" charset="0"/>
              </a:rPr>
              <a:t>(Rev. 4:8, 11)</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3667">
                                            <p:txEl>
                                              <p:pRg st="0" end="0"/>
                                            </p:txEl>
                                          </p:spTgt>
                                        </p:tgtEl>
                                        <p:attrNameLst>
                                          <p:attrName>style.visibility</p:attrName>
                                        </p:attrNameLst>
                                      </p:cBhvr>
                                      <p:to>
                                        <p:strVal val="visible"/>
                                      </p:to>
                                    </p:set>
                                    <p:anim calcmode="lin" valueType="num">
                                      <p:cBhvr additive="base">
                                        <p:cTn id="7" dur="1000" fill="hold"/>
                                        <p:tgtEl>
                                          <p:spTgt spid="113667">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1136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3667">
                                            <p:txEl>
                                              <p:pRg st="1" end="1"/>
                                            </p:txEl>
                                          </p:spTgt>
                                        </p:tgtEl>
                                        <p:attrNameLst>
                                          <p:attrName>style.visibility</p:attrName>
                                        </p:attrNameLst>
                                      </p:cBhvr>
                                      <p:to>
                                        <p:strVal val="visible"/>
                                      </p:to>
                                    </p:set>
                                    <p:anim calcmode="lin" valueType="num">
                                      <p:cBhvr additive="base">
                                        <p:cTn id="13" dur="1000" fill="hold"/>
                                        <p:tgtEl>
                                          <p:spTgt spid="113667">
                                            <p:txEl>
                                              <p:pRg st="1" end="1"/>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11366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4690" name="Text Box 2"/>
          <p:cNvSpPr txBox="1">
            <a:spLocks noChangeArrowheads="1"/>
          </p:cNvSpPr>
          <p:nvPr/>
        </p:nvSpPr>
        <p:spPr bwMode="auto">
          <a:xfrm>
            <a:off x="457200" y="533400"/>
            <a:ext cx="8382000" cy="5513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4400" b="1" u="sng">
                <a:solidFill>
                  <a:srgbClr val="CCFFCC"/>
                </a:solidFill>
              </a:rPr>
              <a:t>Rev 4:8, 11</a:t>
            </a:r>
          </a:p>
          <a:p>
            <a:endParaRPr lang="en-US">
              <a:solidFill>
                <a:srgbClr val="CCFFCC"/>
              </a:solidFill>
            </a:endParaRPr>
          </a:p>
          <a:p>
            <a:r>
              <a:rPr lang="en-US" sz="3200">
                <a:solidFill>
                  <a:srgbClr val="CCFFCC"/>
                </a:solidFill>
              </a:rPr>
              <a:t>8 The four living creatures, each having six wings, were full of eyes around and within. And they do not rest day or night, saying: "Holy, holy, holy, Lord God Almighty, Who was and is and is to come!" </a:t>
            </a:r>
          </a:p>
          <a:p>
            <a:endParaRPr lang="en-US" sz="3200">
              <a:solidFill>
                <a:srgbClr val="CCFFCC"/>
              </a:solidFill>
            </a:endParaRPr>
          </a:p>
          <a:p>
            <a:r>
              <a:rPr lang="en-US" sz="3200">
                <a:solidFill>
                  <a:srgbClr val="CCFFCC"/>
                </a:solidFill>
              </a:rPr>
              <a:t>11 "You are worthy, O Lord, To receive glory and honor and power; For You created all things, And by Your will they exist and were created."</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5714" name="AutoShape 2"/>
          <p:cNvSpPr>
            <a:spLocks noChangeArrowheads="1"/>
          </p:cNvSpPr>
          <p:nvPr/>
        </p:nvSpPr>
        <p:spPr bwMode="auto">
          <a:xfrm>
            <a:off x="609600" y="228600"/>
            <a:ext cx="7772400" cy="914400"/>
          </a:xfrm>
          <a:prstGeom prst="roundRect">
            <a:avLst>
              <a:gd name="adj" fmla="val 16667"/>
            </a:avLst>
          </a:prstGeom>
          <a:solidFill>
            <a:srgbClr val="000000"/>
          </a:solidFill>
          <a:ln w="9525">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400">
                <a:solidFill>
                  <a:schemeClr val="bg1"/>
                </a:solidFill>
                <a:latin typeface="Tahoma" panose="020B0604030504040204" pitchFamily="34" charset="0"/>
              </a:rPr>
              <a:t>Who We Worship</a:t>
            </a:r>
          </a:p>
        </p:txBody>
      </p:sp>
      <p:sp>
        <p:nvSpPr>
          <p:cNvPr id="115715" name="Text Box 3"/>
          <p:cNvSpPr txBox="1">
            <a:spLocks noChangeArrowheads="1"/>
          </p:cNvSpPr>
          <p:nvPr/>
        </p:nvSpPr>
        <p:spPr bwMode="auto">
          <a:xfrm>
            <a:off x="1219200" y="1524000"/>
            <a:ext cx="6890028"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sz="3200" dirty="0">
                <a:solidFill>
                  <a:schemeClr val="bg1"/>
                </a:solidFill>
                <a:latin typeface="DomCasual" panose="020B0500000000000000" pitchFamily="34" charset="0"/>
              </a:rPr>
              <a:t>  Creator</a:t>
            </a:r>
            <a:r>
              <a:rPr lang="en-US" sz="3200" dirty="0">
                <a:latin typeface="DomCasual" panose="020B0500000000000000" pitchFamily="34" charset="0"/>
              </a:rPr>
              <a:t> </a:t>
            </a:r>
            <a:r>
              <a:rPr lang="en-US" sz="3200" dirty="0">
                <a:solidFill>
                  <a:srgbClr val="FFFF66"/>
                </a:solidFill>
                <a:latin typeface="DomCasual" panose="020B0500000000000000" pitchFamily="34" charset="0"/>
              </a:rPr>
              <a:t>(Psa. 33:6-9; Gen. 1:1; Rev. 4:11)</a:t>
            </a:r>
          </a:p>
          <a:p>
            <a:pPr>
              <a:buFontTx/>
              <a:buChar char="•"/>
            </a:pPr>
            <a:r>
              <a:rPr lang="en-US" sz="3200" dirty="0">
                <a:solidFill>
                  <a:schemeClr val="bg1"/>
                </a:solidFill>
                <a:latin typeface="DomCasual" panose="020B0500000000000000" pitchFamily="34" charset="0"/>
              </a:rPr>
              <a:t>  Almighty </a:t>
            </a:r>
            <a:r>
              <a:rPr lang="en-US" sz="3200" dirty="0">
                <a:solidFill>
                  <a:srgbClr val="FFFF66"/>
                </a:solidFill>
                <a:latin typeface="DomCasual" panose="020B0500000000000000" pitchFamily="34" charset="0"/>
              </a:rPr>
              <a:t>(Rev. 4:8, 11)</a:t>
            </a:r>
          </a:p>
          <a:p>
            <a:pPr>
              <a:buFontTx/>
              <a:buChar char="•"/>
            </a:pPr>
            <a:r>
              <a:rPr lang="en-US" sz="3200" dirty="0">
                <a:solidFill>
                  <a:schemeClr val="bg1"/>
                </a:solidFill>
                <a:latin typeface="DomCasual" panose="020B0500000000000000" pitchFamily="34" charset="0"/>
              </a:rPr>
              <a:t>  Great &amp; Awesome</a:t>
            </a:r>
            <a:r>
              <a:rPr lang="en-US" sz="3200" dirty="0">
                <a:latin typeface="DomCasual" panose="020B0500000000000000" pitchFamily="34" charset="0"/>
              </a:rPr>
              <a:t> </a:t>
            </a:r>
            <a:r>
              <a:rPr lang="en-US" sz="3200" dirty="0">
                <a:solidFill>
                  <a:srgbClr val="FFFF66"/>
                </a:solidFill>
                <a:latin typeface="DomCasual" panose="020B0500000000000000" pitchFamily="34" charset="0"/>
              </a:rPr>
              <a:t>(Neh. 1:5; 4:14)</a:t>
            </a:r>
          </a:p>
          <a:p>
            <a:pPr>
              <a:buFontTx/>
              <a:buChar char="•"/>
            </a:pPr>
            <a:r>
              <a:rPr lang="en-US" sz="3200" dirty="0">
                <a:solidFill>
                  <a:schemeClr val="bg1"/>
                </a:solidFill>
                <a:latin typeface="DomCasual" panose="020B0500000000000000" pitchFamily="34" charset="0"/>
              </a:rPr>
              <a:t>  Holds world in hands</a:t>
            </a:r>
            <a:r>
              <a:rPr lang="en-US" sz="3200" dirty="0">
                <a:latin typeface="DomCasual" panose="020B0500000000000000" pitchFamily="34" charset="0"/>
              </a:rPr>
              <a:t> </a:t>
            </a:r>
            <a:r>
              <a:rPr lang="en-US" sz="3200" dirty="0">
                <a:solidFill>
                  <a:srgbClr val="FFFF66"/>
                </a:solidFill>
                <a:latin typeface="DomCasual" panose="020B0500000000000000" pitchFamily="34" charset="0"/>
              </a:rPr>
              <a:t>(Isa. 40:12-17)</a:t>
            </a:r>
          </a:p>
          <a:p>
            <a:pPr>
              <a:buFontTx/>
              <a:buChar char="•"/>
            </a:pPr>
            <a:r>
              <a:rPr lang="en-US" sz="3200" dirty="0">
                <a:solidFill>
                  <a:schemeClr val="bg1"/>
                </a:solidFill>
                <a:latin typeface="DomCasual" panose="020B0500000000000000" pitchFamily="34" charset="0"/>
              </a:rPr>
              <a:t>  Eternal</a:t>
            </a:r>
            <a:r>
              <a:rPr lang="en-US" sz="3200" dirty="0">
                <a:latin typeface="DomCasual" panose="020B0500000000000000" pitchFamily="34" charset="0"/>
              </a:rPr>
              <a:t> </a:t>
            </a:r>
            <a:r>
              <a:rPr lang="en-US" sz="3200" dirty="0">
                <a:solidFill>
                  <a:srgbClr val="FFFF66"/>
                </a:solidFill>
                <a:latin typeface="DomCasual" panose="020B0500000000000000" pitchFamily="34" charset="0"/>
              </a:rPr>
              <a:t>(</a:t>
            </a:r>
            <a:r>
              <a:rPr lang="en-US" sz="3200" dirty="0" err="1">
                <a:solidFill>
                  <a:srgbClr val="FFFF66"/>
                </a:solidFill>
                <a:latin typeface="DomCasual" panose="020B0500000000000000" pitchFamily="34" charset="0"/>
              </a:rPr>
              <a:t>Exo</a:t>
            </a:r>
            <a:r>
              <a:rPr lang="en-US" sz="3200" dirty="0">
                <a:solidFill>
                  <a:srgbClr val="FFFF66"/>
                </a:solidFill>
                <a:latin typeface="DomCasual" panose="020B0500000000000000" pitchFamily="34" charset="0"/>
              </a:rPr>
              <a:t>. 3:14)</a:t>
            </a:r>
          </a:p>
          <a:p>
            <a:pPr>
              <a:buFontTx/>
              <a:buChar char="•"/>
            </a:pPr>
            <a:r>
              <a:rPr lang="en-US" sz="3200" dirty="0">
                <a:solidFill>
                  <a:schemeClr val="bg1"/>
                </a:solidFill>
                <a:latin typeface="DomCasual" panose="020B0500000000000000" pitchFamily="34" charset="0"/>
              </a:rPr>
              <a:t>  Knows all &amp; sees all</a:t>
            </a:r>
            <a:r>
              <a:rPr lang="en-US" sz="3200" dirty="0">
                <a:latin typeface="DomCasual" panose="020B0500000000000000" pitchFamily="34" charset="0"/>
              </a:rPr>
              <a:t> </a:t>
            </a:r>
            <a:r>
              <a:rPr lang="en-US" sz="3200" dirty="0">
                <a:solidFill>
                  <a:srgbClr val="FFFF66"/>
                </a:solidFill>
                <a:latin typeface="DomCasual" panose="020B0500000000000000" pitchFamily="34" charset="0"/>
              </a:rPr>
              <a:t>(Heb. 4:13)</a:t>
            </a:r>
          </a:p>
          <a:p>
            <a:pPr>
              <a:buFontTx/>
              <a:buChar char="•"/>
            </a:pPr>
            <a:r>
              <a:rPr lang="en-US" sz="3200" dirty="0">
                <a:solidFill>
                  <a:schemeClr val="bg1"/>
                </a:solidFill>
                <a:latin typeface="DomCasual" panose="020B0500000000000000" pitchFamily="34" charset="0"/>
              </a:rPr>
              <a:t>  With whom all things are possible</a:t>
            </a:r>
            <a:r>
              <a:rPr lang="en-US" sz="3200" dirty="0">
                <a:latin typeface="DomCasual" panose="020B0500000000000000" pitchFamily="34" charset="0"/>
              </a:rPr>
              <a:t> </a:t>
            </a:r>
            <a:r>
              <a:rPr lang="en-US" sz="3200" dirty="0">
                <a:solidFill>
                  <a:srgbClr val="FFFF66"/>
                </a:solidFill>
                <a:latin typeface="DomCasual" panose="020B0500000000000000" pitchFamily="34" charset="0"/>
              </a:rPr>
              <a:t>(Jer. 32:17)</a:t>
            </a:r>
          </a:p>
          <a:p>
            <a:pPr>
              <a:buFontTx/>
              <a:buChar char="•"/>
            </a:pPr>
            <a:r>
              <a:rPr lang="en-US" sz="3200" dirty="0">
                <a:solidFill>
                  <a:schemeClr val="bg1"/>
                </a:solidFill>
                <a:latin typeface="DomCasual" panose="020B0500000000000000" pitchFamily="34" charset="0"/>
              </a:rPr>
              <a:t>  Saved us from torment by his grace</a:t>
            </a:r>
            <a:r>
              <a:rPr lang="en-US" sz="3200" dirty="0">
                <a:latin typeface="DomCasual" panose="020B0500000000000000" pitchFamily="34" charset="0"/>
              </a:rPr>
              <a:t> </a:t>
            </a:r>
            <a:r>
              <a:rPr lang="en-US" sz="3200" dirty="0">
                <a:solidFill>
                  <a:srgbClr val="FFFF66"/>
                </a:solidFill>
                <a:latin typeface="DomCasual" panose="020B0500000000000000" pitchFamily="34" charset="0"/>
              </a:rPr>
              <a:t>(Eph. 2:4)</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5715">
                                            <p:txEl>
                                              <p:pRg st="3" end="3"/>
                                            </p:txEl>
                                          </p:spTgt>
                                        </p:tgtEl>
                                        <p:attrNameLst>
                                          <p:attrName>style.visibility</p:attrName>
                                        </p:attrNameLst>
                                      </p:cBhvr>
                                      <p:to>
                                        <p:strVal val="visible"/>
                                      </p:to>
                                    </p:set>
                                    <p:anim calcmode="lin" valueType="num">
                                      <p:cBhvr additive="base">
                                        <p:cTn id="7" dur="1000" fill="hold"/>
                                        <p:tgtEl>
                                          <p:spTgt spid="115715">
                                            <p:txEl>
                                              <p:pRg st="3" end="3"/>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11571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5715">
                                            <p:txEl>
                                              <p:pRg st="4" end="4"/>
                                            </p:txEl>
                                          </p:spTgt>
                                        </p:tgtEl>
                                        <p:attrNameLst>
                                          <p:attrName>style.visibility</p:attrName>
                                        </p:attrNameLst>
                                      </p:cBhvr>
                                      <p:to>
                                        <p:strVal val="visible"/>
                                      </p:to>
                                    </p:set>
                                    <p:anim calcmode="lin" valueType="num">
                                      <p:cBhvr additive="base">
                                        <p:cTn id="13" dur="1000" fill="hold"/>
                                        <p:tgtEl>
                                          <p:spTgt spid="115715">
                                            <p:txEl>
                                              <p:pRg st="4" end="4"/>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11571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5715">
                                            <p:txEl>
                                              <p:pRg st="5" end="5"/>
                                            </p:txEl>
                                          </p:spTgt>
                                        </p:tgtEl>
                                        <p:attrNameLst>
                                          <p:attrName>style.visibility</p:attrName>
                                        </p:attrNameLst>
                                      </p:cBhvr>
                                      <p:to>
                                        <p:strVal val="visible"/>
                                      </p:to>
                                    </p:set>
                                    <p:anim calcmode="lin" valueType="num">
                                      <p:cBhvr additive="base">
                                        <p:cTn id="19" dur="1000" fill="hold"/>
                                        <p:tgtEl>
                                          <p:spTgt spid="115715">
                                            <p:txEl>
                                              <p:pRg st="5" end="5"/>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11571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5715">
                                            <p:txEl>
                                              <p:pRg st="6" end="6"/>
                                            </p:txEl>
                                          </p:spTgt>
                                        </p:tgtEl>
                                        <p:attrNameLst>
                                          <p:attrName>style.visibility</p:attrName>
                                        </p:attrNameLst>
                                      </p:cBhvr>
                                      <p:to>
                                        <p:strVal val="visible"/>
                                      </p:to>
                                    </p:set>
                                    <p:anim calcmode="lin" valueType="num">
                                      <p:cBhvr additive="base">
                                        <p:cTn id="25" dur="1000" fill="hold"/>
                                        <p:tgtEl>
                                          <p:spTgt spid="115715">
                                            <p:txEl>
                                              <p:pRg st="6" end="6"/>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11571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15715">
                                            <p:txEl>
                                              <p:pRg st="7" end="7"/>
                                            </p:txEl>
                                          </p:spTgt>
                                        </p:tgtEl>
                                        <p:attrNameLst>
                                          <p:attrName>style.visibility</p:attrName>
                                        </p:attrNameLst>
                                      </p:cBhvr>
                                      <p:to>
                                        <p:strVal val="visible"/>
                                      </p:to>
                                    </p:set>
                                    <p:anim calcmode="lin" valueType="num">
                                      <p:cBhvr additive="base">
                                        <p:cTn id="31" dur="1000" fill="hold"/>
                                        <p:tgtEl>
                                          <p:spTgt spid="115715">
                                            <p:txEl>
                                              <p:pRg st="7" end="7"/>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115715">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ChangeArrowheads="1"/>
          </p:cNvSpPr>
          <p:nvPr/>
        </p:nvSpPr>
        <p:spPr bwMode="auto">
          <a:xfrm>
            <a:off x="0" y="0"/>
            <a:ext cx="9144000" cy="12192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400">
                <a:solidFill>
                  <a:srgbClr val="FFFF66"/>
                </a:solidFill>
                <a:latin typeface="Comic Sans MS" panose="030F0702030302020204" pitchFamily="66" charset="0"/>
              </a:rPr>
              <a:t>Singing Is Worship</a:t>
            </a:r>
          </a:p>
        </p:txBody>
      </p:sp>
      <p:sp>
        <p:nvSpPr>
          <p:cNvPr id="124931" name="Text Box 3"/>
          <p:cNvSpPr txBox="1">
            <a:spLocks noChangeArrowheads="1"/>
          </p:cNvSpPr>
          <p:nvPr/>
        </p:nvSpPr>
        <p:spPr bwMode="auto">
          <a:xfrm>
            <a:off x="990600" y="1828800"/>
            <a:ext cx="6019800" cy="2043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en-US" sz="3200">
                <a:solidFill>
                  <a:schemeClr val="bg1"/>
                </a:solidFill>
                <a:latin typeface="Arial" panose="020B0604020202020204" pitchFamily="34" charset="0"/>
              </a:rPr>
              <a:t> What Worship Is</a:t>
            </a:r>
          </a:p>
          <a:p>
            <a:pPr>
              <a:spcBef>
                <a:spcPct val="50000"/>
              </a:spcBef>
              <a:buFontTx/>
              <a:buChar char="•"/>
            </a:pPr>
            <a:r>
              <a:rPr lang="en-US" sz="3200">
                <a:solidFill>
                  <a:schemeClr val="bg1"/>
                </a:solidFill>
                <a:latin typeface="Arial" panose="020B0604020202020204" pitchFamily="34" charset="0"/>
              </a:rPr>
              <a:t> Who We Worship</a:t>
            </a:r>
          </a:p>
          <a:p>
            <a:pPr>
              <a:spcBef>
                <a:spcPct val="50000"/>
              </a:spcBef>
              <a:buFontTx/>
              <a:buChar char="•"/>
            </a:pPr>
            <a:r>
              <a:rPr lang="en-US" sz="3200">
                <a:solidFill>
                  <a:schemeClr val="bg1"/>
                </a:solidFill>
                <a:latin typeface="Arial" panose="020B0604020202020204" pitchFamily="34" charset="0"/>
              </a:rPr>
              <a:t> How We Are To Worship</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7762" name="AutoShape 2"/>
          <p:cNvSpPr>
            <a:spLocks noChangeArrowheads="1"/>
          </p:cNvSpPr>
          <p:nvPr/>
        </p:nvSpPr>
        <p:spPr bwMode="auto">
          <a:xfrm>
            <a:off x="723900" y="152400"/>
            <a:ext cx="7772400" cy="1447800"/>
          </a:xfrm>
          <a:prstGeom prst="roundRect">
            <a:avLst>
              <a:gd name="adj" fmla="val 16667"/>
            </a:avLst>
          </a:prstGeom>
          <a:solidFill>
            <a:schemeClr val="accent2"/>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wrap="none" anchor="ctr"/>
          <a:lstStyle/>
          <a:p>
            <a:pPr algn="ctr"/>
            <a:r>
              <a:rPr lang="en-US" sz="4000" b="1" dirty="0">
                <a:solidFill>
                  <a:srgbClr val="FFFFCC"/>
                </a:solidFill>
                <a:effectLst>
                  <a:outerShdw blurRad="38100" dist="38100" dir="2700000" algn="tl">
                    <a:srgbClr val="000000">
                      <a:alpha val="43137"/>
                    </a:srgbClr>
                  </a:outerShdw>
                </a:effectLst>
                <a:latin typeface="Arial" panose="020B0604020202020204" pitchFamily="34" charset="0"/>
              </a:rPr>
              <a:t>Must Be From Heart</a:t>
            </a:r>
          </a:p>
          <a:p>
            <a:pPr algn="ctr"/>
            <a:r>
              <a:rPr lang="en-US" sz="3600" b="1" i="1" dirty="0">
                <a:solidFill>
                  <a:schemeClr val="hlink"/>
                </a:solidFill>
                <a:effectLst>
                  <a:outerShdw blurRad="38100" dist="38100" dir="2700000" algn="tl">
                    <a:srgbClr val="000000">
                      <a:alpha val="43137"/>
                    </a:srgbClr>
                  </a:outerShdw>
                </a:effectLst>
                <a:latin typeface="Arial" panose="020B0604020202020204" pitchFamily="34" charset="0"/>
              </a:rPr>
              <a:t>John 4:24</a:t>
            </a:r>
            <a:endParaRPr lang="en-US" sz="4000" b="1" dirty="0">
              <a:solidFill>
                <a:schemeClr val="hlink"/>
              </a:solidFill>
              <a:effectLst>
                <a:outerShdw blurRad="38100" dist="38100" dir="2700000" algn="tl">
                  <a:srgbClr val="000000">
                    <a:alpha val="43137"/>
                  </a:srgbClr>
                </a:outerShdw>
              </a:effectLst>
              <a:latin typeface="Arial" panose="020B0604020202020204" pitchFamily="34" charset="0"/>
            </a:endParaRPr>
          </a:p>
        </p:txBody>
      </p:sp>
      <p:sp>
        <p:nvSpPr>
          <p:cNvPr id="117763" name="AutoShape 3"/>
          <p:cNvSpPr>
            <a:spLocks noChangeArrowheads="1"/>
          </p:cNvSpPr>
          <p:nvPr/>
        </p:nvSpPr>
        <p:spPr bwMode="auto">
          <a:xfrm>
            <a:off x="723900" y="1828800"/>
            <a:ext cx="7772400" cy="1447800"/>
          </a:xfrm>
          <a:prstGeom prst="roundRect">
            <a:avLst>
              <a:gd name="adj" fmla="val 16667"/>
            </a:avLst>
          </a:prstGeom>
          <a:solidFill>
            <a:schemeClr val="accent2"/>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wrap="none" anchor="ctr"/>
          <a:lstStyle/>
          <a:p>
            <a:pPr algn="ctr"/>
            <a:r>
              <a:rPr lang="en-US" sz="4000" b="1" dirty="0">
                <a:solidFill>
                  <a:srgbClr val="FFFFCC"/>
                </a:solidFill>
                <a:effectLst>
                  <a:outerShdw blurRad="38100" dist="38100" dir="2700000" algn="tl">
                    <a:srgbClr val="000000">
                      <a:alpha val="43137"/>
                    </a:srgbClr>
                  </a:outerShdw>
                </a:effectLst>
                <a:latin typeface="Arial" panose="020B0604020202020204" pitchFamily="34" charset="0"/>
              </a:rPr>
              <a:t>Must Have Proper Thoughts</a:t>
            </a:r>
          </a:p>
          <a:p>
            <a:pPr algn="ctr"/>
            <a:r>
              <a:rPr lang="en-US" sz="3600" b="1" i="1" dirty="0">
                <a:solidFill>
                  <a:schemeClr val="hlink"/>
                </a:solidFill>
                <a:effectLst>
                  <a:outerShdw blurRad="38100" dist="38100" dir="2700000" algn="tl">
                    <a:srgbClr val="000000">
                      <a:alpha val="43137"/>
                    </a:srgbClr>
                  </a:outerShdw>
                </a:effectLst>
                <a:latin typeface="Arial" panose="020B0604020202020204" pitchFamily="34" charset="0"/>
              </a:rPr>
              <a:t>1 Cor. 11:27-29</a:t>
            </a:r>
            <a:endParaRPr lang="en-US" sz="4000" b="1" dirty="0">
              <a:solidFill>
                <a:schemeClr val="hlink"/>
              </a:solidFill>
              <a:effectLst>
                <a:outerShdw blurRad="38100" dist="38100" dir="2700000" algn="tl">
                  <a:srgbClr val="000000">
                    <a:alpha val="43137"/>
                  </a:srgbClr>
                </a:outerShdw>
              </a:effectLst>
              <a:latin typeface="Arial" panose="020B0604020202020204" pitchFamily="34" charset="0"/>
            </a:endParaRPr>
          </a:p>
        </p:txBody>
      </p:sp>
      <p:sp>
        <p:nvSpPr>
          <p:cNvPr id="117764" name="AutoShape 4"/>
          <p:cNvSpPr>
            <a:spLocks noChangeArrowheads="1"/>
          </p:cNvSpPr>
          <p:nvPr/>
        </p:nvSpPr>
        <p:spPr bwMode="auto">
          <a:xfrm>
            <a:off x="723900" y="3505200"/>
            <a:ext cx="7772400" cy="1447800"/>
          </a:xfrm>
          <a:prstGeom prst="roundRect">
            <a:avLst>
              <a:gd name="adj" fmla="val 16667"/>
            </a:avLst>
          </a:prstGeom>
          <a:solidFill>
            <a:schemeClr val="accent2"/>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wrap="none" anchor="ctr"/>
          <a:lstStyle/>
          <a:p>
            <a:pPr algn="ctr"/>
            <a:r>
              <a:rPr lang="en-US" sz="4000" b="1" dirty="0">
                <a:solidFill>
                  <a:srgbClr val="FFFFCC"/>
                </a:solidFill>
                <a:effectLst>
                  <a:outerShdw blurRad="38100" dist="38100" dir="2700000" algn="tl">
                    <a:srgbClr val="000000">
                      <a:alpha val="43137"/>
                    </a:srgbClr>
                  </a:outerShdw>
                </a:effectLst>
                <a:latin typeface="Arial" panose="020B0604020202020204" pitchFamily="34" charset="0"/>
              </a:rPr>
              <a:t>Must Be Show Reverence</a:t>
            </a:r>
          </a:p>
          <a:p>
            <a:pPr algn="ctr"/>
            <a:r>
              <a:rPr lang="en-US" sz="3600" b="1" i="1" dirty="0">
                <a:solidFill>
                  <a:schemeClr val="hlink"/>
                </a:solidFill>
                <a:effectLst>
                  <a:outerShdw blurRad="38100" dist="38100" dir="2700000" algn="tl">
                    <a:srgbClr val="000000">
                      <a:alpha val="43137"/>
                    </a:srgbClr>
                  </a:outerShdw>
                </a:effectLst>
                <a:latin typeface="Arial" panose="020B0604020202020204" pitchFamily="34" charset="0"/>
              </a:rPr>
              <a:t>Psa. 111:9; 95</a:t>
            </a:r>
            <a:endParaRPr lang="en-US" sz="4000" b="1" dirty="0">
              <a:solidFill>
                <a:schemeClr val="hlink"/>
              </a:solidFill>
              <a:effectLst>
                <a:outerShdw blurRad="38100" dist="38100" dir="2700000" algn="tl">
                  <a:srgbClr val="000000">
                    <a:alpha val="43137"/>
                  </a:srgbClr>
                </a:outerShdw>
              </a:effectLst>
              <a:latin typeface="Arial" panose="020B0604020202020204" pitchFamily="34" charset="0"/>
            </a:endParaRPr>
          </a:p>
        </p:txBody>
      </p:sp>
      <p:sp>
        <p:nvSpPr>
          <p:cNvPr id="117765" name="AutoShape 5"/>
          <p:cNvSpPr>
            <a:spLocks noChangeArrowheads="1"/>
          </p:cNvSpPr>
          <p:nvPr/>
        </p:nvSpPr>
        <p:spPr bwMode="auto">
          <a:xfrm>
            <a:off x="723900" y="5181600"/>
            <a:ext cx="7772400" cy="1447800"/>
          </a:xfrm>
          <a:prstGeom prst="roundRect">
            <a:avLst>
              <a:gd name="adj" fmla="val 16667"/>
            </a:avLst>
          </a:prstGeom>
          <a:solidFill>
            <a:schemeClr val="accent2"/>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wrap="none" anchor="ctr"/>
          <a:lstStyle/>
          <a:p>
            <a:pPr algn="ctr"/>
            <a:r>
              <a:rPr lang="en-US" sz="4000" b="1" dirty="0">
                <a:solidFill>
                  <a:srgbClr val="FFFFCC"/>
                </a:solidFill>
                <a:effectLst>
                  <a:outerShdw blurRad="38100" dist="38100" dir="2700000" algn="tl">
                    <a:srgbClr val="000000">
                      <a:alpha val="43137"/>
                    </a:srgbClr>
                  </a:outerShdw>
                </a:effectLst>
                <a:latin typeface="Arial" panose="020B0604020202020204" pitchFamily="34" charset="0"/>
              </a:rPr>
              <a:t>Must Be Decently &amp; in Order</a:t>
            </a:r>
          </a:p>
          <a:p>
            <a:pPr algn="ctr"/>
            <a:r>
              <a:rPr lang="en-US" sz="3600" b="1" i="1" dirty="0">
                <a:solidFill>
                  <a:schemeClr val="hlink"/>
                </a:solidFill>
                <a:effectLst>
                  <a:outerShdw blurRad="38100" dist="38100" dir="2700000" algn="tl">
                    <a:srgbClr val="000000">
                      <a:alpha val="43137"/>
                    </a:srgbClr>
                  </a:outerShdw>
                </a:effectLst>
                <a:latin typeface="Arial" panose="020B0604020202020204" pitchFamily="34" charset="0"/>
              </a:rPr>
              <a:t>1 Cor. 14:40</a:t>
            </a:r>
            <a:endParaRPr lang="en-US" sz="4000" b="1" dirty="0">
              <a:solidFill>
                <a:schemeClr val="hlink"/>
              </a:solidFill>
              <a:effectLst>
                <a:outerShdw blurRad="38100" dist="38100" dir="2700000" algn="tl">
                  <a:srgbClr val="000000">
                    <a:alpha val="43137"/>
                  </a:srgbClr>
                </a:outerShdw>
              </a:effectLst>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7763"/>
                                        </p:tgtEl>
                                        <p:attrNameLst>
                                          <p:attrName>style.visibility</p:attrName>
                                        </p:attrNameLst>
                                      </p:cBhvr>
                                      <p:to>
                                        <p:strVal val="visible"/>
                                      </p:to>
                                    </p:set>
                                    <p:animEffect transition="in" filter="wipe(left)">
                                      <p:cBhvr>
                                        <p:cTn id="7" dur="500"/>
                                        <p:tgtEl>
                                          <p:spTgt spid="11776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17764"/>
                                        </p:tgtEl>
                                        <p:attrNameLst>
                                          <p:attrName>style.visibility</p:attrName>
                                        </p:attrNameLst>
                                      </p:cBhvr>
                                      <p:to>
                                        <p:strVal val="visible"/>
                                      </p:to>
                                    </p:set>
                                    <p:animEffect transition="in" filter="wipe(right)">
                                      <p:cBhvr>
                                        <p:cTn id="12" dur="500"/>
                                        <p:tgtEl>
                                          <p:spTgt spid="11776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7765"/>
                                        </p:tgtEl>
                                        <p:attrNameLst>
                                          <p:attrName>style.visibility</p:attrName>
                                        </p:attrNameLst>
                                      </p:cBhvr>
                                      <p:to>
                                        <p:strVal val="visible"/>
                                      </p:to>
                                    </p:set>
                                    <p:animEffect transition="in" filter="wipe(left)">
                                      <p:cBhvr>
                                        <p:cTn id="17" dur="500"/>
                                        <p:tgtEl>
                                          <p:spTgt spid="1177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animBg="1" autoUpdateAnimBg="0"/>
      <p:bldP spid="117764" grpId="0" animBg="1" autoUpdateAnimBg="0"/>
      <p:bldP spid="117765"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8786" name="Picture 2" descr="j02893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28600"/>
            <a:ext cx="3048000" cy="1951038"/>
          </a:xfrm>
          <a:prstGeom prst="rect">
            <a:avLst/>
          </a:prstGeom>
          <a:noFill/>
          <a:extLst>
            <a:ext uri="{909E8E84-426E-40DD-AFC4-6F175D3DCCD1}">
              <a14:hiddenFill xmlns:a14="http://schemas.microsoft.com/office/drawing/2010/main">
                <a:solidFill>
                  <a:srgbClr val="FFFFFF"/>
                </a:solidFill>
              </a14:hiddenFill>
            </a:ext>
          </a:extLst>
        </p:spPr>
      </p:pic>
      <p:sp>
        <p:nvSpPr>
          <p:cNvPr id="118787" name="Text Box 3"/>
          <p:cNvSpPr txBox="1">
            <a:spLocks noChangeArrowheads="1"/>
          </p:cNvSpPr>
          <p:nvPr/>
        </p:nvSpPr>
        <p:spPr bwMode="auto">
          <a:xfrm>
            <a:off x="4052888" y="431800"/>
            <a:ext cx="467995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4000">
                <a:solidFill>
                  <a:srgbClr val="FFFF66"/>
                </a:solidFill>
                <a:effectLst>
                  <a:outerShdw blurRad="38100" dist="38100" dir="2700000" algn="tl">
                    <a:srgbClr val="000000"/>
                  </a:outerShdw>
                </a:effectLst>
                <a:latin typeface="Tahoma" panose="020B0604030504040204" pitchFamily="34" charset="0"/>
              </a:rPr>
              <a:t>Decently &amp; In Order</a:t>
            </a:r>
          </a:p>
          <a:p>
            <a:pPr algn="ctr"/>
            <a:r>
              <a:rPr lang="en-US" i="1">
                <a:solidFill>
                  <a:schemeClr val="bg1"/>
                </a:solidFill>
                <a:latin typeface="Tahoma" panose="020B0604030504040204" pitchFamily="34" charset="0"/>
              </a:rPr>
              <a:t>(1 Cor. 14:40)</a:t>
            </a:r>
          </a:p>
        </p:txBody>
      </p:sp>
      <p:sp>
        <p:nvSpPr>
          <p:cNvPr id="118788" name="Rectangle 4"/>
          <p:cNvSpPr>
            <a:spLocks noChangeArrowheads="1"/>
          </p:cNvSpPr>
          <p:nvPr/>
        </p:nvSpPr>
        <p:spPr bwMode="auto">
          <a:xfrm>
            <a:off x="838200" y="2362200"/>
            <a:ext cx="7696200" cy="15240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800" b="1" u="sng">
                <a:latin typeface="Arial" panose="020B0604020202020204" pitchFamily="34" charset="0"/>
              </a:rPr>
              <a:t>Decently:</a:t>
            </a:r>
          </a:p>
          <a:p>
            <a:pPr algn="ctr"/>
            <a:r>
              <a:rPr lang="en-US" i="1">
                <a:solidFill>
                  <a:schemeClr val="accent2"/>
                </a:solidFill>
                <a:latin typeface="Tahoma" panose="020B0604030504040204" pitchFamily="34" charset="0"/>
              </a:rPr>
              <a:t>denotes "gracefully, becomingly, in a seemly manner" </a:t>
            </a:r>
          </a:p>
          <a:p>
            <a:pPr algn="ctr"/>
            <a:r>
              <a:rPr lang="en-US" i="1">
                <a:solidFill>
                  <a:schemeClr val="accent2"/>
                </a:solidFill>
                <a:latin typeface="Tahoma" panose="020B0604030504040204" pitchFamily="34" charset="0"/>
              </a:rPr>
              <a:t>(eu, "well," schema, "a form, figure")</a:t>
            </a:r>
          </a:p>
          <a:p>
            <a:pPr algn="ctr"/>
            <a:r>
              <a:rPr lang="en-US" i="1">
                <a:solidFill>
                  <a:schemeClr val="accent2"/>
                </a:solidFill>
                <a:latin typeface="Tahoma" panose="020B0604030504040204" pitchFamily="34" charset="0"/>
              </a:rPr>
              <a:t>- “of good external appearance” </a:t>
            </a:r>
            <a:endParaRPr lang="en-US" i="1">
              <a:solidFill>
                <a:schemeClr val="accent2"/>
              </a:solidFill>
              <a:latin typeface="Arial" panose="020B0604020202020204" pitchFamily="34" charset="0"/>
            </a:endParaRPr>
          </a:p>
        </p:txBody>
      </p:sp>
      <p:sp>
        <p:nvSpPr>
          <p:cNvPr id="118789" name="Rectangle 5"/>
          <p:cNvSpPr>
            <a:spLocks noChangeArrowheads="1"/>
          </p:cNvSpPr>
          <p:nvPr/>
        </p:nvSpPr>
        <p:spPr bwMode="auto">
          <a:xfrm>
            <a:off x="838200" y="4114800"/>
            <a:ext cx="7696200" cy="22098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800" b="1" u="sng">
                <a:latin typeface="Arial" panose="020B0604020202020204" pitchFamily="34" charset="0"/>
              </a:rPr>
              <a:t>Order:</a:t>
            </a:r>
          </a:p>
          <a:p>
            <a:pPr algn="ctr"/>
            <a:r>
              <a:rPr lang="en-US" i="1">
                <a:solidFill>
                  <a:schemeClr val="accent2"/>
                </a:solidFill>
                <a:latin typeface="Tahoma" panose="020B0604030504040204" pitchFamily="34" charset="0"/>
              </a:rPr>
              <a:t>regular arrangement, i.e. (in time) fixed succession</a:t>
            </a:r>
          </a:p>
          <a:p>
            <a:pPr algn="ctr"/>
            <a:r>
              <a:rPr lang="en-US" i="1">
                <a:solidFill>
                  <a:schemeClr val="accent2"/>
                </a:solidFill>
                <a:latin typeface="Tahoma" panose="020B0604030504040204" pitchFamily="34" charset="0"/>
              </a:rPr>
              <a:t>(of rank or character), official dignity:</a:t>
            </a:r>
          </a:p>
          <a:p>
            <a:pPr algn="ctr"/>
            <a:r>
              <a:rPr lang="en-US" i="1">
                <a:solidFill>
                  <a:schemeClr val="accent2"/>
                </a:solidFill>
                <a:latin typeface="Tahoma" panose="020B0604030504040204" pitchFamily="34" charset="0"/>
              </a:rPr>
              <a:t>“of due ‘order,’ in contrast to confusion, </a:t>
            </a:r>
          </a:p>
          <a:p>
            <a:pPr algn="ctr"/>
            <a:r>
              <a:rPr lang="en-US" i="1">
                <a:solidFill>
                  <a:schemeClr val="accent2"/>
                </a:solidFill>
                <a:latin typeface="Tahoma" panose="020B0604030504040204" pitchFamily="34" charset="0"/>
              </a:rPr>
              <a:t>in the gatherings of a local church”</a:t>
            </a:r>
          </a:p>
          <a:p>
            <a:pPr algn="ctr"/>
            <a:endParaRPr lang="en-US" i="1">
              <a:solidFill>
                <a:schemeClr val="accent2"/>
              </a:solidFill>
              <a:latin typeface="Tahom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18788"/>
                                        </p:tgtEl>
                                        <p:attrNameLst>
                                          <p:attrName>style.visibility</p:attrName>
                                        </p:attrNameLst>
                                      </p:cBhvr>
                                      <p:to>
                                        <p:strVal val="visible"/>
                                      </p:to>
                                    </p:set>
                                    <p:anim calcmode="lin" valueType="num">
                                      <p:cBhvr>
                                        <p:cTn id="7" dur="500" fill="hold"/>
                                        <p:tgtEl>
                                          <p:spTgt spid="11878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8788"/>
                                        </p:tgtEl>
                                        <p:attrNameLst>
                                          <p:attrName>ppt_y</p:attrName>
                                        </p:attrNameLst>
                                      </p:cBhvr>
                                      <p:tavLst>
                                        <p:tav tm="0">
                                          <p:val>
                                            <p:strVal val="#ppt_y"/>
                                          </p:val>
                                        </p:tav>
                                        <p:tav tm="100000">
                                          <p:val>
                                            <p:strVal val="#ppt_y"/>
                                          </p:val>
                                        </p:tav>
                                      </p:tavLst>
                                    </p:anim>
                                    <p:anim calcmode="lin" valueType="num">
                                      <p:cBhvr>
                                        <p:cTn id="9" dur="500" fill="hold"/>
                                        <p:tgtEl>
                                          <p:spTgt spid="11878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878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878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118789"/>
                                        </p:tgtEl>
                                        <p:attrNameLst>
                                          <p:attrName>style.visibility</p:attrName>
                                        </p:attrNameLst>
                                      </p:cBhvr>
                                      <p:to>
                                        <p:strVal val="visible"/>
                                      </p:to>
                                    </p:set>
                                    <p:anim calcmode="lin" valueType="num">
                                      <p:cBhvr>
                                        <p:cTn id="16" dur="500" fill="hold"/>
                                        <p:tgtEl>
                                          <p:spTgt spid="11878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18789"/>
                                        </p:tgtEl>
                                        <p:attrNameLst>
                                          <p:attrName>ppt_y</p:attrName>
                                        </p:attrNameLst>
                                      </p:cBhvr>
                                      <p:tavLst>
                                        <p:tav tm="0">
                                          <p:val>
                                            <p:strVal val="#ppt_y"/>
                                          </p:val>
                                        </p:tav>
                                        <p:tav tm="100000">
                                          <p:val>
                                            <p:strVal val="#ppt_y"/>
                                          </p:val>
                                        </p:tav>
                                      </p:tavLst>
                                    </p:anim>
                                    <p:anim calcmode="lin" valueType="num">
                                      <p:cBhvr>
                                        <p:cTn id="18" dur="500" fill="hold"/>
                                        <p:tgtEl>
                                          <p:spTgt spid="11878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1878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187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8" grpId="0" animBg="1"/>
      <p:bldP spid="11878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2743200"/>
            <a:ext cx="7848600" cy="2123658"/>
          </a:xfrm>
          <a:prstGeom prst="rect">
            <a:avLst/>
          </a:prstGeom>
          <a:noFill/>
        </p:spPr>
        <p:txBody>
          <a:bodyPr wrap="square" rtlCol="0">
            <a:spAutoFit/>
          </a:bodyPr>
          <a:lstStyle/>
          <a:p>
            <a:r>
              <a:rPr lang="en-US" sz="2800" dirty="0" smtClean="0">
                <a:solidFill>
                  <a:schemeClr val="bg1"/>
                </a:solidFill>
              </a:rPr>
              <a:t>“Let </a:t>
            </a:r>
            <a:r>
              <a:rPr lang="en-US" sz="2800" dirty="0">
                <a:solidFill>
                  <a:schemeClr val="bg1"/>
                </a:solidFill>
              </a:rPr>
              <a:t>all things be done in an </a:t>
            </a:r>
            <a:r>
              <a:rPr lang="en-US" sz="2800" dirty="0" smtClean="0">
                <a:solidFill>
                  <a:schemeClr val="bg1"/>
                </a:solidFill>
              </a:rPr>
              <a:t>‘appropriate’ </a:t>
            </a:r>
            <a:r>
              <a:rPr lang="en-US" sz="2800" dirty="0">
                <a:solidFill>
                  <a:schemeClr val="bg1"/>
                </a:solidFill>
              </a:rPr>
              <a:t>and </a:t>
            </a:r>
            <a:r>
              <a:rPr lang="en-US" sz="2800" dirty="0" smtClean="0">
                <a:solidFill>
                  <a:schemeClr val="bg1"/>
                </a:solidFill>
              </a:rPr>
              <a:t>‘becoming’ manner</a:t>
            </a:r>
            <a:r>
              <a:rPr lang="en-US" sz="2800" dirty="0">
                <a:solidFill>
                  <a:schemeClr val="bg1"/>
                </a:solidFill>
              </a:rPr>
              <a:t>; </a:t>
            </a:r>
            <a:r>
              <a:rPr lang="en-US" sz="2800" dirty="0" smtClean="0">
                <a:solidFill>
                  <a:schemeClr val="bg1"/>
                </a:solidFill>
              </a:rPr>
              <a:t>‘decorously,’ </a:t>
            </a:r>
            <a:r>
              <a:rPr lang="en-US" sz="2800" dirty="0">
                <a:solidFill>
                  <a:schemeClr val="bg1"/>
                </a:solidFill>
              </a:rPr>
              <a:t>as becomes the worship of God</a:t>
            </a:r>
            <a:r>
              <a:rPr lang="en-US" sz="2800" dirty="0" smtClean="0">
                <a:solidFill>
                  <a:schemeClr val="bg1"/>
                </a:solidFill>
              </a:rPr>
              <a:t>.”</a:t>
            </a:r>
          </a:p>
          <a:p>
            <a:endParaRPr lang="en-US" dirty="0">
              <a:solidFill>
                <a:schemeClr val="bg1"/>
              </a:solidFill>
            </a:endParaRPr>
          </a:p>
          <a:p>
            <a:pPr algn="r"/>
            <a:r>
              <a:rPr lang="en-US" i="1" dirty="0" smtClean="0">
                <a:solidFill>
                  <a:schemeClr val="bg1"/>
                </a:solidFill>
              </a:rPr>
              <a:t>Albert Barnes</a:t>
            </a:r>
            <a:endParaRPr lang="en-US" i="1" dirty="0">
              <a:solidFill>
                <a:schemeClr val="bg1"/>
              </a:solidFill>
            </a:endParaRPr>
          </a:p>
        </p:txBody>
      </p:sp>
      <p:pic>
        <p:nvPicPr>
          <p:cNvPr id="3" name="Picture 2" descr="j02893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28600"/>
            <a:ext cx="3048000" cy="1951038"/>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3"/>
          <p:cNvSpPr txBox="1">
            <a:spLocks noChangeArrowheads="1"/>
          </p:cNvSpPr>
          <p:nvPr/>
        </p:nvSpPr>
        <p:spPr bwMode="auto">
          <a:xfrm>
            <a:off x="4052888" y="431800"/>
            <a:ext cx="467995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4000">
                <a:solidFill>
                  <a:srgbClr val="FFFF66"/>
                </a:solidFill>
                <a:effectLst>
                  <a:outerShdw blurRad="38100" dist="38100" dir="2700000" algn="tl">
                    <a:srgbClr val="000000"/>
                  </a:outerShdw>
                </a:effectLst>
                <a:latin typeface="Tahoma" panose="020B0604030504040204" pitchFamily="34" charset="0"/>
              </a:rPr>
              <a:t>Decently &amp; In Order</a:t>
            </a:r>
          </a:p>
          <a:p>
            <a:pPr algn="ctr"/>
            <a:r>
              <a:rPr lang="en-US" i="1">
                <a:solidFill>
                  <a:schemeClr val="bg1"/>
                </a:solidFill>
                <a:latin typeface="Tahoma" panose="020B0604030504040204" pitchFamily="34" charset="0"/>
              </a:rPr>
              <a:t>(1 Cor. 14:40)</a:t>
            </a:r>
          </a:p>
        </p:txBody>
      </p:sp>
    </p:spTree>
    <p:extLst>
      <p:ext uri="{BB962C8B-B14F-4D97-AF65-F5344CB8AC3E}">
        <p14:creationId xmlns:p14="http://schemas.microsoft.com/office/powerpoint/2010/main" val="39894411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ChangeArrowheads="1"/>
          </p:cNvSpPr>
          <p:nvPr/>
        </p:nvSpPr>
        <p:spPr bwMode="auto">
          <a:xfrm>
            <a:off x="0" y="0"/>
            <a:ext cx="9144000" cy="12192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400">
                <a:solidFill>
                  <a:srgbClr val="FFFF66"/>
                </a:solidFill>
                <a:latin typeface="Comic Sans MS" panose="030F0702030302020204" pitchFamily="66" charset="0"/>
              </a:rPr>
              <a:t>Singing Is Worship</a:t>
            </a:r>
          </a:p>
        </p:txBody>
      </p:sp>
      <p:sp>
        <p:nvSpPr>
          <p:cNvPr id="125955" name="Text Box 3"/>
          <p:cNvSpPr txBox="1">
            <a:spLocks noChangeArrowheads="1"/>
          </p:cNvSpPr>
          <p:nvPr/>
        </p:nvSpPr>
        <p:spPr bwMode="auto">
          <a:xfrm>
            <a:off x="990600" y="1828800"/>
            <a:ext cx="6019800" cy="277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en-US" sz="3200">
                <a:solidFill>
                  <a:schemeClr val="bg1"/>
                </a:solidFill>
                <a:latin typeface="Arial" panose="020B0604020202020204" pitchFamily="34" charset="0"/>
              </a:rPr>
              <a:t> What Worship Is</a:t>
            </a:r>
          </a:p>
          <a:p>
            <a:pPr>
              <a:spcBef>
                <a:spcPct val="50000"/>
              </a:spcBef>
              <a:buFontTx/>
              <a:buChar char="•"/>
            </a:pPr>
            <a:r>
              <a:rPr lang="en-US" sz="3200">
                <a:solidFill>
                  <a:schemeClr val="bg1"/>
                </a:solidFill>
                <a:latin typeface="Arial" panose="020B0604020202020204" pitchFamily="34" charset="0"/>
              </a:rPr>
              <a:t> Who We Worship</a:t>
            </a:r>
          </a:p>
          <a:p>
            <a:pPr>
              <a:spcBef>
                <a:spcPct val="50000"/>
              </a:spcBef>
              <a:buFontTx/>
              <a:buChar char="•"/>
            </a:pPr>
            <a:r>
              <a:rPr lang="en-US" sz="3200">
                <a:solidFill>
                  <a:schemeClr val="bg1"/>
                </a:solidFill>
                <a:latin typeface="Arial" panose="020B0604020202020204" pitchFamily="34" charset="0"/>
              </a:rPr>
              <a:t> How We Are To Worship</a:t>
            </a:r>
          </a:p>
          <a:p>
            <a:pPr>
              <a:spcBef>
                <a:spcPct val="50000"/>
              </a:spcBef>
              <a:buFontTx/>
              <a:buChar char="•"/>
            </a:pPr>
            <a:r>
              <a:rPr lang="en-US" sz="3200">
                <a:solidFill>
                  <a:schemeClr val="bg1"/>
                </a:solidFill>
                <a:latin typeface="Arial" panose="020B0604020202020204" pitchFamily="34" charset="0"/>
              </a:rPr>
              <a:t> Singing Praises To God</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4344" name="Object 8"/>
          <p:cNvGraphicFramePr>
            <a:graphicFrameLocks noChangeAspect="1"/>
          </p:cNvGraphicFramePr>
          <p:nvPr/>
        </p:nvGraphicFramePr>
        <p:xfrm>
          <a:off x="0" y="1768475"/>
          <a:ext cx="9525000" cy="5089525"/>
        </p:xfrm>
        <a:graphic>
          <a:graphicData uri="http://schemas.openxmlformats.org/presentationml/2006/ole">
            <mc:AlternateContent xmlns:mc="http://schemas.openxmlformats.org/markup-compatibility/2006">
              <mc:Choice xmlns:v="urn:schemas-microsoft-com:vml" Requires="v">
                <p:oleObj spid="_x0000_s23571" name="Drawing" r:id="rId3" imgW="4457880" imgH="2381400" progId="WPDraw30.Drawing">
                  <p:embed/>
                </p:oleObj>
              </mc:Choice>
              <mc:Fallback>
                <p:oleObj name="Drawing" r:id="rId3" imgW="4457880" imgH="2381400" progId="WPDraw30.Drawing">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768475"/>
                        <a:ext cx="9525000" cy="508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4338" name="Group 2"/>
          <p:cNvGrpSpPr>
            <a:grpSpLocks/>
          </p:cNvGrpSpPr>
          <p:nvPr/>
        </p:nvGrpSpPr>
        <p:grpSpPr bwMode="auto">
          <a:xfrm>
            <a:off x="914400" y="0"/>
            <a:ext cx="7289800" cy="2332038"/>
            <a:chOff x="624" y="329"/>
            <a:chExt cx="4592" cy="1469"/>
          </a:xfrm>
        </p:grpSpPr>
        <p:sp>
          <p:nvSpPr>
            <p:cNvPr id="14339" name="Text Box 3"/>
            <p:cNvSpPr txBox="1">
              <a:spLocks noChangeArrowheads="1"/>
            </p:cNvSpPr>
            <p:nvPr/>
          </p:nvSpPr>
          <p:spPr bwMode="auto">
            <a:xfrm>
              <a:off x="624" y="329"/>
              <a:ext cx="4544" cy="1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4200">
                  <a:latin typeface="Cookie" pitchFamily="2" charset="0"/>
                </a:rPr>
                <a:t>Singing</a:t>
              </a:r>
              <a:endParaRPr lang="en-US" sz="14200">
                <a:effectLst>
                  <a:outerShdw blurRad="38100" dist="38100" dir="2700000" algn="tl">
                    <a:srgbClr val="FFFFFF"/>
                  </a:outerShdw>
                </a:effectLst>
                <a:latin typeface="Cookie" pitchFamily="2" charset="0"/>
              </a:endParaRPr>
            </a:p>
          </p:txBody>
        </p:sp>
        <p:sp>
          <p:nvSpPr>
            <p:cNvPr id="14340" name="Text Box 4"/>
            <p:cNvSpPr txBox="1">
              <a:spLocks noChangeArrowheads="1"/>
            </p:cNvSpPr>
            <p:nvPr/>
          </p:nvSpPr>
          <p:spPr bwMode="auto">
            <a:xfrm>
              <a:off x="672" y="377"/>
              <a:ext cx="4544" cy="1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4200">
                  <a:solidFill>
                    <a:srgbClr val="FFFF00"/>
                  </a:solidFill>
                  <a:latin typeface="Cookie" pitchFamily="2" charset="0"/>
                </a:rPr>
                <a:t>Singing</a:t>
              </a:r>
            </a:p>
          </p:txBody>
        </p:sp>
      </p:grpSp>
      <p:sp>
        <p:nvSpPr>
          <p:cNvPr id="14342" name="Oval 6"/>
          <p:cNvSpPr>
            <a:spLocks noChangeArrowheads="1"/>
          </p:cNvSpPr>
          <p:nvPr/>
        </p:nvSpPr>
        <p:spPr bwMode="auto">
          <a:xfrm>
            <a:off x="1066800" y="2438400"/>
            <a:ext cx="4495800" cy="2286000"/>
          </a:xfrm>
          <a:prstGeom prst="ellipse">
            <a:avLst/>
          </a:prstGeom>
          <a:solidFill>
            <a:srgbClr val="CC99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wrap="none" anchor="ctr"/>
          <a:lstStyle/>
          <a:p>
            <a:pPr algn="ctr"/>
            <a:r>
              <a:rPr lang="en-US" sz="7200">
                <a:solidFill>
                  <a:schemeClr val="bg1"/>
                </a:solidFill>
                <a:effectLst>
                  <a:outerShdw blurRad="38100" dist="38100" dir="2700000" algn="tl">
                    <a:srgbClr val="000000">
                      <a:alpha val="43137"/>
                    </a:srgbClr>
                  </a:outerShdw>
                </a:effectLst>
                <a:latin typeface="DomCasual" panose="020B0500000000000000" pitchFamily="34" charset="0"/>
              </a:rPr>
              <a:t>Eph. 5:19</a:t>
            </a:r>
          </a:p>
        </p:txBody>
      </p:sp>
      <p:sp>
        <p:nvSpPr>
          <p:cNvPr id="14343" name="Oval 7"/>
          <p:cNvSpPr>
            <a:spLocks noChangeArrowheads="1"/>
          </p:cNvSpPr>
          <p:nvPr/>
        </p:nvSpPr>
        <p:spPr bwMode="auto">
          <a:xfrm>
            <a:off x="4038600" y="3733800"/>
            <a:ext cx="4495800" cy="2286000"/>
          </a:xfrm>
          <a:prstGeom prst="ellipse">
            <a:avLst/>
          </a:prstGeom>
          <a:solidFill>
            <a:srgbClr val="CC99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wrap="none" anchor="ctr"/>
          <a:lstStyle/>
          <a:p>
            <a:pPr algn="ctr"/>
            <a:r>
              <a:rPr lang="en-US" sz="7200">
                <a:solidFill>
                  <a:schemeClr val="bg1"/>
                </a:solidFill>
                <a:effectLst>
                  <a:outerShdw blurRad="38100" dist="38100" dir="2700000" algn="tl">
                    <a:srgbClr val="000000">
                      <a:alpha val="43137"/>
                    </a:srgbClr>
                  </a:outerShdw>
                </a:effectLst>
                <a:latin typeface="DomCasual" panose="020B0500000000000000" pitchFamily="34" charset="0"/>
              </a:rPr>
              <a:t>Col. 3:16</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ext Box 1026"/>
          <p:cNvSpPr txBox="1">
            <a:spLocks noChangeArrowheads="1"/>
          </p:cNvSpPr>
          <p:nvPr/>
        </p:nvSpPr>
        <p:spPr bwMode="auto">
          <a:xfrm>
            <a:off x="685800" y="2362200"/>
            <a:ext cx="8001000" cy="277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4400">
                <a:solidFill>
                  <a:schemeClr val="bg1"/>
                </a:solidFill>
              </a:rPr>
              <a:t>“Speaking to one another in psalms and hymns and spiritual songs, singing and making melody in your heart to the Lord”</a:t>
            </a:r>
          </a:p>
        </p:txBody>
      </p:sp>
      <p:sp>
        <p:nvSpPr>
          <p:cNvPr id="15363" name="Oval 1027"/>
          <p:cNvSpPr>
            <a:spLocks noChangeArrowheads="1"/>
          </p:cNvSpPr>
          <p:nvPr/>
        </p:nvSpPr>
        <p:spPr bwMode="auto">
          <a:xfrm>
            <a:off x="2743200" y="304800"/>
            <a:ext cx="3505200" cy="1676400"/>
          </a:xfrm>
          <a:prstGeom prst="ellipse">
            <a:avLst/>
          </a:prstGeom>
          <a:solidFill>
            <a:srgbClr val="CC99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wrap="none" anchor="ctr"/>
          <a:lstStyle/>
          <a:p>
            <a:pPr algn="ctr"/>
            <a:r>
              <a:rPr lang="en-US" sz="6600">
                <a:solidFill>
                  <a:schemeClr val="bg1"/>
                </a:solidFill>
                <a:effectLst>
                  <a:outerShdw blurRad="38100" dist="38100" dir="2700000" algn="tl">
                    <a:srgbClr val="000000">
                      <a:alpha val="43137"/>
                    </a:srgbClr>
                  </a:outerShdw>
                </a:effectLst>
                <a:latin typeface="DomCasual" panose="020B0500000000000000" pitchFamily="34" charset="0"/>
              </a:rPr>
              <a:t>Eph. 5:19</a:t>
            </a:r>
            <a:endParaRPr lang="en-US" sz="7200">
              <a:solidFill>
                <a:schemeClr val="bg1"/>
              </a:solidFill>
              <a:effectLst>
                <a:outerShdw blurRad="38100" dist="38100" dir="2700000" algn="tl">
                  <a:srgbClr val="000000">
                    <a:alpha val="43137"/>
                  </a:srgbClr>
                </a:outerShdw>
              </a:effectLst>
              <a:latin typeface="DomCasual" panose="020B0500000000000000"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Text Box 1026"/>
          <p:cNvSpPr txBox="1">
            <a:spLocks noChangeArrowheads="1"/>
          </p:cNvSpPr>
          <p:nvPr/>
        </p:nvSpPr>
        <p:spPr bwMode="auto">
          <a:xfrm>
            <a:off x="609600" y="2057400"/>
            <a:ext cx="8229600" cy="411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4400">
                <a:solidFill>
                  <a:schemeClr val="bg1"/>
                </a:solidFill>
              </a:rPr>
              <a:t>“Let the word of Christ dwell in you richly in all wisdom, teaching and admonishing one another in psalms and hymns and spiritual songs, singing with grace in your hearts to the Lord.”</a:t>
            </a:r>
          </a:p>
        </p:txBody>
      </p:sp>
      <p:sp>
        <p:nvSpPr>
          <p:cNvPr id="16387" name="Oval 1027"/>
          <p:cNvSpPr>
            <a:spLocks noChangeArrowheads="1"/>
          </p:cNvSpPr>
          <p:nvPr/>
        </p:nvSpPr>
        <p:spPr bwMode="auto">
          <a:xfrm>
            <a:off x="2743200" y="304800"/>
            <a:ext cx="3505200" cy="1676400"/>
          </a:xfrm>
          <a:prstGeom prst="ellipse">
            <a:avLst/>
          </a:prstGeom>
          <a:solidFill>
            <a:srgbClr val="CC99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wrap="none" anchor="ctr"/>
          <a:lstStyle/>
          <a:p>
            <a:pPr algn="ctr"/>
            <a:r>
              <a:rPr lang="en-US" sz="6600">
                <a:solidFill>
                  <a:schemeClr val="bg1"/>
                </a:solidFill>
                <a:effectLst>
                  <a:outerShdw blurRad="38100" dist="38100" dir="2700000" algn="tl">
                    <a:srgbClr val="000000">
                      <a:alpha val="43137"/>
                    </a:srgbClr>
                  </a:outerShdw>
                </a:effectLst>
                <a:latin typeface="DomCasual" panose="020B0500000000000000" pitchFamily="34" charset="0"/>
              </a:rPr>
              <a:t>Col. 3:16</a:t>
            </a:r>
            <a:endParaRPr lang="en-US" sz="7200">
              <a:solidFill>
                <a:schemeClr val="bg1"/>
              </a:solidFill>
              <a:effectLst>
                <a:outerShdw blurRad="38100" dist="38100" dir="2700000" algn="tl">
                  <a:srgbClr val="000000">
                    <a:alpha val="43137"/>
                  </a:srgbClr>
                </a:outerShdw>
              </a:effectLst>
              <a:latin typeface="DomCasual" panose="020B0500000000000000"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9" name="AutoShape 5"/>
          <p:cNvSpPr>
            <a:spLocks noChangeArrowheads="1"/>
          </p:cNvSpPr>
          <p:nvPr/>
        </p:nvSpPr>
        <p:spPr bwMode="auto">
          <a:xfrm>
            <a:off x="0" y="0"/>
            <a:ext cx="9144000" cy="685800"/>
          </a:xfrm>
          <a:prstGeom prst="roundRect">
            <a:avLst>
              <a:gd name="adj" fmla="val 16667"/>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a:solidFill>
                  <a:srgbClr val="CC6600"/>
                </a:solidFill>
                <a:effectLst>
                  <a:outerShdw blurRad="38100" dist="38100" dir="2700000" algn="tl">
                    <a:srgbClr val="000000"/>
                  </a:outerShdw>
                </a:effectLst>
                <a:latin typeface="Arial" panose="020B0604020202020204" pitchFamily="34" charset="0"/>
              </a:rPr>
              <a:t>What Are We To Sing?</a:t>
            </a:r>
          </a:p>
        </p:txBody>
      </p:sp>
      <p:graphicFrame>
        <p:nvGraphicFramePr>
          <p:cNvPr id="6154" name="Object 10"/>
          <p:cNvGraphicFramePr>
            <a:graphicFrameLocks noChangeAspect="1"/>
          </p:cNvGraphicFramePr>
          <p:nvPr/>
        </p:nvGraphicFramePr>
        <p:xfrm flipH="1">
          <a:off x="609600" y="0"/>
          <a:ext cx="314325" cy="685800"/>
        </p:xfrm>
        <a:graphic>
          <a:graphicData uri="http://schemas.openxmlformats.org/presentationml/2006/ole">
            <mc:AlternateContent xmlns:mc="http://schemas.openxmlformats.org/markup-compatibility/2006">
              <mc:Choice xmlns:v="urn:schemas-microsoft-com:vml" Requires="v">
                <p:oleObj spid="_x0000_s6165" name="Drawing" r:id="rId3" imgW="1152360" imgH="2514600" progId="WPDraw30.Drawing">
                  <p:embed/>
                </p:oleObj>
              </mc:Choice>
              <mc:Fallback>
                <p:oleObj name="Drawing" r:id="rId3" imgW="1152360" imgH="2514600" progId="WPDraw30.Drawing">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609600" y="0"/>
                        <a:ext cx="314325"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rot="-1822478">
            <a:off x="-3276600" y="533400"/>
            <a:ext cx="9144000" cy="685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a:solidFill>
                  <a:schemeClr val="accent2"/>
                </a:solidFill>
                <a:latin typeface="Arial" panose="020B0604020202020204" pitchFamily="34" charset="0"/>
              </a:rPr>
              <a:t>Psalms</a:t>
            </a:r>
          </a:p>
        </p:txBody>
      </p:sp>
      <p:sp>
        <p:nvSpPr>
          <p:cNvPr id="17416" name="Text Box 8"/>
          <p:cNvSpPr txBox="1">
            <a:spLocks noChangeArrowheads="1"/>
          </p:cNvSpPr>
          <p:nvPr/>
        </p:nvSpPr>
        <p:spPr bwMode="auto">
          <a:xfrm>
            <a:off x="1295400" y="1447800"/>
            <a:ext cx="7315200" cy="1373188"/>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Times New Roman" panose="02020603050405020304" pitchFamily="18" charset="0"/>
              </a:defRPr>
            </a:lvl1pPr>
            <a:lvl2pPr defTabSz="457200">
              <a:defRPr sz="2400">
                <a:solidFill>
                  <a:schemeClr val="tx1"/>
                </a:solidFill>
                <a:latin typeface="Times New Roman" panose="02020603050405020304" pitchFamily="18" charset="0"/>
              </a:defRPr>
            </a:lvl2pPr>
            <a:lvl3pPr defTabSz="457200">
              <a:defRPr sz="2400">
                <a:solidFill>
                  <a:schemeClr val="tx1"/>
                </a:solidFill>
                <a:latin typeface="Times New Roman" panose="02020603050405020304" pitchFamily="18" charset="0"/>
              </a:defRPr>
            </a:lvl3pPr>
            <a:lvl4pPr defTabSz="457200">
              <a:defRPr sz="2400">
                <a:solidFill>
                  <a:schemeClr val="tx1"/>
                </a:solidFill>
                <a:latin typeface="Times New Roman" panose="02020603050405020304" pitchFamily="18" charset="0"/>
              </a:defRPr>
            </a:lvl4pPr>
            <a:lvl5pPr defTabSz="457200">
              <a:defRPr sz="2400">
                <a:solidFill>
                  <a:schemeClr val="tx1"/>
                </a:solidFill>
                <a:latin typeface="Times New Roman" panose="02020603050405020304" pitchFamily="18" charset="0"/>
              </a:defRPr>
            </a:lvl5pPr>
            <a:lvl6pPr defTabSz="457200" eaLnBrk="0" fontAlgn="base" hangingPunct="0">
              <a:spcBef>
                <a:spcPct val="0"/>
              </a:spcBef>
              <a:spcAft>
                <a:spcPct val="0"/>
              </a:spcAft>
              <a:defRPr sz="2400">
                <a:solidFill>
                  <a:schemeClr val="tx1"/>
                </a:solidFill>
                <a:latin typeface="Times New Roman" panose="02020603050405020304" pitchFamily="18" charset="0"/>
              </a:defRPr>
            </a:lvl6pPr>
            <a:lvl7pPr defTabSz="457200" eaLnBrk="0" fontAlgn="base" hangingPunct="0">
              <a:spcBef>
                <a:spcPct val="0"/>
              </a:spcBef>
              <a:spcAft>
                <a:spcPct val="0"/>
              </a:spcAft>
              <a:defRPr sz="2400">
                <a:solidFill>
                  <a:schemeClr val="tx1"/>
                </a:solidFill>
                <a:latin typeface="Times New Roman" panose="02020603050405020304" pitchFamily="18" charset="0"/>
              </a:defRPr>
            </a:lvl7pPr>
            <a:lvl8pPr defTabSz="457200" eaLnBrk="0" fontAlgn="base" hangingPunct="0">
              <a:spcBef>
                <a:spcPct val="0"/>
              </a:spcBef>
              <a:spcAft>
                <a:spcPct val="0"/>
              </a:spcAft>
              <a:defRPr sz="2400">
                <a:solidFill>
                  <a:schemeClr val="tx1"/>
                </a:solidFill>
                <a:latin typeface="Times New Roman" panose="02020603050405020304" pitchFamily="18" charset="0"/>
              </a:defRPr>
            </a:lvl8pPr>
            <a:lvl9pPr defTabSz="457200" eaLnBrk="0" fontAlgn="base" hangingPunct="0">
              <a:spcBef>
                <a:spcPct val="0"/>
              </a:spcBef>
              <a:spcAft>
                <a:spcPct val="0"/>
              </a:spcAft>
              <a:defRPr sz="2400">
                <a:solidFill>
                  <a:schemeClr val="tx1"/>
                </a:solidFill>
                <a:latin typeface="Times New Roman" panose="02020603050405020304" pitchFamily="18" charset="0"/>
              </a:defRPr>
            </a:lvl9pPr>
          </a:lstStyle>
          <a:p>
            <a:pPr>
              <a:buFontTx/>
              <a:buChar char="•"/>
            </a:pPr>
            <a:r>
              <a:rPr lang="en-US" sz="2800">
                <a:solidFill>
                  <a:schemeClr val="accent2"/>
                </a:solidFill>
                <a:latin typeface="Arial" panose="020B0604020202020204" pitchFamily="34" charset="0"/>
              </a:rPr>
              <a:t> “In all probability the Psalmoi of Eph. v. 19, 	Col. iii. 16 are the inspired psalms of the 	Hebrew Canon” - (Trench 296)</a:t>
            </a:r>
          </a:p>
        </p:txBody>
      </p:sp>
      <p:sp>
        <p:nvSpPr>
          <p:cNvPr id="17417" name="Text Box 9"/>
          <p:cNvSpPr txBox="1">
            <a:spLocks noChangeArrowheads="1"/>
          </p:cNvSpPr>
          <p:nvPr/>
        </p:nvSpPr>
        <p:spPr bwMode="auto">
          <a:xfrm>
            <a:off x="1295400" y="3048000"/>
            <a:ext cx="7315200" cy="946150"/>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285750">
              <a:defRPr sz="2400">
                <a:solidFill>
                  <a:schemeClr val="tx1"/>
                </a:solidFill>
                <a:latin typeface="Times New Roman" panose="02020603050405020304" pitchFamily="18" charset="0"/>
              </a:defRPr>
            </a:lvl1pPr>
            <a:lvl2pPr defTabSz="285750">
              <a:defRPr sz="2400">
                <a:solidFill>
                  <a:schemeClr val="tx1"/>
                </a:solidFill>
                <a:latin typeface="Times New Roman" panose="02020603050405020304" pitchFamily="18" charset="0"/>
              </a:defRPr>
            </a:lvl2pPr>
            <a:lvl3pPr defTabSz="285750">
              <a:defRPr sz="2400">
                <a:solidFill>
                  <a:schemeClr val="tx1"/>
                </a:solidFill>
                <a:latin typeface="Times New Roman" panose="02020603050405020304" pitchFamily="18" charset="0"/>
              </a:defRPr>
            </a:lvl3pPr>
            <a:lvl4pPr defTabSz="285750">
              <a:defRPr sz="2400">
                <a:solidFill>
                  <a:schemeClr val="tx1"/>
                </a:solidFill>
                <a:latin typeface="Times New Roman" panose="02020603050405020304" pitchFamily="18" charset="0"/>
              </a:defRPr>
            </a:lvl4pPr>
            <a:lvl5pPr defTabSz="285750">
              <a:defRPr sz="2400">
                <a:solidFill>
                  <a:schemeClr val="tx1"/>
                </a:solidFill>
                <a:latin typeface="Times New Roman" panose="02020603050405020304" pitchFamily="18" charset="0"/>
              </a:defRPr>
            </a:lvl5pPr>
            <a:lvl6pPr defTabSz="285750" eaLnBrk="0" fontAlgn="base" hangingPunct="0">
              <a:spcBef>
                <a:spcPct val="0"/>
              </a:spcBef>
              <a:spcAft>
                <a:spcPct val="0"/>
              </a:spcAft>
              <a:defRPr sz="2400">
                <a:solidFill>
                  <a:schemeClr val="tx1"/>
                </a:solidFill>
                <a:latin typeface="Times New Roman" panose="02020603050405020304" pitchFamily="18" charset="0"/>
              </a:defRPr>
            </a:lvl6pPr>
            <a:lvl7pPr defTabSz="285750" eaLnBrk="0" fontAlgn="base" hangingPunct="0">
              <a:spcBef>
                <a:spcPct val="0"/>
              </a:spcBef>
              <a:spcAft>
                <a:spcPct val="0"/>
              </a:spcAft>
              <a:defRPr sz="2400">
                <a:solidFill>
                  <a:schemeClr val="tx1"/>
                </a:solidFill>
                <a:latin typeface="Times New Roman" panose="02020603050405020304" pitchFamily="18" charset="0"/>
              </a:defRPr>
            </a:lvl7pPr>
            <a:lvl8pPr defTabSz="285750" eaLnBrk="0" fontAlgn="base" hangingPunct="0">
              <a:spcBef>
                <a:spcPct val="0"/>
              </a:spcBef>
              <a:spcAft>
                <a:spcPct val="0"/>
              </a:spcAft>
              <a:defRPr sz="2400">
                <a:solidFill>
                  <a:schemeClr val="tx1"/>
                </a:solidFill>
                <a:latin typeface="Times New Roman" panose="02020603050405020304" pitchFamily="18" charset="0"/>
              </a:defRPr>
            </a:lvl8pPr>
            <a:lvl9pPr defTabSz="285750" eaLnBrk="0" fontAlgn="base" hangingPunct="0">
              <a:spcBef>
                <a:spcPct val="0"/>
              </a:spcBef>
              <a:spcAft>
                <a:spcPct val="0"/>
              </a:spcAft>
              <a:defRPr sz="2400">
                <a:solidFill>
                  <a:schemeClr val="tx1"/>
                </a:solidFill>
                <a:latin typeface="Times New Roman" panose="02020603050405020304" pitchFamily="18" charset="0"/>
              </a:defRPr>
            </a:lvl9pPr>
          </a:lstStyle>
          <a:p>
            <a:pPr>
              <a:buFontTx/>
              <a:buChar char="•"/>
            </a:pPr>
            <a:r>
              <a:rPr lang="en-US" sz="2800">
                <a:solidFill>
                  <a:schemeClr val="accent2"/>
                </a:solidFill>
                <a:latin typeface="Arial" panose="020B0604020202020204" pitchFamily="34" charset="0"/>
              </a:rPr>
              <a:t> Book of Psalms - 150 such psalms of 	    		praise, thanksgiving and request.</a:t>
            </a:r>
          </a:p>
        </p:txBody>
      </p:sp>
      <p:sp>
        <p:nvSpPr>
          <p:cNvPr id="17419" name="Text Box 11"/>
          <p:cNvSpPr txBox="1">
            <a:spLocks noChangeArrowheads="1"/>
          </p:cNvSpPr>
          <p:nvPr/>
        </p:nvSpPr>
        <p:spPr bwMode="auto">
          <a:xfrm>
            <a:off x="1295400" y="4191000"/>
            <a:ext cx="7315200" cy="1800225"/>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Char char="•"/>
            </a:pPr>
            <a:r>
              <a:rPr lang="en-US" sz="2800">
                <a:solidFill>
                  <a:schemeClr val="accent2"/>
                </a:solidFill>
                <a:latin typeface="Arial" panose="020B0604020202020204" pitchFamily="34" charset="0"/>
              </a:rPr>
              <a:t> Many of those Psalms in our book:</a:t>
            </a:r>
          </a:p>
          <a:p>
            <a:pPr lvl="1">
              <a:buFont typeface="BD Symbols" pitchFamily="2" charset="2"/>
              <a:buChar char="]"/>
            </a:pPr>
            <a:r>
              <a:rPr lang="en-US" sz="2800">
                <a:solidFill>
                  <a:schemeClr val="accent2"/>
                </a:solidFill>
                <a:latin typeface="Arial" panose="020B0604020202020204" pitchFamily="34" charset="0"/>
              </a:rPr>
              <a:t> </a:t>
            </a:r>
            <a:r>
              <a:rPr lang="en-US" sz="2800" i="1">
                <a:solidFill>
                  <a:schemeClr val="accent2"/>
                </a:solidFill>
                <a:latin typeface="Arial" panose="020B0604020202020204" pitchFamily="34" charset="0"/>
              </a:rPr>
              <a:t>Hall. Praise Jehovah - Psa. 148</a:t>
            </a:r>
          </a:p>
          <a:p>
            <a:pPr lvl="1">
              <a:buFont typeface="BD Symbols" pitchFamily="2" charset="2"/>
              <a:buChar char="]"/>
            </a:pPr>
            <a:r>
              <a:rPr lang="en-US" sz="2800" i="1">
                <a:solidFill>
                  <a:schemeClr val="accent2"/>
                </a:solidFill>
                <a:latin typeface="Arial" panose="020B0604020202020204" pitchFamily="34" charset="0"/>
              </a:rPr>
              <a:t> The Lord is my Shepherd - Psa. 23</a:t>
            </a:r>
          </a:p>
          <a:p>
            <a:pPr lvl="1">
              <a:buFont typeface="BD Symbols" pitchFamily="2" charset="2"/>
              <a:buChar char="]"/>
            </a:pPr>
            <a:r>
              <a:rPr lang="en-US" sz="2800" i="1">
                <a:solidFill>
                  <a:schemeClr val="accent2"/>
                </a:solidFill>
                <a:latin typeface="Arial" panose="020B0604020202020204" pitchFamily="34" charset="0"/>
              </a:rPr>
              <a:t> The Law of the Lord - Psa. 19</a:t>
            </a:r>
            <a:endParaRPr lang="en-US" sz="2800" i="1">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416"/>
                                        </p:tgtEl>
                                        <p:attrNameLst>
                                          <p:attrName>style.visibility</p:attrName>
                                        </p:attrNameLst>
                                      </p:cBhvr>
                                      <p:to>
                                        <p:strVal val="visible"/>
                                      </p:to>
                                    </p:set>
                                    <p:anim calcmode="lin" valueType="num">
                                      <p:cBhvr additive="base">
                                        <p:cTn id="7" dur="500" fill="hold"/>
                                        <p:tgtEl>
                                          <p:spTgt spid="17416"/>
                                        </p:tgtEl>
                                        <p:attrNameLst>
                                          <p:attrName>ppt_x</p:attrName>
                                        </p:attrNameLst>
                                      </p:cBhvr>
                                      <p:tavLst>
                                        <p:tav tm="0">
                                          <p:val>
                                            <p:strVal val="#ppt_x"/>
                                          </p:val>
                                        </p:tav>
                                        <p:tav tm="100000">
                                          <p:val>
                                            <p:strVal val="#ppt_x"/>
                                          </p:val>
                                        </p:tav>
                                      </p:tavLst>
                                    </p:anim>
                                    <p:anim calcmode="lin" valueType="num">
                                      <p:cBhvr additive="base">
                                        <p:cTn id="8" dur="500" fill="hold"/>
                                        <p:tgtEl>
                                          <p:spTgt spid="1741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417"/>
                                        </p:tgtEl>
                                        <p:attrNameLst>
                                          <p:attrName>style.visibility</p:attrName>
                                        </p:attrNameLst>
                                      </p:cBhvr>
                                      <p:to>
                                        <p:strVal val="visible"/>
                                      </p:to>
                                    </p:set>
                                    <p:anim calcmode="lin" valueType="num">
                                      <p:cBhvr additive="base">
                                        <p:cTn id="13" dur="500" fill="hold"/>
                                        <p:tgtEl>
                                          <p:spTgt spid="17417"/>
                                        </p:tgtEl>
                                        <p:attrNameLst>
                                          <p:attrName>ppt_x</p:attrName>
                                        </p:attrNameLst>
                                      </p:cBhvr>
                                      <p:tavLst>
                                        <p:tav tm="0">
                                          <p:val>
                                            <p:strVal val="#ppt_x"/>
                                          </p:val>
                                        </p:tav>
                                        <p:tav tm="100000">
                                          <p:val>
                                            <p:strVal val="#ppt_x"/>
                                          </p:val>
                                        </p:tav>
                                      </p:tavLst>
                                    </p:anim>
                                    <p:anim calcmode="lin" valueType="num">
                                      <p:cBhvr additive="base">
                                        <p:cTn id="14" dur="500" fill="hold"/>
                                        <p:tgtEl>
                                          <p:spTgt spid="1741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9"/>
                                        </p:tgtEl>
                                        <p:attrNameLst>
                                          <p:attrName>style.visibility</p:attrName>
                                        </p:attrNameLst>
                                      </p:cBhvr>
                                      <p:to>
                                        <p:strVal val="visible"/>
                                      </p:to>
                                    </p:set>
                                    <p:anim calcmode="lin" valueType="num">
                                      <p:cBhvr additive="base">
                                        <p:cTn id="19" dur="500" fill="hold"/>
                                        <p:tgtEl>
                                          <p:spTgt spid="17419"/>
                                        </p:tgtEl>
                                        <p:attrNameLst>
                                          <p:attrName>ppt_x</p:attrName>
                                        </p:attrNameLst>
                                      </p:cBhvr>
                                      <p:tavLst>
                                        <p:tav tm="0">
                                          <p:val>
                                            <p:strVal val="#ppt_x"/>
                                          </p:val>
                                        </p:tav>
                                        <p:tav tm="100000">
                                          <p:val>
                                            <p:strVal val="#ppt_x"/>
                                          </p:val>
                                        </p:tav>
                                      </p:tavLst>
                                    </p:anim>
                                    <p:anim calcmode="lin" valueType="num">
                                      <p:cBhvr additive="base">
                                        <p:cTn id="20" dur="500" fill="hold"/>
                                        <p:tgtEl>
                                          <p:spTgt spid="174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6" grpId="0" animBg="1" autoUpdateAnimBg="0"/>
      <p:bldP spid="17417" grpId="0" animBg="1" autoUpdateAnimBg="0"/>
      <p:bldP spid="17419"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rot="-1822478">
            <a:off x="-3276600" y="533400"/>
            <a:ext cx="9144000" cy="685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a:solidFill>
                  <a:schemeClr val="accent2"/>
                </a:solidFill>
                <a:latin typeface="Arial" panose="020B0604020202020204" pitchFamily="34" charset="0"/>
              </a:rPr>
              <a:t>Psalms</a:t>
            </a:r>
          </a:p>
        </p:txBody>
      </p:sp>
      <p:sp>
        <p:nvSpPr>
          <p:cNvPr id="18435" name="Rectangle 3"/>
          <p:cNvSpPr>
            <a:spLocks noChangeArrowheads="1"/>
          </p:cNvSpPr>
          <p:nvPr/>
        </p:nvSpPr>
        <p:spPr bwMode="auto">
          <a:xfrm rot="-1822478">
            <a:off x="-2514600" y="990600"/>
            <a:ext cx="9144000" cy="685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a:solidFill>
                  <a:schemeClr val="accent2"/>
                </a:solidFill>
                <a:latin typeface="Arial" panose="020B0604020202020204" pitchFamily="34" charset="0"/>
              </a:rPr>
              <a:t>Hymns</a:t>
            </a:r>
          </a:p>
        </p:txBody>
      </p:sp>
      <p:sp>
        <p:nvSpPr>
          <p:cNvPr id="18439" name="Text Box 7"/>
          <p:cNvSpPr txBox="1">
            <a:spLocks noChangeArrowheads="1"/>
          </p:cNvSpPr>
          <p:nvPr/>
        </p:nvSpPr>
        <p:spPr bwMode="auto">
          <a:xfrm>
            <a:off x="1752600" y="2351088"/>
            <a:ext cx="6858000" cy="946150"/>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285750">
              <a:defRPr sz="2400">
                <a:solidFill>
                  <a:schemeClr val="tx1"/>
                </a:solidFill>
                <a:latin typeface="Times New Roman" panose="02020603050405020304" pitchFamily="18" charset="0"/>
              </a:defRPr>
            </a:lvl1pPr>
            <a:lvl2pPr defTabSz="285750">
              <a:defRPr sz="2400">
                <a:solidFill>
                  <a:schemeClr val="tx1"/>
                </a:solidFill>
                <a:latin typeface="Times New Roman" panose="02020603050405020304" pitchFamily="18" charset="0"/>
              </a:defRPr>
            </a:lvl2pPr>
            <a:lvl3pPr defTabSz="285750">
              <a:defRPr sz="2400">
                <a:solidFill>
                  <a:schemeClr val="tx1"/>
                </a:solidFill>
                <a:latin typeface="Times New Roman" panose="02020603050405020304" pitchFamily="18" charset="0"/>
              </a:defRPr>
            </a:lvl3pPr>
            <a:lvl4pPr defTabSz="285750">
              <a:defRPr sz="2400">
                <a:solidFill>
                  <a:schemeClr val="tx1"/>
                </a:solidFill>
                <a:latin typeface="Times New Roman" panose="02020603050405020304" pitchFamily="18" charset="0"/>
              </a:defRPr>
            </a:lvl4pPr>
            <a:lvl5pPr defTabSz="285750">
              <a:defRPr sz="2400">
                <a:solidFill>
                  <a:schemeClr val="tx1"/>
                </a:solidFill>
                <a:latin typeface="Times New Roman" panose="02020603050405020304" pitchFamily="18" charset="0"/>
              </a:defRPr>
            </a:lvl5pPr>
            <a:lvl6pPr defTabSz="285750" eaLnBrk="0" fontAlgn="base" hangingPunct="0">
              <a:spcBef>
                <a:spcPct val="0"/>
              </a:spcBef>
              <a:spcAft>
                <a:spcPct val="0"/>
              </a:spcAft>
              <a:defRPr sz="2400">
                <a:solidFill>
                  <a:schemeClr val="tx1"/>
                </a:solidFill>
                <a:latin typeface="Times New Roman" panose="02020603050405020304" pitchFamily="18" charset="0"/>
              </a:defRPr>
            </a:lvl6pPr>
            <a:lvl7pPr defTabSz="285750" eaLnBrk="0" fontAlgn="base" hangingPunct="0">
              <a:spcBef>
                <a:spcPct val="0"/>
              </a:spcBef>
              <a:spcAft>
                <a:spcPct val="0"/>
              </a:spcAft>
              <a:defRPr sz="2400">
                <a:solidFill>
                  <a:schemeClr val="tx1"/>
                </a:solidFill>
                <a:latin typeface="Times New Roman" panose="02020603050405020304" pitchFamily="18" charset="0"/>
              </a:defRPr>
            </a:lvl7pPr>
            <a:lvl8pPr defTabSz="285750" eaLnBrk="0" fontAlgn="base" hangingPunct="0">
              <a:spcBef>
                <a:spcPct val="0"/>
              </a:spcBef>
              <a:spcAft>
                <a:spcPct val="0"/>
              </a:spcAft>
              <a:defRPr sz="2400">
                <a:solidFill>
                  <a:schemeClr val="tx1"/>
                </a:solidFill>
                <a:latin typeface="Times New Roman" panose="02020603050405020304" pitchFamily="18" charset="0"/>
              </a:defRPr>
            </a:lvl8pPr>
            <a:lvl9pPr defTabSz="285750" eaLnBrk="0" fontAlgn="base" hangingPunct="0">
              <a:spcBef>
                <a:spcPct val="0"/>
              </a:spcBef>
              <a:spcAft>
                <a:spcPct val="0"/>
              </a:spcAft>
              <a:defRPr sz="2400">
                <a:solidFill>
                  <a:schemeClr val="tx1"/>
                </a:solidFill>
                <a:latin typeface="Times New Roman" panose="02020603050405020304" pitchFamily="18" charset="0"/>
              </a:defRPr>
            </a:lvl9pPr>
          </a:lstStyle>
          <a:p>
            <a:pPr>
              <a:buFontTx/>
              <a:buChar char="•"/>
            </a:pPr>
            <a:r>
              <a:rPr lang="en-US" sz="2800">
                <a:latin typeface="Arial" panose="020B0604020202020204" pitchFamily="34" charset="0"/>
              </a:rPr>
              <a:t> Thayer: “a song in praise of gods, 					heroes, conquerors”</a:t>
            </a:r>
          </a:p>
        </p:txBody>
      </p:sp>
      <p:sp>
        <p:nvSpPr>
          <p:cNvPr id="18440" name="Text Box 8"/>
          <p:cNvSpPr txBox="1">
            <a:spLocks noChangeArrowheads="1"/>
          </p:cNvSpPr>
          <p:nvPr/>
        </p:nvSpPr>
        <p:spPr bwMode="auto">
          <a:xfrm>
            <a:off x="1752600" y="3590925"/>
            <a:ext cx="6858000" cy="1373188"/>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285750">
              <a:defRPr sz="2400">
                <a:solidFill>
                  <a:schemeClr val="tx1"/>
                </a:solidFill>
                <a:latin typeface="Times New Roman" panose="02020603050405020304" pitchFamily="18" charset="0"/>
              </a:defRPr>
            </a:lvl1pPr>
            <a:lvl2pPr defTabSz="285750">
              <a:defRPr sz="2400">
                <a:solidFill>
                  <a:schemeClr val="tx1"/>
                </a:solidFill>
                <a:latin typeface="Times New Roman" panose="02020603050405020304" pitchFamily="18" charset="0"/>
              </a:defRPr>
            </a:lvl2pPr>
            <a:lvl3pPr defTabSz="285750">
              <a:defRPr sz="2400">
                <a:solidFill>
                  <a:schemeClr val="tx1"/>
                </a:solidFill>
                <a:latin typeface="Times New Roman" panose="02020603050405020304" pitchFamily="18" charset="0"/>
              </a:defRPr>
            </a:lvl3pPr>
            <a:lvl4pPr defTabSz="285750">
              <a:defRPr sz="2400">
                <a:solidFill>
                  <a:schemeClr val="tx1"/>
                </a:solidFill>
                <a:latin typeface="Times New Roman" panose="02020603050405020304" pitchFamily="18" charset="0"/>
              </a:defRPr>
            </a:lvl4pPr>
            <a:lvl5pPr defTabSz="285750">
              <a:defRPr sz="2400">
                <a:solidFill>
                  <a:schemeClr val="tx1"/>
                </a:solidFill>
                <a:latin typeface="Times New Roman" panose="02020603050405020304" pitchFamily="18" charset="0"/>
              </a:defRPr>
            </a:lvl5pPr>
            <a:lvl6pPr defTabSz="285750" eaLnBrk="0" fontAlgn="base" hangingPunct="0">
              <a:spcBef>
                <a:spcPct val="0"/>
              </a:spcBef>
              <a:spcAft>
                <a:spcPct val="0"/>
              </a:spcAft>
              <a:defRPr sz="2400">
                <a:solidFill>
                  <a:schemeClr val="tx1"/>
                </a:solidFill>
                <a:latin typeface="Times New Roman" panose="02020603050405020304" pitchFamily="18" charset="0"/>
              </a:defRPr>
            </a:lvl6pPr>
            <a:lvl7pPr defTabSz="285750" eaLnBrk="0" fontAlgn="base" hangingPunct="0">
              <a:spcBef>
                <a:spcPct val="0"/>
              </a:spcBef>
              <a:spcAft>
                <a:spcPct val="0"/>
              </a:spcAft>
              <a:defRPr sz="2400">
                <a:solidFill>
                  <a:schemeClr val="tx1"/>
                </a:solidFill>
                <a:latin typeface="Times New Roman" panose="02020603050405020304" pitchFamily="18" charset="0"/>
              </a:defRPr>
            </a:lvl7pPr>
            <a:lvl8pPr defTabSz="285750" eaLnBrk="0" fontAlgn="base" hangingPunct="0">
              <a:spcBef>
                <a:spcPct val="0"/>
              </a:spcBef>
              <a:spcAft>
                <a:spcPct val="0"/>
              </a:spcAft>
              <a:defRPr sz="2400">
                <a:solidFill>
                  <a:schemeClr val="tx1"/>
                </a:solidFill>
                <a:latin typeface="Times New Roman" panose="02020603050405020304" pitchFamily="18" charset="0"/>
              </a:defRPr>
            </a:lvl8pPr>
            <a:lvl9pPr defTabSz="285750" eaLnBrk="0" fontAlgn="base" hangingPunct="0">
              <a:spcBef>
                <a:spcPct val="0"/>
              </a:spcBef>
              <a:spcAft>
                <a:spcPct val="0"/>
              </a:spcAft>
              <a:defRPr sz="2400">
                <a:solidFill>
                  <a:schemeClr val="tx1"/>
                </a:solidFill>
                <a:latin typeface="Times New Roman" panose="02020603050405020304" pitchFamily="18" charset="0"/>
              </a:defRPr>
            </a:lvl9pPr>
          </a:lstStyle>
          <a:p>
            <a:pPr>
              <a:buFontTx/>
              <a:buChar char="•"/>
            </a:pPr>
            <a:r>
              <a:rPr lang="en-US" sz="2800">
                <a:latin typeface="Arial" panose="020B0604020202020204" pitchFamily="34" charset="0"/>
              </a:rPr>
              <a:t> Song of praise</a:t>
            </a:r>
          </a:p>
          <a:p>
            <a:pPr lvl="1">
              <a:buFontTx/>
              <a:buChar char="&gt;"/>
            </a:pPr>
            <a:r>
              <a:rPr lang="en-US" sz="2800">
                <a:latin typeface="Arial" panose="020B0604020202020204" pitchFamily="34" charset="0"/>
              </a:rPr>
              <a:t> </a:t>
            </a:r>
            <a:r>
              <a:rPr lang="en-US" sz="2800" i="1">
                <a:latin typeface="Arial" panose="020B0604020202020204" pitchFamily="34" charset="0"/>
              </a:rPr>
              <a:t>Main thrust is Praise</a:t>
            </a:r>
          </a:p>
          <a:p>
            <a:pPr lvl="1">
              <a:buFontTx/>
              <a:buChar char="&gt;"/>
            </a:pPr>
            <a:r>
              <a:rPr lang="en-US" sz="2800" i="1">
                <a:latin typeface="Arial" panose="020B0604020202020204" pitchFamily="34" charset="0"/>
              </a:rPr>
              <a:t> Might be a Psalm or otherwise</a:t>
            </a:r>
          </a:p>
        </p:txBody>
      </p:sp>
      <p:sp>
        <p:nvSpPr>
          <p:cNvPr id="18441" name="Text Box 9"/>
          <p:cNvSpPr txBox="1">
            <a:spLocks noChangeArrowheads="1"/>
          </p:cNvSpPr>
          <p:nvPr/>
        </p:nvSpPr>
        <p:spPr bwMode="auto">
          <a:xfrm>
            <a:off x="1752600" y="5257800"/>
            <a:ext cx="6858000" cy="1373188"/>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285750">
              <a:defRPr sz="2400">
                <a:solidFill>
                  <a:schemeClr val="tx1"/>
                </a:solidFill>
                <a:latin typeface="Times New Roman" panose="02020603050405020304" pitchFamily="18" charset="0"/>
              </a:defRPr>
            </a:lvl1pPr>
            <a:lvl2pPr defTabSz="285750">
              <a:defRPr sz="2400">
                <a:solidFill>
                  <a:schemeClr val="tx1"/>
                </a:solidFill>
                <a:latin typeface="Times New Roman" panose="02020603050405020304" pitchFamily="18" charset="0"/>
              </a:defRPr>
            </a:lvl2pPr>
            <a:lvl3pPr defTabSz="285750">
              <a:defRPr sz="2400">
                <a:solidFill>
                  <a:schemeClr val="tx1"/>
                </a:solidFill>
                <a:latin typeface="Times New Roman" panose="02020603050405020304" pitchFamily="18" charset="0"/>
              </a:defRPr>
            </a:lvl3pPr>
            <a:lvl4pPr defTabSz="285750">
              <a:defRPr sz="2400">
                <a:solidFill>
                  <a:schemeClr val="tx1"/>
                </a:solidFill>
                <a:latin typeface="Times New Roman" panose="02020603050405020304" pitchFamily="18" charset="0"/>
              </a:defRPr>
            </a:lvl4pPr>
            <a:lvl5pPr defTabSz="285750">
              <a:defRPr sz="2400">
                <a:solidFill>
                  <a:schemeClr val="tx1"/>
                </a:solidFill>
                <a:latin typeface="Times New Roman" panose="02020603050405020304" pitchFamily="18" charset="0"/>
              </a:defRPr>
            </a:lvl5pPr>
            <a:lvl6pPr defTabSz="285750" eaLnBrk="0" fontAlgn="base" hangingPunct="0">
              <a:spcBef>
                <a:spcPct val="0"/>
              </a:spcBef>
              <a:spcAft>
                <a:spcPct val="0"/>
              </a:spcAft>
              <a:defRPr sz="2400">
                <a:solidFill>
                  <a:schemeClr val="tx1"/>
                </a:solidFill>
                <a:latin typeface="Times New Roman" panose="02020603050405020304" pitchFamily="18" charset="0"/>
              </a:defRPr>
            </a:lvl6pPr>
            <a:lvl7pPr defTabSz="285750" eaLnBrk="0" fontAlgn="base" hangingPunct="0">
              <a:spcBef>
                <a:spcPct val="0"/>
              </a:spcBef>
              <a:spcAft>
                <a:spcPct val="0"/>
              </a:spcAft>
              <a:defRPr sz="2400">
                <a:solidFill>
                  <a:schemeClr val="tx1"/>
                </a:solidFill>
                <a:latin typeface="Times New Roman" panose="02020603050405020304" pitchFamily="18" charset="0"/>
              </a:defRPr>
            </a:lvl7pPr>
            <a:lvl8pPr defTabSz="285750" eaLnBrk="0" fontAlgn="base" hangingPunct="0">
              <a:spcBef>
                <a:spcPct val="0"/>
              </a:spcBef>
              <a:spcAft>
                <a:spcPct val="0"/>
              </a:spcAft>
              <a:defRPr sz="2400">
                <a:solidFill>
                  <a:schemeClr val="tx1"/>
                </a:solidFill>
                <a:latin typeface="Times New Roman" panose="02020603050405020304" pitchFamily="18" charset="0"/>
              </a:defRPr>
            </a:lvl8pPr>
            <a:lvl9pPr defTabSz="285750" eaLnBrk="0" fontAlgn="base" hangingPunct="0">
              <a:spcBef>
                <a:spcPct val="0"/>
              </a:spcBef>
              <a:spcAft>
                <a:spcPct val="0"/>
              </a:spcAft>
              <a:defRPr sz="2400">
                <a:solidFill>
                  <a:schemeClr val="tx1"/>
                </a:solidFill>
                <a:latin typeface="Times New Roman" panose="02020603050405020304" pitchFamily="18" charset="0"/>
              </a:defRPr>
            </a:lvl9pPr>
          </a:lstStyle>
          <a:p>
            <a:pPr>
              <a:buFontTx/>
              <a:buChar char="•"/>
            </a:pPr>
            <a:r>
              <a:rPr lang="en-US" sz="2800">
                <a:latin typeface="Arial" panose="020B0604020202020204" pitchFamily="34" charset="0"/>
              </a:rPr>
              <a:t> Examples:</a:t>
            </a:r>
          </a:p>
          <a:p>
            <a:pPr lvl="1">
              <a:buFontTx/>
              <a:buChar char="&gt;"/>
            </a:pPr>
            <a:r>
              <a:rPr lang="en-US" sz="2800">
                <a:latin typeface="Arial" panose="020B0604020202020204" pitchFamily="34" charset="0"/>
              </a:rPr>
              <a:t> </a:t>
            </a:r>
            <a:r>
              <a:rPr lang="en-US" sz="2800" i="1">
                <a:latin typeface="Arial" panose="020B0604020202020204" pitchFamily="34" charset="0"/>
              </a:rPr>
              <a:t>“Praise the Lord”</a:t>
            </a:r>
          </a:p>
          <a:p>
            <a:pPr lvl="1">
              <a:buFontTx/>
              <a:buChar char="&gt;"/>
            </a:pPr>
            <a:r>
              <a:rPr lang="en-US" sz="2800" i="1">
                <a:latin typeface="Arial" panose="020B0604020202020204" pitchFamily="34" charset="0"/>
              </a:rPr>
              <a:t> “Holy, Holy, Holy”</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3" fill="hold" grpId="0" nodeType="clickEffect">
                                  <p:stCondLst>
                                    <p:cond delay="0"/>
                                  </p:stCondLst>
                                  <p:childTnLst>
                                    <p:set>
                                      <p:cBhvr>
                                        <p:cTn id="6" dur="1" fill="hold">
                                          <p:stCondLst>
                                            <p:cond delay="0"/>
                                          </p:stCondLst>
                                        </p:cTn>
                                        <p:tgtEl>
                                          <p:spTgt spid="18439"/>
                                        </p:tgtEl>
                                        <p:attrNameLst>
                                          <p:attrName>style.visibility</p:attrName>
                                        </p:attrNameLst>
                                      </p:cBhvr>
                                      <p:to>
                                        <p:strVal val="visible"/>
                                      </p:to>
                                    </p:set>
                                    <p:anim calcmode="lin" valueType="num">
                                      <p:cBhvr additive="base">
                                        <p:cTn id="7" dur="500" fill="hold"/>
                                        <p:tgtEl>
                                          <p:spTgt spid="18439"/>
                                        </p:tgtEl>
                                        <p:attrNameLst>
                                          <p:attrName>ppt_x</p:attrName>
                                        </p:attrNameLst>
                                      </p:cBhvr>
                                      <p:tavLst>
                                        <p:tav tm="0">
                                          <p:val>
                                            <p:strVal val="1+#ppt_w/2"/>
                                          </p:val>
                                        </p:tav>
                                        <p:tav tm="100000">
                                          <p:val>
                                            <p:strVal val="#ppt_x"/>
                                          </p:val>
                                        </p:tav>
                                      </p:tavLst>
                                    </p:anim>
                                    <p:anim calcmode="lin" valueType="num">
                                      <p:cBhvr additive="base">
                                        <p:cTn id="8" dur="500" fill="hold"/>
                                        <p:tgtEl>
                                          <p:spTgt spid="18439"/>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18440"/>
                                        </p:tgtEl>
                                        <p:attrNameLst>
                                          <p:attrName>style.visibility</p:attrName>
                                        </p:attrNameLst>
                                      </p:cBhvr>
                                      <p:to>
                                        <p:strVal val="visible"/>
                                      </p:to>
                                    </p:set>
                                    <p:anim calcmode="lin" valueType="num">
                                      <p:cBhvr additive="base">
                                        <p:cTn id="13" dur="500" fill="hold"/>
                                        <p:tgtEl>
                                          <p:spTgt spid="18440"/>
                                        </p:tgtEl>
                                        <p:attrNameLst>
                                          <p:attrName>ppt_x</p:attrName>
                                        </p:attrNameLst>
                                      </p:cBhvr>
                                      <p:tavLst>
                                        <p:tav tm="0">
                                          <p:val>
                                            <p:strVal val="1+#ppt_w/2"/>
                                          </p:val>
                                        </p:tav>
                                        <p:tav tm="100000">
                                          <p:val>
                                            <p:strVal val="#ppt_x"/>
                                          </p:val>
                                        </p:tav>
                                      </p:tavLst>
                                    </p:anim>
                                    <p:anim calcmode="lin" valueType="num">
                                      <p:cBhvr additive="base">
                                        <p:cTn id="14" dur="500" fill="hold"/>
                                        <p:tgtEl>
                                          <p:spTgt spid="18440"/>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3" fill="hold" grpId="0" nodeType="clickEffect">
                                  <p:stCondLst>
                                    <p:cond delay="0"/>
                                  </p:stCondLst>
                                  <p:childTnLst>
                                    <p:set>
                                      <p:cBhvr>
                                        <p:cTn id="18" dur="1" fill="hold">
                                          <p:stCondLst>
                                            <p:cond delay="0"/>
                                          </p:stCondLst>
                                        </p:cTn>
                                        <p:tgtEl>
                                          <p:spTgt spid="18441"/>
                                        </p:tgtEl>
                                        <p:attrNameLst>
                                          <p:attrName>style.visibility</p:attrName>
                                        </p:attrNameLst>
                                      </p:cBhvr>
                                      <p:to>
                                        <p:strVal val="visible"/>
                                      </p:to>
                                    </p:set>
                                    <p:anim calcmode="lin" valueType="num">
                                      <p:cBhvr additive="base">
                                        <p:cTn id="19" dur="500" fill="hold"/>
                                        <p:tgtEl>
                                          <p:spTgt spid="18441"/>
                                        </p:tgtEl>
                                        <p:attrNameLst>
                                          <p:attrName>ppt_x</p:attrName>
                                        </p:attrNameLst>
                                      </p:cBhvr>
                                      <p:tavLst>
                                        <p:tav tm="0">
                                          <p:val>
                                            <p:strVal val="1+#ppt_w/2"/>
                                          </p:val>
                                        </p:tav>
                                        <p:tav tm="100000">
                                          <p:val>
                                            <p:strVal val="#ppt_x"/>
                                          </p:val>
                                        </p:tav>
                                      </p:tavLst>
                                    </p:anim>
                                    <p:anim calcmode="lin" valueType="num">
                                      <p:cBhvr additive="base">
                                        <p:cTn id="20" dur="500" fill="hold"/>
                                        <p:tgtEl>
                                          <p:spTgt spid="1844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9" grpId="0" animBg="1" autoUpdateAnimBg="0"/>
      <p:bldP spid="18440" grpId="0" animBg="1" autoUpdateAnimBg="0"/>
      <p:bldP spid="18441"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rot="-1822478">
            <a:off x="-3276600" y="533400"/>
            <a:ext cx="9144000" cy="685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a:solidFill>
                  <a:schemeClr val="accent2"/>
                </a:solidFill>
                <a:latin typeface="Arial" panose="020B0604020202020204" pitchFamily="34" charset="0"/>
              </a:rPr>
              <a:t>Psalms</a:t>
            </a:r>
          </a:p>
        </p:txBody>
      </p:sp>
      <p:sp>
        <p:nvSpPr>
          <p:cNvPr id="19459" name="Rectangle 3"/>
          <p:cNvSpPr>
            <a:spLocks noChangeArrowheads="1"/>
          </p:cNvSpPr>
          <p:nvPr/>
        </p:nvSpPr>
        <p:spPr bwMode="auto">
          <a:xfrm rot="-1822478">
            <a:off x="-2514600" y="990600"/>
            <a:ext cx="9144000" cy="685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a:solidFill>
                  <a:schemeClr val="accent2"/>
                </a:solidFill>
                <a:latin typeface="Arial" panose="020B0604020202020204" pitchFamily="34" charset="0"/>
              </a:rPr>
              <a:t>Hymns</a:t>
            </a:r>
          </a:p>
        </p:txBody>
      </p:sp>
      <p:sp>
        <p:nvSpPr>
          <p:cNvPr id="19460" name="Rectangle 4"/>
          <p:cNvSpPr>
            <a:spLocks noChangeArrowheads="1"/>
          </p:cNvSpPr>
          <p:nvPr/>
        </p:nvSpPr>
        <p:spPr bwMode="auto">
          <a:xfrm rot="-1822478">
            <a:off x="-1676400" y="1447800"/>
            <a:ext cx="9144000" cy="685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a:solidFill>
                  <a:schemeClr val="accent2"/>
                </a:solidFill>
                <a:latin typeface="Arial" panose="020B0604020202020204" pitchFamily="34" charset="0"/>
              </a:rPr>
              <a:t>Spiritual Songs</a:t>
            </a:r>
          </a:p>
        </p:txBody>
      </p:sp>
      <p:sp>
        <p:nvSpPr>
          <p:cNvPr id="19463" name="Text Box 7"/>
          <p:cNvSpPr txBox="1">
            <a:spLocks noChangeArrowheads="1"/>
          </p:cNvSpPr>
          <p:nvPr/>
        </p:nvSpPr>
        <p:spPr bwMode="auto">
          <a:xfrm>
            <a:off x="2057400" y="2819400"/>
            <a:ext cx="6705600" cy="519113"/>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285750">
              <a:defRPr sz="2400">
                <a:solidFill>
                  <a:schemeClr val="tx1"/>
                </a:solidFill>
                <a:latin typeface="Times New Roman" panose="02020603050405020304" pitchFamily="18" charset="0"/>
              </a:defRPr>
            </a:lvl1pPr>
            <a:lvl2pPr defTabSz="285750">
              <a:defRPr sz="2400">
                <a:solidFill>
                  <a:schemeClr val="tx1"/>
                </a:solidFill>
                <a:latin typeface="Times New Roman" panose="02020603050405020304" pitchFamily="18" charset="0"/>
              </a:defRPr>
            </a:lvl2pPr>
            <a:lvl3pPr defTabSz="285750">
              <a:defRPr sz="2400">
                <a:solidFill>
                  <a:schemeClr val="tx1"/>
                </a:solidFill>
                <a:latin typeface="Times New Roman" panose="02020603050405020304" pitchFamily="18" charset="0"/>
              </a:defRPr>
            </a:lvl3pPr>
            <a:lvl4pPr defTabSz="285750">
              <a:defRPr sz="2400">
                <a:solidFill>
                  <a:schemeClr val="tx1"/>
                </a:solidFill>
                <a:latin typeface="Times New Roman" panose="02020603050405020304" pitchFamily="18" charset="0"/>
              </a:defRPr>
            </a:lvl4pPr>
            <a:lvl5pPr defTabSz="285750">
              <a:defRPr sz="2400">
                <a:solidFill>
                  <a:schemeClr val="tx1"/>
                </a:solidFill>
                <a:latin typeface="Times New Roman" panose="02020603050405020304" pitchFamily="18" charset="0"/>
              </a:defRPr>
            </a:lvl5pPr>
            <a:lvl6pPr defTabSz="285750" eaLnBrk="0" fontAlgn="base" hangingPunct="0">
              <a:spcBef>
                <a:spcPct val="0"/>
              </a:spcBef>
              <a:spcAft>
                <a:spcPct val="0"/>
              </a:spcAft>
              <a:defRPr sz="2400">
                <a:solidFill>
                  <a:schemeClr val="tx1"/>
                </a:solidFill>
                <a:latin typeface="Times New Roman" panose="02020603050405020304" pitchFamily="18" charset="0"/>
              </a:defRPr>
            </a:lvl6pPr>
            <a:lvl7pPr defTabSz="285750" eaLnBrk="0" fontAlgn="base" hangingPunct="0">
              <a:spcBef>
                <a:spcPct val="0"/>
              </a:spcBef>
              <a:spcAft>
                <a:spcPct val="0"/>
              </a:spcAft>
              <a:defRPr sz="2400">
                <a:solidFill>
                  <a:schemeClr val="tx1"/>
                </a:solidFill>
                <a:latin typeface="Times New Roman" panose="02020603050405020304" pitchFamily="18" charset="0"/>
              </a:defRPr>
            </a:lvl7pPr>
            <a:lvl8pPr defTabSz="285750" eaLnBrk="0" fontAlgn="base" hangingPunct="0">
              <a:spcBef>
                <a:spcPct val="0"/>
              </a:spcBef>
              <a:spcAft>
                <a:spcPct val="0"/>
              </a:spcAft>
              <a:defRPr sz="2400">
                <a:solidFill>
                  <a:schemeClr val="tx1"/>
                </a:solidFill>
                <a:latin typeface="Times New Roman" panose="02020603050405020304" pitchFamily="18" charset="0"/>
              </a:defRPr>
            </a:lvl8pPr>
            <a:lvl9pPr defTabSz="285750" eaLnBrk="0" fontAlgn="base" hangingPunct="0">
              <a:spcBef>
                <a:spcPct val="0"/>
              </a:spcBef>
              <a:spcAft>
                <a:spcPct val="0"/>
              </a:spcAft>
              <a:defRPr sz="2400">
                <a:solidFill>
                  <a:schemeClr val="tx1"/>
                </a:solidFill>
                <a:latin typeface="Times New Roman" panose="02020603050405020304" pitchFamily="18" charset="0"/>
              </a:defRPr>
            </a:lvl9pPr>
          </a:lstStyle>
          <a:p>
            <a:pPr>
              <a:buFontTx/>
              <a:buChar char="•"/>
            </a:pPr>
            <a:r>
              <a:rPr lang="en-US" sz="2800">
                <a:latin typeface="Arial" panose="020B0604020202020204" pitchFamily="34" charset="0"/>
              </a:rPr>
              <a:t> Contrasted to secular</a:t>
            </a:r>
          </a:p>
        </p:txBody>
      </p:sp>
      <p:sp>
        <p:nvSpPr>
          <p:cNvPr id="19464" name="Text Box 8"/>
          <p:cNvSpPr txBox="1">
            <a:spLocks noChangeArrowheads="1"/>
          </p:cNvSpPr>
          <p:nvPr/>
        </p:nvSpPr>
        <p:spPr bwMode="auto">
          <a:xfrm>
            <a:off x="2057400" y="3587750"/>
            <a:ext cx="6705600" cy="1800225"/>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285750">
              <a:defRPr sz="2400">
                <a:solidFill>
                  <a:schemeClr val="tx1"/>
                </a:solidFill>
                <a:latin typeface="Times New Roman" panose="02020603050405020304" pitchFamily="18" charset="0"/>
              </a:defRPr>
            </a:lvl1pPr>
            <a:lvl2pPr defTabSz="285750">
              <a:defRPr sz="2400">
                <a:solidFill>
                  <a:schemeClr val="tx1"/>
                </a:solidFill>
                <a:latin typeface="Times New Roman" panose="02020603050405020304" pitchFamily="18" charset="0"/>
              </a:defRPr>
            </a:lvl2pPr>
            <a:lvl3pPr defTabSz="285750">
              <a:defRPr sz="2400">
                <a:solidFill>
                  <a:schemeClr val="tx1"/>
                </a:solidFill>
                <a:latin typeface="Times New Roman" panose="02020603050405020304" pitchFamily="18" charset="0"/>
              </a:defRPr>
            </a:lvl3pPr>
            <a:lvl4pPr defTabSz="285750">
              <a:defRPr sz="2400">
                <a:solidFill>
                  <a:schemeClr val="tx1"/>
                </a:solidFill>
                <a:latin typeface="Times New Roman" panose="02020603050405020304" pitchFamily="18" charset="0"/>
              </a:defRPr>
            </a:lvl4pPr>
            <a:lvl5pPr defTabSz="285750">
              <a:defRPr sz="2400">
                <a:solidFill>
                  <a:schemeClr val="tx1"/>
                </a:solidFill>
                <a:latin typeface="Times New Roman" panose="02020603050405020304" pitchFamily="18" charset="0"/>
              </a:defRPr>
            </a:lvl5pPr>
            <a:lvl6pPr defTabSz="285750" eaLnBrk="0" fontAlgn="base" hangingPunct="0">
              <a:spcBef>
                <a:spcPct val="0"/>
              </a:spcBef>
              <a:spcAft>
                <a:spcPct val="0"/>
              </a:spcAft>
              <a:defRPr sz="2400">
                <a:solidFill>
                  <a:schemeClr val="tx1"/>
                </a:solidFill>
                <a:latin typeface="Times New Roman" panose="02020603050405020304" pitchFamily="18" charset="0"/>
              </a:defRPr>
            </a:lvl6pPr>
            <a:lvl7pPr defTabSz="285750" eaLnBrk="0" fontAlgn="base" hangingPunct="0">
              <a:spcBef>
                <a:spcPct val="0"/>
              </a:spcBef>
              <a:spcAft>
                <a:spcPct val="0"/>
              </a:spcAft>
              <a:defRPr sz="2400">
                <a:solidFill>
                  <a:schemeClr val="tx1"/>
                </a:solidFill>
                <a:latin typeface="Times New Roman" panose="02020603050405020304" pitchFamily="18" charset="0"/>
              </a:defRPr>
            </a:lvl7pPr>
            <a:lvl8pPr defTabSz="285750" eaLnBrk="0" fontAlgn="base" hangingPunct="0">
              <a:spcBef>
                <a:spcPct val="0"/>
              </a:spcBef>
              <a:spcAft>
                <a:spcPct val="0"/>
              </a:spcAft>
              <a:defRPr sz="2400">
                <a:solidFill>
                  <a:schemeClr val="tx1"/>
                </a:solidFill>
                <a:latin typeface="Times New Roman" panose="02020603050405020304" pitchFamily="18" charset="0"/>
              </a:defRPr>
            </a:lvl8pPr>
            <a:lvl9pPr defTabSz="285750" eaLnBrk="0" fontAlgn="base" hangingPunct="0">
              <a:spcBef>
                <a:spcPct val="0"/>
              </a:spcBef>
              <a:spcAft>
                <a:spcPct val="0"/>
              </a:spcAft>
              <a:defRPr sz="2400">
                <a:solidFill>
                  <a:schemeClr val="tx1"/>
                </a:solidFill>
                <a:latin typeface="Times New Roman" panose="02020603050405020304" pitchFamily="18" charset="0"/>
              </a:defRPr>
            </a:lvl9pPr>
          </a:lstStyle>
          <a:p>
            <a:pPr>
              <a:buFontTx/>
              <a:buChar char="•"/>
            </a:pPr>
            <a:r>
              <a:rPr lang="en-US" sz="2800">
                <a:latin typeface="Arial" panose="020B0604020202020204" pitchFamily="34" charset="0"/>
              </a:rPr>
              <a:t> Content is spiritual matters:</a:t>
            </a:r>
          </a:p>
          <a:p>
            <a:pPr lvl="1">
              <a:buFontTx/>
              <a:buChar char="°"/>
            </a:pPr>
            <a:r>
              <a:rPr lang="en-US" sz="2800">
                <a:latin typeface="Arial" panose="020B0604020202020204" pitchFamily="34" charset="0"/>
              </a:rPr>
              <a:t> </a:t>
            </a:r>
            <a:r>
              <a:rPr lang="en-US" sz="2800" i="1">
                <a:latin typeface="Arial" panose="020B0604020202020204" pitchFamily="34" charset="0"/>
              </a:rPr>
              <a:t>Might include Praise</a:t>
            </a:r>
          </a:p>
          <a:p>
            <a:pPr lvl="1">
              <a:buFontTx/>
              <a:buChar char="°"/>
            </a:pPr>
            <a:r>
              <a:rPr lang="en-US" sz="2800" i="1">
                <a:latin typeface="Arial" panose="020B0604020202020204" pitchFamily="34" charset="0"/>
              </a:rPr>
              <a:t> Might include Thanksgiving</a:t>
            </a:r>
          </a:p>
          <a:p>
            <a:pPr lvl="1">
              <a:buFontTx/>
              <a:buChar char="°"/>
            </a:pPr>
            <a:r>
              <a:rPr lang="en-US" sz="2800" i="1">
                <a:latin typeface="Arial" panose="020B0604020202020204" pitchFamily="34" charset="0"/>
              </a:rPr>
              <a:t> Might include Instruction</a:t>
            </a:r>
          </a:p>
        </p:txBody>
      </p:sp>
      <p:sp>
        <p:nvSpPr>
          <p:cNvPr id="19465" name="Text Box 9"/>
          <p:cNvSpPr txBox="1">
            <a:spLocks noChangeArrowheads="1"/>
          </p:cNvSpPr>
          <p:nvPr/>
        </p:nvSpPr>
        <p:spPr bwMode="auto">
          <a:xfrm>
            <a:off x="2057400" y="5638800"/>
            <a:ext cx="6705600" cy="519113"/>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285750">
              <a:defRPr sz="2400">
                <a:solidFill>
                  <a:schemeClr val="tx1"/>
                </a:solidFill>
                <a:latin typeface="Times New Roman" panose="02020603050405020304" pitchFamily="18" charset="0"/>
              </a:defRPr>
            </a:lvl1pPr>
            <a:lvl2pPr defTabSz="285750">
              <a:defRPr sz="2400">
                <a:solidFill>
                  <a:schemeClr val="tx1"/>
                </a:solidFill>
                <a:latin typeface="Times New Roman" panose="02020603050405020304" pitchFamily="18" charset="0"/>
              </a:defRPr>
            </a:lvl2pPr>
            <a:lvl3pPr defTabSz="285750">
              <a:defRPr sz="2400">
                <a:solidFill>
                  <a:schemeClr val="tx1"/>
                </a:solidFill>
                <a:latin typeface="Times New Roman" panose="02020603050405020304" pitchFamily="18" charset="0"/>
              </a:defRPr>
            </a:lvl3pPr>
            <a:lvl4pPr defTabSz="285750">
              <a:defRPr sz="2400">
                <a:solidFill>
                  <a:schemeClr val="tx1"/>
                </a:solidFill>
                <a:latin typeface="Times New Roman" panose="02020603050405020304" pitchFamily="18" charset="0"/>
              </a:defRPr>
            </a:lvl4pPr>
            <a:lvl5pPr defTabSz="285750">
              <a:defRPr sz="2400">
                <a:solidFill>
                  <a:schemeClr val="tx1"/>
                </a:solidFill>
                <a:latin typeface="Times New Roman" panose="02020603050405020304" pitchFamily="18" charset="0"/>
              </a:defRPr>
            </a:lvl5pPr>
            <a:lvl6pPr defTabSz="285750" eaLnBrk="0" fontAlgn="base" hangingPunct="0">
              <a:spcBef>
                <a:spcPct val="0"/>
              </a:spcBef>
              <a:spcAft>
                <a:spcPct val="0"/>
              </a:spcAft>
              <a:defRPr sz="2400">
                <a:solidFill>
                  <a:schemeClr val="tx1"/>
                </a:solidFill>
                <a:latin typeface="Times New Roman" panose="02020603050405020304" pitchFamily="18" charset="0"/>
              </a:defRPr>
            </a:lvl6pPr>
            <a:lvl7pPr defTabSz="285750" eaLnBrk="0" fontAlgn="base" hangingPunct="0">
              <a:spcBef>
                <a:spcPct val="0"/>
              </a:spcBef>
              <a:spcAft>
                <a:spcPct val="0"/>
              </a:spcAft>
              <a:defRPr sz="2400">
                <a:solidFill>
                  <a:schemeClr val="tx1"/>
                </a:solidFill>
                <a:latin typeface="Times New Roman" panose="02020603050405020304" pitchFamily="18" charset="0"/>
              </a:defRPr>
            </a:lvl7pPr>
            <a:lvl8pPr defTabSz="285750" eaLnBrk="0" fontAlgn="base" hangingPunct="0">
              <a:spcBef>
                <a:spcPct val="0"/>
              </a:spcBef>
              <a:spcAft>
                <a:spcPct val="0"/>
              </a:spcAft>
              <a:defRPr sz="2400">
                <a:solidFill>
                  <a:schemeClr val="tx1"/>
                </a:solidFill>
                <a:latin typeface="Times New Roman" panose="02020603050405020304" pitchFamily="18" charset="0"/>
              </a:defRPr>
            </a:lvl8pPr>
            <a:lvl9pPr defTabSz="285750" eaLnBrk="0" fontAlgn="base" hangingPunct="0">
              <a:spcBef>
                <a:spcPct val="0"/>
              </a:spcBef>
              <a:spcAft>
                <a:spcPct val="0"/>
              </a:spcAft>
              <a:defRPr sz="2400">
                <a:solidFill>
                  <a:schemeClr val="tx1"/>
                </a:solidFill>
                <a:latin typeface="Times New Roman" panose="02020603050405020304" pitchFamily="18" charset="0"/>
              </a:defRPr>
            </a:lvl9pPr>
          </a:lstStyle>
          <a:p>
            <a:pPr>
              <a:buFontTx/>
              <a:buChar char="•"/>
            </a:pPr>
            <a:r>
              <a:rPr lang="en-US" sz="2800">
                <a:latin typeface="Arial" panose="020B0604020202020204" pitchFamily="34" charset="0"/>
              </a:rPr>
              <a:t> Most of our songs fit this category</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9463"/>
                                        </p:tgtEl>
                                        <p:attrNameLst>
                                          <p:attrName>style.visibility</p:attrName>
                                        </p:attrNameLst>
                                      </p:cBhvr>
                                      <p:to>
                                        <p:strVal val="visible"/>
                                      </p:to>
                                    </p:set>
                                    <p:anim calcmode="lin" valueType="num">
                                      <p:cBhvr>
                                        <p:cTn id="7" dur="1000" fill="hold"/>
                                        <p:tgtEl>
                                          <p:spTgt spid="19463"/>
                                        </p:tgtEl>
                                        <p:attrNameLst>
                                          <p:attrName>ppt_w</p:attrName>
                                        </p:attrNameLst>
                                      </p:cBhvr>
                                      <p:tavLst>
                                        <p:tav tm="0">
                                          <p:val>
                                            <p:fltVal val="0"/>
                                          </p:val>
                                        </p:tav>
                                        <p:tav tm="100000">
                                          <p:val>
                                            <p:strVal val="#ppt_w"/>
                                          </p:val>
                                        </p:tav>
                                      </p:tavLst>
                                    </p:anim>
                                    <p:anim calcmode="lin" valueType="num">
                                      <p:cBhvr>
                                        <p:cTn id="8" dur="1000" fill="hold"/>
                                        <p:tgtEl>
                                          <p:spTgt spid="19463"/>
                                        </p:tgtEl>
                                        <p:attrNameLst>
                                          <p:attrName>ppt_h</p:attrName>
                                        </p:attrNameLst>
                                      </p:cBhvr>
                                      <p:tavLst>
                                        <p:tav tm="0">
                                          <p:val>
                                            <p:fltVal val="0"/>
                                          </p:val>
                                        </p:tav>
                                        <p:tav tm="100000">
                                          <p:val>
                                            <p:strVal val="#ppt_h"/>
                                          </p:val>
                                        </p:tav>
                                      </p:tavLst>
                                    </p:anim>
                                    <p:anim calcmode="lin" valueType="num">
                                      <p:cBhvr>
                                        <p:cTn id="9" dur="1000" fill="hold"/>
                                        <p:tgtEl>
                                          <p:spTgt spid="1946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946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19464"/>
                                        </p:tgtEl>
                                        <p:attrNameLst>
                                          <p:attrName>style.visibility</p:attrName>
                                        </p:attrNameLst>
                                      </p:cBhvr>
                                      <p:to>
                                        <p:strVal val="visible"/>
                                      </p:to>
                                    </p:set>
                                    <p:anim calcmode="lin" valueType="num">
                                      <p:cBhvr>
                                        <p:cTn id="15" dur="1000" fill="hold"/>
                                        <p:tgtEl>
                                          <p:spTgt spid="19464"/>
                                        </p:tgtEl>
                                        <p:attrNameLst>
                                          <p:attrName>ppt_w</p:attrName>
                                        </p:attrNameLst>
                                      </p:cBhvr>
                                      <p:tavLst>
                                        <p:tav tm="0">
                                          <p:val>
                                            <p:fltVal val="0"/>
                                          </p:val>
                                        </p:tav>
                                        <p:tav tm="100000">
                                          <p:val>
                                            <p:strVal val="#ppt_w"/>
                                          </p:val>
                                        </p:tav>
                                      </p:tavLst>
                                    </p:anim>
                                    <p:anim calcmode="lin" valueType="num">
                                      <p:cBhvr>
                                        <p:cTn id="16" dur="1000" fill="hold"/>
                                        <p:tgtEl>
                                          <p:spTgt spid="19464"/>
                                        </p:tgtEl>
                                        <p:attrNameLst>
                                          <p:attrName>ppt_h</p:attrName>
                                        </p:attrNameLst>
                                      </p:cBhvr>
                                      <p:tavLst>
                                        <p:tav tm="0">
                                          <p:val>
                                            <p:fltVal val="0"/>
                                          </p:val>
                                        </p:tav>
                                        <p:tav tm="100000">
                                          <p:val>
                                            <p:strVal val="#ppt_h"/>
                                          </p:val>
                                        </p:tav>
                                      </p:tavLst>
                                    </p:anim>
                                    <p:anim calcmode="lin" valueType="num">
                                      <p:cBhvr>
                                        <p:cTn id="17" dur="1000" fill="hold"/>
                                        <p:tgtEl>
                                          <p:spTgt spid="19464"/>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946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19465"/>
                                        </p:tgtEl>
                                        <p:attrNameLst>
                                          <p:attrName>style.visibility</p:attrName>
                                        </p:attrNameLst>
                                      </p:cBhvr>
                                      <p:to>
                                        <p:strVal val="visible"/>
                                      </p:to>
                                    </p:set>
                                    <p:anim calcmode="lin" valueType="num">
                                      <p:cBhvr>
                                        <p:cTn id="23" dur="1000" fill="hold"/>
                                        <p:tgtEl>
                                          <p:spTgt spid="19465"/>
                                        </p:tgtEl>
                                        <p:attrNameLst>
                                          <p:attrName>ppt_w</p:attrName>
                                        </p:attrNameLst>
                                      </p:cBhvr>
                                      <p:tavLst>
                                        <p:tav tm="0">
                                          <p:val>
                                            <p:fltVal val="0"/>
                                          </p:val>
                                        </p:tav>
                                        <p:tav tm="100000">
                                          <p:val>
                                            <p:strVal val="#ppt_w"/>
                                          </p:val>
                                        </p:tav>
                                      </p:tavLst>
                                    </p:anim>
                                    <p:anim calcmode="lin" valueType="num">
                                      <p:cBhvr>
                                        <p:cTn id="24" dur="1000" fill="hold"/>
                                        <p:tgtEl>
                                          <p:spTgt spid="19465"/>
                                        </p:tgtEl>
                                        <p:attrNameLst>
                                          <p:attrName>ppt_h</p:attrName>
                                        </p:attrNameLst>
                                      </p:cBhvr>
                                      <p:tavLst>
                                        <p:tav tm="0">
                                          <p:val>
                                            <p:fltVal val="0"/>
                                          </p:val>
                                        </p:tav>
                                        <p:tav tm="100000">
                                          <p:val>
                                            <p:strVal val="#ppt_h"/>
                                          </p:val>
                                        </p:tav>
                                      </p:tavLst>
                                    </p:anim>
                                    <p:anim calcmode="lin" valueType="num">
                                      <p:cBhvr>
                                        <p:cTn id="25" dur="1000" fill="hold"/>
                                        <p:tgtEl>
                                          <p:spTgt spid="19465"/>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946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3" grpId="0" animBg="1" autoUpdateAnimBg="0"/>
      <p:bldP spid="19464" grpId="0" animBg="1" autoUpdateAnimBg="0"/>
      <p:bldP spid="19465" grpId="0" animBg="1"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rot="-1822478">
            <a:off x="-3276600" y="533400"/>
            <a:ext cx="9144000" cy="685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a:solidFill>
                  <a:schemeClr val="accent2"/>
                </a:solidFill>
                <a:latin typeface="Arial" panose="020B0604020202020204" pitchFamily="34" charset="0"/>
              </a:rPr>
              <a:t>Psalms</a:t>
            </a:r>
          </a:p>
        </p:txBody>
      </p:sp>
      <p:sp>
        <p:nvSpPr>
          <p:cNvPr id="20483" name="Rectangle 3"/>
          <p:cNvSpPr>
            <a:spLocks noChangeArrowheads="1"/>
          </p:cNvSpPr>
          <p:nvPr/>
        </p:nvSpPr>
        <p:spPr bwMode="auto">
          <a:xfrm rot="-1822478">
            <a:off x="-2514600" y="990600"/>
            <a:ext cx="9144000" cy="685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a:solidFill>
                  <a:schemeClr val="accent2"/>
                </a:solidFill>
                <a:latin typeface="Arial" panose="020B0604020202020204" pitchFamily="34" charset="0"/>
              </a:rPr>
              <a:t>Hymns</a:t>
            </a:r>
          </a:p>
        </p:txBody>
      </p:sp>
      <p:sp>
        <p:nvSpPr>
          <p:cNvPr id="20484" name="Rectangle 4"/>
          <p:cNvSpPr>
            <a:spLocks noChangeArrowheads="1"/>
          </p:cNvSpPr>
          <p:nvPr/>
        </p:nvSpPr>
        <p:spPr bwMode="auto">
          <a:xfrm rot="-1822478">
            <a:off x="-1676400" y="1447800"/>
            <a:ext cx="9144000" cy="685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a:solidFill>
                  <a:schemeClr val="accent2"/>
                </a:solidFill>
                <a:latin typeface="Arial" panose="020B0604020202020204" pitchFamily="34" charset="0"/>
              </a:rPr>
              <a:t>Spiritual Songs</a:t>
            </a:r>
          </a:p>
        </p:txBody>
      </p:sp>
      <p:sp>
        <p:nvSpPr>
          <p:cNvPr id="20485" name="Rectangle 5"/>
          <p:cNvSpPr>
            <a:spLocks noChangeArrowheads="1"/>
          </p:cNvSpPr>
          <p:nvPr/>
        </p:nvSpPr>
        <p:spPr bwMode="auto">
          <a:xfrm rot="-1822478">
            <a:off x="-1371600" y="1828800"/>
            <a:ext cx="10515600" cy="685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a:solidFill>
                  <a:schemeClr val="accent2"/>
                </a:solidFill>
                <a:latin typeface="Arial" panose="020B0604020202020204" pitchFamily="34" charset="0"/>
              </a:rPr>
              <a:t>Scriptural Songs</a:t>
            </a:r>
          </a:p>
        </p:txBody>
      </p:sp>
      <p:sp>
        <p:nvSpPr>
          <p:cNvPr id="20487" name="Text Box 7"/>
          <p:cNvSpPr txBox="1">
            <a:spLocks noChangeArrowheads="1"/>
          </p:cNvSpPr>
          <p:nvPr/>
        </p:nvSpPr>
        <p:spPr bwMode="auto">
          <a:xfrm>
            <a:off x="2819400" y="3276600"/>
            <a:ext cx="6096000" cy="519113"/>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285750">
              <a:defRPr sz="2400">
                <a:solidFill>
                  <a:schemeClr val="tx1"/>
                </a:solidFill>
                <a:latin typeface="Times New Roman" panose="02020603050405020304" pitchFamily="18" charset="0"/>
              </a:defRPr>
            </a:lvl1pPr>
            <a:lvl2pPr defTabSz="285750">
              <a:defRPr sz="2400">
                <a:solidFill>
                  <a:schemeClr val="tx1"/>
                </a:solidFill>
                <a:latin typeface="Times New Roman" panose="02020603050405020304" pitchFamily="18" charset="0"/>
              </a:defRPr>
            </a:lvl2pPr>
            <a:lvl3pPr defTabSz="285750">
              <a:defRPr sz="2400">
                <a:solidFill>
                  <a:schemeClr val="tx1"/>
                </a:solidFill>
                <a:latin typeface="Times New Roman" panose="02020603050405020304" pitchFamily="18" charset="0"/>
              </a:defRPr>
            </a:lvl3pPr>
            <a:lvl4pPr defTabSz="285750">
              <a:defRPr sz="2400">
                <a:solidFill>
                  <a:schemeClr val="tx1"/>
                </a:solidFill>
                <a:latin typeface="Times New Roman" panose="02020603050405020304" pitchFamily="18" charset="0"/>
              </a:defRPr>
            </a:lvl4pPr>
            <a:lvl5pPr defTabSz="285750">
              <a:defRPr sz="2400">
                <a:solidFill>
                  <a:schemeClr val="tx1"/>
                </a:solidFill>
                <a:latin typeface="Times New Roman" panose="02020603050405020304" pitchFamily="18" charset="0"/>
              </a:defRPr>
            </a:lvl5pPr>
            <a:lvl6pPr defTabSz="285750" eaLnBrk="0" fontAlgn="base" hangingPunct="0">
              <a:spcBef>
                <a:spcPct val="0"/>
              </a:spcBef>
              <a:spcAft>
                <a:spcPct val="0"/>
              </a:spcAft>
              <a:defRPr sz="2400">
                <a:solidFill>
                  <a:schemeClr val="tx1"/>
                </a:solidFill>
                <a:latin typeface="Times New Roman" panose="02020603050405020304" pitchFamily="18" charset="0"/>
              </a:defRPr>
            </a:lvl6pPr>
            <a:lvl7pPr defTabSz="285750" eaLnBrk="0" fontAlgn="base" hangingPunct="0">
              <a:spcBef>
                <a:spcPct val="0"/>
              </a:spcBef>
              <a:spcAft>
                <a:spcPct val="0"/>
              </a:spcAft>
              <a:defRPr sz="2400">
                <a:solidFill>
                  <a:schemeClr val="tx1"/>
                </a:solidFill>
                <a:latin typeface="Times New Roman" panose="02020603050405020304" pitchFamily="18" charset="0"/>
              </a:defRPr>
            </a:lvl7pPr>
            <a:lvl8pPr defTabSz="285750" eaLnBrk="0" fontAlgn="base" hangingPunct="0">
              <a:spcBef>
                <a:spcPct val="0"/>
              </a:spcBef>
              <a:spcAft>
                <a:spcPct val="0"/>
              </a:spcAft>
              <a:defRPr sz="2400">
                <a:solidFill>
                  <a:schemeClr val="tx1"/>
                </a:solidFill>
                <a:latin typeface="Times New Roman" panose="02020603050405020304" pitchFamily="18" charset="0"/>
              </a:defRPr>
            </a:lvl8pPr>
            <a:lvl9pPr defTabSz="285750" eaLnBrk="0" fontAlgn="base" hangingPunct="0">
              <a:spcBef>
                <a:spcPct val="0"/>
              </a:spcBef>
              <a:spcAft>
                <a:spcPct val="0"/>
              </a:spcAft>
              <a:defRPr sz="2400">
                <a:solidFill>
                  <a:schemeClr val="tx1"/>
                </a:solidFill>
                <a:latin typeface="Times New Roman" panose="02020603050405020304" pitchFamily="18" charset="0"/>
              </a:defRPr>
            </a:lvl9pPr>
          </a:lstStyle>
          <a:p>
            <a:pPr>
              <a:buFontTx/>
              <a:buChar char="•"/>
            </a:pPr>
            <a:r>
              <a:rPr lang="en-US" sz="2800">
                <a:latin typeface="Arial" panose="020B0604020202020204" pitchFamily="34" charset="0"/>
              </a:rPr>
              <a:t> Could be “spiritual” - not “Scriptural”</a:t>
            </a:r>
          </a:p>
        </p:txBody>
      </p:sp>
      <p:sp>
        <p:nvSpPr>
          <p:cNvPr id="20488" name="Text Box 8"/>
          <p:cNvSpPr txBox="1">
            <a:spLocks noChangeArrowheads="1"/>
          </p:cNvSpPr>
          <p:nvPr/>
        </p:nvSpPr>
        <p:spPr bwMode="auto">
          <a:xfrm>
            <a:off x="2819400" y="4038600"/>
            <a:ext cx="6096000" cy="519113"/>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285750">
              <a:defRPr sz="2400">
                <a:solidFill>
                  <a:schemeClr val="tx1"/>
                </a:solidFill>
                <a:latin typeface="Times New Roman" panose="02020603050405020304" pitchFamily="18" charset="0"/>
              </a:defRPr>
            </a:lvl1pPr>
            <a:lvl2pPr defTabSz="285750">
              <a:defRPr sz="2400">
                <a:solidFill>
                  <a:schemeClr val="tx1"/>
                </a:solidFill>
                <a:latin typeface="Times New Roman" panose="02020603050405020304" pitchFamily="18" charset="0"/>
              </a:defRPr>
            </a:lvl2pPr>
            <a:lvl3pPr defTabSz="285750">
              <a:defRPr sz="2400">
                <a:solidFill>
                  <a:schemeClr val="tx1"/>
                </a:solidFill>
                <a:latin typeface="Times New Roman" panose="02020603050405020304" pitchFamily="18" charset="0"/>
              </a:defRPr>
            </a:lvl3pPr>
            <a:lvl4pPr defTabSz="285750">
              <a:defRPr sz="2400">
                <a:solidFill>
                  <a:schemeClr val="tx1"/>
                </a:solidFill>
                <a:latin typeface="Times New Roman" panose="02020603050405020304" pitchFamily="18" charset="0"/>
              </a:defRPr>
            </a:lvl4pPr>
            <a:lvl5pPr defTabSz="285750">
              <a:defRPr sz="2400">
                <a:solidFill>
                  <a:schemeClr val="tx1"/>
                </a:solidFill>
                <a:latin typeface="Times New Roman" panose="02020603050405020304" pitchFamily="18" charset="0"/>
              </a:defRPr>
            </a:lvl5pPr>
            <a:lvl6pPr defTabSz="285750" eaLnBrk="0" fontAlgn="base" hangingPunct="0">
              <a:spcBef>
                <a:spcPct val="0"/>
              </a:spcBef>
              <a:spcAft>
                <a:spcPct val="0"/>
              </a:spcAft>
              <a:defRPr sz="2400">
                <a:solidFill>
                  <a:schemeClr val="tx1"/>
                </a:solidFill>
                <a:latin typeface="Times New Roman" panose="02020603050405020304" pitchFamily="18" charset="0"/>
              </a:defRPr>
            </a:lvl6pPr>
            <a:lvl7pPr defTabSz="285750" eaLnBrk="0" fontAlgn="base" hangingPunct="0">
              <a:spcBef>
                <a:spcPct val="0"/>
              </a:spcBef>
              <a:spcAft>
                <a:spcPct val="0"/>
              </a:spcAft>
              <a:defRPr sz="2400">
                <a:solidFill>
                  <a:schemeClr val="tx1"/>
                </a:solidFill>
                <a:latin typeface="Times New Roman" panose="02020603050405020304" pitchFamily="18" charset="0"/>
              </a:defRPr>
            </a:lvl7pPr>
            <a:lvl8pPr defTabSz="285750" eaLnBrk="0" fontAlgn="base" hangingPunct="0">
              <a:spcBef>
                <a:spcPct val="0"/>
              </a:spcBef>
              <a:spcAft>
                <a:spcPct val="0"/>
              </a:spcAft>
              <a:defRPr sz="2400">
                <a:solidFill>
                  <a:schemeClr val="tx1"/>
                </a:solidFill>
                <a:latin typeface="Times New Roman" panose="02020603050405020304" pitchFamily="18" charset="0"/>
              </a:defRPr>
            </a:lvl8pPr>
            <a:lvl9pPr defTabSz="285750" eaLnBrk="0" fontAlgn="base" hangingPunct="0">
              <a:spcBef>
                <a:spcPct val="0"/>
              </a:spcBef>
              <a:spcAft>
                <a:spcPct val="0"/>
              </a:spcAft>
              <a:defRPr sz="2400">
                <a:solidFill>
                  <a:schemeClr val="tx1"/>
                </a:solidFill>
                <a:latin typeface="Times New Roman" panose="02020603050405020304" pitchFamily="18" charset="0"/>
              </a:defRPr>
            </a:lvl9pPr>
          </a:lstStyle>
          <a:p>
            <a:pPr>
              <a:buFontTx/>
              <a:buChar char="•"/>
            </a:pPr>
            <a:r>
              <a:rPr lang="en-US" sz="2800">
                <a:latin typeface="Arial" panose="020B0604020202020204" pitchFamily="34" charset="0"/>
              </a:rPr>
              <a:t> Can’t sing error - like teaching error</a:t>
            </a:r>
          </a:p>
        </p:txBody>
      </p:sp>
      <p:sp>
        <p:nvSpPr>
          <p:cNvPr id="20489" name="Text Box 9"/>
          <p:cNvSpPr txBox="1">
            <a:spLocks noChangeArrowheads="1"/>
          </p:cNvSpPr>
          <p:nvPr/>
        </p:nvSpPr>
        <p:spPr bwMode="auto">
          <a:xfrm>
            <a:off x="2819400" y="4800600"/>
            <a:ext cx="6096000" cy="519113"/>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285750">
              <a:defRPr sz="2400">
                <a:solidFill>
                  <a:schemeClr val="tx1"/>
                </a:solidFill>
                <a:latin typeface="Times New Roman" panose="02020603050405020304" pitchFamily="18" charset="0"/>
              </a:defRPr>
            </a:lvl1pPr>
            <a:lvl2pPr defTabSz="285750">
              <a:defRPr sz="2400">
                <a:solidFill>
                  <a:schemeClr val="tx1"/>
                </a:solidFill>
                <a:latin typeface="Times New Roman" panose="02020603050405020304" pitchFamily="18" charset="0"/>
              </a:defRPr>
            </a:lvl2pPr>
            <a:lvl3pPr defTabSz="285750">
              <a:defRPr sz="2400">
                <a:solidFill>
                  <a:schemeClr val="tx1"/>
                </a:solidFill>
                <a:latin typeface="Times New Roman" panose="02020603050405020304" pitchFamily="18" charset="0"/>
              </a:defRPr>
            </a:lvl3pPr>
            <a:lvl4pPr defTabSz="285750">
              <a:defRPr sz="2400">
                <a:solidFill>
                  <a:schemeClr val="tx1"/>
                </a:solidFill>
                <a:latin typeface="Times New Roman" panose="02020603050405020304" pitchFamily="18" charset="0"/>
              </a:defRPr>
            </a:lvl4pPr>
            <a:lvl5pPr defTabSz="285750">
              <a:defRPr sz="2400">
                <a:solidFill>
                  <a:schemeClr val="tx1"/>
                </a:solidFill>
                <a:latin typeface="Times New Roman" panose="02020603050405020304" pitchFamily="18" charset="0"/>
              </a:defRPr>
            </a:lvl5pPr>
            <a:lvl6pPr defTabSz="285750" eaLnBrk="0" fontAlgn="base" hangingPunct="0">
              <a:spcBef>
                <a:spcPct val="0"/>
              </a:spcBef>
              <a:spcAft>
                <a:spcPct val="0"/>
              </a:spcAft>
              <a:defRPr sz="2400">
                <a:solidFill>
                  <a:schemeClr val="tx1"/>
                </a:solidFill>
                <a:latin typeface="Times New Roman" panose="02020603050405020304" pitchFamily="18" charset="0"/>
              </a:defRPr>
            </a:lvl6pPr>
            <a:lvl7pPr defTabSz="285750" eaLnBrk="0" fontAlgn="base" hangingPunct="0">
              <a:spcBef>
                <a:spcPct val="0"/>
              </a:spcBef>
              <a:spcAft>
                <a:spcPct val="0"/>
              </a:spcAft>
              <a:defRPr sz="2400">
                <a:solidFill>
                  <a:schemeClr val="tx1"/>
                </a:solidFill>
                <a:latin typeface="Times New Roman" panose="02020603050405020304" pitchFamily="18" charset="0"/>
              </a:defRPr>
            </a:lvl7pPr>
            <a:lvl8pPr defTabSz="285750" eaLnBrk="0" fontAlgn="base" hangingPunct="0">
              <a:spcBef>
                <a:spcPct val="0"/>
              </a:spcBef>
              <a:spcAft>
                <a:spcPct val="0"/>
              </a:spcAft>
              <a:defRPr sz="2400">
                <a:solidFill>
                  <a:schemeClr val="tx1"/>
                </a:solidFill>
                <a:latin typeface="Times New Roman" panose="02020603050405020304" pitchFamily="18" charset="0"/>
              </a:defRPr>
            </a:lvl8pPr>
            <a:lvl9pPr defTabSz="285750" eaLnBrk="0" fontAlgn="base" hangingPunct="0">
              <a:spcBef>
                <a:spcPct val="0"/>
              </a:spcBef>
              <a:spcAft>
                <a:spcPct val="0"/>
              </a:spcAft>
              <a:defRPr sz="2400">
                <a:solidFill>
                  <a:schemeClr val="tx1"/>
                </a:solidFill>
                <a:latin typeface="Times New Roman" panose="02020603050405020304" pitchFamily="18" charset="0"/>
              </a:defRPr>
            </a:lvl9pPr>
          </a:lstStyle>
          <a:p>
            <a:pPr>
              <a:buFontTx/>
              <a:buChar char="•"/>
            </a:pPr>
            <a:r>
              <a:rPr lang="en-US" sz="2800">
                <a:latin typeface="Arial" panose="020B0604020202020204" pitchFamily="34" charset="0"/>
              </a:rPr>
              <a:t> Yet recognize “poetic license”</a:t>
            </a:r>
          </a:p>
        </p:txBody>
      </p:sp>
      <p:sp>
        <p:nvSpPr>
          <p:cNvPr id="20490" name="Text Box 10"/>
          <p:cNvSpPr txBox="1">
            <a:spLocks noChangeArrowheads="1"/>
          </p:cNvSpPr>
          <p:nvPr/>
        </p:nvSpPr>
        <p:spPr bwMode="auto">
          <a:xfrm>
            <a:off x="2819400" y="5562600"/>
            <a:ext cx="6096000" cy="519113"/>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285750">
              <a:defRPr sz="2400">
                <a:solidFill>
                  <a:schemeClr val="tx1"/>
                </a:solidFill>
                <a:latin typeface="Times New Roman" panose="02020603050405020304" pitchFamily="18" charset="0"/>
              </a:defRPr>
            </a:lvl1pPr>
            <a:lvl2pPr defTabSz="285750">
              <a:defRPr sz="2400">
                <a:solidFill>
                  <a:schemeClr val="tx1"/>
                </a:solidFill>
                <a:latin typeface="Times New Roman" panose="02020603050405020304" pitchFamily="18" charset="0"/>
              </a:defRPr>
            </a:lvl2pPr>
            <a:lvl3pPr defTabSz="285750">
              <a:defRPr sz="2400">
                <a:solidFill>
                  <a:schemeClr val="tx1"/>
                </a:solidFill>
                <a:latin typeface="Times New Roman" panose="02020603050405020304" pitchFamily="18" charset="0"/>
              </a:defRPr>
            </a:lvl3pPr>
            <a:lvl4pPr defTabSz="285750">
              <a:defRPr sz="2400">
                <a:solidFill>
                  <a:schemeClr val="tx1"/>
                </a:solidFill>
                <a:latin typeface="Times New Roman" panose="02020603050405020304" pitchFamily="18" charset="0"/>
              </a:defRPr>
            </a:lvl4pPr>
            <a:lvl5pPr defTabSz="285750">
              <a:defRPr sz="2400">
                <a:solidFill>
                  <a:schemeClr val="tx1"/>
                </a:solidFill>
                <a:latin typeface="Times New Roman" panose="02020603050405020304" pitchFamily="18" charset="0"/>
              </a:defRPr>
            </a:lvl5pPr>
            <a:lvl6pPr defTabSz="285750" eaLnBrk="0" fontAlgn="base" hangingPunct="0">
              <a:spcBef>
                <a:spcPct val="0"/>
              </a:spcBef>
              <a:spcAft>
                <a:spcPct val="0"/>
              </a:spcAft>
              <a:defRPr sz="2400">
                <a:solidFill>
                  <a:schemeClr val="tx1"/>
                </a:solidFill>
                <a:latin typeface="Times New Roman" panose="02020603050405020304" pitchFamily="18" charset="0"/>
              </a:defRPr>
            </a:lvl6pPr>
            <a:lvl7pPr defTabSz="285750" eaLnBrk="0" fontAlgn="base" hangingPunct="0">
              <a:spcBef>
                <a:spcPct val="0"/>
              </a:spcBef>
              <a:spcAft>
                <a:spcPct val="0"/>
              </a:spcAft>
              <a:defRPr sz="2400">
                <a:solidFill>
                  <a:schemeClr val="tx1"/>
                </a:solidFill>
                <a:latin typeface="Times New Roman" panose="02020603050405020304" pitchFamily="18" charset="0"/>
              </a:defRPr>
            </a:lvl7pPr>
            <a:lvl8pPr defTabSz="285750" eaLnBrk="0" fontAlgn="base" hangingPunct="0">
              <a:spcBef>
                <a:spcPct val="0"/>
              </a:spcBef>
              <a:spcAft>
                <a:spcPct val="0"/>
              </a:spcAft>
              <a:defRPr sz="2400">
                <a:solidFill>
                  <a:schemeClr val="tx1"/>
                </a:solidFill>
                <a:latin typeface="Times New Roman" panose="02020603050405020304" pitchFamily="18" charset="0"/>
              </a:defRPr>
            </a:lvl8pPr>
            <a:lvl9pPr defTabSz="285750" eaLnBrk="0" fontAlgn="base" hangingPunct="0">
              <a:spcBef>
                <a:spcPct val="0"/>
              </a:spcBef>
              <a:spcAft>
                <a:spcPct val="0"/>
              </a:spcAft>
              <a:defRPr sz="2400">
                <a:solidFill>
                  <a:schemeClr val="tx1"/>
                </a:solidFill>
                <a:latin typeface="Times New Roman" panose="02020603050405020304" pitchFamily="18" charset="0"/>
              </a:defRPr>
            </a:lvl9pPr>
          </a:lstStyle>
          <a:p>
            <a:pPr>
              <a:buFontTx/>
              <a:buChar char="•"/>
            </a:pPr>
            <a:r>
              <a:rPr lang="en-US" sz="2800">
                <a:latin typeface="Arial" panose="020B0604020202020204" pitchFamily="34" charset="0"/>
              </a:rPr>
              <a:t> Some songs are unscriptural!</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487"/>
                                        </p:tgtEl>
                                        <p:attrNameLst>
                                          <p:attrName>style.visibility</p:attrName>
                                        </p:attrNameLst>
                                      </p:cBhvr>
                                      <p:to>
                                        <p:strVal val="visible"/>
                                      </p:to>
                                    </p:set>
                                    <p:animEffect transition="in" filter="barn(inVertical)">
                                      <p:cBhvr>
                                        <p:cTn id="7" dur="500"/>
                                        <p:tgtEl>
                                          <p:spTgt spid="2048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0488"/>
                                        </p:tgtEl>
                                        <p:attrNameLst>
                                          <p:attrName>style.visibility</p:attrName>
                                        </p:attrNameLst>
                                      </p:cBhvr>
                                      <p:to>
                                        <p:strVal val="visible"/>
                                      </p:to>
                                    </p:set>
                                    <p:animEffect transition="in" filter="barn(inVertical)">
                                      <p:cBhvr>
                                        <p:cTn id="12" dur="500"/>
                                        <p:tgtEl>
                                          <p:spTgt spid="2048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0489"/>
                                        </p:tgtEl>
                                        <p:attrNameLst>
                                          <p:attrName>style.visibility</p:attrName>
                                        </p:attrNameLst>
                                      </p:cBhvr>
                                      <p:to>
                                        <p:strVal val="visible"/>
                                      </p:to>
                                    </p:set>
                                    <p:animEffect transition="in" filter="barn(inVertical)">
                                      <p:cBhvr>
                                        <p:cTn id="17" dur="500"/>
                                        <p:tgtEl>
                                          <p:spTgt spid="2048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0490"/>
                                        </p:tgtEl>
                                        <p:attrNameLst>
                                          <p:attrName>style.visibility</p:attrName>
                                        </p:attrNameLst>
                                      </p:cBhvr>
                                      <p:to>
                                        <p:strVal val="visible"/>
                                      </p:to>
                                    </p:set>
                                    <p:animEffect transition="in" filter="barn(inVertical)">
                                      <p:cBhvr>
                                        <p:cTn id="22" dur="500"/>
                                        <p:tgtEl>
                                          <p:spTgt spid="20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7" grpId="0" animBg="1" autoUpdateAnimBg="0"/>
      <p:bldP spid="20488" grpId="0" animBg="1" autoUpdateAnimBg="0"/>
      <p:bldP spid="20489" grpId="0" animBg="1" autoUpdateAnimBg="0"/>
      <p:bldP spid="20490"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rot="-1822478">
            <a:off x="-3276600" y="533400"/>
            <a:ext cx="9144000" cy="685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a:solidFill>
                  <a:schemeClr val="accent2"/>
                </a:solidFill>
                <a:latin typeface="Arial" panose="020B0604020202020204" pitchFamily="34" charset="0"/>
              </a:rPr>
              <a:t>Psalms</a:t>
            </a:r>
          </a:p>
        </p:txBody>
      </p:sp>
      <p:sp>
        <p:nvSpPr>
          <p:cNvPr id="21507" name="Rectangle 3"/>
          <p:cNvSpPr>
            <a:spLocks noChangeArrowheads="1"/>
          </p:cNvSpPr>
          <p:nvPr/>
        </p:nvSpPr>
        <p:spPr bwMode="auto">
          <a:xfrm rot="-1822478">
            <a:off x="-2514600" y="990600"/>
            <a:ext cx="9144000" cy="685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a:solidFill>
                  <a:schemeClr val="accent2"/>
                </a:solidFill>
                <a:latin typeface="Arial" panose="020B0604020202020204" pitchFamily="34" charset="0"/>
              </a:rPr>
              <a:t>Hymns</a:t>
            </a:r>
          </a:p>
        </p:txBody>
      </p:sp>
      <p:sp>
        <p:nvSpPr>
          <p:cNvPr id="21508" name="Rectangle 4"/>
          <p:cNvSpPr>
            <a:spLocks noChangeArrowheads="1"/>
          </p:cNvSpPr>
          <p:nvPr/>
        </p:nvSpPr>
        <p:spPr bwMode="auto">
          <a:xfrm rot="-1822478">
            <a:off x="-1676400" y="1447800"/>
            <a:ext cx="9144000" cy="685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a:solidFill>
                  <a:schemeClr val="accent2"/>
                </a:solidFill>
                <a:latin typeface="Arial" panose="020B0604020202020204" pitchFamily="34" charset="0"/>
              </a:rPr>
              <a:t>Spiritual Songs</a:t>
            </a:r>
          </a:p>
        </p:txBody>
      </p:sp>
      <p:sp>
        <p:nvSpPr>
          <p:cNvPr id="21509" name="Rectangle 5"/>
          <p:cNvSpPr>
            <a:spLocks noChangeArrowheads="1"/>
          </p:cNvSpPr>
          <p:nvPr/>
        </p:nvSpPr>
        <p:spPr bwMode="auto">
          <a:xfrm rot="-1822478">
            <a:off x="-1371600" y="1828800"/>
            <a:ext cx="10515600" cy="685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a:solidFill>
                  <a:schemeClr val="accent2"/>
                </a:solidFill>
                <a:latin typeface="Arial" panose="020B0604020202020204" pitchFamily="34" charset="0"/>
              </a:rPr>
              <a:t>Scriptural Songs</a:t>
            </a:r>
          </a:p>
        </p:txBody>
      </p:sp>
      <p:sp>
        <p:nvSpPr>
          <p:cNvPr id="21510" name="Rectangle 6"/>
          <p:cNvSpPr>
            <a:spLocks noChangeArrowheads="1"/>
          </p:cNvSpPr>
          <p:nvPr/>
        </p:nvSpPr>
        <p:spPr bwMode="auto">
          <a:xfrm rot="-1822478">
            <a:off x="-1265238" y="2503488"/>
            <a:ext cx="11460163" cy="127476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a:solidFill>
                  <a:schemeClr val="accent2"/>
                </a:solidFill>
                <a:latin typeface="Arial" panose="020B0604020202020204" pitchFamily="34" charset="0"/>
              </a:rPr>
              <a:t>Songs - Praise &amp; Edify</a:t>
            </a:r>
          </a:p>
          <a:p>
            <a:pPr algn="ctr"/>
            <a:r>
              <a:rPr lang="en-US" sz="4000" b="1">
                <a:solidFill>
                  <a:schemeClr val="accent2"/>
                </a:solidFill>
                <a:latin typeface="Arial" panose="020B0604020202020204" pitchFamily="34" charset="0"/>
              </a:rPr>
              <a:t>Not Merely Enjoy</a:t>
            </a:r>
          </a:p>
        </p:txBody>
      </p:sp>
      <p:sp>
        <p:nvSpPr>
          <p:cNvPr id="21511" name="Text Box 7"/>
          <p:cNvSpPr txBox="1">
            <a:spLocks noChangeArrowheads="1"/>
          </p:cNvSpPr>
          <p:nvPr/>
        </p:nvSpPr>
        <p:spPr bwMode="auto">
          <a:xfrm>
            <a:off x="4648200" y="4343400"/>
            <a:ext cx="34290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u="sng" dirty="0">
                <a:solidFill>
                  <a:schemeClr val="bg1"/>
                </a:solidFill>
                <a:latin typeface="Arial" panose="020B0604020202020204" pitchFamily="34" charset="0"/>
              </a:rPr>
              <a:t>Some of the:</a:t>
            </a:r>
          </a:p>
          <a:p>
            <a:pPr>
              <a:spcBef>
                <a:spcPct val="50000"/>
              </a:spcBef>
              <a:buFontTx/>
              <a:buChar char="•"/>
            </a:pPr>
            <a:r>
              <a:rPr lang="en-US" dirty="0">
                <a:solidFill>
                  <a:schemeClr val="bg1"/>
                </a:solidFill>
                <a:latin typeface="Arial" panose="020B0604020202020204" pitchFamily="34" charset="0"/>
              </a:rPr>
              <a:t> Stamps-Baxter Songs</a:t>
            </a:r>
          </a:p>
          <a:p>
            <a:pPr>
              <a:spcBef>
                <a:spcPct val="50000"/>
              </a:spcBef>
              <a:buFontTx/>
              <a:buChar char="•"/>
            </a:pPr>
            <a:r>
              <a:rPr lang="en-US" dirty="0">
                <a:solidFill>
                  <a:schemeClr val="bg1"/>
                </a:solidFill>
                <a:latin typeface="Arial" panose="020B0604020202020204" pitchFamily="34" charset="0"/>
              </a:rPr>
              <a:t> Camp Songs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511">
                                            <p:txEl>
                                              <p:pRg st="0" end="0"/>
                                            </p:txEl>
                                          </p:spTgt>
                                        </p:tgtEl>
                                        <p:attrNameLst>
                                          <p:attrName>style.visibility</p:attrName>
                                        </p:attrNameLst>
                                      </p:cBhvr>
                                      <p:to>
                                        <p:strVal val="visible"/>
                                      </p:to>
                                    </p:set>
                                    <p:animEffect transition="in" filter="fade">
                                      <p:cBhvr>
                                        <p:cTn id="7" dur="2000"/>
                                        <p:tgtEl>
                                          <p:spTgt spid="2151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511">
                                            <p:txEl>
                                              <p:pRg st="1" end="1"/>
                                            </p:txEl>
                                          </p:spTgt>
                                        </p:tgtEl>
                                        <p:attrNameLst>
                                          <p:attrName>style.visibility</p:attrName>
                                        </p:attrNameLst>
                                      </p:cBhvr>
                                      <p:to>
                                        <p:strVal val="visible"/>
                                      </p:to>
                                    </p:set>
                                    <p:animEffect transition="in" filter="fade">
                                      <p:cBhvr>
                                        <p:cTn id="10" dur="2000"/>
                                        <p:tgtEl>
                                          <p:spTgt spid="2151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1511">
                                            <p:txEl>
                                              <p:pRg st="2" end="2"/>
                                            </p:txEl>
                                          </p:spTgt>
                                        </p:tgtEl>
                                        <p:attrNameLst>
                                          <p:attrName>style.visibility</p:attrName>
                                        </p:attrNameLst>
                                      </p:cBhvr>
                                      <p:to>
                                        <p:strVal val="visible"/>
                                      </p:to>
                                    </p:set>
                                    <p:animEffect transition="in" filter="fade">
                                      <p:cBhvr>
                                        <p:cTn id="15" dur="2000"/>
                                        <p:tgtEl>
                                          <p:spTgt spid="215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1" grpId="0" uiExpand="1" build="p" bldLvl="5"/>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23" name="AutoShape 7"/>
          <p:cNvSpPr>
            <a:spLocks noChangeArrowheads="1"/>
          </p:cNvSpPr>
          <p:nvPr/>
        </p:nvSpPr>
        <p:spPr bwMode="auto">
          <a:xfrm>
            <a:off x="0" y="0"/>
            <a:ext cx="9144000" cy="685800"/>
          </a:xfrm>
          <a:prstGeom prst="roundRect">
            <a:avLst>
              <a:gd name="adj" fmla="val 16667"/>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a:solidFill>
                  <a:srgbClr val="CC6600"/>
                </a:solidFill>
                <a:effectLst>
                  <a:outerShdw blurRad="38100" dist="38100" dir="2700000" algn="tl">
                    <a:srgbClr val="000000"/>
                  </a:outerShdw>
                </a:effectLst>
                <a:latin typeface="Arial" panose="020B0604020202020204" pitchFamily="34" charset="0"/>
              </a:rPr>
              <a:t>The Purpose Of Singing</a:t>
            </a:r>
          </a:p>
        </p:txBody>
      </p:sp>
      <p:graphicFrame>
        <p:nvGraphicFramePr>
          <p:cNvPr id="9226" name="Object 10"/>
          <p:cNvGraphicFramePr>
            <a:graphicFrameLocks noChangeAspect="1"/>
          </p:cNvGraphicFramePr>
          <p:nvPr/>
        </p:nvGraphicFramePr>
        <p:xfrm flipH="1">
          <a:off x="685800" y="0"/>
          <a:ext cx="314325" cy="685800"/>
        </p:xfrm>
        <a:graphic>
          <a:graphicData uri="http://schemas.openxmlformats.org/presentationml/2006/ole">
            <mc:AlternateContent xmlns:mc="http://schemas.openxmlformats.org/markup-compatibility/2006">
              <mc:Choice xmlns:v="urn:schemas-microsoft-com:vml" Requires="v">
                <p:oleObj spid="_x0000_s59404" name="Drawing" r:id="rId3" imgW="1152360" imgH="2514600" progId="WPDraw30.Drawing">
                  <p:embed/>
                </p:oleObj>
              </mc:Choice>
              <mc:Fallback>
                <p:oleObj name="Drawing" r:id="rId3" imgW="1152360" imgH="2514600" progId="WPDraw30.Drawing">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685800" y="0"/>
                        <a:ext cx="314325"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 Box 6"/>
          <p:cNvSpPr txBox="1">
            <a:spLocks noChangeArrowheads="1"/>
          </p:cNvSpPr>
          <p:nvPr/>
        </p:nvSpPr>
        <p:spPr bwMode="auto">
          <a:xfrm>
            <a:off x="3157537" y="593725"/>
            <a:ext cx="5148263" cy="10064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6000" u="sng" dirty="0">
                <a:solidFill>
                  <a:schemeClr val="bg1"/>
                </a:solidFill>
                <a:effectLst>
                  <a:outerShdw blurRad="38100" dist="38100" dir="2700000" algn="tl">
                    <a:srgbClr val="000000"/>
                  </a:outerShdw>
                </a:effectLst>
                <a:latin typeface="DomCasual" panose="020B0500000000000000" pitchFamily="34" charset="0"/>
              </a:rPr>
              <a:t>Purpose For Singing</a:t>
            </a:r>
          </a:p>
        </p:txBody>
      </p:sp>
      <p:graphicFrame>
        <p:nvGraphicFramePr>
          <p:cNvPr id="23557" name="Object 5"/>
          <p:cNvGraphicFramePr>
            <a:graphicFrameLocks noChangeAspect="1"/>
          </p:cNvGraphicFramePr>
          <p:nvPr/>
        </p:nvGraphicFramePr>
        <p:xfrm>
          <a:off x="0" y="0"/>
          <a:ext cx="2362200" cy="2300288"/>
        </p:xfrm>
        <a:graphic>
          <a:graphicData uri="http://schemas.openxmlformats.org/presentationml/2006/ole">
            <mc:AlternateContent xmlns:mc="http://schemas.openxmlformats.org/markup-compatibility/2006">
              <mc:Choice xmlns:v="urn:schemas-microsoft-com:vml" Requires="v">
                <p:oleObj spid="_x0000_s58380" name="Drawing" r:id="rId3" imgW="2514600" imgH="2448000" progId="WPDraw30.Drawing">
                  <p:embed/>
                </p:oleObj>
              </mc:Choice>
              <mc:Fallback>
                <p:oleObj name="Drawing" r:id="rId3" imgW="2514600" imgH="2448000" progId="WPDraw30.Drawing">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362200" cy="2300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558" name="Text Box 6"/>
          <p:cNvSpPr txBox="1">
            <a:spLocks noChangeArrowheads="1"/>
          </p:cNvSpPr>
          <p:nvPr/>
        </p:nvSpPr>
        <p:spPr bwMode="auto">
          <a:xfrm>
            <a:off x="3124200" y="533400"/>
            <a:ext cx="5148263" cy="10064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6000" u="sng" dirty="0">
                <a:solidFill>
                  <a:srgbClr val="CC9900"/>
                </a:solidFill>
                <a:effectLst>
                  <a:outerShdw blurRad="38100" dist="38100" dir="2700000" algn="tl">
                    <a:srgbClr val="000000"/>
                  </a:outerShdw>
                </a:effectLst>
                <a:latin typeface="DomCasual" panose="020B0500000000000000" pitchFamily="34" charset="0"/>
              </a:rPr>
              <a:t>Purpose For Singing</a:t>
            </a:r>
          </a:p>
        </p:txBody>
      </p:sp>
      <p:sp>
        <p:nvSpPr>
          <p:cNvPr id="23559" name="Rectangle 7"/>
          <p:cNvSpPr>
            <a:spLocks noChangeArrowheads="1"/>
          </p:cNvSpPr>
          <p:nvPr/>
        </p:nvSpPr>
        <p:spPr bwMode="auto">
          <a:xfrm>
            <a:off x="533400" y="2590800"/>
            <a:ext cx="1143000" cy="3048000"/>
          </a:xfrm>
          <a:prstGeom prst="rect">
            <a:avLst/>
          </a:prstGeom>
          <a:solidFill>
            <a:srgbClr val="CC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6000" b="1">
                <a:solidFill>
                  <a:schemeClr val="bg1"/>
                </a:solidFill>
                <a:effectLst>
                  <a:outerShdw blurRad="38100" dist="38100" dir="2700000" algn="tl">
                    <a:srgbClr val="000000">
                      <a:alpha val="43137"/>
                    </a:srgbClr>
                  </a:outerShdw>
                </a:effectLst>
                <a:latin typeface="Tahoma" panose="020B0604030504040204" pitchFamily="34" charset="0"/>
              </a:rPr>
              <a:t>N</a:t>
            </a:r>
          </a:p>
          <a:p>
            <a:pPr algn="ctr"/>
            <a:r>
              <a:rPr lang="en-US" sz="6000" b="1">
                <a:solidFill>
                  <a:schemeClr val="bg1"/>
                </a:solidFill>
                <a:effectLst>
                  <a:outerShdw blurRad="38100" dist="38100" dir="2700000" algn="tl">
                    <a:srgbClr val="000000">
                      <a:alpha val="43137"/>
                    </a:srgbClr>
                  </a:outerShdw>
                </a:effectLst>
                <a:latin typeface="Tahoma" panose="020B0604030504040204" pitchFamily="34" charset="0"/>
              </a:rPr>
              <a:t>O</a:t>
            </a:r>
          </a:p>
          <a:p>
            <a:pPr algn="ctr"/>
            <a:r>
              <a:rPr lang="en-US" sz="6000" b="1">
                <a:solidFill>
                  <a:schemeClr val="bg1"/>
                </a:solidFill>
                <a:effectLst>
                  <a:outerShdw blurRad="38100" dist="38100" dir="2700000" algn="tl">
                    <a:srgbClr val="000000">
                      <a:alpha val="43137"/>
                    </a:srgbClr>
                  </a:outerShdw>
                </a:effectLst>
                <a:latin typeface="Tahoma" panose="020B0604030504040204" pitchFamily="34" charset="0"/>
              </a:rPr>
              <a:t>T</a:t>
            </a:r>
          </a:p>
        </p:txBody>
      </p:sp>
      <p:sp>
        <p:nvSpPr>
          <p:cNvPr id="23560" name="Text Box 8"/>
          <p:cNvSpPr txBox="1">
            <a:spLocks noChangeArrowheads="1"/>
          </p:cNvSpPr>
          <p:nvPr/>
        </p:nvSpPr>
        <p:spPr bwMode="auto">
          <a:xfrm>
            <a:off x="2743200" y="2971800"/>
            <a:ext cx="4456113"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sz="4800">
                <a:solidFill>
                  <a:srgbClr val="FFFFCC"/>
                </a:solidFill>
                <a:latin typeface="Tahoma" panose="020B0604030504040204" pitchFamily="34" charset="0"/>
              </a:rPr>
              <a:t> Pass Time</a:t>
            </a:r>
          </a:p>
          <a:p>
            <a:pPr>
              <a:buFontTx/>
              <a:buChar char="•"/>
            </a:pPr>
            <a:r>
              <a:rPr lang="en-US" sz="4800">
                <a:solidFill>
                  <a:srgbClr val="FFFFCC"/>
                </a:solidFill>
                <a:latin typeface="Tahoma" panose="020B0604030504040204" pitchFamily="34" charset="0"/>
              </a:rPr>
              <a:t> Entertainment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grpId="0" nodeType="clickEffect">
                                  <p:stCondLst>
                                    <p:cond delay="0"/>
                                  </p:stCondLst>
                                  <p:childTnLst>
                                    <p:set>
                                      <p:cBhvr>
                                        <p:cTn id="6" dur="1" fill="hold">
                                          <p:stCondLst>
                                            <p:cond delay="0"/>
                                          </p:stCondLst>
                                        </p:cTn>
                                        <p:tgtEl>
                                          <p:spTgt spid="23560">
                                            <p:txEl>
                                              <p:pRg st="0" end="0"/>
                                            </p:txEl>
                                          </p:spTgt>
                                        </p:tgtEl>
                                        <p:attrNameLst>
                                          <p:attrName>style.visibility</p:attrName>
                                        </p:attrNameLst>
                                      </p:cBhvr>
                                      <p:to>
                                        <p:strVal val="visible"/>
                                      </p:to>
                                    </p:set>
                                    <p:anim calcmode="lin" valueType="num">
                                      <p:cBhvr additive="base">
                                        <p:cTn id="7" dur="500" fill="hold"/>
                                        <p:tgtEl>
                                          <p:spTgt spid="23560">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356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23560">
                                            <p:txEl>
                                              <p:pRg st="1" end="1"/>
                                            </p:txEl>
                                          </p:spTgt>
                                        </p:tgtEl>
                                        <p:attrNameLst>
                                          <p:attrName>style.visibility</p:attrName>
                                        </p:attrNameLst>
                                      </p:cBhvr>
                                      <p:to>
                                        <p:strVal val="visible"/>
                                      </p:to>
                                    </p:set>
                                    <p:anim calcmode="lin" valueType="num">
                                      <p:cBhvr additive="base">
                                        <p:cTn id="13" dur="500" fill="hold"/>
                                        <p:tgtEl>
                                          <p:spTgt spid="23560">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3560">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0"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4578" name="Object 2"/>
          <p:cNvGraphicFramePr>
            <a:graphicFrameLocks noChangeAspect="1"/>
          </p:cNvGraphicFramePr>
          <p:nvPr/>
        </p:nvGraphicFramePr>
        <p:xfrm>
          <a:off x="0" y="0"/>
          <a:ext cx="2362200" cy="2300288"/>
        </p:xfrm>
        <a:graphic>
          <a:graphicData uri="http://schemas.openxmlformats.org/presentationml/2006/ole">
            <mc:AlternateContent xmlns:mc="http://schemas.openxmlformats.org/markup-compatibility/2006">
              <mc:Choice xmlns:v="urn:schemas-microsoft-com:vml" Requires="v">
                <p:oleObj spid="_x0000_s57356" name="Drawing" r:id="rId3" imgW="2514600" imgH="2448000" progId="WPDraw30.Drawing">
                  <p:embed/>
                </p:oleObj>
              </mc:Choice>
              <mc:Fallback>
                <p:oleObj name="Drawing" r:id="rId3" imgW="2514600" imgH="2448000" progId="WPDraw30.Drawing">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362200" cy="2300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580" name="Rectangle 4"/>
          <p:cNvSpPr>
            <a:spLocks noChangeArrowheads="1"/>
          </p:cNvSpPr>
          <p:nvPr/>
        </p:nvSpPr>
        <p:spPr bwMode="auto">
          <a:xfrm>
            <a:off x="533400" y="2590800"/>
            <a:ext cx="1143000" cy="3048000"/>
          </a:xfrm>
          <a:prstGeom prst="rect">
            <a:avLst/>
          </a:prstGeom>
          <a:solidFill>
            <a:srgbClr val="CC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6000" b="1">
                <a:solidFill>
                  <a:schemeClr val="bg1"/>
                </a:solidFill>
                <a:effectLst>
                  <a:outerShdw blurRad="38100" dist="38100" dir="2700000" algn="tl">
                    <a:srgbClr val="000000">
                      <a:alpha val="43137"/>
                    </a:srgbClr>
                  </a:outerShdw>
                </a:effectLst>
                <a:latin typeface="Tahoma" panose="020B0604030504040204" pitchFamily="34" charset="0"/>
              </a:rPr>
              <a:t>I</a:t>
            </a:r>
          </a:p>
          <a:p>
            <a:pPr algn="ctr"/>
            <a:r>
              <a:rPr lang="en-US" sz="6000" b="1">
                <a:solidFill>
                  <a:schemeClr val="bg1"/>
                </a:solidFill>
                <a:effectLst>
                  <a:outerShdw blurRad="38100" dist="38100" dir="2700000" algn="tl">
                    <a:srgbClr val="000000">
                      <a:alpha val="43137"/>
                    </a:srgbClr>
                  </a:outerShdw>
                </a:effectLst>
                <a:latin typeface="Tahoma" panose="020B0604030504040204" pitchFamily="34" charset="0"/>
              </a:rPr>
              <a:t>S</a:t>
            </a:r>
          </a:p>
        </p:txBody>
      </p:sp>
      <p:sp>
        <p:nvSpPr>
          <p:cNvPr id="24581" name="Text Box 5"/>
          <p:cNvSpPr txBox="1">
            <a:spLocks noChangeArrowheads="1"/>
          </p:cNvSpPr>
          <p:nvPr/>
        </p:nvSpPr>
        <p:spPr bwMode="auto">
          <a:xfrm>
            <a:off x="3124200" y="2819400"/>
            <a:ext cx="3525838" cy="2287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sz="4800">
                <a:solidFill>
                  <a:srgbClr val="FFFFCC"/>
                </a:solidFill>
                <a:latin typeface="Tahoma" panose="020B0604030504040204" pitchFamily="34" charset="0"/>
              </a:rPr>
              <a:t> Praise God</a:t>
            </a:r>
          </a:p>
          <a:p>
            <a:pPr>
              <a:buFontTx/>
              <a:buChar char="•"/>
            </a:pPr>
            <a:r>
              <a:rPr lang="en-US" sz="4800">
                <a:solidFill>
                  <a:srgbClr val="FFFFCC"/>
                </a:solidFill>
                <a:latin typeface="Tahoma" panose="020B0604030504040204" pitchFamily="34" charset="0"/>
              </a:rPr>
              <a:t> Teach</a:t>
            </a:r>
          </a:p>
          <a:p>
            <a:pPr>
              <a:buFontTx/>
              <a:buChar char="•"/>
            </a:pPr>
            <a:r>
              <a:rPr lang="en-US" sz="4800">
                <a:solidFill>
                  <a:srgbClr val="FFFFCC"/>
                </a:solidFill>
                <a:latin typeface="Tahoma" panose="020B0604030504040204" pitchFamily="34" charset="0"/>
              </a:rPr>
              <a:t> Admonish</a:t>
            </a:r>
          </a:p>
        </p:txBody>
      </p:sp>
      <p:sp>
        <p:nvSpPr>
          <p:cNvPr id="6" name="Text Box 6"/>
          <p:cNvSpPr txBox="1">
            <a:spLocks noChangeArrowheads="1"/>
          </p:cNvSpPr>
          <p:nvPr/>
        </p:nvSpPr>
        <p:spPr bwMode="auto">
          <a:xfrm>
            <a:off x="3157537" y="593725"/>
            <a:ext cx="5148263" cy="10064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6000" u="sng" dirty="0">
                <a:solidFill>
                  <a:schemeClr val="bg1"/>
                </a:solidFill>
                <a:effectLst>
                  <a:outerShdw blurRad="38100" dist="38100" dir="2700000" algn="tl">
                    <a:srgbClr val="000000"/>
                  </a:outerShdw>
                </a:effectLst>
                <a:latin typeface="DomCasual" panose="020B0500000000000000" pitchFamily="34" charset="0"/>
              </a:rPr>
              <a:t>Purpose For Singing</a:t>
            </a:r>
          </a:p>
        </p:txBody>
      </p:sp>
      <p:sp>
        <p:nvSpPr>
          <p:cNvPr id="7" name="Text Box 6"/>
          <p:cNvSpPr txBox="1">
            <a:spLocks noChangeArrowheads="1"/>
          </p:cNvSpPr>
          <p:nvPr/>
        </p:nvSpPr>
        <p:spPr bwMode="auto">
          <a:xfrm>
            <a:off x="3124200" y="533400"/>
            <a:ext cx="5148263" cy="10064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6000" u="sng" dirty="0">
                <a:solidFill>
                  <a:srgbClr val="CC9900"/>
                </a:solidFill>
                <a:effectLst>
                  <a:outerShdw blurRad="38100" dist="38100" dir="2700000" algn="tl">
                    <a:srgbClr val="000000"/>
                  </a:outerShdw>
                </a:effectLst>
                <a:latin typeface="DomCasual" panose="020B0500000000000000" pitchFamily="34" charset="0"/>
              </a:rPr>
              <a:t>Purpose For Singing</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grpId="0" nodeType="clickEffect">
                                  <p:stCondLst>
                                    <p:cond delay="0"/>
                                  </p:stCondLst>
                                  <p:childTnLst>
                                    <p:set>
                                      <p:cBhvr>
                                        <p:cTn id="6" dur="1" fill="hold">
                                          <p:stCondLst>
                                            <p:cond delay="0"/>
                                          </p:stCondLst>
                                        </p:cTn>
                                        <p:tgtEl>
                                          <p:spTgt spid="24581">
                                            <p:txEl>
                                              <p:pRg st="0" end="0"/>
                                            </p:txEl>
                                          </p:spTgt>
                                        </p:tgtEl>
                                        <p:attrNameLst>
                                          <p:attrName>style.visibility</p:attrName>
                                        </p:attrNameLst>
                                      </p:cBhvr>
                                      <p:to>
                                        <p:strVal val="visible"/>
                                      </p:to>
                                    </p:set>
                                    <p:anim calcmode="lin" valueType="num">
                                      <p:cBhvr additive="base">
                                        <p:cTn id="7" dur="500" fill="hold"/>
                                        <p:tgtEl>
                                          <p:spTgt spid="2458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458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24581">
                                            <p:txEl>
                                              <p:pRg st="1" end="1"/>
                                            </p:txEl>
                                          </p:spTgt>
                                        </p:tgtEl>
                                        <p:attrNameLst>
                                          <p:attrName>style.visibility</p:attrName>
                                        </p:attrNameLst>
                                      </p:cBhvr>
                                      <p:to>
                                        <p:strVal val="visible"/>
                                      </p:to>
                                    </p:set>
                                    <p:anim calcmode="lin" valueType="num">
                                      <p:cBhvr additive="base">
                                        <p:cTn id="13" dur="500" fill="hold"/>
                                        <p:tgtEl>
                                          <p:spTgt spid="2458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458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24581">
                                            <p:txEl>
                                              <p:pRg st="2" end="2"/>
                                            </p:txEl>
                                          </p:spTgt>
                                        </p:tgtEl>
                                        <p:attrNameLst>
                                          <p:attrName>style.visibility</p:attrName>
                                        </p:attrNameLst>
                                      </p:cBhvr>
                                      <p:to>
                                        <p:strVal val="visible"/>
                                      </p:to>
                                    </p:set>
                                    <p:anim calcmode="lin" valueType="num">
                                      <p:cBhvr additive="base">
                                        <p:cTn id="19" dur="500" fill="hold"/>
                                        <p:tgtEl>
                                          <p:spTgt spid="24581">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458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1"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727balc2low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27313" cy="3124200"/>
          </a:xfrm>
          <a:prstGeom prst="rect">
            <a:avLst/>
          </a:prstGeom>
          <a:noFill/>
          <a:extLst>
            <a:ext uri="{909E8E84-426E-40DD-AFC4-6F175D3DCCD1}">
              <a14:hiddenFill xmlns:a14="http://schemas.microsoft.com/office/drawing/2010/main">
                <a:solidFill>
                  <a:srgbClr val="FFFFFF"/>
                </a:solidFill>
              </a14:hiddenFill>
            </a:ext>
          </a:extLst>
        </p:spPr>
      </p:pic>
      <p:sp>
        <p:nvSpPr>
          <p:cNvPr id="136195" name="Text Box 3"/>
          <p:cNvSpPr txBox="1">
            <a:spLocks noChangeArrowheads="1"/>
          </p:cNvSpPr>
          <p:nvPr/>
        </p:nvSpPr>
        <p:spPr bwMode="auto">
          <a:xfrm>
            <a:off x="3276600" y="381000"/>
            <a:ext cx="5029200" cy="265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5400" b="1">
                <a:solidFill>
                  <a:srgbClr val="FFFFCC"/>
                </a:solidFill>
                <a:effectLst>
                  <a:outerShdw blurRad="38100" dist="38100" dir="2700000" algn="tl">
                    <a:srgbClr val="000000"/>
                  </a:outerShdw>
                </a:effectLst>
                <a:latin typeface="Comic Sans MS" panose="030F0702030302020204" pitchFamily="66" charset="0"/>
              </a:rPr>
              <a:t>Congregational Singing</a:t>
            </a:r>
          </a:p>
          <a:p>
            <a:pPr algn="ctr">
              <a:spcBef>
                <a:spcPct val="50000"/>
              </a:spcBef>
            </a:pPr>
            <a:r>
              <a:rPr lang="en-US" sz="4000" i="1">
                <a:solidFill>
                  <a:schemeClr val="bg1"/>
                </a:solidFill>
                <a:latin typeface="Comic Sans MS" panose="030F0702030302020204" pitchFamily="66" charset="0"/>
              </a:rPr>
              <a:t>Its Place &amp; Purpose</a:t>
            </a:r>
          </a:p>
        </p:txBody>
      </p:sp>
      <p:sp>
        <p:nvSpPr>
          <p:cNvPr id="136196" name="Text Box 4"/>
          <p:cNvSpPr txBox="1">
            <a:spLocks noChangeArrowheads="1"/>
          </p:cNvSpPr>
          <p:nvPr/>
        </p:nvSpPr>
        <p:spPr bwMode="auto">
          <a:xfrm>
            <a:off x="990600" y="3581400"/>
            <a:ext cx="6384925"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b="1">
                <a:solidFill>
                  <a:srgbClr val="FFFF66"/>
                </a:solidFill>
                <a:latin typeface="Comic Sans MS" panose="030F0702030302020204" pitchFamily="66" charset="0"/>
              </a:rPr>
              <a:t>I. Singing Is Worship</a:t>
            </a:r>
          </a:p>
          <a:p>
            <a:r>
              <a:rPr lang="en-US" sz="3200" b="1">
                <a:solidFill>
                  <a:srgbClr val="FFFF66"/>
                </a:solidFill>
                <a:latin typeface="Comic Sans MS" panose="030F0702030302020204" pitchFamily="66" charset="0"/>
              </a:rPr>
              <a:t>II. The Importance Of Singing</a:t>
            </a:r>
          </a:p>
          <a:p>
            <a:r>
              <a:rPr lang="en-US" sz="3200" b="1">
                <a:solidFill>
                  <a:srgbClr val="FFFF66"/>
                </a:solidFill>
                <a:latin typeface="Comic Sans MS" panose="030F0702030302020204" pitchFamily="66" charset="0"/>
              </a:rPr>
              <a:t>III. How We Serve God (Sing)</a:t>
            </a:r>
          </a:p>
          <a:p>
            <a:r>
              <a:rPr lang="en-US" sz="3200" b="1">
                <a:solidFill>
                  <a:srgbClr val="FFFF66"/>
                </a:solidFill>
                <a:latin typeface="Comic Sans MS" panose="030F0702030302020204" pitchFamily="66" charset="0"/>
              </a:rPr>
              <a:t>IV. Extremes</a:t>
            </a:r>
          </a:p>
        </p:txBody>
      </p:sp>
      <p:sp>
        <p:nvSpPr>
          <p:cNvPr id="2" name="Rounded Rectangle 1"/>
          <p:cNvSpPr/>
          <p:nvPr/>
        </p:nvSpPr>
        <p:spPr bwMode="auto">
          <a:xfrm>
            <a:off x="838200" y="4114800"/>
            <a:ext cx="6781800" cy="1508125"/>
          </a:xfrm>
          <a:prstGeom prst="roundRect">
            <a:avLst/>
          </a:prstGeom>
          <a:noFill/>
          <a:ln w="28575" cap="flat" cmpd="sng" algn="ctr">
            <a:solidFill>
              <a:schemeClr val="bg1"/>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27732249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65735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727balc2low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27313" cy="3124200"/>
          </a:xfrm>
          <a:prstGeom prst="rect">
            <a:avLst/>
          </a:prstGeom>
          <a:noFill/>
          <a:extLst>
            <a:ext uri="{909E8E84-426E-40DD-AFC4-6F175D3DCCD1}">
              <a14:hiddenFill xmlns:a14="http://schemas.microsoft.com/office/drawing/2010/main">
                <a:solidFill>
                  <a:srgbClr val="FFFFFF"/>
                </a:solidFill>
              </a14:hiddenFill>
            </a:ext>
          </a:extLst>
        </p:spPr>
      </p:pic>
      <p:sp>
        <p:nvSpPr>
          <p:cNvPr id="128003" name="Text Box 3"/>
          <p:cNvSpPr txBox="1">
            <a:spLocks noChangeArrowheads="1"/>
          </p:cNvSpPr>
          <p:nvPr/>
        </p:nvSpPr>
        <p:spPr bwMode="auto">
          <a:xfrm>
            <a:off x="3276600" y="381000"/>
            <a:ext cx="5029200" cy="265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5400" b="1">
                <a:solidFill>
                  <a:srgbClr val="FFFFCC"/>
                </a:solidFill>
                <a:effectLst>
                  <a:outerShdw blurRad="38100" dist="38100" dir="2700000" algn="tl">
                    <a:srgbClr val="000000"/>
                  </a:outerShdw>
                </a:effectLst>
                <a:latin typeface="Comic Sans MS" panose="030F0702030302020204" pitchFamily="66" charset="0"/>
              </a:rPr>
              <a:t>Congregational Singing</a:t>
            </a:r>
          </a:p>
          <a:p>
            <a:pPr algn="ctr">
              <a:spcBef>
                <a:spcPct val="50000"/>
              </a:spcBef>
            </a:pPr>
            <a:r>
              <a:rPr lang="en-US" sz="4000" i="1">
                <a:solidFill>
                  <a:schemeClr val="bg1"/>
                </a:solidFill>
                <a:latin typeface="Comic Sans MS" panose="030F0702030302020204" pitchFamily="66" charset="0"/>
              </a:rPr>
              <a:t>Its Place &amp; Purpose</a:t>
            </a:r>
          </a:p>
        </p:txBody>
      </p:sp>
      <p:sp>
        <p:nvSpPr>
          <p:cNvPr id="128004" name="Text Box 4"/>
          <p:cNvSpPr txBox="1">
            <a:spLocks noChangeArrowheads="1"/>
          </p:cNvSpPr>
          <p:nvPr/>
        </p:nvSpPr>
        <p:spPr bwMode="auto">
          <a:xfrm>
            <a:off x="990600" y="3581400"/>
            <a:ext cx="638492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b="1">
                <a:solidFill>
                  <a:srgbClr val="FFFF66"/>
                </a:solidFill>
                <a:latin typeface="Comic Sans MS" panose="030F0702030302020204" pitchFamily="66" charset="0"/>
              </a:rPr>
              <a:t>I. Singing Is Worship</a:t>
            </a:r>
          </a:p>
          <a:p>
            <a:r>
              <a:rPr lang="en-US" sz="3200" b="1">
                <a:solidFill>
                  <a:srgbClr val="FFFF66"/>
                </a:solidFill>
                <a:latin typeface="Comic Sans MS" panose="030F0702030302020204" pitchFamily="66" charset="0"/>
              </a:rPr>
              <a:t>II. The Importance Of Singing</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762000" y="457200"/>
            <a:ext cx="7527925" cy="7016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4000">
                <a:solidFill>
                  <a:schemeClr val="bg1"/>
                </a:solidFill>
                <a:latin typeface="DomCasual" panose="020B0500000000000000" pitchFamily="34" charset="0"/>
              </a:rPr>
              <a:t>Singing Always Been Part of Service To God</a:t>
            </a:r>
          </a:p>
        </p:txBody>
      </p:sp>
      <p:sp>
        <p:nvSpPr>
          <p:cNvPr id="4103" name="Text Box 7"/>
          <p:cNvSpPr txBox="1">
            <a:spLocks noChangeArrowheads="1"/>
          </p:cNvSpPr>
          <p:nvPr/>
        </p:nvSpPr>
        <p:spPr bwMode="auto">
          <a:xfrm>
            <a:off x="457200" y="1676400"/>
            <a:ext cx="8458200" cy="419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285750">
              <a:defRPr sz="2400">
                <a:solidFill>
                  <a:schemeClr val="tx1"/>
                </a:solidFill>
                <a:latin typeface="Times New Roman" panose="02020603050405020304" pitchFamily="18" charset="0"/>
              </a:defRPr>
            </a:lvl1pPr>
            <a:lvl2pPr defTabSz="285750">
              <a:defRPr sz="2400">
                <a:solidFill>
                  <a:schemeClr val="tx1"/>
                </a:solidFill>
                <a:latin typeface="Times New Roman" panose="02020603050405020304" pitchFamily="18" charset="0"/>
              </a:defRPr>
            </a:lvl2pPr>
            <a:lvl3pPr defTabSz="285750">
              <a:defRPr sz="2400">
                <a:solidFill>
                  <a:schemeClr val="tx1"/>
                </a:solidFill>
                <a:latin typeface="Times New Roman" panose="02020603050405020304" pitchFamily="18" charset="0"/>
              </a:defRPr>
            </a:lvl3pPr>
            <a:lvl4pPr defTabSz="285750">
              <a:defRPr sz="2400">
                <a:solidFill>
                  <a:schemeClr val="tx1"/>
                </a:solidFill>
                <a:latin typeface="Times New Roman" panose="02020603050405020304" pitchFamily="18" charset="0"/>
              </a:defRPr>
            </a:lvl4pPr>
            <a:lvl5pPr defTabSz="285750">
              <a:defRPr sz="2400">
                <a:solidFill>
                  <a:schemeClr val="tx1"/>
                </a:solidFill>
                <a:latin typeface="Times New Roman" panose="02020603050405020304" pitchFamily="18" charset="0"/>
              </a:defRPr>
            </a:lvl5pPr>
            <a:lvl6pPr defTabSz="285750" eaLnBrk="0" fontAlgn="base" hangingPunct="0">
              <a:spcBef>
                <a:spcPct val="0"/>
              </a:spcBef>
              <a:spcAft>
                <a:spcPct val="0"/>
              </a:spcAft>
              <a:defRPr sz="2400">
                <a:solidFill>
                  <a:schemeClr val="tx1"/>
                </a:solidFill>
                <a:latin typeface="Times New Roman" panose="02020603050405020304" pitchFamily="18" charset="0"/>
              </a:defRPr>
            </a:lvl6pPr>
            <a:lvl7pPr defTabSz="285750" eaLnBrk="0" fontAlgn="base" hangingPunct="0">
              <a:spcBef>
                <a:spcPct val="0"/>
              </a:spcBef>
              <a:spcAft>
                <a:spcPct val="0"/>
              </a:spcAft>
              <a:defRPr sz="2400">
                <a:solidFill>
                  <a:schemeClr val="tx1"/>
                </a:solidFill>
                <a:latin typeface="Times New Roman" panose="02020603050405020304" pitchFamily="18" charset="0"/>
              </a:defRPr>
            </a:lvl7pPr>
            <a:lvl8pPr defTabSz="285750" eaLnBrk="0" fontAlgn="base" hangingPunct="0">
              <a:spcBef>
                <a:spcPct val="0"/>
              </a:spcBef>
              <a:spcAft>
                <a:spcPct val="0"/>
              </a:spcAft>
              <a:defRPr sz="2400">
                <a:solidFill>
                  <a:schemeClr val="tx1"/>
                </a:solidFill>
                <a:latin typeface="Times New Roman" panose="02020603050405020304" pitchFamily="18" charset="0"/>
              </a:defRPr>
            </a:lvl8pPr>
            <a:lvl9pPr defTabSz="28575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buFontTx/>
              <a:buChar char="•"/>
            </a:pPr>
            <a:r>
              <a:rPr lang="en-US" sz="2800">
                <a:solidFill>
                  <a:schemeClr val="bg1"/>
                </a:solidFill>
                <a:latin typeface="Arial" panose="020B0604020202020204" pitchFamily="34" charset="0"/>
              </a:rPr>
              <a:t> Moses &amp; Israel - released from Egypt </a:t>
            </a:r>
            <a:r>
              <a:rPr lang="en-US" sz="2800">
                <a:solidFill>
                  <a:srgbClr val="FFFF66"/>
                </a:solidFill>
                <a:latin typeface="Arial" panose="020B0604020202020204" pitchFamily="34" charset="0"/>
              </a:rPr>
              <a:t>(Exo. 15:1-9)</a:t>
            </a:r>
          </a:p>
          <a:p>
            <a:pPr>
              <a:lnSpc>
                <a:spcPct val="120000"/>
              </a:lnSpc>
              <a:buFontTx/>
              <a:buChar char="•"/>
            </a:pPr>
            <a:r>
              <a:rPr lang="en-US" sz="2800">
                <a:solidFill>
                  <a:schemeClr val="bg1"/>
                </a:solidFill>
                <a:latin typeface="Arial" panose="020B0604020202020204" pitchFamily="34" charset="0"/>
              </a:rPr>
              <a:t> Deborah &amp; Balak </a:t>
            </a:r>
            <a:r>
              <a:rPr lang="en-US" sz="2800">
                <a:solidFill>
                  <a:srgbClr val="FFFF66"/>
                </a:solidFill>
                <a:latin typeface="Arial" panose="020B0604020202020204" pitchFamily="34" charset="0"/>
              </a:rPr>
              <a:t>(Jud. 5:1-31)</a:t>
            </a:r>
          </a:p>
          <a:p>
            <a:pPr>
              <a:lnSpc>
                <a:spcPct val="120000"/>
              </a:lnSpc>
              <a:buFontTx/>
              <a:buChar char="•"/>
            </a:pPr>
            <a:r>
              <a:rPr lang="en-US" sz="2800">
                <a:solidFill>
                  <a:schemeClr val="bg1"/>
                </a:solidFill>
                <a:latin typeface="Arial" panose="020B0604020202020204" pitchFamily="34" charset="0"/>
              </a:rPr>
              <a:t> David - Ark returned </a:t>
            </a:r>
            <a:r>
              <a:rPr lang="en-US" sz="2800">
                <a:solidFill>
                  <a:srgbClr val="FFFF66"/>
                </a:solidFill>
                <a:latin typeface="Arial" panose="020B0604020202020204" pitchFamily="34" charset="0"/>
              </a:rPr>
              <a:t>(1 Chron. 16)</a:t>
            </a:r>
          </a:p>
          <a:p>
            <a:pPr>
              <a:lnSpc>
                <a:spcPct val="120000"/>
              </a:lnSpc>
              <a:buFontTx/>
              <a:buChar char="•"/>
            </a:pPr>
            <a:r>
              <a:rPr lang="en-US" sz="2800">
                <a:solidFill>
                  <a:schemeClr val="bg1"/>
                </a:solidFill>
                <a:latin typeface="Arial" panose="020B0604020202020204" pitchFamily="34" charset="0"/>
              </a:rPr>
              <a:t> House of Jacob when left Babylon </a:t>
            </a:r>
            <a:r>
              <a:rPr lang="en-US" sz="2800">
                <a:solidFill>
                  <a:srgbClr val="FFFF66"/>
                </a:solidFill>
                <a:latin typeface="Arial" panose="020B0604020202020204" pitchFamily="34" charset="0"/>
              </a:rPr>
              <a:t>(Isa. 48:20)</a:t>
            </a:r>
          </a:p>
          <a:p>
            <a:pPr>
              <a:lnSpc>
                <a:spcPct val="120000"/>
              </a:lnSpc>
              <a:buFontTx/>
              <a:buChar char="•"/>
            </a:pPr>
            <a:r>
              <a:rPr lang="en-US" sz="2800">
                <a:solidFill>
                  <a:schemeClr val="bg1"/>
                </a:solidFill>
                <a:latin typeface="Arial" panose="020B0604020202020204" pitchFamily="34" charset="0"/>
              </a:rPr>
              <a:t> Ezra &amp; Nehemiah wrote about singers </a:t>
            </a:r>
            <a:r>
              <a:rPr lang="en-US" sz="2800">
                <a:solidFill>
                  <a:srgbClr val="FFFF66"/>
                </a:solidFill>
                <a:latin typeface="Arial" panose="020B0604020202020204" pitchFamily="34" charset="0"/>
              </a:rPr>
              <a:t>(Ezra 2:41, 	70; Neh. 12:42-47)</a:t>
            </a:r>
          </a:p>
          <a:p>
            <a:pPr>
              <a:lnSpc>
                <a:spcPct val="120000"/>
              </a:lnSpc>
              <a:buFontTx/>
              <a:buChar char="•"/>
            </a:pPr>
            <a:r>
              <a:rPr lang="en-US" sz="2800">
                <a:solidFill>
                  <a:schemeClr val="bg1"/>
                </a:solidFill>
                <a:latin typeface="Arial" panose="020B0604020202020204" pitchFamily="34" charset="0"/>
              </a:rPr>
              <a:t> Jesus &amp; Disciples </a:t>
            </a:r>
            <a:r>
              <a:rPr lang="en-US" sz="2800">
                <a:solidFill>
                  <a:srgbClr val="FFFF66"/>
                </a:solidFill>
                <a:latin typeface="Arial" panose="020B0604020202020204" pitchFamily="34" charset="0"/>
              </a:rPr>
              <a:t>(Matt. 26:30)</a:t>
            </a:r>
          </a:p>
          <a:p>
            <a:pPr>
              <a:lnSpc>
                <a:spcPct val="120000"/>
              </a:lnSpc>
              <a:buFontTx/>
              <a:buChar char="•"/>
            </a:pPr>
            <a:r>
              <a:rPr lang="en-US" sz="2800">
                <a:solidFill>
                  <a:schemeClr val="bg1"/>
                </a:solidFill>
                <a:latin typeface="Arial" panose="020B0604020202020204" pitchFamily="34" charset="0"/>
              </a:rPr>
              <a:t> Paul &amp; Silas </a:t>
            </a:r>
            <a:r>
              <a:rPr lang="en-US" sz="2800">
                <a:solidFill>
                  <a:srgbClr val="FFFF66"/>
                </a:solidFill>
                <a:latin typeface="Arial" panose="020B0604020202020204" pitchFamily="34" charset="0"/>
              </a:rPr>
              <a:t>(Acts 16:25)</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103">
                                            <p:txEl>
                                              <p:pRg st="0" end="0"/>
                                            </p:txEl>
                                          </p:spTgt>
                                        </p:tgtEl>
                                        <p:attrNameLst>
                                          <p:attrName>style.visibility</p:attrName>
                                        </p:attrNameLst>
                                      </p:cBhvr>
                                      <p:to>
                                        <p:strVal val="visible"/>
                                      </p:to>
                                    </p:set>
                                    <p:anim calcmode="lin" valueType="num">
                                      <p:cBhvr additive="base">
                                        <p:cTn id="7" dur="500" fill="hold"/>
                                        <p:tgtEl>
                                          <p:spTgt spid="410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10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103">
                                            <p:txEl>
                                              <p:pRg st="1" end="1"/>
                                            </p:txEl>
                                          </p:spTgt>
                                        </p:tgtEl>
                                        <p:attrNameLst>
                                          <p:attrName>style.visibility</p:attrName>
                                        </p:attrNameLst>
                                      </p:cBhvr>
                                      <p:to>
                                        <p:strVal val="visible"/>
                                      </p:to>
                                    </p:set>
                                    <p:anim calcmode="lin" valueType="num">
                                      <p:cBhvr additive="base">
                                        <p:cTn id="13" dur="500" fill="hold"/>
                                        <p:tgtEl>
                                          <p:spTgt spid="410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10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103">
                                            <p:txEl>
                                              <p:pRg st="2" end="2"/>
                                            </p:txEl>
                                          </p:spTgt>
                                        </p:tgtEl>
                                        <p:attrNameLst>
                                          <p:attrName>style.visibility</p:attrName>
                                        </p:attrNameLst>
                                      </p:cBhvr>
                                      <p:to>
                                        <p:strVal val="visible"/>
                                      </p:to>
                                    </p:set>
                                    <p:anim calcmode="lin" valueType="num">
                                      <p:cBhvr additive="base">
                                        <p:cTn id="19" dur="500" fill="hold"/>
                                        <p:tgtEl>
                                          <p:spTgt spid="410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10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103">
                                            <p:txEl>
                                              <p:pRg st="3" end="3"/>
                                            </p:txEl>
                                          </p:spTgt>
                                        </p:tgtEl>
                                        <p:attrNameLst>
                                          <p:attrName>style.visibility</p:attrName>
                                        </p:attrNameLst>
                                      </p:cBhvr>
                                      <p:to>
                                        <p:strVal val="visible"/>
                                      </p:to>
                                    </p:set>
                                    <p:anim calcmode="lin" valueType="num">
                                      <p:cBhvr additive="base">
                                        <p:cTn id="25" dur="500" fill="hold"/>
                                        <p:tgtEl>
                                          <p:spTgt spid="410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10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103">
                                            <p:txEl>
                                              <p:pRg st="4" end="4"/>
                                            </p:txEl>
                                          </p:spTgt>
                                        </p:tgtEl>
                                        <p:attrNameLst>
                                          <p:attrName>style.visibility</p:attrName>
                                        </p:attrNameLst>
                                      </p:cBhvr>
                                      <p:to>
                                        <p:strVal val="visible"/>
                                      </p:to>
                                    </p:set>
                                    <p:anim calcmode="lin" valueType="num">
                                      <p:cBhvr additive="base">
                                        <p:cTn id="31" dur="500" fill="hold"/>
                                        <p:tgtEl>
                                          <p:spTgt spid="410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10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103">
                                            <p:txEl>
                                              <p:pRg st="5" end="5"/>
                                            </p:txEl>
                                          </p:spTgt>
                                        </p:tgtEl>
                                        <p:attrNameLst>
                                          <p:attrName>style.visibility</p:attrName>
                                        </p:attrNameLst>
                                      </p:cBhvr>
                                      <p:to>
                                        <p:strVal val="visible"/>
                                      </p:to>
                                    </p:set>
                                    <p:anim calcmode="lin" valueType="num">
                                      <p:cBhvr additive="base">
                                        <p:cTn id="37" dur="500" fill="hold"/>
                                        <p:tgtEl>
                                          <p:spTgt spid="410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10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4103">
                                            <p:txEl>
                                              <p:pRg st="6" end="6"/>
                                            </p:txEl>
                                          </p:spTgt>
                                        </p:tgtEl>
                                        <p:attrNameLst>
                                          <p:attrName>style.visibility</p:attrName>
                                        </p:attrNameLst>
                                      </p:cBhvr>
                                      <p:to>
                                        <p:strVal val="visible"/>
                                      </p:to>
                                    </p:set>
                                    <p:anim calcmode="lin" valueType="num">
                                      <p:cBhvr additive="base">
                                        <p:cTn id="43" dur="500" fill="hold"/>
                                        <p:tgtEl>
                                          <p:spTgt spid="410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410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3"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762000" y="457200"/>
            <a:ext cx="7527925" cy="7016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4000">
                <a:solidFill>
                  <a:schemeClr val="bg1"/>
                </a:solidFill>
                <a:latin typeface="DomCasual" panose="020B0500000000000000" pitchFamily="34" charset="0"/>
              </a:rPr>
              <a:t>Singing Always Been Part of Service To God</a:t>
            </a:r>
          </a:p>
        </p:txBody>
      </p:sp>
      <p:sp>
        <p:nvSpPr>
          <p:cNvPr id="26627" name="Text Box 3"/>
          <p:cNvSpPr txBox="1">
            <a:spLocks noChangeArrowheads="1"/>
          </p:cNvSpPr>
          <p:nvPr/>
        </p:nvSpPr>
        <p:spPr bwMode="auto">
          <a:xfrm>
            <a:off x="762000" y="1549400"/>
            <a:ext cx="7543800" cy="7016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4000">
                <a:solidFill>
                  <a:schemeClr val="bg1"/>
                </a:solidFill>
                <a:latin typeface="DomCasual" panose="020B0500000000000000" pitchFamily="34" charset="0"/>
              </a:rPr>
              <a:t>Music Has Influence</a:t>
            </a:r>
          </a:p>
        </p:txBody>
      </p:sp>
      <p:sp>
        <p:nvSpPr>
          <p:cNvPr id="26630" name="Text Box 6"/>
          <p:cNvSpPr txBox="1">
            <a:spLocks noChangeArrowheads="1"/>
          </p:cNvSpPr>
          <p:nvPr/>
        </p:nvSpPr>
        <p:spPr bwMode="auto">
          <a:xfrm>
            <a:off x="1219200" y="2747963"/>
            <a:ext cx="7013575"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buFontTx/>
              <a:buChar char="•"/>
            </a:pPr>
            <a:r>
              <a:rPr lang="en-US" sz="2800">
                <a:solidFill>
                  <a:schemeClr val="bg1"/>
                </a:solidFill>
                <a:latin typeface="Tahoma" panose="020B0604030504040204" pitchFamily="34" charset="0"/>
              </a:rPr>
              <a:t> Used to soothe, excite &amp; set moods</a:t>
            </a:r>
          </a:p>
          <a:p>
            <a:pPr>
              <a:lnSpc>
                <a:spcPct val="120000"/>
              </a:lnSpc>
              <a:buFontTx/>
              <a:buChar char="•"/>
            </a:pPr>
            <a:r>
              <a:rPr lang="en-US" sz="2800">
                <a:solidFill>
                  <a:schemeClr val="bg1"/>
                </a:solidFill>
                <a:latin typeface="Tahoma" panose="020B0604030504040204" pitchFamily="34" charset="0"/>
              </a:rPr>
              <a:t> Used for dances, parties, movies, TV, etc</a:t>
            </a:r>
            <a:r>
              <a:rPr lang="en-US" sz="2800" i="1">
                <a:solidFill>
                  <a:schemeClr val="bg1"/>
                </a:solidFill>
                <a:latin typeface="Tahoma" panose="020B0604030504040204" pitchFamily="34" charset="0"/>
              </a:rPr>
              <a:t>.</a:t>
            </a:r>
            <a:endParaRPr lang="en-US" i="1">
              <a:solidFill>
                <a:schemeClr val="bg1"/>
              </a:solidFill>
              <a:latin typeface="Tahoma" panose="020B0604030504040204" pitchFamily="34" charset="0"/>
            </a:endParaRPr>
          </a:p>
          <a:p>
            <a:pPr lvl="1">
              <a:lnSpc>
                <a:spcPct val="120000"/>
              </a:lnSpc>
              <a:buFont typeface="MS Outlook" panose="05010100010000000000" pitchFamily="2" charset="2"/>
              <a:buChar char="E"/>
            </a:pPr>
            <a:r>
              <a:rPr lang="en-US" i="1">
                <a:solidFill>
                  <a:schemeClr val="bg1"/>
                </a:solidFill>
                <a:latin typeface="Tahoma" panose="020B0604030504040204" pitchFamily="34" charset="0"/>
              </a:rPr>
              <a:t> </a:t>
            </a:r>
            <a:r>
              <a:rPr lang="en-US" b="1" i="1">
                <a:solidFill>
                  <a:schemeClr val="bg1"/>
                </a:solidFill>
                <a:latin typeface="Tahoma" panose="020B0604030504040204" pitchFamily="34" charset="0"/>
              </a:rPr>
              <a:t>Indicate danger</a:t>
            </a:r>
          </a:p>
          <a:p>
            <a:pPr lvl="1">
              <a:lnSpc>
                <a:spcPct val="120000"/>
              </a:lnSpc>
              <a:buFont typeface="MS Outlook" panose="05010100010000000000" pitchFamily="2" charset="2"/>
              <a:buChar char="E"/>
            </a:pPr>
            <a:r>
              <a:rPr lang="en-US" b="1" i="1">
                <a:solidFill>
                  <a:schemeClr val="bg1"/>
                </a:solidFill>
                <a:latin typeface="Tahoma" panose="020B0604030504040204" pitchFamily="34" charset="0"/>
              </a:rPr>
              <a:t> Suggest calmness</a:t>
            </a:r>
          </a:p>
          <a:p>
            <a:pPr lvl="1">
              <a:lnSpc>
                <a:spcPct val="120000"/>
              </a:lnSpc>
              <a:buFont typeface="MS Outlook" panose="05010100010000000000" pitchFamily="2" charset="2"/>
              <a:buChar char="E"/>
            </a:pPr>
            <a:r>
              <a:rPr lang="en-US" b="1" i="1">
                <a:solidFill>
                  <a:schemeClr val="bg1"/>
                </a:solidFill>
                <a:latin typeface="Tahoma" panose="020B0604030504040204" pitchFamily="34" charset="0"/>
              </a:rPr>
              <a:t> Build tension</a:t>
            </a:r>
          </a:p>
          <a:p>
            <a:pPr>
              <a:lnSpc>
                <a:spcPct val="120000"/>
              </a:lnSpc>
              <a:buFontTx/>
              <a:buChar char="•"/>
            </a:pPr>
            <a:r>
              <a:rPr lang="en-US" sz="2800">
                <a:solidFill>
                  <a:schemeClr val="bg1"/>
                </a:solidFill>
                <a:latin typeface="Tahoma" panose="020B0604030504040204" pitchFamily="34" charset="0"/>
              </a:rPr>
              <a:t> Messages Come through songs</a:t>
            </a:r>
          </a:p>
          <a:p>
            <a:pPr>
              <a:lnSpc>
                <a:spcPct val="120000"/>
              </a:lnSpc>
              <a:buFontTx/>
              <a:buChar char="•"/>
            </a:pPr>
            <a:r>
              <a:rPr lang="en-US" sz="2800">
                <a:solidFill>
                  <a:schemeClr val="bg1"/>
                </a:solidFill>
                <a:latin typeface="Tahoma" panose="020B0604030504040204" pitchFamily="34" charset="0"/>
              </a:rPr>
              <a:t> God uses it to teach &amp; edify (Eph. 5:19)</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26630">
                                            <p:txEl>
                                              <p:pRg st="0" end="0"/>
                                            </p:txEl>
                                          </p:spTgt>
                                        </p:tgtEl>
                                        <p:attrNameLst>
                                          <p:attrName>style.visibility</p:attrName>
                                        </p:attrNameLst>
                                      </p:cBhvr>
                                      <p:to>
                                        <p:strVal val="visible"/>
                                      </p:to>
                                    </p:set>
                                    <p:anim calcmode="lin" valueType="num">
                                      <p:cBhvr>
                                        <p:cTn id="7" dur="500" fill="hold"/>
                                        <p:tgtEl>
                                          <p:spTgt spid="26630">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26630">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6630">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26630">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26630">
                                            <p:txEl>
                                              <p:pRg st="1" end="1"/>
                                            </p:txEl>
                                          </p:spTgt>
                                        </p:tgtEl>
                                        <p:attrNameLst>
                                          <p:attrName>style.visibility</p:attrName>
                                        </p:attrNameLst>
                                      </p:cBhvr>
                                      <p:to>
                                        <p:strVal val="visible"/>
                                      </p:to>
                                    </p:set>
                                    <p:anim calcmode="lin" valueType="num">
                                      <p:cBhvr>
                                        <p:cTn id="15" dur="500" fill="hold"/>
                                        <p:tgtEl>
                                          <p:spTgt spid="26630">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26630">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26630">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26630">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26630">
                                            <p:txEl>
                                              <p:pRg st="2" end="2"/>
                                            </p:txEl>
                                          </p:spTgt>
                                        </p:tgtEl>
                                        <p:attrNameLst>
                                          <p:attrName>style.visibility</p:attrName>
                                        </p:attrNameLst>
                                      </p:cBhvr>
                                      <p:to>
                                        <p:strVal val="visible"/>
                                      </p:to>
                                    </p:set>
                                    <p:anim calcmode="lin" valueType="num">
                                      <p:cBhvr>
                                        <p:cTn id="23" dur="500" fill="hold"/>
                                        <p:tgtEl>
                                          <p:spTgt spid="26630">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26630">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26630">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26630">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8" fill="hold" grpId="0" nodeType="clickEffect">
                                  <p:stCondLst>
                                    <p:cond delay="0"/>
                                  </p:stCondLst>
                                  <p:childTnLst>
                                    <p:set>
                                      <p:cBhvr>
                                        <p:cTn id="30" dur="1" fill="hold">
                                          <p:stCondLst>
                                            <p:cond delay="0"/>
                                          </p:stCondLst>
                                        </p:cTn>
                                        <p:tgtEl>
                                          <p:spTgt spid="26630">
                                            <p:txEl>
                                              <p:pRg st="3" end="3"/>
                                            </p:txEl>
                                          </p:spTgt>
                                        </p:tgtEl>
                                        <p:attrNameLst>
                                          <p:attrName>style.visibility</p:attrName>
                                        </p:attrNameLst>
                                      </p:cBhvr>
                                      <p:to>
                                        <p:strVal val="visible"/>
                                      </p:to>
                                    </p:set>
                                    <p:anim calcmode="lin" valueType="num">
                                      <p:cBhvr>
                                        <p:cTn id="31" dur="500" fill="hold"/>
                                        <p:tgtEl>
                                          <p:spTgt spid="26630">
                                            <p:txEl>
                                              <p:pRg st="3" end="3"/>
                                            </p:txEl>
                                          </p:spTgt>
                                        </p:tgtEl>
                                        <p:attrNameLst>
                                          <p:attrName>ppt_x</p:attrName>
                                        </p:attrNameLst>
                                      </p:cBhvr>
                                      <p:tavLst>
                                        <p:tav tm="0">
                                          <p:val>
                                            <p:strVal val="#ppt_x-#ppt_w/2"/>
                                          </p:val>
                                        </p:tav>
                                        <p:tav tm="100000">
                                          <p:val>
                                            <p:strVal val="#ppt_x"/>
                                          </p:val>
                                        </p:tav>
                                      </p:tavLst>
                                    </p:anim>
                                    <p:anim calcmode="lin" valueType="num">
                                      <p:cBhvr>
                                        <p:cTn id="32" dur="500" fill="hold"/>
                                        <p:tgtEl>
                                          <p:spTgt spid="26630">
                                            <p:txEl>
                                              <p:pRg st="3" end="3"/>
                                            </p:txEl>
                                          </p:spTgt>
                                        </p:tgtEl>
                                        <p:attrNameLst>
                                          <p:attrName>ppt_y</p:attrName>
                                        </p:attrNameLst>
                                      </p:cBhvr>
                                      <p:tavLst>
                                        <p:tav tm="0">
                                          <p:val>
                                            <p:strVal val="#ppt_y"/>
                                          </p:val>
                                        </p:tav>
                                        <p:tav tm="100000">
                                          <p:val>
                                            <p:strVal val="#ppt_y"/>
                                          </p:val>
                                        </p:tav>
                                      </p:tavLst>
                                    </p:anim>
                                    <p:anim calcmode="lin" valueType="num">
                                      <p:cBhvr>
                                        <p:cTn id="33" dur="500" fill="hold"/>
                                        <p:tgtEl>
                                          <p:spTgt spid="26630">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26630">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7" presetClass="entr" presetSubtype="8" fill="hold" grpId="0" nodeType="clickEffect">
                                  <p:stCondLst>
                                    <p:cond delay="0"/>
                                  </p:stCondLst>
                                  <p:childTnLst>
                                    <p:set>
                                      <p:cBhvr>
                                        <p:cTn id="38" dur="1" fill="hold">
                                          <p:stCondLst>
                                            <p:cond delay="0"/>
                                          </p:stCondLst>
                                        </p:cTn>
                                        <p:tgtEl>
                                          <p:spTgt spid="26630">
                                            <p:txEl>
                                              <p:pRg st="4" end="4"/>
                                            </p:txEl>
                                          </p:spTgt>
                                        </p:tgtEl>
                                        <p:attrNameLst>
                                          <p:attrName>style.visibility</p:attrName>
                                        </p:attrNameLst>
                                      </p:cBhvr>
                                      <p:to>
                                        <p:strVal val="visible"/>
                                      </p:to>
                                    </p:set>
                                    <p:anim calcmode="lin" valueType="num">
                                      <p:cBhvr>
                                        <p:cTn id="39" dur="500" fill="hold"/>
                                        <p:tgtEl>
                                          <p:spTgt spid="26630">
                                            <p:txEl>
                                              <p:pRg st="4" end="4"/>
                                            </p:txEl>
                                          </p:spTgt>
                                        </p:tgtEl>
                                        <p:attrNameLst>
                                          <p:attrName>ppt_x</p:attrName>
                                        </p:attrNameLst>
                                      </p:cBhvr>
                                      <p:tavLst>
                                        <p:tav tm="0">
                                          <p:val>
                                            <p:strVal val="#ppt_x-#ppt_w/2"/>
                                          </p:val>
                                        </p:tav>
                                        <p:tav tm="100000">
                                          <p:val>
                                            <p:strVal val="#ppt_x"/>
                                          </p:val>
                                        </p:tav>
                                      </p:tavLst>
                                    </p:anim>
                                    <p:anim calcmode="lin" valueType="num">
                                      <p:cBhvr>
                                        <p:cTn id="40" dur="500" fill="hold"/>
                                        <p:tgtEl>
                                          <p:spTgt spid="26630">
                                            <p:txEl>
                                              <p:pRg st="4" end="4"/>
                                            </p:txEl>
                                          </p:spTgt>
                                        </p:tgtEl>
                                        <p:attrNameLst>
                                          <p:attrName>ppt_y</p:attrName>
                                        </p:attrNameLst>
                                      </p:cBhvr>
                                      <p:tavLst>
                                        <p:tav tm="0">
                                          <p:val>
                                            <p:strVal val="#ppt_y"/>
                                          </p:val>
                                        </p:tav>
                                        <p:tav tm="100000">
                                          <p:val>
                                            <p:strVal val="#ppt_y"/>
                                          </p:val>
                                        </p:tav>
                                      </p:tavLst>
                                    </p:anim>
                                    <p:anim calcmode="lin" valueType="num">
                                      <p:cBhvr>
                                        <p:cTn id="41" dur="500" fill="hold"/>
                                        <p:tgtEl>
                                          <p:spTgt spid="26630">
                                            <p:txEl>
                                              <p:pRg st="4" end="4"/>
                                            </p:txEl>
                                          </p:spTgt>
                                        </p:tgtEl>
                                        <p:attrNameLst>
                                          <p:attrName>ppt_w</p:attrName>
                                        </p:attrNameLst>
                                      </p:cBhvr>
                                      <p:tavLst>
                                        <p:tav tm="0">
                                          <p:val>
                                            <p:fltVal val="0"/>
                                          </p:val>
                                        </p:tav>
                                        <p:tav tm="100000">
                                          <p:val>
                                            <p:strVal val="#ppt_w"/>
                                          </p:val>
                                        </p:tav>
                                      </p:tavLst>
                                    </p:anim>
                                    <p:anim calcmode="lin" valueType="num">
                                      <p:cBhvr>
                                        <p:cTn id="42" dur="500" fill="hold"/>
                                        <p:tgtEl>
                                          <p:spTgt spid="26630">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17" presetClass="entr" presetSubtype="8" fill="hold" grpId="0" nodeType="clickEffect">
                                  <p:stCondLst>
                                    <p:cond delay="0"/>
                                  </p:stCondLst>
                                  <p:childTnLst>
                                    <p:set>
                                      <p:cBhvr>
                                        <p:cTn id="46" dur="1" fill="hold">
                                          <p:stCondLst>
                                            <p:cond delay="0"/>
                                          </p:stCondLst>
                                        </p:cTn>
                                        <p:tgtEl>
                                          <p:spTgt spid="26630">
                                            <p:txEl>
                                              <p:pRg st="5" end="5"/>
                                            </p:txEl>
                                          </p:spTgt>
                                        </p:tgtEl>
                                        <p:attrNameLst>
                                          <p:attrName>style.visibility</p:attrName>
                                        </p:attrNameLst>
                                      </p:cBhvr>
                                      <p:to>
                                        <p:strVal val="visible"/>
                                      </p:to>
                                    </p:set>
                                    <p:anim calcmode="lin" valueType="num">
                                      <p:cBhvr>
                                        <p:cTn id="47" dur="500" fill="hold"/>
                                        <p:tgtEl>
                                          <p:spTgt spid="26630">
                                            <p:txEl>
                                              <p:pRg st="5" end="5"/>
                                            </p:txEl>
                                          </p:spTgt>
                                        </p:tgtEl>
                                        <p:attrNameLst>
                                          <p:attrName>ppt_x</p:attrName>
                                        </p:attrNameLst>
                                      </p:cBhvr>
                                      <p:tavLst>
                                        <p:tav tm="0">
                                          <p:val>
                                            <p:strVal val="#ppt_x-#ppt_w/2"/>
                                          </p:val>
                                        </p:tav>
                                        <p:tav tm="100000">
                                          <p:val>
                                            <p:strVal val="#ppt_x"/>
                                          </p:val>
                                        </p:tav>
                                      </p:tavLst>
                                    </p:anim>
                                    <p:anim calcmode="lin" valueType="num">
                                      <p:cBhvr>
                                        <p:cTn id="48" dur="500" fill="hold"/>
                                        <p:tgtEl>
                                          <p:spTgt spid="26630">
                                            <p:txEl>
                                              <p:pRg st="5" end="5"/>
                                            </p:txEl>
                                          </p:spTgt>
                                        </p:tgtEl>
                                        <p:attrNameLst>
                                          <p:attrName>ppt_y</p:attrName>
                                        </p:attrNameLst>
                                      </p:cBhvr>
                                      <p:tavLst>
                                        <p:tav tm="0">
                                          <p:val>
                                            <p:strVal val="#ppt_y"/>
                                          </p:val>
                                        </p:tav>
                                        <p:tav tm="100000">
                                          <p:val>
                                            <p:strVal val="#ppt_y"/>
                                          </p:val>
                                        </p:tav>
                                      </p:tavLst>
                                    </p:anim>
                                    <p:anim calcmode="lin" valueType="num">
                                      <p:cBhvr>
                                        <p:cTn id="49" dur="500" fill="hold"/>
                                        <p:tgtEl>
                                          <p:spTgt spid="26630">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26630">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17" presetClass="entr" presetSubtype="8" fill="hold" grpId="0" nodeType="clickEffect">
                                  <p:stCondLst>
                                    <p:cond delay="0"/>
                                  </p:stCondLst>
                                  <p:childTnLst>
                                    <p:set>
                                      <p:cBhvr>
                                        <p:cTn id="54" dur="1" fill="hold">
                                          <p:stCondLst>
                                            <p:cond delay="0"/>
                                          </p:stCondLst>
                                        </p:cTn>
                                        <p:tgtEl>
                                          <p:spTgt spid="26630">
                                            <p:txEl>
                                              <p:pRg st="6" end="6"/>
                                            </p:txEl>
                                          </p:spTgt>
                                        </p:tgtEl>
                                        <p:attrNameLst>
                                          <p:attrName>style.visibility</p:attrName>
                                        </p:attrNameLst>
                                      </p:cBhvr>
                                      <p:to>
                                        <p:strVal val="visible"/>
                                      </p:to>
                                    </p:set>
                                    <p:anim calcmode="lin" valueType="num">
                                      <p:cBhvr>
                                        <p:cTn id="55" dur="500" fill="hold"/>
                                        <p:tgtEl>
                                          <p:spTgt spid="26630">
                                            <p:txEl>
                                              <p:pRg st="6" end="6"/>
                                            </p:txEl>
                                          </p:spTgt>
                                        </p:tgtEl>
                                        <p:attrNameLst>
                                          <p:attrName>ppt_x</p:attrName>
                                        </p:attrNameLst>
                                      </p:cBhvr>
                                      <p:tavLst>
                                        <p:tav tm="0">
                                          <p:val>
                                            <p:strVal val="#ppt_x-#ppt_w/2"/>
                                          </p:val>
                                        </p:tav>
                                        <p:tav tm="100000">
                                          <p:val>
                                            <p:strVal val="#ppt_x"/>
                                          </p:val>
                                        </p:tav>
                                      </p:tavLst>
                                    </p:anim>
                                    <p:anim calcmode="lin" valueType="num">
                                      <p:cBhvr>
                                        <p:cTn id="56" dur="500" fill="hold"/>
                                        <p:tgtEl>
                                          <p:spTgt spid="26630">
                                            <p:txEl>
                                              <p:pRg st="6" end="6"/>
                                            </p:txEl>
                                          </p:spTgt>
                                        </p:tgtEl>
                                        <p:attrNameLst>
                                          <p:attrName>ppt_y</p:attrName>
                                        </p:attrNameLst>
                                      </p:cBhvr>
                                      <p:tavLst>
                                        <p:tav tm="0">
                                          <p:val>
                                            <p:strVal val="#ppt_y"/>
                                          </p:val>
                                        </p:tav>
                                        <p:tav tm="100000">
                                          <p:val>
                                            <p:strVal val="#ppt_y"/>
                                          </p:val>
                                        </p:tav>
                                      </p:tavLst>
                                    </p:anim>
                                    <p:anim calcmode="lin" valueType="num">
                                      <p:cBhvr>
                                        <p:cTn id="57" dur="500" fill="hold"/>
                                        <p:tgtEl>
                                          <p:spTgt spid="26630">
                                            <p:txEl>
                                              <p:pRg st="6" end="6"/>
                                            </p:txEl>
                                          </p:spTgt>
                                        </p:tgtEl>
                                        <p:attrNameLst>
                                          <p:attrName>ppt_w</p:attrName>
                                        </p:attrNameLst>
                                      </p:cBhvr>
                                      <p:tavLst>
                                        <p:tav tm="0">
                                          <p:val>
                                            <p:fltVal val="0"/>
                                          </p:val>
                                        </p:tav>
                                        <p:tav tm="100000">
                                          <p:val>
                                            <p:strVal val="#ppt_w"/>
                                          </p:val>
                                        </p:tav>
                                      </p:tavLst>
                                    </p:anim>
                                    <p:anim calcmode="lin" valueType="num">
                                      <p:cBhvr>
                                        <p:cTn id="58" dur="500" fill="hold"/>
                                        <p:tgtEl>
                                          <p:spTgt spid="26630">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0" grpId="0" build="p" bldLvl="2"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762000" y="457200"/>
            <a:ext cx="7527925" cy="7016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4000">
                <a:solidFill>
                  <a:schemeClr val="bg1"/>
                </a:solidFill>
                <a:latin typeface="DomCasual" panose="020B0500000000000000" pitchFamily="34" charset="0"/>
              </a:rPr>
              <a:t>Singing Always Been Part of Service To God</a:t>
            </a:r>
          </a:p>
        </p:txBody>
      </p:sp>
      <p:sp>
        <p:nvSpPr>
          <p:cNvPr id="27651" name="Text Box 3"/>
          <p:cNvSpPr txBox="1">
            <a:spLocks noChangeArrowheads="1"/>
          </p:cNvSpPr>
          <p:nvPr/>
        </p:nvSpPr>
        <p:spPr bwMode="auto">
          <a:xfrm>
            <a:off x="762000" y="1549400"/>
            <a:ext cx="7543800" cy="7016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4000">
                <a:solidFill>
                  <a:schemeClr val="bg1"/>
                </a:solidFill>
                <a:latin typeface="DomCasual" panose="020B0500000000000000" pitchFamily="34" charset="0"/>
              </a:rPr>
              <a:t>Music Has Influence</a:t>
            </a:r>
          </a:p>
        </p:txBody>
      </p:sp>
      <p:sp>
        <p:nvSpPr>
          <p:cNvPr id="27652" name="Text Box 4"/>
          <p:cNvSpPr txBox="1">
            <a:spLocks noChangeArrowheads="1"/>
          </p:cNvSpPr>
          <p:nvPr/>
        </p:nvSpPr>
        <p:spPr bwMode="auto">
          <a:xfrm>
            <a:off x="762000" y="2641600"/>
            <a:ext cx="7543800" cy="7016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4000">
                <a:solidFill>
                  <a:schemeClr val="bg1"/>
                </a:solidFill>
                <a:latin typeface="DomCasual" panose="020B0500000000000000" pitchFamily="34" charset="0"/>
              </a:rPr>
              <a:t>Singing Does Good</a:t>
            </a:r>
          </a:p>
        </p:txBody>
      </p:sp>
      <p:sp>
        <p:nvSpPr>
          <p:cNvPr id="27654" name="Text Box 6"/>
          <p:cNvSpPr txBox="1">
            <a:spLocks noChangeArrowheads="1"/>
          </p:cNvSpPr>
          <p:nvPr/>
        </p:nvSpPr>
        <p:spPr bwMode="auto">
          <a:xfrm>
            <a:off x="1828800" y="3886200"/>
            <a:ext cx="5846763"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sz="3200" b="1">
                <a:solidFill>
                  <a:srgbClr val="CC6600"/>
                </a:solidFill>
                <a:effectLst>
                  <a:outerShdw blurRad="38100" dist="38100" dir="2700000" algn="tl">
                    <a:srgbClr val="000000"/>
                  </a:outerShdw>
                </a:effectLst>
                <a:latin typeface="Tahoma" panose="020B0604030504040204" pitchFamily="34" charset="0"/>
              </a:rPr>
              <a:t> Unites us together</a:t>
            </a:r>
          </a:p>
          <a:p>
            <a:pPr>
              <a:buFontTx/>
              <a:buChar char="•"/>
            </a:pPr>
            <a:r>
              <a:rPr lang="en-US" sz="3200" b="1">
                <a:solidFill>
                  <a:srgbClr val="CC6600"/>
                </a:solidFill>
                <a:effectLst>
                  <a:outerShdw blurRad="38100" dist="38100" dir="2700000" algn="tl">
                    <a:srgbClr val="000000"/>
                  </a:outerShdw>
                </a:effectLst>
                <a:latin typeface="Tahoma" panose="020B0604030504040204" pitchFamily="34" charset="0"/>
              </a:rPr>
              <a:t> Inspires us to greater zeal</a:t>
            </a:r>
          </a:p>
          <a:p>
            <a:pPr>
              <a:buFontTx/>
              <a:buChar char="•"/>
            </a:pPr>
            <a:r>
              <a:rPr lang="en-US" sz="3200" b="1">
                <a:solidFill>
                  <a:srgbClr val="CC6600"/>
                </a:solidFill>
                <a:effectLst>
                  <a:outerShdw blurRad="38100" dist="38100" dir="2700000" algn="tl">
                    <a:srgbClr val="000000"/>
                  </a:outerShdw>
                </a:effectLst>
                <a:latin typeface="Tahoma" panose="020B0604030504040204" pitchFamily="34" charset="0"/>
              </a:rPr>
              <a:t> Sets mood for worship</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7654">
                                            <p:txEl>
                                              <p:pRg st="0" end="0"/>
                                            </p:txEl>
                                          </p:spTgt>
                                        </p:tgtEl>
                                        <p:attrNameLst>
                                          <p:attrName>style.visibility</p:attrName>
                                        </p:attrNameLst>
                                      </p:cBhvr>
                                      <p:to>
                                        <p:strVal val="visible"/>
                                      </p:to>
                                    </p:set>
                                    <p:anim calcmode="lin" valueType="num">
                                      <p:cBhvr>
                                        <p:cTn id="7" dur="500" fill="hold"/>
                                        <p:tgtEl>
                                          <p:spTgt spid="2765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765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27654">
                                            <p:txEl>
                                              <p:pRg st="1" end="1"/>
                                            </p:txEl>
                                          </p:spTgt>
                                        </p:tgtEl>
                                        <p:attrNameLst>
                                          <p:attrName>style.visibility</p:attrName>
                                        </p:attrNameLst>
                                      </p:cBhvr>
                                      <p:to>
                                        <p:strVal val="visible"/>
                                      </p:to>
                                    </p:set>
                                    <p:anim calcmode="lin" valueType="num">
                                      <p:cBhvr>
                                        <p:cTn id="13" dur="500" fill="hold"/>
                                        <p:tgtEl>
                                          <p:spTgt spid="27654">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27654">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27654">
                                            <p:txEl>
                                              <p:pRg st="2" end="2"/>
                                            </p:txEl>
                                          </p:spTgt>
                                        </p:tgtEl>
                                        <p:attrNameLst>
                                          <p:attrName>style.visibility</p:attrName>
                                        </p:attrNameLst>
                                      </p:cBhvr>
                                      <p:to>
                                        <p:strVal val="visible"/>
                                      </p:to>
                                    </p:set>
                                    <p:anim calcmode="lin" valueType="num">
                                      <p:cBhvr>
                                        <p:cTn id="19" dur="500" fill="hold"/>
                                        <p:tgtEl>
                                          <p:spTgt spid="27654">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27654">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4"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0722" name="Object 2"/>
          <p:cNvGraphicFramePr>
            <a:graphicFrameLocks noChangeAspect="1"/>
          </p:cNvGraphicFramePr>
          <p:nvPr/>
        </p:nvGraphicFramePr>
        <p:xfrm>
          <a:off x="0" y="-2971800"/>
          <a:ext cx="9525000" cy="5089525"/>
        </p:xfrm>
        <a:graphic>
          <a:graphicData uri="http://schemas.openxmlformats.org/presentationml/2006/ole">
            <mc:AlternateContent xmlns:mc="http://schemas.openxmlformats.org/markup-compatibility/2006">
              <mc:Choice xmlns:v="urn:schemas-microsoft-com:vml" Requires="v">
                <p:oleObj spid="_x0000_s54284" name="Drawing" r:id="rId3" imgW="4457880" imgH="2381400" progId="WPDraw30.Drawing">
                  <p:embed/>
                </p:oleObj>
              </mc:Choice>
              <mc:Fallback>
                <p:oleObj name="Drawing" r:id="rId3" imgW="4457880" imgH="2381400" progId="WPDraw30.Drawing">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971800"/>
                        <a:ext cx="9525000" cy="508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23" name="Text Box 3"/>
          <p:cNvSpPr txBox="1">
            <a:spLocks noChangeArrowheads="1"/>
          </p:cNvSpPr>
          <p:nvPr/>
        </p:nvSpPr>
        <p:spPr bwMode="auto">
          <a:xfrm>
            <a:off x="3581400" y="381000"/>
            <a:ext cx="3503613" cy="944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3200" b="1" u="sng" dirty="0">
                <a:solidFill>
                  <a:srgbClr val="FFFF66"/>
                </a:solidFill>
                <a:latin typeface="Tahoma" panose="020B0604030504040204" pitchFamily="34" charset="0"/>
              </a:rPr>
              <a:t>Value of Singing</a:t>
            </a:r>
          </a:p>
          <a:p>
            <a:pPr algn="ctr"/>
            <a:r>
              <a:rPr lang="en-US" b="1" i="1" dirty="0" err="1">
                <a:solidFill>
                  <a:srgbClr val="FFFF66"/>
                </a:solidFill>
                <a:latin typeface="Tahoma" panose="020B0604030504040204" pitchFamily="34" charset="0"/>
              </a:rPr>
              <a:t>Tillit</a:t>
            </a:r>
            <a:r>
              <a:rPr lang="en-US" b="1" i="1" dirty="0">
                <a:solidFill>
                  <a:srgbClr val="FFFF66"/>
                </a:solidFill>
                <a:latin typeface="Tahoma" panose="020B0604030504040204" pitchFamily="34" charset="0"/>
              </a:rPr>
              <a:t> S. </a:t>
            </a:r>
            <a:r>
              <a:rPr lang="en-US" b="1" i="1" dirty="0" err="1">
                <a:solidFill>
                  <a:srgbClr val="FFFF66"/>
                </a:solidFill>
                <a:latin typeface="Tahoma" panose="020B0604030504040204" pitchFamily="34" charset="0"/>
              </a:rPr>
              <a:t>Teddlie</a:t>
            </a:r>
            <a:endParaRPr lang="en-US" sz="3200" b="1" u="sng" dirty="0">
              <a:solidFill>
                <a:srgbClr val="FFFF66"/>
              </a:solidFill>
              <a:latin typeface="Tahoma" panose="020B0604030504040204" pitchFamily="34" charset="0"/>
            </a:endParaRPr>
          </a:p>
        </p:txBody>
      </p:sp>
      <p:sp>
        <p:nvSpPr>
          <p:cNvPr id="30724" name="Text Box 4"/>
          <p:cNvSpPr txBox="1">
            <a:spLocks noChangeArrowheads="1"/>
          </p:cNvSpPr>
          <p:nvPr/>
        </p:nvSpPr>
        <p:spPr bwMode="auto">
          <a:xfrm>
            <a:off x="381000" y="1447800"/>
            <a:ext cx="8458200" cy="520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b="1">
                <a:solidFill>
                  <a:schemeClr val="bg1"/>
                </a:solidFill>
              </a:rPr>
              <a:t>“It is almost impossible to overestimate the value of a good congregational song service. It stimulates and animates the church to its highest degree of spiritual devotion and worship. It affords an opportunity to every member of the church to express the praise and thanksgiving of his heart unto the Lord. It fills the heart with the sweetest and tenderest emotions, and prepares it for the reception of God’s eternal truth. It enriches, broadens, and sweetens life. It strengthens the faint and discouraged soul with a new faith and a new hope. It pours the oil of gladness into the wounded and sorrowing hearts and revives the drooping spirit of life. It turns the thought of weary pilgrims from the conflicts and crosses of this life to the eternal existence where no shadows ever fall - to the house not made with hands, eternal in the heavens”</a:t>
            </a:r>
          </a:p>
        </p:txBody>
      </p:sp>
      <p:pic>
        <p:nvPicPr>
          <p:cNvPr id="5" name="Picture 2" descr="http://www.therestorationmovement.com/images/TeddlieTS00a.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66013" y="159506"/>
            <a:ext cx="1044457" cy="13875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762000" y="457200"/>
            <a:ext cx="7527925" cy="7016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4000">
                <a:solidFill>
                  <a:schemeClr val="bg1"/>
                </a:solidFill>
                <a:latin typeface="DomCasual" panose="020B0500000000000000" pitchFamily="34" charset="0"/>
              </a:rPr>
              <a:t>Singing Always Been Part of Service To God</a:t>
            </a:r>
          </a:p>
        </p:txBody>
      </p:sp>
      <p:sp>
        <p:nvSpPr>
          <p:cNvPr id="28675" name="Text Box 3"/>
          <p:cNvSpPr txBox="1">
            <a:spLocks noChangeArrowheads="1"/>
          </p:cNvSpPr>
          <p:nvPr/>
        </p:nvSpPr>
        <p:spPr bwMode="auto">
          <a:xfrm>
            <a:off x="762000" y="1549400"/>
            <a:ext cx="7543800" cy="7016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4000">
                <a:solidFill>
                  <a:schemeClr val="bg1"/>
                </a:solidFill>
                <a:latin typeface="DomCasual" panose="020B0500000000000000" pitchFamily="34" charset="0"/>
              </a:rPr>
              <a:t>Music Has Influence</a:t>
            </a:r>
          </a:p>
        </p:txBody>
      </p:sp>
      <p:sp>
        <p:nvSpPr>
          <p:cNvPr id="28676" name="Text Box 4"/>
          <p:cNvSpPr txBox="1">
            <a:spLocks noChangeArrowheads="1"/>
          </p:cNvSpPr>
          <p:nvPr/>
        </p:nvSpPr>
        <p:spPr bwMode="auto">
          <a:xfrm>
            <a:off x="762000" y="2641600"/>
            <a:ext cx="7543800" cy="7016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4000">
                <a:solidFill>
                  <a:schemeClr val="bg1"/>
                </a:solidFill>
                <a:latin typeface="DomCasual" panose="020B0500000000000000" pitchFamily="34" charset="0"/>
              </a:rPr>
              <a:t>Singing Does Good</a:t>
            </a:r>
          </a:p>
        </p:txBody>
      </p:sp>
      <p:sp>
        <p:nvSpPr>
          <p:cNvPr id="28677" name="Text Box 5"/>
          <p:cNvSpPr txBox="1">
            <a:spLocks noChangeArrowheads="1"/>
          </p:cNvSpPr>
          <p:nvPr/>
        </p:nvSpPr>
        <p:spPr bwMode="auto">
          <a:xfrm>
            <a:off x="762000" y="3733800"/>
            <a:ext cx="7543800" cy="7016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4000">
                <a:solidFill>
                  <a:schemeClr val="bg1"/>
                </a:solidFill>
                <a:latin typeface="DomCasual" panose="020B0500000000000000" pitchFamily="34" charset="0"/>
              </a:rPr>
              <a:t>Only Part of Our Worship - In Heaven</a:t>
            </a:r>
          </a:p>
        </p:txBody>
      </p:sp>
      <p:sp>
        <p:nvSpPr>
          <p:cNvPr id="28678" name="Text Box 6"/>
          <p:cNvSpPr txBox="1">
            <a:spLocks noChangeArrowheads="1"/>
          </p:cNvSpPr>
          <p:nvPr/>
        </p:nvSpPr>
        <p:spPr bwMode="auto">
          <a:xfrm>
            <a:off x="762000" y="4648200"/>
            <a:ext cx="7888288"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sz="2800">
                <a:solidFill>
                  <a:schemeClr val="bg1"/>
                </a:solidFill>
                <a:latin typeface="Tahoma" panose="020B0604030504040204" pitchFamily="34" charset="0"/>
              </a:rPr>
              <a:t> Rev. 5:9; 14:3</a:t>
            </a:r>
          </a:p>
          <a:p>
            <a:pPr>
              <a:buFontTx/>
              <a:buChar char="•"/>
            </a:pPr>
            <a:r>
              <a:rPr lang="en-US" sz="2800">
                <a:solidFill>
                  <a:schemeClr val="bg1"/>
                </a:solidFill>
                <a:latin typeface="Tahoma" panose="020B0604030504040204" pitchFamily="34" charset="0"/>
              </a:rPr>
              <a:t> Not: Preaching, Lord’s Supper, Giving or Prayer</a:t>
            </a:r>
          </a:p>
          <a:p>
            <a:pPr>
              <a:buFontTx/>
              <a:buChar char="•"/>
            </a:pPr>
            <a:r>
              <a:rPr lang="en-US" sz="2800">
                <a:solidFill>
                  <a:schemeClr val="bg1"/>
                </a:solidFill>
                <a:latin typeface="Tahoma" panose="020B0604030504040204" pitchFamily="34" charset="0"/>
              </a:rPr>
              <a:t> One thing - do for all eternity</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grpId="0" nodeType="clickEffect">
                                  <p:stCondLst>
                                    <p:cond delay="0"/>
                                  </p:stCondLst>
                                  <p:childTnLst>
                                    <p:set>
                                      <p:cBhvr>
                                        <p:cTn id="6" dur="1" fill="hold">
                                          <p:stCondLst>
                                            <p:cond delay="0"/>
                                          </p:stCondLst>
                                        </p:cTn>
                                        <p:tgtEl>
                                          <p:spTgt spid="28678">
                                            <p:txEl>
                                              <p:pRg st="0" end="0"/>
                                            </p:txEl>
                                          </p:spTgt>
                                        </p:tgtEl>
                                        <p:attrNameLst>
                                          <p:attrName>style.visibility</p:attrName>
                                        </p:attrNameLst>
                                      </p:cBhvr>
                                      <p:to>
                                        <p:strVal val="visible"/>
                                      </p:to>
                                    </p:set>
                                    <p:animEffect transition="in" filter="checkerboard(down)">
                                      <p:cBhvr>
                                        <p:cTn id="7" dur="500"/>
                                        <p:tgtEl>
                                          <p:spTgt spid="2867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5" fill="hold" grpId="0" nodeType="clickEffect">
                                  <p:stCondLst>
                                    <p:cond delay="0"/>
                                  </p:stCondLst>
                                  <p:childTnLst>
                                    <p:set>
                                      <p:cBhvr>
                                        <p:cTn id="11" dur="1" fill="hold">
                                          <p:stCondLst>
                                            <p:cond delay="0"/>
                                          </p:stCondLst>
                                        </p:cTn>
                                        <p:tgtEl>
                                          <p:spTgt spid="28678">
                                            <p:txEl>
                                              <p:pRg st="1" end="1"/>
                                            </p:txEl>
                                          </p:spTgt>
                                        </p:tgtEl>
                                        <p:attrNameLst>
                                          <p:attrName>style.visibility</p:attrName>
                                        </p:attrNameLst>
                                      </p:cBhvr>
                                      <p:to>
                                        <p:strVal val="visible"/>
                                      </p:to>
                                    </p:set>
                                    <p:animEffect transition="in" filter="checkerboard(down)">
                                      <p:cBhvr>
                                        <p:cTn id="12" dur="500"/>
                                        <p:tgtEl>
                                          <p:spTgt spid="2867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5" fill="hold" grpId="0" nodeType="clickEffect">
                                  <p:stCondLst>
                                    <p:cond delay="0"/>
                                  </p:stCondLst>
                                  <p:childTnLst>
                                    <p:set>
                                      <p:cBhvr>
                                        <p:cTn id="16" dur="1" fill="hold">
                                          <p:stCondLst>
                                            <p:cond delay="0"/>
                                          </p:stCondLst>
                                        </p:cTn>
                                        <p:tgtEl>
                                          <p:spTgt spid="28678">
                                            <p:txEl>
                                              <p:pRg st="2" end="2"/>
                                            </p:txEl>
                                          </p:spTgt>
                                        </p:tgtEl>
                                        <p:attrNameLst>
                                          <p:attrName>style.visibility</p:attrName>
                                        </p:attrNameLst>
                                      </p:cBhvr>
                                      <p:to>
                                        <p:strVal val="visible"/>
                                      </p:to>
                                    </p:set>
                                    <p:animEffect transition="in" filter="checkerboard(down)">
                                      <p:cBhvr>
                                        <p:cTn id="17" dur="500"/>
                                        <p:tgtEl>
                                          <p:spTgt spid="2867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8"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727balc2low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27313" cy="3124200"/>
          </a:xfrm>
          <a:prstGeom prst="rect">
            <a:avLst/>
          </a:prstGeom>
          <a:noFill/>
          <a:extLst>
            <a:ext uri="{909E8E84-426E-40DD-AFC4-6F175D3DCCD1}">
              <a14:hiddenFill xmlns:a14="http://schemas.microsoft.com/office/drawing/2010/main">
                <a:solidFill>
                  <a:srgbClr val="FFFFFF"/>
                </a:solidFill>
              </a14:hiddenFill>
            </a:ext>
          </a:extLst>
        </p:spPr>
      </p:pic>
      <p:sp>
        <p:nvSpPr>
          <p:cNvPr id="130051" name="Text Box 3"/>
          <p:cNvSpPr txBox="1">
            <a:spLocks noChangeArrowheads="1"/>
          </p:cNvSpPr>
          <p:nvPr/>
        </p:nvSpPr>
        <p:spPr bwMode="auto">
          <a:xfrm>
            <a:off x="3276600" y="381000"/>
            <a:ext cx="5029200" cy="265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5400" b="1">
                <a:solidFill>
                  <a:srgbClr val="FFFFCC"/>
                </a:solidFill>
                <a:effectLst>
                  <a:outerShdw blurRad="38100" dist="38100" dir="2700000" algn="tl">
                    <a:srgbClr val="000000"/>
                  </a:outerShdw>
                </a:effectLst>
                <a:latin typeface="Comic Sans MS" panose="030F0702030302020204" pitchFamily="66" charset="0"/>
              </a:rPr>
              <a:t>Congregational Singing</a:t>
            </a:r>
          </a:p>
          <a:p>
            <a:pPr algn="ctr">
              <a:spcBef>
                <a:spcPct val="50000"/>
              </a:spcBef>
            </a:pPr>
            <a:r>
              <a:rPr lang="en-US" sz="4000" i="1">
                <a:solidFill>
                  <a:schemeClr val="bg1"/>
                </a:solidFill>
                <a:latin typeface="Comic Sans MS" panose="030F0702030302020204" pitchFamily="66" charset="0"/>
              </a:rPr>
              <a:t>Its Place &amp; Purpose</a:t>
            </a:r>
          </a:p>
        </p:txBody>
      </p:sp>
      <p:sp>
        <p:nvSpPr>
          <p:cNvPr id="130052" name="Text Box 4"/>
          <p:cNvSpPr txBox="1">
            <a:spLocks noChangeArrowheads="1"/>
          </p:cNvSpPr>
          <p:nvPr/>
        </p:nvSpPr>
        <p:spPr bwMode="auto">
          <a:xfrm>
            <a:off x="990600" y="3581400"/>
            <a:ext cx="6384925"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b="1">
                <a:solidFill>
                  <a:srgbClr val="FFFF66"/>
                </a:solidFill>
                <a:latin typeface="Comic Sans MS" panose="030F0702030302020204" pitchFamily="66" charset="0"/>
              </a:rPr>
              <a:t>I. Singing Is Worship</a:t>
            </a:r>
          </a:p>
          <a:p>
            <a:r>
              <a:rPr lang="en-US" sz="3200" b="1">
                <a:solidFill>
                  <a:srgbClr val="FFFF66"/>
                </a:solidFill>
                <a:latin typeface="Comic Sans MS" panose="030F0702030302020204" pitchFamily="66" charset="0"/>
              </a:rPr>
              <a:t>II. The Importance Of Singing</a:t>
            </a:r>
          </a:p>
          <a:p>
            <a:r>
              <a:rPr lang="en-US" sz="3200" b="1">
                <a:solidFill>
                  <a:srgbClr val="FFFF66"/>
                </a:solidFill>
                <a:latin typeface="Comic Sans MS" panose="030F0702030302020204" pitchFamily="66" charset="0"/>
              </a:rPr>
              <a:t>III. How We Serve God (Sing)</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97292" name="Group 12"/>
          <p:cNvGrpSpPr>
            <a:grpSpLocks/>
          </p:cNvGrpSpPr>
          <p:nvPr/>
        </p:nvGrpSpPr>
        <p:grpSpPr bwMode="auto">
          <a:xfrm>
            <a:off x="4724400" y="1676400"/>
            <a:ext cx="3657600" cy="4038600"/>
            <a:chOff x="2976" y="1056"/>
            <a:chExt cx="2304" cy="2544"/>
          </a:xfrm>
        </p:grpSpPr>
        <p:sp>
          <p:nvSpPr>
            <p:cNvPr id="97290" name="Rectangle 10"/>
            <p:cNvSpPr>
              <a:spLocks noChangeArrowheads="1"/>
            </p:cNvSpPr>
            <p:nvPr/>
          </p:nvSpPr>
          <p:spPr bwMode="auto">
            <a:xfrm rot="-1378050">
              <a:off x="3840" y="1056"/>
              <a:ext cx="96" cy="100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effectLst>
                  <a:outerShdw blurRad="38100" dist="38100" dir="2700000" algn="tl">
                    <a:srgbClr val="000000">
                      <a:alpha val="43137"/>
                    </a:srgbClr>
                  </a:outerShdw>
                </a:effectLst>
              </a:endParaRPr>
            </a:p>
          </p:txBody>
        </p:sp>
        <p:sp>
          <p:nvSpPr>
            <p:cNvPr id="97288" name="Oval 8"/>
            <p:cNvSpPr>
              <a:spLocks noChangeArrowheads="1"/>
            </p:cNvSpPr>
            <p:nvPr/>
          </p:nvSpPr>
          <p:spPr bwMode="auto">
            <a:xfrm>
              <a:off x="2976" y="1824"/>
              <a:ext cx="2304" cy="177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a:solidFill>
                    <a:srgbClr val="FFFF66"/>
                  </a:solidFill>
                  <a:effectLst>
                    <a:outerShdw blurRad="38100" dist="38100" dir="2700000" algn="tl">
                      <a:srgbClr val="000000">
                        <a:alpha val="43137"/>
                      </a:srgbClr>
                    </a:outerShdw>
                  </a:effectLst>
                  <a:latin typeface="Tahoma" panose="020B0604030504040204" pitchFamily="34" charset="0"/>
                </a:rPr>
                <a:t>“as to Lord”</a:t>
              </a:r>
            </a:p>
            <a:p>
              <a:pPr algn="ctr"/>
              <a:endParaRPr lang="en-US" sz="3200">
                <a:solidFill>
                  <a:srgbClr val="FFFFCC"/>
                </a:solidFill>
                <a:effectLst>
                  <a:outerShdw blurRad="38100" dist="38100" dir="2700000" algn="tl">
                    <a:srgbClr val="000000">
                      <a:alpha val="43137"/>
                    </a:srgbClr>
                  </a:outerShdw>
                </a:effectLst>
                <a:latin typeface="Tahoma" panose="020B0604030504040204" pitchFamily="34" charset="0"/>
              </a:endParaRPr>
            </a:p>
            <a:p>
              <a:pPr algn="ctr"/>
              <a:r>
                <a:rPr lang="en-US">
                  <a:solidFill>
                    <a:srgbClr val="FFFFCC"/>
                  </a:solidFill>
                  <a:effectLst>
                    <a:outerShdw blurRad="38100" dist="38100" dir="2700000" algn="tl">
                      <a:srgbClr val="000000">
                        <a:alpha val="43137"/>
                      </a:srgbClr>
                    </a:outerShdw>
                  </a:effectLst>
                  <a:latin typeface="Tahoma" panose="020B0604030504040204" pitchFamily="34" charset="0"/>
                </a:rPr>
                <a:t>Do our best</a:t>
              </a:r>
            </a:p>
          </p:txBody>
        </p:sp>
      </p:grpSp>
      <p:grpSp>
        <p:nvGrpSpPr>
          <p:cNvPr id="97291" name="Group 11"/>
          <p:cNvGrpSpPr>
            <a:grpSpLocks/>
          </p:cNvGrpSpPr>
          <p:nvPr/>
        </p:nvGrpSpPr>
        <p:grpSpPr bwMode="auto">
          <a:xfrm>
            <a:off x="609600" y="1676400"/>
            <a:ext cx="3657600" cy="4038600"/>
            <a:chOff x="384" y="1056"/>
            <a:chExt cx="2304" cy="2544"/>
          </a:xfrm>
        </p:grpSpPr>
        <p:sp>
          <p:nvSpPr>
            <p:cNvPr id="97289" name="Rectangle 9"/>
            <p:cNvSpPr>
              <a:spLocks noChangeArrowheads="1"/>
            </p:cNvSpPr>
            <p:nvPr/>
          </p:nvSpPr>
          <p:spPr bwMode="auto">
            <a:xfrm rot="1510458">
              <a:off x="1824" y="1056"/>
              <a:ext cx="96" cy="100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effectLst>
                  <a:outerShdw blurRad="38100" dist="38100" dir="2700000" algn="tl">
                    <a:srgbClr val="000000">
                      <a:alpha val="43137"/>
                    </a:srgbClr>
                  </a:outerShdw>
                </a:effectLst>
              </a:endParaRPr>
            </a:p>
          </p:txBody>
        </p:sp>
        <p:sp>
          <p:nvSpPr>
            <p:cNvPr id="97287" name="Oval 7"/>
            <p:cNvSpPr>
              <a:spLocks noChangeArrowheads="1"/>
            </p:cNvSpPr>
            <p:nvPr/>
          </p:nvSpPr>
          <p:spPr bwMode="auto">
            <a:xfrm>
              <a:off x="384" y="1824"/>
              <a:ext cx="2304" cy="177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a:solidFill>
                    <a:srgbClr val="FFFF66"/>
                  </a:solidFill>
                  <a:effectLst>
                    <a:outerShdw blurRad="38100" dist="38100" dir="2700000" algn="tl">
                      <a:srgbClr val="000000">
                        <a:alpha val="43137"/>
                      </a:srgbClr>
                    </a:outerShdw>
                  </a:effectLst>
                  <a:latin typeface="Tahoma" panose="020B0604030504040204" pitchFamily="34" charset="0"/>
                </a:rPr>
                <a:t>“heartily”</a:t>
              </a:r>
            </a:p>
            <a:p>
              <a:pPr algn="ctr"/>
              <a:endParaRPr lang="en-US" sz="3200">
                <a:solidFill>
                  <a:srgbClr val="FFFFCC"/>
                </a:solidFill>
                <a:effectLst>
                  <a:outerShdw blurRad="38100" dist="38100" dir="2700000" algn="tl">
                    <a:srgbClr val="000000">
                      <a:alpha val="43137"/>
                    </a:srgbClr>
                  </a:outerShdw>
                </a:effectLst>
                <a:latin typeface="Tahoma" panose="020B0604030504040204" pitchFamily="34" charset="0"/>
              </a:endParaRPr>
            </a:p>
            <a:p>
              <a:pPr algn="ctr"/>
              <a:r>
                <a:rPr lang="en-US">
                  <a:solidFill>
                    <a:srgbClr val="FFFFCC"/>
                  </a:solidFill>
                  <a:effectLst>
                    <a:outerShdw blurRad="38100" dist="38100" dir="2700000" algn="tl">
                      <a:srgbClr val="000000">
                        <a:alpha val="43137"/>
                      </a:srgbClr>
                    </a:outerShdw>
                  </a:effectLst>
                  <a:latin typeface="Tahoma" panose="020B0604030504040204" pitchFamily="34" charset="0"/>
                </a:rPr>
                <a:t>With life</a:t>
              </a:r>
            </a:p>
            <a:p>
              <a:pPr algn="ctr"/>
              <a:r>
                <a:rPr lang="en-US">
                  <a:solidFill>
                    <a:srgbClr val="FFFFCC"/>
                  </a:solidFill>
                  <a:effectLst>
                    <a:outerShdw blurRad="38100" dist="38100" dir="2700000" algn="tl">
                      <a:srgbClr val="000000">
                        <a:alpha val="43137"/>
                      </a:srgbClr>
                    </a:outerShdw>
                  </a:effectLst>
                  <a:latin typeface="Tahoma" panose="020B0604030504040204" pitchFamily="34" charset="0"/>
                </a:rPr>
                <a:t>With enthusiasm</a:t>
              </a:r>
            </a:p>
            <a:p>
              <a:pPr algn="ctr"/>
              <a:r>
                <a:rPr lang="en-US">
                  <a:solidFill>
                    <a:srgbClr val="FFFFCC"/>
                  </a:solidFill>
                  <a:effectLst>
                    <a:outerShdw blurRad="38100" dist="38100" dir="2700000" algn="tl">
                      <a:srgbClr val="000000">
                        <a:alpha val="43137"/>
                      </a:srgbClr>
                    </a:outerShdw>
                  </a:effectLst>
                  <a:latin typeface="Tahoma" panose="020B0604030504040204" pitchFamily="34" charset="0"/>
                </a:rPr>
                <a:t>With excitement</a:t>
              </a:r>
            </a:p>
          </p:txBody>
        </p:sp>
      </p:grpSp>
      <p:sp>
        <p:nvSpPr>
          <p:cNvPr id="97284" name="Text Box 4"/>
          <p:cNvSpPr txBox="1">
            <a:spLocks noChangeArrowheads="1"/>
          </p:cNvSpPr>
          <p:nvPr/>
        </p:nvSpPr>
        <p:spPr bwMode="auto">
          <a:xfrm>
            <a:off x="685800" y="990600"/>
            <a:ext cx="7924800" cy="1066800"/>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3200">
                <a:solidFill>
                  <a:schemeClr val="bg2"/>
                </a:solidFill>
              </a:rPr>
              <a:t>“And whatever you do, do it heartily, as to the Lord and not to men.”</a:t>
            </a:r>
          </a:p>
        </p:txBody>
      </p:sp>
      <p:sp>
        <p:nvSpPr>
          <p:cNvPr id="97285" name="Text Box 5"/>
          <p:cNvSpPr txBox="1">
            <a:spLocks noChangeArrowheads="1"/>
          </p:cNvSpPr>
          <p:nvPr/>
        </p:nvSpPr>
        <p:spPr bwMode="auto">
          <a:xfrm>
            <a:off x="2830513" y="73025"/>
            <a:ext cx="3417887"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4000"/>
              <a:t>Colossians 3:23</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97291"/>
                                        </p:tgtEl>
                                        <p:attrNameLst>
                                          <p:attrName>style.visibility</p:attrName>
                                        </p:attrNameLst>
                                      </p:cBhvr>
                                      <p:to>
                                        <p:strVal val="visible"/>
                                      </p:to>
                                    </p:set>
                                    <p:animEffect transition="in" filter="wipe(up)">
                                      <p:cBhvr>
                                        <p:cTn id="7" dur="500"/>
                                        <p:tgtEl>
                                          <p:spTgt spid="9729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97292"/>
                                        </p:tgtEl>
                                        <p:attrNameLst>
                                          <p:attrName>style.visibility</p:attrName>
                                        </p:attrNameLst>
                                      </p:cBhvr>
                                      <p:to>
                                        <p:strVal val="visible"/>
                                      </p:to>
                                    </p:set>
                                    <p:animEffect transition="in" filter="wipe(up)">
                                      <p:cBhvr>
                                        <p:cTn id="12" dur="500"/>
                                        <p:tgtEl>
                                          <p:spTgt spid="97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9268" name="Text Box 4"/>
          <p:cNvSpPr txBox="1">
            <a:spLocks noChangeArrowheads="1"/>
          </p:cNvSpPr>
          <p:nvPr/>
        </p:nvSpPr>
        <p:spPr bwMode="auto">
          <a:xfrm>
            <a:off x="0" y="0"/>
            <a:ext cx="9144000" cy="641350"/>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3600"/>
              <a:t>Be The Best You Can Be:</a:t>
            </a:r>
          </a:p>
        </p:txBody>
      </p:sp>
      <p:sp>
        <p:nvSpPr>
          <p:cNvPr id="139269" name="Text Box 5"/>
          <p:cNvSpPr txBox="1">
            <a:spLocks noChangeArrowheads="1"/>
          </p:cNvSpPr>
          <p:nvPr/>
        </p:nvSpPr>
        <p:spPr bwMode="auto">
          <a:xfrm>
            <a:off x="2895600" y="1143000"/>
            <a:ext cx="3062288" cy="503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sz="3600"/>
              <a:t> Preacher</a:t>
            </a:r>
          </a:p>
          <a:p>
            <a:pPr>
              <a:buFontTx/>
              <a:buChar char="•"/>
            </a:pPr>
            <a:r>
              <a:rPr lang="en-US" sz="3600"/>
              <a:t> Plumber</a:t>
            </a:r>
          </a:p>
          <a:p>
            <a:pPr>
              <a:buFontTx/>
              <a:buChar char="•"/>
            </a:pPr>
            <a:r>
              <a:rPr lang="en-US" sz="3600"/>
              <a:t> Line Worker</a:t>
            </a:r>
          </a:p>
          <a:p>
            <a:pPr>
              <a:buFontTx/>
              <a:buChar char="•"/>
            </a:pPr>
            <a:r>
              <a:rPr lang="en-US" sz="3600"/>
              <a:t> Secretary</a:t>
            </a:r>
          </a:p>
          <a:p>
            <a:pPr>
              <a:buFontTx/>
              <a:buChar char="•"/>
            </a:pPr>
            <a:r>
              <a:rPr lang="en-US" sz="3600"/>
              <a:t> House cleaner</a:t>
            </a:r>
          </a:p>
          <a:p>
            <a:pPr>
              <a:buFontTx/>
              <a:buChar char="•"/>
            </a:pPr>
            <a:r>
              <a:rPr lang="en-US" sz="3600"/>
              <a:t> Salesman</a:t>
            </a:r>
          </a:p>
          <a:p>
            <a:pPr>
              <a:buFontTx/>
              <a:buChar char="•"/>
            </a:pPr>
            <a:r>
              <a:rPr lang="en-US" sz="3600"/>
              <a:t> Carpenter</a:t>
            </a:r>
          </a:p>
          <a:p>
            <a:pPr>
              <a:buFontTx/>
              <a:buChar char="•"/>
            </a:pPr>
            <a:r>
              <a:rPr lang="en-US" sz="3600"/>
              <a:t> Sales Clerk</a:t>
            </a:r>
          </a:p>
          <a:p>
            <a:pPr>
              <a:buFontTx/>
              <a:buChar char="•"/>
            </a:pPr>
            <a:r>
              <a:rPr lang="en-US" sz="3600"/>
              <a:t> Teacher</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0292" name="Text Box 4"/>
          <p:cNvSpPr txBox="1">
            <a:spLocks noChangeArrowheads="1"/>
          </p:cNvSpPr>
          <p:nvPr/>
        </p:nvSpPr>
        <p:spPr bwMode="auto">
          <a:xfrm>
            <a:off x="2057400" y="1860550"/>
            <a:ext cx="5181600" cy="2101850"/>
          </a:xfrm>
          <a:prstGeom prst="rect">
            <a:avLst/>
          </a:prstGeom>
          <a:solidFill>
            <a:srgbClr val="FFFF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4400" b="1">
                <a:solidFill>
                  <a:schemeClr val="bg1"/>
                </a:solidFill>
              </a:rPr>
              <a:t>Music – Pitch, Beat, Tone, Rhythm, etc. is Not Important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3188" name="Object 4"/>
          <p:cNvGraphicFramePr>
            <a:graphicFrameLocks noChangeAspect="1"/>
          </p:cNvGraphicFramePr>
          <p:nvPr/>
        </p:nvGraphicFramePr>
        <p:xfrm>
          <a:off x="-381000" y="-1752600"/>
          <a:ext cx="9525000" cy="5089525"/>
        </p:xfrm>
        <a:graphic>
          <a:graphicData uri="http://schemas.openxmlformats.org/presentationml/2006/ole">
            <mc:AlternateContent xmlns:mc="http://schemas.openxmlformats.org/markup-compatibility/2006">
              <mc:Choice xmlns:v="urn:schemas-microsoft-com:vml" Requires="v">
                <p:oleObj spid="_x0000_s93202" name="Drawing" r:id="rId3" imgW="4457880" imgH="2381400" progId="WPDraw30.Drawing">
                  <p:embed/>
                </p:oleObj>
              </mc:Choice>
              <mc:Fallback>
                <p:oleObj name="Drawing" r:id="rId3" imgW="4457880" imgH="2381400" progId="WPDraw30.Drawing">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752600"/>
                        <a:ext cx="9525000" cy="508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3189" name="Text Box 5"/>
          <p:cNvSpPr txBox="1">
            <a:spLocks noChangeArrowheads="1"/>
          </p:cNvSpPr>
          <p:nvPr/>
        </p:nvSpPr>
        <p:spPr bwMode="auto">
          <a:xfrm>
            <a:off x="762000" y="3200400"/>
            <a:ext cx="73977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3600"/>
              <a:t>“To utter a series of words or sounds in musical tones.” (AHD)</a:t>
            </a:r>
          </a:p>
        </p:txBody>
      </p:sp>
      <p:sp>
        <p:nvSpPr>
          <p:cNvPr id="93190" name="Text Box 6"/>
          <p:cNvSpPr txBox="1">
            <a:spLocks noChangeArrowheads="1"/>
          </p:cNvSpPr>
          <p:nvPr/>
        </p:nvSpPr>
        <p:spPr bwMode="auto">
          <a:xfrm>
            <a:off x="3657600" y="1828800"/>
            <a:ext cx="1822450" cy="7016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4000" b="1" u="sng">
                <a:solidFill>
                  <a:srgbClr val="FFFFCC"/>
                </a:solidFill>
              </a:rPr>
              <a:t>Singing</a:t>
            </a:r>
          </a:p>
        </p:txBody>
      </p:sp>
      <p:sp>
        <p:nvSpPr>
          <p:cNvPr id="93191" name="Rectangle 7"/>
          <p:cNvSpPr>
            <a:spLocks noChangeArrowheads="1"/>
          </p:cNvSpPr>
          <p:nvPr/>
        </p:nvSpPr>
        <p:spPr bwMode="auto">
          <a:xfrm>
            <a:off x="685800" y="4953000"/>
            <a:ext cx="7620000" cy="76200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800" b="1">
                <a:solidFill>
                  <a:srgbClr val="000000"/>
                </a:solidFill>
              </a:rPr>
              <a:t>Mere words &amp; focus thereon – is not singing!</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93191"/>
                                        </p:tgtEl>
                                        <p:attrNameLst>
                                          <p:attrName>style.visibility</p:attrName>
                                        </p:attrNameLst>
                                      </p:cBhvr>
                                      <p:to>
                                        <p:strVal val="visible"/>
                                      </p:to>
                                    </p:set>
                                    <p:anim calcmode="lin" valueType="num">
                                      <p:cBhvr>
                                        <p:cTn id="7" dur="500" fill="hold"/>
                                        <p:tgtEl>
                                          <p:spTgt spid="931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3191"/>
                                        </p:tgtEl>
                                        <p:attrNameLst>
                                          <p:attrName>ppt_y</p:attrName>
                                        </p:attrNameLst>
                                      </p:cBhvr>
                                      <p:tavLst>
                                        <p:tav tm="0">
                                          <p:val>
                                            <p:strVal val="#ppt_y"/>
                                          </p:val>
                                        </p:tav>
                                        <p:tav tm="100000">
                                          <p:val>
                                            <p:strVal val="#ppt_y"/>
                                          </p:val>
                                        </p:tav>
                                      </p:tavLst>
                                    </p:anim>
                                    <p:anim calcmode="lin" valueType="num">
                                      <p:cBhvr>
                                        <p:cTn id="9" dur="500" fill="hold"/>
                                        <p:tgtEl>
                                          <p:spTgt spid="931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31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3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9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727balc2low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27313" cy="3124200"/>
          </a:xfrm>
          <a:prstGeom prst="rect">
            <a:avLst/>
          </a:prstGeom>
          <a:noFill/>
          <a:extLst>
            <a:ext uri="{909E8E84-426E-40DD-AFC4-6F175D3DCCD1}">
              <a14:hiddenFill xmlns:a14="http://schemas.microsoft.com/office/drawing/2010/main">
                <a:solidFill>
                  <a:srgbClr val="FFFFFF"/>
                </a:solidFill>
              </a14:hiddenFill>
            </a:ext>
          </a:extLst>
        </p:spPr>
      </p:pic>
      <p:sp>
        <p:nvSpPr>
          <p:cNvPr id="132099" name="Text Box 3"/>
          <p:cNvSpPr txBox="1">
            <a:spLocks noChangeArrowheads="1"/>
          </p:cNvSpPr>
          <p:nvPr/>
        </p:nvSpPr>
        <p:spPr bwMode="auto">
          <a:xfrm>
            <a:off x="3276600" y="381000"/>
            <a:ext cx="5029200" cy="265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5400" b="1">
                <a:solidFill>
                  <a:srgbClr val="FFFFCC"/>
                </a:solidFill>
                <a:effectLst>
                  <a:outerShdw blurRad="38100" dist="38100" dir="2700000" algn="tl">
                    <a:srgbClr val="000000"/>
                  </a:outerShdw>
                </a:effectLst>
                <a:latin typeface="Comic Sans MS" panose="030F0702030302020204" pitchFamily="66" charset="0"/>
              </a:rPr>
              <a:t>Congregational Singing</a:t>
            </a:r>
          </a:p>
          <a:p>
            <a:pPr algn="ctr">
              <a:spcBef>
                <a:spcPct val="50000"/>
              </a:spcBef>
            </a:pPr>
            <a:r>
              <a:rPr lang="en-US" sz="4000" i="1">
                <a:solidFill>
                  <a:schemeClr val="bg1"/>
                </a:solidFill>
                <a:latin typeface="Comic Sans MS" panose="030F0702030302020204" pitchFamily="66" charset="0"/>
              </a:rPr>
              <a:t>Its Place &amp; Purpose</a:t>
            </a:r>
          </a:p>
        </p:txBody>
      </p:sp>
      <p:sp>
        <p:nvSpPr>
          <p:cNvPr id="132100" name="Text Box 4"/>
          <p:cNvSpPr txBox="1">
            <a:spLocks noChangeArrowheads="1"/>
          </p:cNvSpPr>
          <p:nvPr/>
        </p:nvSpPr>
        <p:spPr bwMode="auto">
          <a:xfrm>
            <a:off x="990600" y="3581400"/>
            <a:ext cx="6384925"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b="1">
                <a:solidFill>
                  <a:srgbClr val="FFFF66"/>
                </a:solidFill>
                <a:latin typeface="Comic Sans MS" panose="030F0702030302020204" pitchFamily="66" charset="0"/>
              </a:rPr>
              <a:t>I. Singing Is Worship</a:t>
            </a:r>
          </a:p>
          <a:p>
            <a:r>
              <a:rPr lang="en-US" sz="3200" b="1">
                <a:solidFill>
                  <a:srgbClr val="FFFF66"/>
                </a:solidFill>
                <a:latin typeface="Comic Sans MS" panose="030F0702030302020204" pitchFamily="66" charset="0"/>
              </a:rPr>
              <a:t>II. The Importance Of Singing</a:t>
            </a:r>
          </a:p>
          <a:p>
            <a:r>
              <a:rPr lang="en-US" sz="3200" b="1">
                <a:solidFill>
                  <a:srgbClr val="FFFF66"/>
                </a:solidFill>
                <a:latin typeface="Comic Sans MS" panose="030F0702030302020204" pitchFamily="66" charset="0"/>
              </a:rPr>
              <a:t>III. How We Serve God (Sing)</a:t>
            </a:r>
          </a:p>
          <a:p>
            <a:r>
              <a:rPr lang="en-US" sz="3200" b="1">
                <a:solidFill>
                  <a:srgbClr val="FFFF66"/>
                </a:solidFill>
                <a:latin typeface="Comic Sans MS" panose="030F0702030302020204" pitchFamily="66" charset="0"/>
              </a:rPr>
              <a:t>IV. Extremes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4146" name="Rectangle 2"/>
          <p:cNvSpPr>
            <a:spLocks noChangeArrowheads="1"/>
          </p:cNvSpPr>
          <p:nvPr/>
        </p:nvSpPr>
        <p:spPr bwMode="auto">
          <a:xfrm>
            <a:off x="457200" y="1828800"/>
            <a:ext cx="2971800" cy="4724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b="1">
                <a:solidFill>
                  <a:srgbClr val="FFFFCC"/>
                </a:solidFill>
                <a:effectLst>
                  <a:outerShdw blurRad="38100" dist="38100" dir="2700000" algn="tl">
                    <a:srgbClr val="000000">
                      <a:alpha val="43137"/>
                    </a:srgbClr>
                  </a:outerShdw>
                </a:effectLst>
              </a:rPr>
              <a:t>“In Spirit”</a:t>
            </a:r>
          </a:p>
          <a:p>
            <a:pPr algn="ctr"/>
            <a:r>
              <a:rPr lang="en-US" sz="3200" b="1">
                <a:solidFill>
                  <a:srgbClr val="FFFFCC"/>
                </a:solidFill>
                <a:effectLst>
                  <a:outerShdw blurRad="38100" dist="38100" dir="2700000" algn="tl">
                    <a:srgbClr val="000000">
                      <a:alpha val="43137"/>
                    </a:srgbClr>
                  </a:outerShdw>
                </a:effectLst>
              </a:rPr>
              <a:t>but</a:t>
            </a:r>
          </a:p>
          <a:p>
            <a:pPr algn="ctr"/>
            <a:r>
              <a:rPr lang="en-US" sz="3200" b="1">
                <a:solidFill>
                  <a:srgbClr val="FFFFCC"/>
                </a:solidFill>
                <a:effectLst>
                  <a:outerShdw blurRad="38100" dist="38100" dir="2700000" algn="tl">
                    <a:srgbClr val="000000">
                      <a:alpha val="43137"/>
                    </a:srgbClr>
                  </a:outerShdw>
                </a:effectLst>
              </a:rPr>
              <a:t>not</a:t>
            </a:r>
          </a:p>
          <a:p>
            <a:pPr algn="ctr"/>
            <a:r>
              <a:rPr lang="en-US" sz="3200" b="1">
                <a:solidFill>
                  <a:srgbClr val="FFFFCC"/>
                </a:solidFill>
                <a:effectLst>
                  <a:outerShdw blurRad="38100" dist="38100" dir="2700000" algn="tl">
                    <a:srgbClr val="000000">
                      <a:alpha val="43137"/>
                    </a:srgbClr>
                  </a:outerShdw>
                </a:effectLst>
              </a:rPr>
              <a:t>“In Truth”</a:t>
            </a:r>
          </a:p>
        </p:txBody>
      </p:sp>
      <p:sp>
        <p:nvSpPr>
          <p:cNvPr id="134147" name="WordArt 3"/>
          <p:cNvSpPr>
            <a:spLocks noChangeArrowheads="1" noChangeShapeType="1" noTextEdit="1"/>
          </p:cNvSpPr>
          <p:nvPr/>
        </p:nvSpPr>
        <p:spPr bwMode="auto">
          <a:xfrm>
            <a:off x="3333750" y="228600"/>
            <a:ext cx="2381250" cy="647700"/>
          </a:xfrm>
          <a:prstGeom prst="rect">
            <a:avLst/>
          </a:prstGeom>
        </p:spPr>
        <p:txBody>
          <a:bodyPr wrap="none" fromWordArt="1">
            <a:prstTxWarp prst="textPlain">
              <a:avLst>
                <a:gd name="adj" fmla="val 50000"/>
              </a:avLst>
            </a:prstTxWarp>
          </a:bodyPr>
          <a:lstStyle/>
          <a:p>
            <a:pPr algn="ctr"/>
            <a:r>
              <a:rPr lang="en-US"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panose="020B0A04020102020204" pitchFamily="34" charset="0"/>
              </a:rPr>
              <a:t>Extremes</a:t>
            </a:r>
          </a:p>
        </p:txBody>
      </p:sp>
      <p:sp>
        <p:nvSpPr>
          <p:cNvPr id="134148" name="AutoShape 4"/>
          <p:cNvSpPr>
            <a:spLocks noChangeArrowheads="1"/>
          </p:cNvSpPr>
          <p:nvPr/>
        </p:nvSpPr>
        <p:spPr bwMode="auto">
          <a:xfrm>
            <a:off x="1066800" y="228600"/>
            <a:ext cx="1981200" cy="685800"/>
          </a:xfrm>
          <a:prstGeom prst="leftArrow">
            <a:avLst>
              <a:gd name="adj1" fmla="val 100000"/>
              <a:gd name="adj2" fmla="val 105792"/>
            </a:avLst>
          </a:prstGeom>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49" name="AutoShape 5"/>
          <p:cNvSpPr>
            <a:spLocks noChangeArrowheads="1"/>
          </p:cNvSpPr>
          <p:nvPr/>
        </p:nvSpPr>
        <p:spPr bwMode="auto">
          <a:xfrm flipH="1">
            <a:off x="5867400" y="228600"/>
            <a:ext cx="1981200" cy="685800"/>
          </a:xfrm>
          <a:prstGeom prst="leftArrow">
            <a:avLst>
              <a:gd name="adj1" fmla="val 100000"/>
              <a:gd name="adj2" fmla="val 105792"/>
            </a:avLst>
          </a:prstGeom>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50" name="Line 6"/>
          <p:cNvSpPr>
            <a:spLocks noChangeShapeType="1"/>
          </p:cNvSpPr>
          <p:nvPr/>
        </p:nvSpPr>
        <p:spPr bwMode="auto">
          <a:xfrm>
            <a:off x="0" y="11430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4151" name="AutoShape 7"/>
          <p:cNvSpPr>
            <a:spLocks noChangeArrowheads="1"/>
          </p:cNvSpPr>
          <p:nvPr/>
        </p:nvSpPr>
        <p:spPr bwMode="auto">
          <a:xfrm>
            <a:off x="3733800" y="3048000"/>
            <a:ext cx="1752600" cy="1905000"/>
          </a:xfrm>
          <a:prstGeom prst="leftRightArrow">
            <a:avLst>
              <a:gd name="adj1" fmla="val 56833"/>
              <a:gd name="adj2" fmla="val 28398"/>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52" name="Rectangle 8"/>
          <p:cNvSpPr>
            <a:spLocks noChangeArrowheads="1"/>
          </p:cNvSpPr>
          <p:nvPr/>
        </p:nvSpPr>
        <p:spPr bwMode="auto">
          <a:xfrm>
            <a:off x="5791200" y="1828800"/>
            <a:ext cx="2971800" cy="4724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b="1" dirty="0">
                <a:solidFill>
                  <a:srgbClr val="FFFFCC"/>
                </a:solidFill>
                <a:effectLst>
                  <a:outerShdw blurRad="38100" dist="38100" dir="2700000" algn="tl">
                    <a:srgbClr val="000000">
                      <a:alpha val="43137"/>
                    </a:srgbClr>
                  </a:outerShdw>
                </a:effectLst>
              </a:rPr>
              <a:t>“In Truth”</a:t>
            </a:r>
          </a:p>
          <a:p>
            <a:pPr algn="ctr"/>
            <a:r>
              <a:rPr lang="en-US" sz="3200" b="1" dirty="0">
                <a:solidFill>
                  <a:srgbClr val="FFFFCC"/>
                </a:solidFill>
                <a:effectLst>
                  <a:outerShdw blurRad="38100" dist="38100" dir="2700000" algn="tl">
                    <a:srgbClr val="000000">
                      <a:alpha val="43137"/>
                    </a:srgbClr>
                  </a:outerShdw>
                </a:effectLst>
              </a:rPr>
              <a:t>but</a:t>
            </a:r>
          </a:p>
          <a:p>
            <a:pPr algn="ctr"/>
            <a:r>
              <a:rPr lang="en-US" sz="3200" b="1" dirty="0">
                <a:solidFill>
                  <a:srgbClr val="FFFFCC"/>
                </a:solidFill>
                <a:effectLst>
                  <a:outerShdw blurRad="38100" dist="38100" dir="2700000" algn="tl">
                    <a:srgbClr val="000000">
                      <a:alpha val="43137"/>
                    </a:srgbClr>
                  </a:outerShdw>
                </a:effectLst>
              </a:rPr>
              <a:t>not</a:t>
            </a:r>
          </a:p>
          <a:p>
            <a:pPr algn="ctr"/>
            <a:r>
              <a:rPr lang="en-US" sz="3200" b="1" dirty="0">
                <a:solidFill>
                  <a:srgbClr val="FFFFCC"/>
                </a:solidFill>
                <a:effectLst>
                  <a:outerShdw blurRad="38100" dist="38100" dir="2700000" algn="tl">
                    <a:srgbClr val="000000">
                      <a:alpha val="43137"/>
                    </a:srgbClr>
                  </a:outerShdw>
                </a:effectLst>
              </a:rPr>
              <a:t>“In Spirit”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4146"/>
                                        </p:tgtEl>
                                        <p:attrNameLst>
                                          <p:attrName>style.visibility</p:attrName>
                                        </p:attrNameLst>
                                      </p:cBhvr>
                                      <p:to>
                                        <p:strVal val="visible"/>
                                      </p:to>
                                    </p:set>
                                    <p:animEffect transition="in" filter="wipe(up)">
                                      <p:cBhvr>
                                        <p:cTn id="7" dur="1000"/>
                                        <p:tgtEl>
                                          <p:spTgt spid="1341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34152"/>
                                        </p:tgtEl>
                                        <p:attrNameLst>
                                          <p:attrName>style.visibility</p:attrName>
                                        </p:attrNameLst>
                                      </p:cBhvr>
                                      <p:to>
                                        <p:strVal val="visible"/>
                                      </p:to>
                                    </p:set>
                                    <p:animEffect transition="in" filter="wipe(up)">
                                      <p:cBhvr>
                                        <p:cTn id="12" dur="1000"/>
                                        <p:tgtEl>
                                          <p:spTgt spid="134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6" grpId="0" animBg="1"/>
      <p:bldP spid="134152" grpId="0" animBg="1"/>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12" name="Rectangle 4"/>
          <p:cNvSpPr>
            <a:spLocks noChangeArrowheads="1"/>
          </p:cNvSpPr>
          <p:nvPr/>
        </p:nvSpPr>
        <p:spPr bwMode="auto">
          <a:xfrm>
            <a:off x="457200" y="1828800"/>
            <a:ext cx="2971800" cy="4724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b="1" dirty="0">
                <a:solidFill>
                  <a:srgbClr val="FFFFCC"/>
                </a:solidFill>
                <a:effectLst>
                  <a:outerShdw blurRad="38100" dist="38100" dir="2700000" algn="tl">
                    <a:srgbClr val="000000">
                      <a:alpha val="43137"/>
                    </a:srgbClr>
                  </a:outerShdw>
                </a:effectLst>
              </a:rPr>
              <a:t>Focused</a:t>
            </a:r>
          </a:p>
          <a:p>
            <a:pPr algn="ctr"/>
            <a:r>
              <a:rPr lang="en-US" sz="3200" b="1" dirty="0">
                <a:solidFill>
                  <a:srgbClr val="FFFFCC"/>
                </a:solidFill>
                <a:effectLst>
                  <a:outerShdw blurRad="38100" dist="38100" dir="2700000" algn="tl">
                    <a:srgbClr val="000000">
                      <a:alpha val="43137"/>
                    </a:srgbClr>
                  </a:outerShdw>
                </a:effectLst>
              </a:rPr>
              <a:t>More</a:t>
            </a:r>
          </a:p>
          <a:p>
            <a:pPr algn="ctr"/>
            <a:r>
              <a:rPr lang="en-US" sz="3200" b="1" dirty="0">
                <a:solidFill>
                  <a:srgbClr val="FFFFCC"/>
                </a:solidFill>
                <a:effectLst>
                  <a:outerShdw blurRad="38100" dist="38100" dir="2700000" algn="tl">
                    <a:srgbClr val="000000">
                      <a:alpha val="43137"/>
                    </a:srgbClr>
                  </a:outerShdw>
                </a:effectLst>
              </a:rPr>
              <a:t>on the</a:t>
            </a:r>
          </a:p>
          <a:p>
            <a:pPr algn="ctr"/>
            <a:r>
              <a:rPr lang="en-US" sz="3200" b="1" dirty="0">
                <a:solidFill>
                  <a:srgbClr val="FFFFCC"/>
                </a:solidFill>
                <a:effectLst>
                  <a:outerShdw blurRad="38100" dist="38100" dir="2700000" algn="tl">
                    <a:srgbClr val="000000">
                      <a:alpha val="43137"/>
                    </a:srgbClr>
                  </a:outerShdw>
                </a:effectLst>
              </a:rPr>
              <a:t>“Mechanics”</a:t>
            </a:r>
          </a:p>
          <a:p>
            <a:pPr algn="ctr"/>
            <a:r>
              <a:rPr lang="en-US" sz="3200" b="1" dirty="0">
                <a:solidFill>
                  <a:srgbClr val="FFFFCC"/>
                </a:solidFill>
                <a:effectLst>
                  <a:outerShdw blurRad="38100" dist="38100" dir="2700000" algn="tl">
                    <a:srgbClr val="000000">
                      <a:alpha val="43137"/>
                    </a:srgbClr>
                  </a:outerShdw>
                </a:effectLst>
              </a:rPr>
              <a:t>of</a:t>
            </a:r>
          </a:p>
          <a:p>
            <a:pPr algn="ctr"/>
            <a:r>
              <a:rPr lang="en-US" sz="3200" b="1" dirty="0">
                <a:solidFill>
                  <a:srgbClr val="FFFFCC"/>
                </a:solidFill>
                <a:effectLst>
                  <a:outerShdw blurRad="38100" dist="38100" dir="2700000" algn="tl">
                    <a:srgbClr val="000000">
                      <a:alpha val="43137"/>
                    </a:srgbClr>
                  </a:outerShdw>
                </a:effectLst>
              </a:rPr>
              <a:t>Pitch, Tone &amp;</a:t>
            </a:r>
          </a:p>
          <a:p>
            <a:pPr algn="ctr"/>
            <a:r>
              <a:rPr lang="en-US" sz="3200" b="1" dirty="0">
                <a:solidFill>
                  <a:srgbClr val="FFFFCC"/>
                </a:solidFill>
                <a:effectLst>
                  <a:outerShdw blurRad="38100" dist="38100" dir="2700000" algn="tl">
                    <a:srgbClr val="000000">
                      <a:alpha val="43137"/>
                    </a:srgbClr>
                  </a:outerShdw>
                </a:effectLst>
              </a:rPr>
              <a:t>Rhythm</a:t>
            </a:r>
          </a:p>
        </p:txBody>
      </p:sp>
      <p:sp>
        <p:nvSpPr>
          <p:cNvPr id="94213" name="WordArt 5"/>
          <p:cNvSpPr>
            <a:spLocks noChangeArrowheads="1" noChangeShapeType="1" noTextEdit="1"/>
          </p:cNvSpPr>
          <p:nvPr/>
        </p:nvSpPr>
        <p:spPr bwMode="auto">
          <a:xfrm>
            <a:off x="3333750" y="228600"/>
            <a:ext cx="2381250" cy="647700"/>
          </a:xfrm>
          <a:prstGeom prst="rect">
            <a:avLst/>
          </a:prstGeom>
        </p:spPr>
        <p:txBody>
          <a:bodyPr wrap="none" fromWordArt="1">
            <a:prstTxWarp prst="textPlain">
              <a:avLst>
                <a:gd name="adj" fmla="val 50000"/>
              </a:avLst>
            </a:prstTxWarp>
          </a:bodyPr>
          <a:lstStyle/>
          <a:p>
            <a:pPr algn="ctr"/>
            <a:r>
              <a:rPr lang="en-US"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panose="020B0A04020102020204" pitchFamily="34" charset="0"/>
              </a:rPr>
              <a:t>Extremes</a:t>
            </a:r>
          </a:p>
        </p:txBody>
      </p:sp>
      <p:sp>
        <p:nvSpPr>
          <p:cNvPr id="94214" name="AutoShape 6"/>
          <p:cNvSpPr>
            <a:spLocks noChangeArrowheads="1"/>
          </p:cNvSpPr>
          <p:nvPr/>
        </p:nvSpPr>
        <p:spPr bwMode="auto">
          <a:xfrm>
            <a:off x="1066800" y="228600"/>
            <a:ext cx="1981200" cy="685800"/>
          </a:xfrm>
          <a:prstGeom prst="leftArrow">
            <a:avLst>
              <a:gd name="adj1" fmla="val 100000"/>
              <a:gd name="adj2" fmla="val 105792"/>
            </a:avLst>
          </a:prstGeom>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4215" name="AutoShape 7"/>
          <p:cNvSpPr>
            <a:spLocks noChangeArrowheads="1"/>
          </p:cNvSpPr>
          <p:nvPr/>
        </p:nvSpPr>
        <p:spPr bwMode="auto">
          <a:xfrm flipH="1">
            <a:off x="5867400" y="228600"/>
            <a:ext cx="1981200" cy="685800"/>
          </a:xfrm>
          <a:prstGeom prst="leftArrow">
            <a:avLst>
              <a:gd name="adj1" fmla="val 100000"/>
              <a:gd name="adj2" fmla="val 105792"/>
            </a:avLst>
          </a:prstGeom>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4216" name="Line 8"/>
          <p:cNvSpPr>
            <a:spLocks noChangeShapeType="1"/>
          </p:cNvSpPr>
          <p:nvPr/>
        </p:nvSpPr>
        <p:spPr bwMode="auto">
          <a:xfrm>
            <a:off x="0" y="11430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4217" name="AutoShape 9"/>
          <p:cNvSpPr>
            <a:spLocks noChangeArrowheads="1"/>
          </p:cNvSpPr>
          <p:nvPr/>
        </p:nvSpPr>
        <p:spPr bwMode="auto">
          <a:xfrm>
            <a:off x="3733800" y="3048000"/>
            <a:ext cx="1752600" cy="1905000"/>
          </a:xfrm>
          <a:prstGeom prst="leftRightArrow">
            <a:avLst>
              <a:gd name="adj1" fmla="val 56833"/>
              <a:gd name="adj2" fmla="val 28398"/>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4218" name="Rectangle 10"/>
          <p:cNvSpPr>
            <a:spLocks noChangeArrowheads="1"/>
          </p:cNvSpPr>
          <p:nvPr/>
        </p:nvSpPr>
        <p:spPr bwMode="auto">
          <a:xfrm>
            <a:off x="5791200" y="1828800"/>
            <a:ext cx="2971800" cy="4724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b="1" dirty="0">
                <a:solidFill>
                  <a:srgbClr val="FFFFCC"/>
                </a:solidFill>
                <a:effectLst>
                  <a:outerShdw blurRad="38100" dist="38100" dir="2700000" algn="tl">
                    <a:srgbClr val="000000">
                      <a:alpha val="43137"/>
                    </a:srgbClr>
                  </a:outerShdw>
                </a:effectLst>
              </a:rPr>
              <a:t>Focused</a:t>
            </a:r>
          </a:p>
          <a:p>
            <a:pPr algn="ctr"/>
            <a:r>
              <a:rPr lang="en-US" sz="3200" b="1" dirty="0">
                <a:solidFill>
                  <a:srgbClr val="FFFFCC"/>
                </a:solidFill>
                <a:effectLst>
                  <a:outerShdw blurRad="38100" dist="38100" dir="2700000" algn="tl">
                    <a:srgbClr val="000000">
                      <a:alpha val="43137"/>
                    </a:srgbClr>
                  </a:outerShdw>
                </a:effectLst>
              </a:rPr>
              <a:t>Merely</a:t>
            </a:r>
          </a:p>
          <a:p>
            <a:pPr algn="ctr"/>
            <a:r>
              <a:rPr lang="en-US" sz="3200" b="1" dirty="0">
                <a:solidFill>
                  <a:srgbClr val="FFFFCC"/>
                </a:solidFill>
                <a:effectLst>
                  <a:outerShdw blurRad="38100" dist="38100" dir="2700000" algn="tl">
                    <a:srgbClr val="000000">
                      <a:alpha val="43137"/>
                    </a:srgbClr>
                  </a:outerShdw>
                </a:effectLst>
              </a:rPr>
              <a:t>on the</a:t>
            </a:r>
          </a:p>
          <a:p>
            <a:pPr algn="ctr"/>
            <a:r>
              <a:rPr lang="en-US" sz="3200" b="1" dirty="0">
                <a:solidFill>
                  <a:srgbClr val="FFFFCC"/>
                </a:solidFill>
                <a:effectLst>
                  <a:outerShdw blurRad="38100" dist="38100" dir="2700000" algn="tl">
                    <a:srgbClr val="000000">
                      <a:alpha val="43137"/>
                    </a:srgbClr>
                  </a:outerShdw>
                </a:effectLst>
              </a:rPr>
              <a:t>“Words”</a:t>
            </a:r>
          </a:p>
          <a:p>
            <a:pPr algn="ctr"/>
            <a:r>
              <a:rPr lang="en-US" sz="3200" b="1" dirty="0">
                <a:solidFill>
                  <a:srgbClr val="FFFFCC"/>
                </a:solidFill>
                <a:effectLst>
                  <a:outerShdw blurRad="38100" dist="38100" dir="2700000" algn="tl">
                    <a:srgbClr val="000000">
                      <a:alpha val="43137"/>
                    </a:srgbClr>
                  </a:outerShdw>
                </a:effectLst>
              </a:rPr>
              <a:t>and</a:t>
            </a:r>
          </a:p>
          <a:p>
            <a:pPr algn="ctr"/>
            <a:r>
              <a:rPr lang="en-US" sz="3200" b="1" dirty="0">
                <a:solidFill>
                  <a:srgbClr val="FFFFCC"/>
                </a:solidFill>
                <a:effectLst>
                  <a:outerShdw blurRad="38100" dist="38100" dir="2700000" algn="tl">
                    <a:srgbClr val="000000">
                      <a:alpha val="43137"/>
                    </a:srgbClr>
                  </a:outerShdw>
                </a:effectLst>
              </a:rPr>
              <a:t>Does Not</a:t>
            </a:r>
          </a:p>
          <a:p>
            <a:pPr algn="ctr"/>
            <a:r>
              <a:rPr lang="en-US" sz="3200" b="1" dirty="0">
                <a:solidFill>
                  <a:srgbClr val="FFFFCC"/>
                </a:solidFill>
                <a:effectLst>
                  <a:outerShdw blurRad="38100" dist="38100" dir="2700000" algn="tl">
                    <a:srgbClr val="000000">
                      <a:alpha val="43137"/>
                    </a:srgbClr>
                  </a:outerShdw>
                </a:effectLst>
              </a:rPr>
              <a:t>Try to</a:t>
            </a:r>
          </a:p>
          <a:p>
            <a:pPr algn="ctr"/>
            <a:r>
              <a:rPr lang="en-US" sz="3200" b="1" dirty="0">
                <a:solidFill>
                  <a:srgbClr val="FFFFCC"/>
                </a:solidFill>
                <a:effectLst>
                  <a:outerShdw blurRad="38100" dist="38100" dir="2700000" algn="tl">
                    <a:srgbClr val="000000">
                      <a:alpha val="43137"/>
                    </a:srgbClr>
                  </a:outerShdw>
                </a:effectLst>
              </a:rPr>
              <a:t>Do Their</a:t>
            </a:r>
          </a:p>
          <a:p>
            <a:pPr algn="ctr"/>
            <a:r>
              <a:rPr lang="en-US" sz="3200" b="1" dirty="0">
                <a:solidFill>
                  <a:srgbClr val="FFFFCC"/>
                </a:solidFill>
                <a:effectLst>
                  <a:outerShdw blurRad="38100" dist="38100" dir="2700000" algn="tl">
                    <a:srgbClr val="000000">
                      <a:alpha val="43137"/>
                    </a:srgbClr>
                  </a:outerShdw>
                </a:effectLst>
              </a:rPr>
              <a:t>Best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4212"/>
                                        </p:tgtEl>
                                        <p:attrNameLst>
                                          <p:attrName>style.visibility</p:attrName>
                                        </p:attrNameLst>
                                      </p:cBhvr>
                                      <p:to>
                                        <p:strVal val="visible"/>
                                      </p:to>
                                    </p:set>
                                    <p:animEffect transition="in" filter="wipe(up)">
                                      <p:cBhvr>
                                        <p:cTn id="7" dur="1000"/>
                                        <p:tgtEl>
                                          <p:spTgt spid="942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4218"/>
                                        </p:tgtEl>
                                        <p:attrNameLst>
                                          <p:attrName>style.visibility</p:attrName>
                                        </p:attrNameLst>
                                      </p:cBhvr>
                                      <p:to>
                                        <p:strVal val="visible"/>
                                      </p:to>
                                    </p:set>
                                    <p:animEffect transition="in" filter="wipe(up)">
                                      <p:cBhvr>
                                        <p:cTn id="12" dur="1000"/>
                                        <p:tgtEl>
                                          <p:spTgt spid="94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2" grpId="0" animBg="1"/>
      <p:bldP spid="94218"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8" name="Rectangle 2"/>
          <p:cNvSpPr>
            <a:spLocks noChangeArrowheads="1"/>
          </p:cNvSpPr>
          <p:nvPr/>
        </p:nvSpPr>
        <p:spPr bwMode="auto">
          <a:xfrm>
            <a:off x="457200" y="1828800"/>
            <a:ext cx="2971800" cy="4724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b="1">
                <a:solidFill>
                  <a:srgbClr val="FFFFCC"/>
                </a:solidFill>
                <a:effectLst>
                  <a:outerShdw blurRad="38100" dist="38100" dir="2700000" algn="tl">
                    <a:srgbClr val="000000">
                      <a:alpha val="43137"/>
                    </a:srgbClr>
                  </a:outerShdw>
                </a:effectLst>
              </a:rPr>
              <a:t>“Reverent”</a:t>
            </a:r>
          </a:p>
          <a:p>
            <a:pPr algn="ctr"/>
            <a:r>
              <a:rPr lang="en-US" sz="3200" b="1">
                <a:solidFill>
                  <a:srgbClr val="FFFFCC"/>
                </a:solidFill>
                <a:effectLst>
                  <a:outerShdw blurRad="38100" dist="38100" dir="2700000" algn="tl">
                    <a:srgbClr val="000000">
                      <a:alpha val="43137"/>
                    </a:srgbClr>
                  </a:outerShdw>
                </a:effectLst>
              </a:rPr>
              <a:t>to the point</a:t>
            </a:r>
          </a:p>
          <a:p>
            <a:pPr algn="ctr"/>
            <a:r>
              <a:rPr lang="en-US" sz="3200" b="1">
                <a:solidFill>
                  <a:srgbClr val="FFFFCC"/>
                </a:solidFill>
                <a:effectLst>
                  <a:outerShdw blurRad="38100" dist="38100" dir="2700000" algn="tl">
                    <a:srgbClr val="000000">
                      <a:alpha val="43137"/>
                    </a:srgbClr>
                  </a:outerShdw>
                </a:effectLst>
              </a:rPr>
              <a:t>that we</a:t>
            </a:r>
          </a:p>
          <a:p>
            <a:pPr algn="ctr"/>
            <a:r>
              <a:rPr lang="en-US" sz="3200" b="1">
                <a:solidFill>
                  <a:srgbClr val="FFFFCC"/>
                </a:solidFill>
                <a:effectLst>
                  <a:outerShdw blurRad="38100" dist="38100" dir="2700000" algn="tl">
                    <a:srgbClr val="000000">
                      <a:alpha val="43137"/>
                    </a:srgbClr>
                  </a:outerShdw>
                </a:effectLst>
              </a:rPr>
              <a:t>have lost</a:t>
            </a:r>
          </a:p>
          <a:p>
            <a:pPr algn="ctr"/>
            <a:r>
              <a:rPr lang="en-US" sz="3200" b="1" i="1">
                <a:solidFill>
                  <a:srgbClr val="FFFFCC"/>
                </a:solidFill>
                <a:effectLst>
                  <a:outerShdw blurRad="38100" dist="38100" dir="2700000" algn="tl">
                    <a:srgbClr val="000000">
                      <a:alpha val="43137"/>
                    </a:srgbClr>
                  </a:outerShdw>
                </a:effectLst>
              </a:rPr>
              <a:t>enthusiasm</a:t>
            </a:r>
          </a:p>
          <a:p>
            <a:pPr algn="ctr"/>
            <a:r>
              <a:rPr lang="en-US" sz="3200" b="1">
                <a:solidFill>
                  <a:srgbClr val="FFFFCC"/>
                </a:solidFill>
                <a:effectLst>
                  <a:outerShdw blurRad="38100" dist="38100" dir="2700000" algn="tl">
                    <a:srgbClr val="000000">
                      <a:alpha val="43137"/>
                    </a:srgbClr>
                  </a:outerShdw>
                </a:effectLst>
              </a:rPr>
              <a:t>&amp;</a:t>
            </a:r>
          </a:p>
          <a:p>
            <a:pPr algn="ctr"/>
            <a:r>
              <a:rPr lang="en-US" sz="3200" b="1" i="1">
                <a:solidFill>
                  <a:srgbClr val="FFFFCC"/>
                </a:solidFill>
                <a:effectLst>
                  <a:outerShdw blurRad="38100" dist="38100" dir="2700000" algn="tl">
                    <a:srgbClr val="000000">
                      <a:alpha val="43137"/>
                    </a:srgbClr>
                  </a:outerShdw>
                </a:effectLst>
              </a:rPr>
              <a:t>excitement</a:t>
            </a:r>
          </a:p>
        </p:txBody>
      </p:sp>
      <p:sp>
        <p:nvSpPr>
          <p:cNvPr id="96259" name="WordArt 3"/>
          <p:cNvSpPr>
            <a:spLocks noChangeArrowheads="1" noChangeShapeType="1" noTextEdit="1"/>
          </p:cNvSpPr>
          <p:nvPr/>
        </p:nvSpPr>
        <p:spPr bwMode="auto">
          <a:xfrm>
            <a:off x="3333750" y="228600"/>
            <a:ext cx="2381250" cy="647700"/>
          </a:xfrm>
          <a:prstGeom prst="rect">
            <a:avLst/>
          </a:prstGeom>
        </p:spPr>
        <p:txBody>
          <a:bodyPr wrap="none" fromWordArt="1">
            <a:prstTxWarp prst="textPlain">
              <a:avLst>
                <a:gd name="adj" fmla="val 50000"/>
              </a:avLst>
            </a:prstTxWarp>
          </a:bodyPr>
          <a:lstStyle/>
          <a:p>
            <a:pPr algn="ctr"/>
            <a:r>
              <a:rPr lang="en-US"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panose="020B0A04020102020204" pitchFamily="34" charset="0"/>
              </a:rPr>
              <a:t>Extremes</a:t>
            </a:r>
          </a:p>
        </p:txBody>
      </p:sp>
      <p:sp>
        <p:nvSpPr>
          <p:cNvPr id="96260" name="AutoShape 4"/>
          <p:cNvSpPr>
            <a:spLocks noChangeArrowheads="1"/>
          </p:cNvSpPr>
          <p:nvPr/>
        </p:nvSpPr>
        <p:spPr bwMode="auto">
          <a:xfrm>
            <a:off x="1066800" y="228600"/>
            <a:ext cx="1981200" cy="685800"/>
          </a:xfrm>
          <a:prstGeom prst="leftArrow">
            <a:avLst>
              <a:gd name="adj1" fmla="val 100000"/>
              <a:gd name="adj2" fmla="val 105792"/>
            </a:avLst>
          </a:prstGeom>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261" name="AutoShape 5"/>
          <p:cNvSpPr>
            <a:spLocks noChangeArrowheads="1"/>
          </p:cNvSpPr>
          <p:nvPr/>
        </p:nvSpPr>
        <p:spPr bwMode="auto">
          <a:xfrm flipH="1">
            <a:off x="5867400" y="228600"/>
            <a:ext cx="1981200" cy="685800"/>
          </a:xfrm>
          <a:prstGeom prst="leftArrow">
            <a:avLst>
              <a:gd name="adj1" fmla="val 100000"/>
              <a:gd name="adj2" fmla="val 105792"/>
            </a:avLst>
          </a:prstGeom>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262" name="Line 6"/>
          <p:cNvSpPr>
            <a:spLocks noChangeShapeType="1"/>
          </p:cNvSpPr>
          <p:nvPr/>
        </p:nvSpPr>
        <p:spPr bwMode="auto">
          <a:xfrm>
            <a:off x="0" y="11430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6263" name="AutoShape 7"/>
          <p:cNvSpPr>
            <a:spLocks noChangeArrowheads="1"/>
          </p:cNvSpPr>
          <p:nvPr/>
        </p:nvSpPr>
        <p:spPr bwMode="auto">
          <a:xfrm>
            <a:off x="3733800" y="3048000"/>
            <a:ext cx="1752600" cy="1905000"/>
          </a:xfrm>
          <a:prstGeom prst="leftRightArrow">
            <a:avLst>
              <a:gd name="adj1" fmla="val 56833"/>
              <a:gd name="adj2" fmla="val 28398"/>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264" name="Rectangle 8"/>
          <p:cNvSpPr>
            <a:spLocks noChangeArrowheads="1"/>
          </p:cNvSpPr>
          <p:nvPr/>
        </p:nvSpPr>
        <p:spPr bwMode="auto">
          <a:xfrm>
            <a:off x="5791200" y="1828800"/>
            <a:ext cx="2971800" cy="4724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b="1">
                <a:solidFill>
                  <a:srgbClr val="FFFFCC"/>
                </a:solidFill>
                <a:effectLst>
                  <a:outerShdw blurRad="38100" dist="38100" dir="2700000" algn="tl">
                    <a:srgbClr val="000000">
                      <a:alpha val="43137"/>
                    </a:srgbClr>
                  </a:outerShdw>
                </a:effectLst>
              </a:rPr>
              <a:t>“Enthusiasm”</a:t>
            </a:r>
          </a:p>
          <a:p>
            <a:pPr algn="ctr"/>
            <a:r>
              <a:rPr lang="en-US" sz="3200" b="1">
                <a:solidFill>
                  <a:srgbClr val="FFFFCC"/>
                </a:solidFill>
                <a:effectLst>
                  <a:outerShdw blurRad="38100" dist="38100" dir="2700000" algn="tl">
                    <a:srgbClr val="000000">
                      <a:alpha val="43137"/>
                    </a:srgbClr>
                  </a:outerShdw>
                </a:effectLst>
              </a:rPr>
              <a:t>to the point</a:t>
            </a:r>
          </a:p>
          <a:p>
            <a:pPr algn="ctr"/>
            <a:r>
              <a:rPr lang="en-US" sz="3200" b="1">
                <a:solidFill>
                  <a:srgbClr val="FFFFCC"/>
                </a:solidFill>
                <a:effectLst>
                  <a:outerShdw blurRad="38100" dist="38100" dir="2700000" algn="tl">
                    <a:srgbClr val="000000">
                      <a:alpha val="43137"/>
                    </a:srgbClr>
                  </a:outerShdw>
                </a:effectLst>
              </a:rPr>
              <a:t>that we</a:t>
            </a:r>
          </a:p>
          <a:p>
            <a:pPr algn="ctr"/>
            <a:r>
              <a:rPr lang="en-US" sz="3200" b="1">
                <a:solidFill>
                  <a:srgbClr val="FFFFCC"/>
                </a:solidFill>
                <a:effectLst>
                  <a:outerShdw blurRad="38100" dist="38100" dir="2700000" algn="tl">
                    <a:srgbClr val="000000">
                      <a:alpha val="43137"/>
                    </a:srgbClr>
                  </a:outerShdw>
                </a:effectLst>
              </a:rPr>
              <a:t>have lost</a:t>
            </a:r>
          </a:p>
          <a:p>
            <a:pPr algn="ctr"/>
            <a:r>
              <a:rPr lang="en-US" sz="3200" b="1" i="1">
                <a:solidFill>
                  <a:srgbClr val="FFFFCC"/>
                </a:solidFill>
                <a:effectLst>
                  <a:outerShdw blurRad="38100" dist="38100" dir="2700000" algn="tl">
                    <a:srgbClr val="000000">
                      <a:alpha val="43137"/>
                    </a:srgbClr>
                  </a:outerShdw>
                </a:effectLst>
              </a:rPr>
              <a:t>reverence</a:t>
            </a:r>
          </a:p>
          <a:p>
            <a:pPr algn="ctr"/>
            <a:r>
              <a:rPr lang="en-US" sz="3200" b="1" i="1">
                <a:solidFill>
                  <a:srgbClr val="FFFFCC"/>
                </a:solidFill>
                <a:effectLst>
                  <a:outerShdw blurRad="38100" dist="38100" dir="2700000" algn="tl">
                    <a:srgbClr val="000000">
                      <a:alpha val="43137"/>
                    </a:srgbClr>
                  </a:outerShdw>
                </a:effectLst>
              </a:rPr>
              <a:t>&amp;</a:t>
            </a:r>
          </a:p>
          <a:p>
            <a:pPr algn="ctr"/>
            <a:r>
              <a:rPr lang="en-US" sz="3200" b="1" i="1">
                <a:solidFill>
                  <a:srgbClr val="FFFFCC"/>
                </a:solidFill>
                <a:effectLst>
                  <a:outerShdw blurRad="38100" dist="38100" dir="2700000" algn="tl">
                    <a:srgbClr val="000000">
                      <a:alpha val="43137"/>
                    </a:srgbClr>
                  </a:outerShdw>
                </a:effectLst>
              </a:rPr>
              <a:t>dignity</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6258"/>
                                        </p:tgtEl>
                                        <p:attrNameLst>
                                          <p:attrName>style.visibility</p:attrName>
                                        </p:attrNameLst>
                                      </p:cBhvr>
                                      <p:to>
                                        <p:strVal val="visible"/>
                                      </p:to>
                                    </p:set>
                                    <p:animEffect transition="in" filter="wipe(up)">
                                      <p:cBhvr>
                                        <p:cTn id="7" dur="1000"/>
                                        <p:tgtEl>
                                          <p:spTgt spid="962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6264"/>
                                        </p:tgtEl>
                                        <p:attrNameLst>
                                          <p:attrName>style.visibility</p:attrName>
                                        </p:attrNameLst>
                                      </p:cBhvr>
                                      <p:to>
                                        <p:strVal val="visible"/>
                                      </p:to>
                                    </p:set>
                                    <p:animEffect transition="in" filter="wipe(up)">
                                      <p:cBhvr>
                                        <p:cTn id="12" dur="1000"/>
                                        <p:tgtEl>
                                          <p:spTgt spid="96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8" grpId="0" animBg="1"/>
      <p:bldP spid="9626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727balc2low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27313" cy="3124200"/>
          </a:xfrm>
          <a:prstGeom prst="rect">
            <a:avLst/>
          </a:prstGeom>
          <a:noFill/>
          <a:extLst>
            <a:ext uri="{909E8E84-426E-40DD-AFC4-6F175D3DCCD1}">
              <a14:hiddenFill xmlns:a14="http://schemas.microsoft.com/office/drawing/2010/main">
                <a:solidFill>
                  <a:srgbClr val="FFFFFF"/>
                </a:solidFill>
              </a14:hiddenFill>
            </a:ext>
          </a:extLst>
        </p:spPr>
      </p:pic>
      <p:sp>
        <p:nvSpPr>
          <p:cNvPr id="136195" name="Text Box 3"/>
          <p:cNvSpPr txBox="1">
            <a:spLocks noChangeArrowheads="1"/>
          </p:cNvSpPr>
          <p:nvPr/>
        </p:nvSpPr>
        <p:spPr bwMode="auto">
          <a:xfrm>
            <a:off x="3276600" y="381000"/>
            <a:ext cx="5029200" cy="265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5400" b="1">
                <a:solidFill>
                  <a:srgbClr val="FFFFCC"/>
                </a:solidFill>
                <a:effectLst>
                  <a:outerShdw blurRad="38100" dist="38100" dir="2700000" algn="tl">
                    <a:srgbClr val="000000"/>
                  </a:outerShdw>
                </a:effectLst>
                <a:latin typeface="Comic Sans MS" panose="030F0702030302020204" pitchFamily="66" charset="0"/>
              </a:rPr>
              <a:t>Congregational Singing</a:t>
            </a:r>
          </a:p>
          <a:p>
            <a:pPr algn="ctr">
              <a:spcBef>
                <a:spcPct val="50000"/>
              </a:spcBef>
            </a:pPr>
            <a:r>
              <a:rPr lang="en-US" sz="4000" i="1">
                <a:solidFill>
                  <a:schemeClr val="bg1"/>
                </a:solidFill>
                <a:latin typeface="Comic Sans MS" panose="030F0702030302020204" pitchFamily="66" charset="0"/>
              </a:rPr>
              <a:t>Its Place &amp; Purpose</a:t>
            </a:r>
          </a:p>
        </p:txBody>
      </p:sp>
      <p:sp>
        <p:nvSpPr>
          <p:cNvPr id="136196" name="Text Box 4"/>
          <p:cNvSpPr txBox="1">
            <a:spLocks noChangeArrowheads="1"/>
          </p:cNvSpPr>
          <p:nvPr/>
        </p:nvSpPr>
        <p:spPr bwMode="auto">
          <a:xfrm>
            <a:off x="990600" y="3581400"/>
            <a:ext cx="6384925"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b="1">
                <a:solidFill>
                  <a:srgbClr val="FFFF66"/>
                </a:solidFill>
                <a:latin typeface="Comic Sans MS" panose="030F0702030302020204" pitchFamily="66" charset="0"/>
              </a:rPr>
              <a:t>I. Singing Is Worship</a:t>
            </a:r>
          </a:p>
          <a:p>
            <a:r>
              <a:rPr lang="en-US" sz="3200" b="1">
                <a:solidFill>
                  <a:srgbClr val="FFFF66"/>
                </a:solidFill>
                <a:latin typeface="Comic Sans MS" panose="030F0702030302020204" pitchFamily="66" charset="0"/>
              </a:rPr>
              <a:t>II. The Importance Of Singing</a:t>
            </a:r>
          </a:p>
          <a:p>
            <a:r>
              <a:rPr lang="en-US" sz="3200" b="1">
                <a:solidFill>
                  <a:srgbClr val="FFFF66"/>
                </a:solidFill>
                <a:latin typeface="Comic Sans MS" panose="030F0702030302020204" pitchFamily="66" charset="0"/>
              </a:rPr>
              <a:t>III. How We Serve God (Sing)</a:t>
            </a:r>
          </a:p>
          <a:p>
            <a:r>
              <a:rPr lang="en-US" sz="3200" b="1">
                <a:solidFill>
                  <a:srgbClr val="FFFF66"/>
                </a:solidFill>
                <a:latin typeface="Comic Sans MS" panose="030F0702030302020204" pitchFamily="66" charset="0"/>
              </a:rPr>
              <a:t>IV. Extremes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1068</TotalTime>
  <Words>1803</Words>
  <Application>Microsoft Office PowerPoint</Application>
  <PresentationFormat>On-screen Show (4:3)</PresentationFormat>
  <Paragraphs>301</Paragraphs>
  <Slides>50</Slides>
  <Notes>0</Notes>
  <HiddenSlides>0</HiddenSlides>
  <MMClips>0</MMClips>
  <ScaleCrop>false</ScaleCrop>
  <HeadingPairs>
    <vt:vector size="8" baseType="variant">
      <vt:variant>
        <vt:lpstr>Fonts Used</vt:lpstr>
      </vt:variant>
      <vt:variant>
        <vt:i4>11</vt:i4>
      </vt:variant>
      <vt:variant>
        <vt:lpstr>Theme</vt:lpstr>
      </vt:variant>
      <vt:variant>
        <vt:i4>4</vt:i4>
      </vt:variant>
      <vt:variant>
        <vt:lpstr>Embedded OLE Servers</vt:lpstr>
      </vt:variant>
      <vt:variant>
        <vt:i4>1</vt:i4>
      </vt:variant>
      <vt:variant>
        <vt:lpstr>Slide Titles</vt:lpstr>
      </vt:variant>
      <vt:variant>
        <vt:i4>50</vt:i4>
      </vt:variant>
    </vt:vector>
  </HeadingPairs>
  <TitlesOfParts>
    <vt:vector size="66" baseType="lpstr">
      <vt:lpstr>MS Outlook</vt:lpstr>
      <vt:lpstr>Cookie</vt:lpstr>
      <vt:lpstr>Calibri</vt:lpstr>
      <vt:lpstr>Tahoma</vt:lpstr>
      <vt:lpstr>Wingdings</vt:lpstr>
      <vt:lpstr>DomCasual</vt:lpstr>
      <vt:lpstr>Comic Sans MS</vt:lpstr>
      <vt:lpstr>Times New Roman</vt:lpstr>
      <vt:lpstr>Arial</vt:lpstr>
      <vt:lpstr>BD Symbols</vt:lpstr>
      <vt:lpstr>Arial Black</vt:lpstr>
      <vt:lpstr>Default Design</vt:lpstr>
      <vt:lpstr>Beam</vt:lpstr>
      <vt:lpstr>1_Default Design</vt:lpstr>
      <vt:lpstr>13_Office Theme</vt:lpstr>
      <vt:lpstr>Drawing</vt:lpstr>
      <vt:lpstr>PowerPoint Presentation</vt:lpstr>
      <vt:lpstr>PowerPoint Presentation</vt:lpstr>
      <vt:lpstr>Worship Attitude Affected by  Present-Day Culture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Donnie V. Rader</dc:creator>
  <cp:lastModifiedBy>DonnieV</cp:lastModifiedBy>
  <cp:revision>41</cp:revision>
  <dcterms:created xsi:type="dcterms:W3CDTF">2002-03-12T20:59:24Z</dcterms:created>
  <dcterms:modified xsi:type="dcterms:W3CDTF">2014-03-12T12:21:53Z</dcterms:modified>
</cp:coreProperties>
</file>