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49" r:id="rId2"/>
  </p:sldMasterIdLst>
  <p:sldIdLst>
    <p:sldId id="256" r:id="rId3"/>
    <p:sldId id="258" r:id="rId4"/>
    <p:sldId id="260" r:id="rId5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2910EE-8DBB-439D-9122-3E653CBAA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658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FF8C1-CD6E-4148-89B6-CB6ADFD3E2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81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33282C-C7D4-4FF1-90A9-CD736F9964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37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F75A61-1AD3-40E4-BAA6-27E491AAEE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93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3C903-4256-492F-A0C6-B0684D20F6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2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E4AFD-1540-406C-94FF-94EFE6C3CD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08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295AA-A25E-4318-B5BC-9E7E03AE3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65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D3E7B-6F45-4020-8B32-EFB2A5A172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71AAE-9D6E-4BAC-81E6-FD3B7FE02F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9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3B8C33-F9E2-48EC-B013-EB81D3F0FB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86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E9EAB-C987-46F4-B238-B2CE885730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25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9F871-4A3E-4851-ACBB-B14AD4134B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5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07F28-ED24-4614-87D1-0E56E0B89E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86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4C3BB-482D-41B1-A7FA-94D7328E98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6735-0122-49DA-918A-23FD5AC53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8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724C0-DE65-4606-A8C6-728D46EB18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83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173D4A-C028-4B78-96D3-7715E06979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07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1F0D47-1BE5-4584-9F76-02173B78E8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6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48F97-F9A0-4E80-8AA3-5221B4182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1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1EE37-8D51-4889-93BB-F0DE25C3E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120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8F4E6-414F-45ED-83AD-5585E670DB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10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4A74A-9D68-4B31-94DF-FF48D33EE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169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9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9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DE33E1-CA55-48F4-A2BF-6777A862253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21" descr="running to the finish_t_nt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9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9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AC1FCB-1317-4FC7-8C7F-4C4B9DB15B1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3319" name="Picture 21" descr="running to the finish_c_nt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764" y="1524000"/>
            <a:ext cx="42725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9900"/>
                </a:solidFill>
                <a:latin typeface="Arial Black" panose="020B0A04020102020204" pitchFamily="34" charset="0"/>
              </a:rPr>
              <a:t>Running</a:t>
            </a:r>
            <a:endParaRPr lang="en-US" sz="7200" dirty="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62" y="2895600"/>
            <a:ext cx="1099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9900"/>
                </a:solidFill>
                <a:latin typeface="Arial Black" panose="020B0A04020102020204" pitchFamily="34" charset="0"/>
              </a:rPr>
              <a:t>To</a:t>
            </a:r>
            <a:endParaRPr lang="en-US" sz="5400" dirty="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0165" y="2438400"/>
            <a:ext cx="31831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Win</a:t>
            </a:r>
            <a:endParaRPr lang="en-US" sz="115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384" y="3990201"/>
            <a:ext cx="3297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9900"/>
                </a:solidFill>
              </a:rPr>
              <a:t>1 Corinthians 9:24-27</a:t>
            </a:r>
            <a:endParaRPr lang="en-US" sz="24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3073" y="3055203"/>
            <a:ext cx="2910477" cy="1821597"/>
            <a:chOff x="143073" y="3055203"/>
            <a:chExt cx="2910477" cy="1821597"/>
          </a:xfrm>
        </p:grpSpPr>
        <p:sp>
          <p:nvSpPr>
            <p:cNvPr id="3" name="TextBox 2"/>
            <p:cNvSpPr txBox="1"/>
            <p:nvPr/>
          </p:nvSpPr>
          <p:spPr>
            <a:xfrm>
              <a:off x="143073" y="3055203"/>
              <a:ext cx="291047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rgbClr val="FF9900"/>
                  </a:solidFill>
                  <a:latin typeface="Arial Black" panose="020B0A04020102020204" pitchFamily="34" charset="0"/>
                </a:rPr>
                <a:t>Running</a:t>
              </a:r>
              <a:endParaRPr lang="en-US" sz="4800" dirty="0">
                <a:solidFill>
                  <a:srgbClr val="FF99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8571" y="3925669"/>
              <a:ext cx="7945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rgbClr val="FF9900"/>
                  </a:solidFill>
                  <a:latin typeface="Arial Black" panose="020B0A04020102020204" pitchFamily="34" charset="0"/>
                </a:rPr>
                <a:t>To</a:t>
              </a:r>
              <a:endParaRPr lang="en-US" sz="3600" dirty="0">
                <a:solidFill>
                  <a:srgbClr val="FF99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90600" y="3676471"/>
              <a:ext cx="206197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Win</a:t>
              </a:r>
              <a:endParaRPr lang="en-US" sz="7200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343400" y="6096000"/>
            <a:ext cx="4326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1 Corinthians 9:24-27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228600"/>
            <a:ext cx="5288738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Enter the race.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Lay aside hindrances.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Exercise self-control.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Run with patience/endurance.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Run as if you are the only one to win.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Make every effort count.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Keep the rules.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Keep eyes on goal.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Pray for strength.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800" dirty="0" smtClean="0"/>
              <a:t>Finish the course.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764" y="1524000"/>
            <a:ext cx="42725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9900"/>
                </a:solidFill>
                <a:latin typeface="Arial Black" panose="020B0A04020102020204" pitchFamily="34" charset="0"/>
              </a:rPr>
              <a:t>Running</a:t>
            </a:r>
            <a:endParaRPr lang="en-US" sz="7200" dirty="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62" y="2895600"/>
            <a:ext cx="1099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9900"/>
                </a:solidFill>
                <a:latin typeface="Arial Black" panose="020B0A04020102020204" pitchFamily="34" charset="0"/>
              </a:rPr>
              <a:t>To</a:t>
            </a:r>
            <a:endParaRPr lang="en-US" sz="5400" dirty="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0165" y="2438400"/>
            <a:ext cx="31831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Win</a:t>
            </a:r>
            <a:endParaRPr lang="en-US" sz="115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384" y="3990201"/>
            <a:ext cx="3297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9900"/>
                </a:solidFill>
              </a:rPr>
              <a:t>1 Corinthians 9:24-27</a:t>
            </a:r>
            <a:endParaRPr lang="en-US" sz="2400" b="1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7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66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 Black</vt:lpstr>
      <vt:lpstr>ＭＳ Ｐゴシック</vt:lpstr>
      <vt:lpstr>Arial</vt:lpstr>
      <vt:lpstr>Default Design</vt:lpstr>
      <vt:lpstr>Custom Design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Joshua Bailey</dc:creator>
  <cp:lastModifiedBy>Donnie V. Rader</cp:lastModifiedBy>
  <cp:revision>100</cp:revision>
  <dcterms:created xsi:type="dcterms:W3CDTF">2010-04-26T15:37:39Z</dcterms:created>
  <dcterms:modified xsi:type="dcterms:W3CDTF">2015-02-26T12:36:53Z</dcterms:modified>
</cp:coreProperties>
</file>