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733" r:id="rId4"/>
    <p:sldMasterId id="2147483745" r:id="rId5"/>
  </p:sldMasterIdLst>
  <p:notesMasterIdLst>
    <p:notesMasterId r:id="rId32"/>
  </p:notesMasterIdLst>
  <p:sldIdLst>
    <p:sldId id="279" r:id="rId6"/>
    <p:sldId id="273" r:id="rId7"/>
    <p:sldId id="274" r:id="rId8"/>
    <p:sldId id="278" r:id="rId9"/>
    <p:sldId id="277" r:id="rId10"/>
    <p:sldId id="275" r:id="rId11"/>
    <p:sldId id="260" r:id="rId12"/>
    <p:sldId id="281" r:id="rId13"/>
    <p:sldId id="282" r:id="rId14"/>
    <p:sldId id="283" r:id="rId15"/>
    <p:sldId id="262" r:id="rId16"/>
    <p:sldId id="266" r:id="rId17"/>
    <p:sldId id="284" r:id="rId18"/>
    <p:sldId id="285" r:id="rId19"/>
    <p:sldId id="263" r:id="rId20"/>
    <p:sldId id="267" r:id="rId21"/>
    <p:sldId id="286" r:id="rId22"/>
    <p:sldId id="287" r:id="rId23"/>
    <p:sldId id="264" r:id="rId24"/>
    <p:sldId id="268" r:id="rId25"/>
    <p:sldId id="288" r:id="rId26"/>
    <p:sldId id="289" r:id="rId27"/>
    <p:sldId id="290" r:id="rId28"/>
    <p:sldId id="291" r:id="rId29"/>
    <p:sldId id="292" r:id="rId30"/>
    <p:sldId id="265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2" autoAdjust="0"/>
    <p:restoredTop sz="87792" autoAdjust="0"/>
  </p:normalViewPr>
  <p:slideViewPr>
    <p:cSldViewPr snapToGrid="0">
      <p:cViewPr varScale="1">
        <p:scale>
          <a:sx n="62" d="100"/>
          <a:sy n="62" d="100"/>
        </p:scale>
        <p:origin x="156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F38E90-72A9-409F-A9A9-D7EDD974E3BE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6B9889-E204-4CEE-A9E8-63BCD94E4A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7101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Ought</a:t>
            </a:r>
            <a:r>
              <a:rPr lang="en-US" baseline="0" dirty="0" smtClean="0"/>
              <a:t> to encourage us not to lose faith but trust in God’s providence to accomplish his purpose no matter what happens along the way!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6B9889-E204-4CEE-A9E8-63BCD94E4A8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0289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Kindness</a:t>
            </a:r>
            <a:r>
              <a:rPr lang="en-US" baseline="0" dirty="0" smtClean="0"/>
              <a:t> used only twice – here and Titus. 3:4 – Love toward man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6B9889-E204-4CEE-A9E8-63BCD94E4A8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2892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6B9889-E204-4CEE-A9E8-63BCD94E4A8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0931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6B9889-E204-4CEE-A9E8-63BCD94E4A8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0133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6B9889-E204-4CEE-A9E8-63BCD94E4A8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44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C8F40-BB95-408F-9371-3D87781DFFCF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1BC7C-BB80-4AD7-8FA4-7E17DDCAE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0193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C8F40-BB95-408F-9371-3D87781DFFCF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1BC7C-BB80-4AD7-8FA4-7E17DDCAE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5206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C8F40-BB95-408F-9371-3D87781DFFCF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1BC7C-BB80-4AD7-8FA4-7E17DDCAE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2530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C8F40-BB95-408F-9371-3D87781DFFCF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1BC7C-BB80-4AD7-8FA4-7E17DDCAE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5301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C8F40-BB95-408F-9371-3D87781DFFCF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1BC7C-BB80-4AD7-8FA4-7E17DDCAE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5965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C8F40-BB95-408F-9371-3D87781DFFCF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1BC7C-BB80-4AD7-8FA4-7E17DDCAE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6618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C8F40-BB95-408F-9371-3D87781DFFCF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1BC7C-BB80-4AD7-8FA4-7E17DDCAE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8671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C8F40-BB95-408F-9371-3D87781DFFCF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1BC7C-BB80-4AD7-8FA4-7E17DDCAE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6194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C8F40-BB95-408F-9371-3D87781DFFCF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1BC7C-BB80-4AD7-8FA4-7E17DDCAE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1920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C8F40-BB95-408F-9371-3D87781DFFCF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1BC7C-BB80-4AD7-8FA4-7E17DDCAE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2504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C8F40-BB95-408F-9371-3D87781DFFCF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1BC7C-BB80-4AD7-8FA4-7E17DDCAE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9909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C8F40-BB95-408F-9371-3D87781DFFCF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1BC7C-BB80-4AD7-8FA4-7E17DDCAE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7629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C8F40-BB95-408F-9371-3D87781DFFCF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1BC7C-BB80-4AD7-8FA4-7E17DDCAE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018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C8F40-BB95-408F-9371-3D87781DFFCF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1BC7C-BB80-4AD7-8FA4-7E17DDCAE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5083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C8F40-BB95-408F-9371-3D87781DFFCF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1BC7C-BB80-4AD7-8FA4-7E17DDCAE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7454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C8F40-BB95-408F-9371-3D87781DFFCF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1BC7C-BB80-4AD7-8FA4-7E17DDCAE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0935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C8F40-BB95-408F-9371-3D87781DFFCF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1BC7C-BB80-4AD7-8FA4-7E17DDCAE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9570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546238" y="304800"/>
            <a:ext cx="8051524" cy="140473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C8F40-BB95-408F-9371-3D87781DFFCF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1BC7C-BB80-4AD7-8FA4-7E17DDCAE22C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2" descr="Paul put into prison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130" y="469611"/>
            <a:ext cx="2316435" cy="1090087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95421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C8F40-BB95-408F-9371-3D87781DFFCF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1BC7C-BB80-4AD7-8FA4-7E17DDCAE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0179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C8F40-BB95-408F-9371-3D87781DFFCF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1BC7C-BB80-4AD7-8FA4-7E17DDCAE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6765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C8F40-BB95-408F-9371-3D87781DFFCF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1BC7C-BB80-4AD7-8FA4-7E17DDCAE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2046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C8F40-BB95-408F-9371-3D87781DFFCF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1BC7C-BB80-4AD7-8FA4-7E17DDCAE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295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C8F40-BB95-408F-9371-3D87781DFFCF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1BC7C-BB80-4AD7-8FA4-7E17DDCAE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9185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C8F40-BB95-408F-9371-3D87781DFFCF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1BC7C-BB80-4AD7-8FA4-7E17DDCAE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4319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C8F40-BB95-408F-9371-3D87781DFFCF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1BC7C-BB80-4AD7-8FA4-7E17DDCAE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3045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C8F40-BB95-408F-9371-3D87781DFFCF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1BC7C-BB80-4AD7-8FA4-7E17DDCAE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4464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C8F40-BB95-408F-9371-3D87781DFFCF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1BC7C-BB80-4AD7-8FA4-7E17DDCAE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5564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C8F40-BB95-408F-9371-3D87781DFFCF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1BC7C-BB80-4AD7-8FA4-7E17DDCAE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6361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C8F40-BB95-408F-9371-3D87781DFFCF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1BC7C-BB80-4AD7-8FA4-7E17DDCAE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5584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C8F40-BB95-408F-9371-3D87781DFFCF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1BC7C-BB80-4AD7-8FA4-7E17DDCAE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7554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C8F40-BB95-408F-9371-3D87781DFFCF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1BC7C-BB80-4AD7-8FA4-7E17DDCAE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2966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C8F40-BB95-408F-9371-3D87781DFFCF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1BC7C-BB80-4AD7-8FA4-7E17DDCAE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649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C8F40-BB95-408F-9371-3D87781DFFCF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1BC7C-BB80-4AD7-8FA4-7E17DDCAE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1167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589"/>
            <a:ext cx="6858000" cy="2388054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491"/>
            <a:ext cx="6858000" cy="1654969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968B0C-18F1-426F-867A-A092D3F6F2A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82602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AA39EB-E793-4038-BE03-8B0CF266C2B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01148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398"/>
            <a:ext cx="7886700" cy="285239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009"/>
            <a:ext cx="7886700" cy="1500188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5CBF6A-2069-4D14-B96B-157E9969760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21911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541"/>
            <a:ext cx="3810000" cy="411445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541"/>
            <a:ext cx="3810000" cy="411445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D2848B-E562-4275-9A22-D44661E3C90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31967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693"/>
            <a:ext cx="7886700" cy="132499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9" y="1680482"/>
            <a:ext cx="3868737" cy="824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9" y="2505416"/>
            <a:ext cx="3868737" cy="368413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0482"/>
            <a:ext cx="3887788" cy="824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416"/>
            <a:ext cx="3887788" cy="368413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A464B7-CBA4-4CFD-9F73-CF926E23F37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76286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273009-5521-40B7-8F46-ADEDC04DB58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41184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F9FFEA-0780-48EE-AC1F-0826F08EC37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77138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9" y="457541"/>
            <a:ext cx="2949575" cy="160054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8220"/>
            <a:ext cx="4629150" cy="487305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9" y="2058081"/>
            <a:ext cx="2949575" cy="38117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9EE7C5-93BC-4AB4-9432-70099FEFA33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79886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9" y="457541"/>
            <a:ext cx="2949575" cy="160054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8220"/>
            <a:ext cx="4629150" cy="487305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9" y="2058081"/>
            <a:ext cx="2949575" cy="38117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0E99B0-0165-48D4-BCC9-BC22E1FEF44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9543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D4498E-B9E1-4148-8532-ED2F792710AE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86702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63286"/>
            <a:ext cx="1943100" cy="593271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63286"/>
            <a:ext cx="5676900" cy="593271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6FF2C7-74D7-4BDB-BB63-01F61278C03E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34311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4693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188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1025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9604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5684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1942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8668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7290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715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0118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933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8C8F40-BB95-408F-9371-3D87781DFFCF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C1BC7C-BB80-4AD7-8FA4-7E17DDCAE22C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Paul put into prison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780" y="212032"/>
            <a:ext cx="4927116" cy="2318643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4942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8C8F40-BB95-408F-9371-3D87781DFFCF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C1BC7C-BB80-4AD7-8FA4-7E17DDCAE22C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Paul put into prison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886" y="482863"/>
            <a:ext cx="2316435" cy="1090087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4377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8C8F40-BB95-408F-9371-3D87781DFFCF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C1BC7C-BB80-4AD7-8FA4-7E17DDCAE22C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Paul put into prison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7916" y="5551044"/>
            <a:ext cx="2096946" cy="986798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4441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63286"/>
            <a:ext cx="7772400" cy="326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541"/>
            <a:ext cx="7772400" cy="4114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9081"/>
            <a:ext cx="1905000" cy="455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9081"/>
            <a:ext cx="2895600" cy="455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9081"/>
            <a:ext cx="1905000" cy="455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F0756F2-9CAF-4B27-A56E-27FF826F4134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019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sz="8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  <a:cs typeface="Arial" charset="0"/>
              </a:rPr>
              <a:pPr/>
              <a:t>10/30/2014</a:t>
            </a:fld>
            <a:endParaRPr lang="en-US" dirty="0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  <a:cs typeface="Arial" charset="0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pic>
        <p:nvPicPr>
          <p:cNvPr id="7" name="Picture 2" descr="http://2.bp.blogspot.com/_ppYFwyNQfbs/TLyLW9icdfI/AAAAAAAABVU/r8iatg5pvDU/s1600/happy-marriage.jpg"/>
          <p:cNvPicPr>
            <a:picLocks noChangeAspect="1" noChangeArrowheads="1"/>
          </p:cNvPicPr>
          <p:nvPr userDrawn="1"/>
        </p:nvPicPr>
        <p:blipFill>
          <a:blip r:embed="rId1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666" y="0"/>
            <a:ext cx="916366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7361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24635" y="1694330"/>
            <a:ext cx="494851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Acts 28</a:t>
            </a:r>
            <a:endParaRPr lang="en-US" sz="6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84898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554" name="Picture 2" descr="D:\Projectr\GIFFiles\Paul 4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1" y="762001"/>
            <a:ext cx="8474075" cy="5508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1555" name="Rectangle 3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Paul Journey 4</a:t>
            </a:r>
          </a:p>
        </p:txBody>
      </p:sp>
      <p:sp>
        <p:nvSpPr>
          <p:cNvPr id="5" name="Freeform 4"/>
          <p:cNvSpPr/>
          <p:nvPr/>
        </p:nvSpPr>
        <p:spPr>
          <a:xfrm>
            <a:off x="8148918" y="4935071"/>
            <a:ext cx="228600" cy="470647"/>
          </a:xfrm>
          <a:custGeom>
            <a:avLst/>
            <a:gdLst>
              <a:gd name="connsiteX0" fmla="*/ 161364 w 228600"/>
              <a:gd name="connsiteY0" fmla="*/ 470647 h 470647"/>
              <a:gd name="connsiteX1" fmla="*/ 94129 w 228600"/>
              <a:gd name="connsiteY1" fmla="*/ 416858 h 470647"/>
              <a:gd name="connsiteX2" fmla="*/ 80682 w 228600"/>
              <a:gd name="connsiteY2" fmla="*/ 376517 h 470647"/>
              <a:gd name="connsiteX3" fmla="*/ 53788 w 228600"/>
              <a:gd name="connsiteY3" fmla="*/ 336176 h 470647"/>
              <a:gd name="connsiteX4" fmla="*/ 40341 w 228600"/>
              <a:gd name="connsiteY4" fmla="*/ 295835 h 470647"/>
              <a:gd name="connsiteX5" fmla="*/ 0 w 228600"/>
              <a:gd name="connsiteY5" fmla="*/ 215153 h 470647"/>
              <a:gd name="connsiteX6" fmla="*/ 26894 w 228600"/>
              <a:gd name="connsiteY6" fmla="*/ 174811 h 470647"/>
              <a:gd name="connsiteX7" fmla="*/ 40341 w 228600"/>
              <a:gd name="connsiteY7" fmla="*/ 121023 h 470647"/>
              <a:gd name="connsiteX8" fmla="*/ 80682 w 228600"/>
              <a:gd name="connsiteY8" fmla="*/ 107576 h 470647"/>
              <a:gd name="connsiteX9" fmla="*/ 174811 w 228600"/>
              <a:gd name="connsiteY9" fmla="*/ 0 h 470647"/>
              <a:gd name="connsiteX10" fmla="*/ 228600 w 228600"/>
              <a:gd name="connsiteY10" fmla="*/ 13447 h 470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8600" h="470647">
                <a:moveTo>
                  <a:pt x="161364" y="470647"/>
                </a:moveTo>
                <a:cubicBezTo>
                  <a:pt x="138952" y="452717"/>
                  <a:pt x="112807" y="438650"/>
                  <a:pt x="94129" y="416858"/>
                </a:cubicBezTo>
                <a:cubicBezTo>
                  <a:pt x="84904" y="406096"/>
                  <a:pt x="87021" y="389195"/>
                  <a:pt x="80682" y="376517"/>
                </a:cubicBezTo>
                <a:cubicBezTo>
                  <a:pt x="73454" y="362062"/>
                  <a:pt x="61016" y="350631"/>
                  <a:pt x="53788" y="336176"/>
                </a:cubicBezTo>
                <a:cubicBezTo>
                  <a:pt x="47449" y="323498"/>
                  <a:pt x="46680" y="308513"/>
                  <a:pt x="40341" y="295835"/>
                </a:cubicBezTo>
                <a:cubicBezTo>
                  <a:pt x="-11794" y="191565"/>
                  <a:pt x="33799" y="316551"/>
                  <a:pt x="0" y="215153"/>
                </a:cubicBezTo>
                <a:cubicBezTo>
                  <a:pt x="8965" y="201706"/>
                  <a:pt x="20528" y="189666"/>
                  <a:pt x="26894" y="174811"/>
                </a:cubicBezTo>
                <a:cubicBezTo>
                  <a:pt x="34174" y="157824"/>
                  <a:pt x="28796" y="135454"/>
                  <a:pt x="40341" y="121023"/>
                </a:cubicBezTo>
                <a:cubicBezTo>
                  <a:pt x="49196" y="109955"/>
                  <a:pt x="67235" y="112058"/>
                  <a:pt x="80682" y="107576"/>
                </a:cubicBezTo>
                <a:cubicBezTo>
                  <a:pt x="143435" y="13447"/>
                  <a:pt x="107576" y="44823"/>
                  <a:pt x="174811" y="0"/>
                </a:cubicBezTo>
                <a:lnTo>
                  <a:pt x="228600" y="13447"/>
                </a:lnTo>
              </a:path>
            </a:pathLst>
          </a:cu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6589059" y="4114800"/>
            <a:ext cx="1815353" cy="820271"/>
          </a:xfrm>
          <a:custGeom>
            <a:avLst/>
            <a:gdLst>
              <a:gd name="connsiteX0" fmla="*/ 1815353 w 1815353"/>
              <a:gd name="connsiteY0" fmla="*/ 820271 h 820271"/>
              <a:gd name="connsiteX1" fmla="*/ 1775012 w 1815353"/>
              <a:gd name="connsiteY1" fmla="*/ 753035 h 820271"/>
              <a:gd name="connsiteX2" fmla="*/ 1721223 w 1815353"/>
              <a:gd name="connsiteY2" fmla="*/ 685800 h 820271"/>
              <a:gd name="connsiteX3" fmla="*/ 1680882 w 1815353"/>
              <a:gd name="connsiteY3" fmla="*/ 605118 h 820271"/>
              <a:gd name="connsiteX4" fmla="*/ 1653988 w 1815353"/>
              <a:gd name="connsiteY4" fmla="*/ 484094 h 820271"/>
              <a:gd name="connsiteX5" fmla="*/ 1627094 w 1815353"/>
              <a:gd name="connsiteY5" fmla="*/ 403412 h 820271"/>
              <a:gd name="connsiteX6" fmla="*/ 1613647 w 1815353"/>
              <a:gd name="connsiteY6" fmla="*/ 363071 h 820271"/>
              <a:gd name="connsiteX7" fmla="*/ 1600200 w 1815353"/>
              <a:gd name="connsiteY7" fmla="*/ 322729 h 820271"/>
              <a:gd name="connsiteX8" fmla="*/ 1546412 w 1815353"/>
              <a:gd name="connsiteY8" fmla="*/ 242047 h 820271"/>
              <a:gd name="connsiteX9" fmla="*/ 1492623 w 1815353"/>
              <a:gd name="connsiteY9" fmla="*/ 121024 h 820271"/>
              <a:gd name="connsiteX10" fmla="*/ 1465729 w 1815353"/>
              <a:gd name="connsiteY10" fmla="*/ 94129 h 820271"/>
              <a:gd name="connsiteX11" fmla="*/ 1452282 w 1815353"/>
              <a:gd name="connsiteY11" fmla="*/ 53788 h 820271"/>
              <a:gd name="connsiteX12" fmla="*/ 1385047 w 1815353"/>
              <a:gd name="connsiteY12" fmla="*/ 26894 h 820271"/>
              <a:gd name="connsiteX13" fmla="*/ 1344706 w 1815353"/>
              <a:gd name="connsiteY13" fmla="*/ 0 h 820271"/>
              <a:gd name="connsiteX14" fmla="*/ 1304365 w 1815353"/>
              <a:gd name="connsiteY14" fmla="*/ 26894 h 820271"/>
              <a:gd name="connsiteX15" fmla="*/ 1196788 w 1815353"/>
              <a:gd name="connsiteY15" fmla="*/ 121024 h 820271"/>
              <a:gd name="connsiteX16" fmla="*/ 1156447 w 1815353"/>
              <a:gd name="connsiteY16" fmla="*/ 134471 h 820271"/>
              <a:gd name="connsiteX17" fmla="*/ 1116106 w 1815353"/>
              <a:gd name="connsiteY17" fmla="*/ 174812 h 820271"/>
              <a:gd name="connsiteX18" fmla="*/ 1035423 w 1815353"/>
              <a:gd name="connsiteY18" fmla="*/ 228600 h 820271"/>
              <a:gd name="connsiteX19" fmla="*/ 941294 w 1815353"/>
              <a:gd name="connsiteY19" fmla="*/ 255494 h 820271"/>
              <a:gd name="connsiteX20" fmla="*/ 874059 w 1815353"/>
              <a:gd name="connsiteY20" fmla="*/ 268941 h 820271"/>
              <a:gd name="connsiteX21" fmla="*/ 820270 w 1815353"/>
              <a:gd name="connsiteY21" fmla="*/ 282388 h 820271"/>
              <a:gd name="connsiteX22" fmla="*/ 739588 w 1815353"/>
              <a:gd name="connsiteY22" fmla="*/ 309282 h 820271"/>
              <a:gd name="connsiteX23" fmla="*/ 685800 w 1815353"/>
              <a:gd name="connsiteY23" fmla="*/ 322729 h 820271"/>
              <a:gd name="connsiteX24" fmla="*/ 363070 w 1815353"/>
              <a:gd name="connsiteY24" fmla="*/ 309282 h 820271"/>
              <a:gd name="connsiteX25" fmla="*/ 282388 w 1815353"/>
              <a:gd name="connsiteY25" fmla="*/ 295835 h 820271"/>
              <a:gd name="connsiteX26" fmla="*/ 174812 w 1815353"/>
              <a:gd name="connsiteY26" fmla="*/ 268941 h 820271"/>
              <a:gd name="connsiteX27" fmla="*/ 13447 w 1815353"/>
              <a:gd name="connsiteY27" fmla="*/ 188259 h 820271"/>
              <a:gd name="connsiteX28" fmla="*/ 0 w 1815353"/>
              <a:gd name="connsiteY28" fmla="*/ 188259 h 820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815353" h="820271">
                <a:moveTo>
                  <a:pt x="1815353" y="820271"/>
                </a:moveTo>
                <a:cubicBezTo>
                  <a:pt x="1801906" y="797859"/>
                  <a:pt x="1790204" y="774303"/>
                  <a:pt x="1775012" y="753035"/>
                </a:cubicBezTo>
                <a:cubicBezTo>
                  <a:pt x="1733317" y="694663"/>
                  <a:pt x="1759448" y="762249"/>
                  <a:pt x="1721223" y="685800"/>
                </a:cubicBezTo>
                <a:cubicBezTo>
                  <a:pt x="1665550" y="574454"/>
                  <a:pt x="1757956" y="720730"/>
                  <a:pt x="1680882" y="605118"/>
                </a:cubicBezTo>
                <a:cubicBezTo>
                  <a:pt x="1642407" y="489691"/>
                  <a:pt x="1701322" y="673431"/>
                  <a:pt x="1653988" y="484094"/>
                </a:cubicBezTo>
                <a:cubicBezTo>
                  <a:pt x="1647112" y="456592"/>
                  <a:pt x="1636059" y="430306"/>
                  <a:pt x="1627094" y="403412"/>
                </a:cubicBezTo>
                <a:lnTo>
                  <a:pt x="1613647" y="363071"/>
                </a:lnTo>
                <a:cubicBezTo>
                  <a:pt x="1609165" y="349624"/>
                  <a:pt x="1608063" y="334523"/>
                  <a:pt x="1600200" y="322729"/>
                </a:cubicBezTo>
                <a:cubicBezTo>
                  <a:pt x="1582271" y="295835"/>
                  <a:pt x="1556634" y="272711"/>
                  <a:pt x="1546412" y="242047"/>
                </a:cubicBezTo>
                <a:cubicBezTo>
                  <a:pt x="1525086" y="178072"/>
                  <a:pt x="1529154" y="166688"/>
                  <a:pt x="1492623" y="121024"/>
                </a:cubicBezTo>
                <a:cubicBezTo>
                  <a:pt x="1484703" y="111124"/>
                  <a:pt x="1474694" y="103094"/>
                  <a:pt x="1465729" y="94129"/>
                </a:cubicBezTo>
                <a:cubicBezTo>
                  <a:pt x="1461247" y="80682"/>
                  <a:pt x="1463171" y="62862"/>
                  <a:pt x="1452282" y="53788"/>
                </a:cubicBezTo>
                <a:cubicBezTo>
                  <a:pt x="1433739" y="38335"/>
                  <a:pt x="1406637" y="37689"/>
                  <a:pt x="1385047" y="26894"/>
                </a:cubicBezTo>
                <a:cubicBezTo>
                  <a:pt x="1370592" y="19666"/>
                  <a:pt x="1358153" y="8965"/>
                  <a:pt x="1344706" y="0"/>
                </a:cubicBezTo>
                <a:cubicBezTo>
                  <a:pt x="1331259" y="8965"/>
                  <a:pt x="1316528" y="16252"/>
                  <a:pt x="1304365" y="26894"/>
                </a:cubicBezTo>
                <a:cubicBezTo>
                  <a:pt x="1257636" y="67782"/>
                  <a:pt x="1247217" y="95809"/>
                  <a:pt x="1196788" y="121024"/>
                </a:cubicBezTo>
                <a:cubicBezTo>
                  <a:pt x="1184110" y="127363"/>
                  <a:pt x="1169894" y="129989"/>
                  <a:pt x="1156447" y="134471"/>
                </a:cubicBezTo>
                <a:cubicBezTo>
                  <a:pt x="1143000" y="147918"/>
                  <a:pt x="1131117" y="163137"/>
                  <a:pt x="1116106" y="174812"/>
                </a:cubicBezTo>
                <a:cubicBezTo>
                  <a:pt x="1090592" y="194656"/>
                  <a:pt x="1066087" y="218379"/>
                  <a:pt x="1035423" y="228600"/>
                </a:cubicBezTo>
                <a:cubicBezTo>
                  <a:pt x="990499" y="243575"/>
                  <a:pt x="991948" y="244237"/>
                  <a:pt x="941294" y="255494"/>
                </a:cubicBezTo>
                <a:cubicBezTo>
                  <a:pt x="918983" y="260452"/>
                  <a:pt x="896370" y="263983"/>
                  <a:pt x="874059" y="268941"/>
                </a:cubicBezTo>
                <a:cubicBezTo>
                  <a:pt x="856018" y="272950"/>
                  <a:pt x="837972" y="277077"/>
                  <a:pt x="820270" y="282388"/>
                </a:cubicBezTo>
                <a:cubicBezTo>
                  <a:pt x="793117" y="290534"/>
                  <a:pt x="767090" y="302406"/>
                  <a:pt x="739588" y="309282"/>
                </a:cubicBezTo>
                <a:lnTo>
                  <a:pt x="685800" y="322729"/>
                </a:lnTo>
                <a:cubicBezTo>
                  <a:pt x="578223" y="318247"/>
                  <a:pt x="470502" y="316444"/>
                  <a:pt x="363070" y="309282"/>
                </a:cubicBezTo>
                <a:cubicBezTo>
                  <a:pt x="335865" y="307468"/>
                  <a:pt x="309048" y="301548"/>
                  <a:pt x="282388" y="295835"/>
                </a:cubicBezTo>
                <a:cubicBezTo>
                  <a:pt x="246246" y="288090"/>
                  <a:pt x="174812" y="268941"/>
                  <a:pt x="174812" y="268941"/>
                </a:cubicBezTo>
                <a:cubicBezTo>
                  <a:pt x="134020" y="241746"/>
                  <a:pt x="69119" y="188259"/>
                  <a:pt x="13447" y="188259"/>
                </a:cubicBezTo>
                <a:lnTo>
                  <a:pt x="0" y="188259"/>
                </a:lnTo>
              </a:path>
            </a:pathLst>
          </a:cu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5862918" y="4249271"/>
            <a:ext cx="712694" cy="174811"/>
          </a:xfrm>
          <a:custGeom>
            <a:avLst/>
            <a:gdLst>
              <a:gd name="connsiteX0" fmla="*/ 712694 w 712694"/>
              <a:gd name="connsiteY0" fmla="*/ 67235 h 174811"/>
              <a:gd name="connsiteX1" fmla="*/ 699247 w 712694"/>
              <a:gd name="connsiteY1" fmla="*/ 134470 h 174811"/>
              <a:gd name="connsiteX2" fmla="*/ 618564 w 712694"/>
              <a:gd name="connsiteY2" fmla="*/ 161364 h 174811"/>
              <a:gd name="connsiteX3" fmla="*/ 578223 w 712694"/>
              <a:gd name="connsiteY3" fmla="*/ 174811 h 174811"/>
              <a:gd name="connsiteX4" fmla="*/ 510988 w 712694"/>
              <a:gd name="connsiteY4" fmla="*/ 161364 h 174811"/>
              <a:gd name="connsiteX5" fmla="*/ 430306 w 712694"/>
              <a:gd name="connsiteY5" fmla="*/ 94129 h 174811"/>
              <a:gd name="connsiteX6" fmla="*/ 389964 w 712694"/>
              <a:gd name="connsiteY6" fmla="*/ 67235 h 174811"/>
              <a:gd name="connsiteX7" fmla="*/ 349623 w 712694"/>
              <a:gd name="connsiteY7" fmla="*/ 53788 h 174811"/>
              <a:gd name="connsiteX8" fmla="*/ 268941 w 712694"/>
              <a:gd name="connsiteY8" fmla="*/ 0 h 174811"/>
              <a:gd name="connsiteX9" fmla="*/ 0 w 712694"/>
              <a:gd name="connsiteY9" fmla="*/ 13447 h 174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12694" h="174811">
                <a:moveTo>
                  <a:pt x="712694" y="67235"/>
                </a:moveTo>
                <a:cubicBezTo>
                  <a:pt x="708212" y="89647"/>
                  <a:pt x="715408" y="118309"/>
                  <a:pt x="699247" y="134470"/>
                </a:cubicBezTo>
                <a:cubicBezTo>
                  <a:pt x="679201" y="154516"/>
                  <a:pt x="645458" y="152399"/>
                  <a:pt x="618564" y="161364"/>
                </a:cubicBezTo>
                <a:lnTo>
                  <a:pt x="578223" y="174811"/>
                </a:lnTo>
                <a:cubicBezTo>
                  <a:pt x="555811" y="170329"/>
                  <a:pt x="532388" y="169389"/>
                  <a:pt x="510988" y="161364"/>
                </a:cubicBezTo>
                <a:cubicBezTo>
                  <a:pt x="474566" y="147706"/>
                  <a:pt x="458844" y="117911"/>
                  <a:pt x="430306" y="94129"/>
                </a:cubicBezTo>
                <a:cubicBezTo>
                  <a:pt x="417890" y="83783"/>
                  <a:pt x="404419" y="74463"/>
                  <a:pt x="389964" y="67235"/>
                </a:cubicBezTo>
                <a:cubicBezTo>
                  <a:pt x="377286" y="60896"/>
                  <a:pt x="362014" y="60672"/>
                  <a:pt x="349623" y="53788"/>
                </a:cubicBezTo>
                <a:cubicBezTo>
                  <a:pt x="321368" y="38091"/>
                  <a:pt x="268941" y="0"/>
                  <a:pt x="268941" y="0"/>
                </a:cubicBezTo>
                <a:lnTo>
                  <a:pt x="0" y="13447"/>
                </a:lnTo>
              </a:path>
            </a:pathLst>
          </a:cu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5109882" y="4262718"/>
            <a:ext cx="766483" cy="739588"/>
          </a:xfrm>
          <a:custGeom>
            <a:avLst/>
            <a:gdLst>
              <a:gd name="connsiteX0" fmla="*/ 766483 w 766483"/>
              <a:gd name="connsiteY0" fmla="*/ 0 h 739588"/>
              <a:gd name="connsiteX1" fmla="*/ 712694 w 766483"/>
              <a:gd name="connsiteY1" fmla="*/ 107576 h 739588"/>
              <a:gd name="connsiteX2" fmla="*/ 685800 w 766483"/>
              <a:gd name="connsiteY2" fmla="*/ 215153 h 739588"/>
              <a:gd name="connsiteX3" fmla="*/ 658906 w 766483"/>
              <a:gd name="connsiteY3" fmla="*/ 255494 h 739588"/>
              <a:gd name="connsiteX4" fmla="*/ 632012 w 766483"/>
              <a:gd name="connsiteY4" fmla="*/ 336176 h 739588"/>
              <a:gd name="connsiteX5" fmla="*/ 578224 w 766483"/>
              <a:gd name="connsiteY5" fmla="*/ 416858 h 739588"/>
              <a:gd name="connsiteX6" fmla="*/ 537883 w 766483"/>
              <a:gd name="connsiteY6" fmla="*/ 497541 h 739588"/>
              <a:gd name="connsiteX7" fmla="*/ 457200 w 766483"/>
              <a:gd name="connsiteY7" fmla="*/ 658906 h 739588"/>
              <a:gd name="connsiteX8" fmla="*/ 376518 w 766483"/>
              <a:gd name="connsiteY8" fmla="*/ 712694 h 739588"/>
              <a:gd name="connsiteX9" fmla="*/ 336177 w 766483"/>
              <a:gd name="connsiteY9" fmla="*/ 739588 h 739588"/>
              <a:gd name="connsiteX10" fmla="*/ 134471 w 766483"/>
              <a:gd name="connsiteY10" fmla="*/ 726141 h 739588"/>
              <a:gd name="connsiteX11" fmla="*/ 26894 w 766483"/>
              <a:gd name="connsiteY11" fmla="*/ 645458 h 739588"/>
              <a:gd name="connsiteX12" fmla="*/ 0 w 766483"/>
              <a:gd name="connsiteY12" fmla="*/ 618564 h 739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66483" h="739588">
                <a:moveTo>
                  <a:pt x="766483" y="0"/>
                </a:moveTo>
                <a:cubicBezTo>
                  <a:pt x="736011" y="50787"/>
                  <a:pt x="725100" y="57952"/>
                  <a:pt x="712694" y="107576"/>
                </a:cubicBezTo>
                <a:cubicBezTo>
                  <a:pt x="705022" y="138263"/>
                  <a:pt x="701169" y="184415"/>
                  <a:pt x="685800" y="215153"/>
                </a:cubicBezTo>
                <a:cubicBezTo>
                  <a:pt x="678573" y="229608"/>
                  <a:pt x="665470" y="240726"/>
                  <a:pt x="658906" y="255494"/>
                </a:cubicBezTo>
                <a:cubicBezTo>
                  <a:pt x="647392" y="281399"/>
                  <a:pt x="647737" y="312588"/>
                  <a:pt x="632012" y="336176"/>
                </a:cubicBezTo>
                <a:lnTo>
                  <a:pt x="578224" y="416858"/>
                </a:lnTo>
                <a:cubicBezTo>
                  <a:pt x="529185" y="563978"/>
                  <a:pt x="607393" y="341144"/>
                  <a:pt x="537883" y="497541"/>
                </a:cubicBezTo>
                <a:cubicBezTo>
                  <a:pt x="515274" y="548411"/>
                  <a:pt x="510174" y="623590"/>
                  <a:pt x="457200" y="658906"/>
                </a:cubicBezTo>
                <a:lnTo>
                  <a:pt x="376518" y="712694"/>
                </a:lnTo>
                <a:lnTo>
                  <a:pt x="336177" y="739588"/>
                </a:lnTo>
                <a:cubicBezTo>
                  <a:pt x="268942" y="735106"/>
                  <a:pt x="200023" y="741749"/>
                  <a:pt x="134471" y="726141"/>
                </a:cubicBezTo>
                <a:cubicBezTo>
                  <a:pt x="94557" y="716638"/>
                  <a:pt x="56515" y="675079"/>
                  <a:pt x="26894" y="645458"/>
                </a:cubicBezTo>
                <a:lnTo>
                  <a:pt x="0" y="618564"/>
                </a:lnTo>
              </a:path>
            </a:pathLst>
          </a:cu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2043953" y="4433548"/>
            <a:ext cx="3065929" cy="649440"/>
          </a:xfrm>
          <a:custGeom>
            <a:avLst/>
            <a:gdLst>
              <a:gd name="connsiteX0" fmla="*/ 3065929 w 3065929"/>
              <a:gd name="connsiteY0" fmla="*/ 461181 h 649440"/>
              <a:gd name="connsiteX1" fmla="*/ 2985247 w 3065929"/>
              <a:gd name="connsiteY1" fmla="*/ 474628 h 649440"/>
              <a:gd name="connsiteX2" fmla="*/ 2944906 w 3065929"/>
              <a:gd name="connsiteY2" fmla="*/ 488076 h 649440"/>
              <a:gd name="connsiteX3" fmla="*/ 2891118 w 3065929"/>
              <a:gd name="connsiteY3" fmla="*/ 568758 h 649440"/>
              <a:gd name="connsiteX4" fmla="*/ 2810435 w 3065929"/>
              <a:gd name="connsiteY4" fmla="*/ 595652 h 649440"/>
              <a:gd name="connsiteX5" fmla="*/ 2770094 w 3065929"/>
              <a:gd name="connsiteY5" fmla="*/ 609099 h 649440"/>
              <a:gd name="connsiteX6" fmla="*/ 2729753 w 3065929"/>
              <a:gd name="connsiteY6" fmla="*/ 622546 h 649440"/>
              <a:gd name="connsiteX7" fmla="*/ 2689412 w 3065929"/>
              <a:gd name="connsiteY7" fmla="*/ 649440 h 649440"/>
              <a:gd name="connsiteX8" fmla="*/ 2635623 w 3065929"/>
              <a:gd name="connsiteY8" fmla="*/ 635993 h 649440"/>
              <a:gd name="connsiteX9" fmla="*/ 2581835 w 3065929"/>
              <a:gd name="connsiteY9" fmla="*/ 609099 h 649440"/>
              <a:gd name="connsiteX10" fmla="*/ 2501153 w 3065929"/>
              <a:gd name="connsiteY10" fmla="*/ 595652 h 649440"/>
              <a:gd name="connsiteX11" fmla="*/ 2407023 w 3065929"/>
              <a:gd name="connsiteY11" fmla="*/ 555311 h 649440"/>
              <a:gd name="connsiteX12" fmla="*/ 2286000 w 3065929"/>
              <a:gd name="connsiteY12" fmla="*/ 528417 h 649440"/>
              <a:gd name="connsiteX13" fmla="*/ 2218765 w 3065929"/>
              <a:gd name="connsiteY13" fmla="*/ 488076 h 649440"/>
              <a:gd name="connsiteX14" fmla="*/ 2124635 w 3065929"/>
              <a:gd name="connsiteY14" fmla="*/ 407393 h 649440"/>
              <a:gd name="connsiteX15" fmla="*/ 2057400 w 3065929"/>
              <a:gd name="connsiteY15" fmla="*/ 340158 h 649440"/>
              <a:gd name="connsiteX16" fmla="*/ 2030506 w 3065929"/>
              <a:gd name="connsiteY16" fmla="*/ 299817 h 649440"/>
              <a:gd name="connsiteX17" fmla="*/ 1963271 w 3065929"/>
              <a:gd name="connsiteY17" fmla="*/ 232581 h 649440"/>
              <a:gd name="connsiteX18" fmla="*/ 1936376 w 3065929"/>
              <a:gd name="connsiteY18" fmla="*/ 205687 h 649440"/>
              <a:gd name="connsiteX19" fmla="*/ 1896035 w 3065929"/>
              <a:gd name="connsiteY19" fmla="*/ 178793 h 649440"/>
              <a:gd name="connsiteX20" fmla="*/ 1828800 w 3065929"/>
              <a:gd name="connsiteY20" fmla="*/ 98111 h 649440"/>
              <a:gd name="connsiteX21" fmla="*/ 1788459 w 3065929"/>
              <a:gd name="connsiteY21" fmla="*/ 71217 h 649440"/>
              <a:gd name="connsiteX22" fmla="*/ 1775012 w 3065929"/>
              <a:gd name="connsiteY22" fmla="*/ 30876 h 649440"/>
              <a:gd name="connsiteX23" fmla="*/ 1640541 w 3065929"/>
              <a:gd name="connsiteY23" fmla="*/ 17428 h 649440"/>
              <a:gd name="connsiteX24" fmla="*/ 1613647 w 3065929"/>
              <a:gd name="connsiteY24" fmla="*/ 44323 h 649440"/>
              <a:gd name="connsiteX25" fmla="*/ 1586753 w 3065929"/>
              <a:gd name="connsiteY25" fmla="*/ 84664 h 649440"/>
              <a:gd name="connsiteX26" fmla="*/ 1546412 w 3065929"/>
              <a:gd name="connsiteY26" fmla="*/ 111558 h 649440"/>
              <a:gd name="connsiteX27" fmla="*/ 1506071 w 3065929"/>
              <a:gd name="connsiteY27" fmla="*/ 192240 h 649440"/>
              <a:gd name="connsiteX28" fmla="*/ 1465729 w 3065929"/>
              <a:gd name="connsiteY28" fmla="*/ 259476 h 649440"/>
              <a:gd name="connsiteX29" fmla="*/ 1438835 w 3065929"/>
              <a:gd name="connsiteY29" fmla="*/ 420840 h 649440"/>
              <a:gd name="connsiteX30" fmla="*/ 1398494 w 3065929"/>
              <a:gd name="connsiteY30" fmla="*/ 501523 h 649440"/>
              <a:gd name="connsiteX31" fmla="*/ 1358153 w 3065929"/>
              <a:gd name="connsiteY31" fmla="*/ 514970 h 649440"/>
              <a:gd name="connsiteX32" fmla="*/ 1304365 w 3065929"/>
              <a:gd name="connsiteY32" fmla="*/ 582205 h 649440"/>
              <a:gd name="connsiteX33" fmla="*/ 1264023 w 3065929"/>
              <a:gd name="connsiteY33" fmla="*/ 568758 h 649440"/>
              <a:gd name="connsiteX34" fmla="*/ 1250576 w 3065929"/>
              <a:gd name="connsiteY34" fmla="*/ 461181 h 649440"/>
              <a:gd name="connsiteX35" fmla="*/ 1196788 w 3065929"/>
              <a:gd name="connsiteY35" fmla="*/ 340158 h 649440"/>
              <a:gd name="connsiteX36" fmla="*/ 1156447 w 3065929"/>
              <a:gd name="connsiteY36" fmla="*/ 259476 h 649440"/>
              <a:gd name="connsiteX37" fmla="*/ 1116106 w 3065929"/>
              <a:gd name="connsiteY37" fmla="*/ 178793 h 649440"/>
              <a:gd name="connsiteX38" fmla="*/ 1102659 w 3065929"/>
              <a:gd name="connsiteY38" fmla="*/ 138452 h 649440"/>
              <a:gd name="connsiteX39" fmla="*/ 1075765 w 3065929"/>
              <a:gd name="connsiteY39" fmla="*/ 98111 h 649440"/>
              <a:gd name="connsiteX40" fmla="*/ 1035423 w 3065929"/>
              <a:gd name="connsiteY40" fmla="*/ 30876 h 649440"/>
              <a:gd name="connsiteX41" fmla="*/ 981635 w 3065929"/>
              <a:gd name="connsiteY41" fmla="*/ 44323 h 649440"/>
              <a:gd name="connsiteX42" fmla="*/ 968188 w 3065929"/>
              <a:gd name="connsiteY42" fmla="*/ 84664 h 649440"/>
              <a:gd name="connsiteX43" fmla="*/ 941294 w 3065929"/>
              <a:gd name="connsiteY43" fmla="*/ 125005 h 649440"/>
              <a:gd name="connsiteX44" fmla="*/ 900953 w 3065929"/>
              <a:gd name="connsiteY44" fmla="*/ 205687 h 649440"/>
              <a:gd name="connsiteX45" fmla="*/ 820271 w 3065929"/>
              <a:gd name="connsiteY45" fmla="*/ 259476 h 649440"/>
              <a:gd name="connsiteX46" fmla="*/ 699247 w 3065929"/>
              <a:gd name="connsiteY46" fmla="*/ 313264 h 649440"/>
              <a:gd name="connsiteX47" fmla="*/ 605118 w 3065929"/>
              <a:gd name="connsiteY47" fmla="*/ 205687 h 649440"/>
              <a:gd name="connsiteX48" fmla="*/ 564776 w 3065929"/>
              <a:gd name="connsiteY48" fmla="*/ 192240 h 649440"/>
              <a:gd name="connsiteX49" fmla="*/ 443753 w 3065929"/>
              <a:gd name="connsiteY49" fmla="*/ 178793 h 649440"/>
              <a:gd name="connsiteX50" fmla="*/ 430306 w 3065929"/>
              <a:gd name="connsiteY50" fmla="*/ 219134 h 649440"/>
              <a:gd name="connsiteX51" fmla="*/ 403412 w 3065929"/>
              <a:gd name="connsiteY51" fmla="*/ 259476 h 649440"/>
              <a:gd name="connsiteX52" fmla="*/ 336176 w 3065929"/>
              <a:gd name="connsiteY52" fmla="*/ 326711 h 649440"/>
              <a:gd name="connsiteX53" fmla="*/ 255494 w 3065929"/>
              <a:gd name="connsiteY53" fmla="*/ 380499 h 649440"/>
              <a:gd name="connsiteX54" fmla="*/ 215153 w 3065929"/>
              <a:gd name="connsiteY54" fmla="*/ 407393 h 649440"/>
              <a:gd name="connsiteX55" fmla="*/ 134471 w 3065929"/>
              <a:gd name="connsiteY55" fmla="*/ 461181 h 649440"/>
              <a:gd name="connsiteX56" fmla="*/ 134471 w 3065929"/>
              <a:gd name="connsiteY56" fmla="*/ 219134 h 649440"/>
              <a:gd name="connsiteX57" fmla="*/ 107576 w 3065929"/>
              <a:gd name="connsiteY57" fmla="*/ 192240 h 649440"/>
              <a:gd name="connsiteX58" fmla="*/ 53788 w 3065929"/>
              <a:gd name="connsiteY58" fmla="*/ 125005 h 649440"/>
              <a:gd name="connsiteX59" fmla="*/ 0 w 3065929"/>
              <a:gd name="connsiteY59" fmla="*/ 111558 h 649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3065929" h="649440">
                <a:moveTo>
                  <a:pt x="3065929" y="461181"/>
                </a:moveTo>
                <a:cubicBezTo>
                  <a:pt x="3039035" y="465663"/>
                  <a:pt x="3011863" y="468713"/>
                  <a:pt x="2985247" y="474628"/>
                </a:cubicBezTo>
                <a:cubicBezTo>
                  <a:pt x="2971410" y="477703"/>
                  <a:pt x="2954929" y="478053"/>
                  <a:pt x="2944906" y="488076"/>
                </a:cubicBezTo>
                <a:cubicBezTo>
                  <a:pt x="2875415" y="557568"/>
                  <a:pt x="3008604" y="503488"/>
                  <a:pt x="2891118" y="568758"/>
                </a:cubicBezTo>
                <a:cubicBezTo>
                  <a:pt x="2866336" y="582525"/>
                  <a:pt x="2837329" y="586687"/>
                  <a:pt x="2810435" y="595652"/>
                </a:cubicBezTo>
                <a:lnTo>
                  <a:pt x="2770094" y="609099"/>
                </a:lnTo>
                <a:cubicBezTo>
                  <a:pt x="2756647" y="613581"/>
                  <a:pt x="2741547" y="614683"/>
                  <a:pt x="2729753" y="622546"/>
                </a:cubicBezTo>
                <a:lnTo>
                  <a:pt x="2689412" y="649440"/>
                </a:lnTo>
                <a:cubicBezTo>
                  <a:pt x="2671482" y="644958"/>
                  <a:pt x="2652928" y="642482"/>
                  <a:pt x="2635623" y="635993"/>
                </a:cubicBezTo>
                <a:cubicBezTo>
                  <a:pt x="2616854" y="628955"/>
                  <a:pt x="2601035" y="614859"/>
                  <a:pt x="2581835" y="609099"/>
                </a:cubicBezTo>
                <a:cubicBezTo>
                  <a:pt x="2555720" y="601264"/>
                  <a:pt x="2528047" y="600134"/>
                  <a:pt x="2501153" y="595652"/>
                </a:cubicBezTo>
                <a:cubicBezTo>
                  <a:pt x="2469776" y="582205"/>
                  <a:pt x="2439650" y="565350"/>
                  <a:pt x="2407023" y="555311"/>
                </a:cubicBezTo>
                <a:cubicBezTo>
                  <a:pt x="2353311" y="538784"/>
                  <a:pt x="2330917" y="550876"/>
                  <a:pt x="2286000" y="528417"/>
                </a:cubicBezTo>
                <a:cubicBezTo>
                  <a:pt x="2262623" y="516729"/>
                  <a:pt x="2239396" y="504122"/>
                  <a:pt x="2218765" y="488076"/>
                </a:cubicBezTo>
                <a:cubicBezTo>
                  <a:pt x="2023118" y="335906"/>
                  <a:pt x="2269206" y="503773"/>
                  <a:pt x="2124635" y="407393"/>
                </a:cubicBezTo>
                <a:cubicBezTo>
                  <a:pt x="2052918" y="299817"/>
                  <a:pt x="2147047" y="429805"/>
                  <a:pt x="2057400" y="340158"/>
                </a:cubicBezTo>
                <a:cubicBezTo>
                  <a:pt x="2045972" y="328730"/>
                  <a:pt x="2041148" y="311980"/>
                  <a:pt x="2030506" y="299817"/>
                </a:cubicBezTo>
                <a:cubicBezTo>
                  <a:pt x="2009635" y="275964"/>
                  <a:pt x="1985683" y="254993"/>
                  <a:pt x="1963271" y="232581"/>
                </a:cubicBezTo>
                <a:cubicBezTo>
                  <a:pt x="1954306" y="223616"/>
                  <a:pt x="1946925" y="212720"/>
                  <a:pt x="1936376" y="205687"/>
                </a:cubicBezTo>
                <a:cubicBezTo>
                  <a:pt x="1922929" y="196722"/>
                  <a:pt x="1908450" y="189139"/>
                  <a:pt x="1896035" y="178793"/>
                </a:cubicBezTo>
                <a:cubicBezTo>
                  <a:pt x="1763859" y="68646"/>
                  <a:pt x="1934576" y="203887"/>
                  <a:pt x="1828800" y="98111"/>
                </a:cubicBezTo>
                <a:cubicBezTo>
                  <a:pt x="1817372" y="86683"/>
                  <a:pt x="1801906" y="80182"/>
                  <a:pt x="1788459" y="71217"/>
                </a:cubicBezTo>
                <a:cubicBezTo>
                  <a:pt x="1783977" y="57770"/>
                  <a:pt x="1782305" y="43030"/>
                  <a:pt x="1775012" y="30876"/>
                </a:cubicBezTo>
                <a:cubicBezTo>
                  <a:pt x="1742080" y="-24012"/>
                  <a:pt x="1705074" y="9361"/>
                  <a:pt x="1640541" y="17428"/>
                </a:cubicBezTo>
                <a:cubicBezTo>
                  <a:pt x="1631576" y="26393"/>
                  <a:pt x="1621567" y="34423"/>
                  <a:pt x="1613647" y="44323"/>
                </a:cubicBezTo>
                <a:cubicBezTo>
                  <a:pt x="1603551" y="56943"/>
                  <a:pt x="1598181" y="73236"/>
                  <a:pt x="1586753" y="84664"/>
                </a:cubicBezTo>
                <a:cubicBezTo>
                  <a:pt x="1575325" y="96092"/>
                  <a:pt x="1559859" y="102593"/>
                  <a:pt x="1546412" y="111558"/>
                </a:cubicBezTo>
                <a:cubicBezTo>
                  <a:pt x="1512615" y="212949"/>
                  <a:pt x="1558203" y="87978"/>
                  <a:pt x="1506071" y="192240"/>
                </a:cubicBezTo>
                <a:cubicBezTo>
                  <a:pt x="1471158" y="262065"/>
                  <a:pt x="1518259" y="206944"/>
                  <a:pt x="1465729" y="259476"/>
                </a:cubicBezTo>
                <a:cubicBezTo>
                  <a:pt x="1458139" y="312607"/>
                  <a:pt x="1451944" y="368406"/>
                  <a:pt x="1438835" y="420840"/>
                </a:cubicBezTo>
                <a:cubicBezTo>
                  <a:pt x="1432745" y="445200"/>
                  <a:pt x="1419035" y="485090"/>
                  <a:pt x="1398494" y="501523"/>
                </a:cubicBezTo>
                <a:cubicBezTo>
                  <a:pt x="1387426" y="510378"/>
                  <a:pt x="1371600" y="510488"/>
                  <a:pt x="1358153" y="514970"/>
                </a:cubicBezTo>
                <a:cubicBezTo>
                  <a:pt x="1347665" y="546435"/>
                  <a:pt x="1347300" y="575049"/>
                  <a:pt x="1304365" y="582205"/>
                </a:cubicBezTo>
                <a:cubicBezTo>
                  <a:pt x="1290383" y="584535"/>
                  <a:pt x="1277470" y="573240"/>
                  <a:pt x="1264023" y="568758"/>
                </a:cubicBezTo>
                <a:cubicBezTo>
                  <a:pt x="1259541" y="532899"/>
                  <a:pt x="1258148" y="496517"/>
                  <a:pt x="1250576" y="461181"/>
                </a:cubicBezTo>
                <a:cubicBezTo>
                  <a:pt x="1224557" y="339759"/>
                  <a:pt x="1235995" y="418571"/>
                  <a:pt x="1196788" y="340158"/>
                </a:cubicBezTo>
                <a:cubicBezTo>
                  <a:pt x="1141115" y="228812"/>
                  <a:pt x="1233521" y="375088"/>
                  <a:pt x="1156447" y="259476"/>
                </a:cubicBezTo>
                <a:cubicBezTo>
                  <a:pt x="1122648" y="158078"/>
                  <a:pt x="1168240" y="283061"/>
                  <a:pt x="1116106" y="178793"/>
                </a:cubicBezTo>
                <a:cubicBezTo>
                  <a:pt x="1109767" y="166115"/>
                  <a:pt x="1108998" y="151130"/>
                  <a:pt x="1102659" y="138452"/>
                </a:cubicBezTo>
                <a:cubicBezTo>
                  <a:pt x="1095431" y="123997"/>
                  <a:pt x="1082993" y="112566"/>
                  <a:pt x="1075765" y="98111"/>
                </a:cubicBezTo>
                <a:cubicBezTo>
                  <a:pt x="1040853" y="28288"/>
                  <a:pt x="1087954" y="83405"/>
                  <a:pt x="1035423" y="30876"/>
                </a:cubicBezTo>
                <a:cubicBezTo>
                  <a:pt x="1017494" y="35358"/>
                  <a:pt x="996066" y="32778"/>
                  <a:pt x="981635" y="44323"/>
                </a:cubicBezTo>
                <a:cubicBezTo>
                  <a:pt x="970567" y="53178"/>
                  <a:pt x="974527" y="71986"/>
                  <a:pt x="968188" y="84664"/>
                </a:cubicBezTo>
                <a:cubicBezTo>
                  <a:pt x="960960" y="99119"/>
                  <a:pt x="948522" y="110550"/>
                  <a:pt x="941294" y="125005"/>
                </a:cubicBezTo>
                <a:cubicBezTo>
                  <a:pt x="923176" y="161242"/>
                  <a:pt x="935209" y="175713"/>
                  <a:pt x="900953" y="205687"/>
                </a:cubicBezTo>
                <a:cubicBezTo>
                  <a:pt x="876628" y="226972"/>
                  <a:pt x="850935" y="249255"/>
                  <a:pt x="820271" y="259476"/>
                </a:cubicBezTo>
                <a:cubicBezTo>
                  <a:pt x="724256" y="291481"/>
                  <a:pt x="763176" y="270645"/>
                  <a:pt x="699247" y="313264"/>
                </a:cubicBezTo>
                <a:cubicBezTo>
                  <a:pt x="658907" y="252753"/>
                  <a:pt x="661147" y="233701"/>
                  <a:pt x="605118" y="205687"/>
                </a:cubicBezTo>
                <a:cubicBezTo>
                  <a:pt x="592440" y="199348"/>
                  <a:pt x="578223" y="196722"/>
                  <a:pt x="564776" y="192240"/>
                </a:cubicBezTo>
                <a:cubicBezTo>
                  <a:pt x="520473" y="162705"/>
                  <a:pt x="508788" y="141630"/>
                  <a:pt x="443753" y="178793"/>
                </a:cubicBezTo>
                <a:cubicBezTo>
                  <a:pt x="431446" y="185825"/>
                  <a:pt x="436645" y="206456"/>
                  <a:pt x="430306" y="219134"/>
                </a:cubicBezTo>
                <a:cubicBezTo>
                  <a:pt x="423078" y="233589"/>
                  <a:pt x="414054" y="247313"/>
                  <a:pt x="403412" y="259476"/>
                </a:cubicBezTo>
                <a:cubicBezTo>
                  <a:pt x="382541" y="283329"/>
                  <a:pt x="362548" y="309130"/>
                  <a:pt x="336176" y="326711"/>
                </a:cubicBezTo>
                <a:lnTo>
                  <a:pt x="255494" y="380499"/>
                </a:lnTo>
                <a:cubicBezTo>
                  <a:pt x="242047" y="389464"/>
                  <a:pt x="226581" y="395965"/>
                  <a:pt x="215153" y="407393"/>
                </a:cubicBezTo>
                <a:cubicBezTo>
                  <a:pt x="164789" y="457757"/>
                  <a:pt x="192853" y="441720"/>
                  <a:pt x="134471" y="461181"/>
                </a:cubicBezTo>
                <a:cubicBezTo>
                  <a:pt x="159149" y="362468"/>
                  <a:pt x="162944" y="370989"/>
                  <a:pt x="134471" y="219134"/>
                </a:cubicBezTo>
                <a:cubicBezTo>
                  <a:pt x="132135" y="206673"/>
                  <a:pt x="116541" y="201205"/>
                  <a:pt x="107576" y="192240"/>
                </a:cubicBezTo>
                <a:cubicBezTo>
                  <a:pt x="93252" y="149269"/>
                  <a:pt x="101096" y="145280"/>
                  <a:pt x="53788" y="125005"/>
                </a:cubicBezTo>
                <a:cubicBezTo>
                  <a:pt x="36801" y="117725"/>
                  <a:pt x="0" y="111558"/>
                  <a:pt x="0" y="111558"/>
                </a:cubicBezTo>
              </a:path>
            </a:pathLst>
          </a:cu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Explosion 2 10"/>
          <p:cNvSpPr/>
          <p:nvPr/>
        </p:nvSpPr>
        <p:spPr>
          <a:xfrm>
            <a:off x="1943098" y="4420101"/>
            <a:ext cx="363071" cy="282388"/>
          </a:xfrm>
          <a:prstGeom prst="irregularSeal2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54790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4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 animBg="1"/>
      <p:bldP spid="10" grpId="0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554" name="Picture 2" descr="D:\Projectr\GIFFiles\Paul 4.g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55" r="58636" b="19363"/>
          <a:stretch/>
        </p:blipFill>
        <p:spPr bwMode="auto">
          <a:xfrm>
            <a:off x="267306" y="380359"/>
            <a:ext cx="5681571" cy="6168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Explosion 2 10"/>
          <p:cNvSpPr/>
          <p:nvPr/>
        </p:nvSpPr>
        <p:spPr>
          <a:xfrm>
            <a:off x="2900268" y="5459507"/>
            <a:ext cx="415645" cy="294874"/>
          </a:xfrm>
          <a:prstGeom prst="irregularSeal2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8142" y="380359"/>
            <a:ext cx="3727075" cy="3540722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3" name="Freeform 2"/>
          <p:cNvSpPr/>
          <p:nvPr/>
        </p:nvSpPr>
        <p:spPr>
          <a:xfrm>
            <a:off x="2985247" y="4887085"/>
            <a:ext cx="525924" cy="653103"/>
          </a:xfrm>
          <a:custGeom>
            <a:avLst/>
            <a:gdLst>
              <a:gd name="connsiteX0" fmla="*/ 0 w 525924"/>
              <a:gd name="connsiteY0" fmla="*/ 653103 h 653103"/>
              <a:gd name="connsiteX1" fmla="*/ 107577 w 525924"/>
              <a:gd name="connsiteY1" fmla="*/ 626209 h 653103"/>
              <a:gd name="connsiteX2" fmla="*/ 147918 w 525924"/>
              <a:gd name="connsiteY2" fmla="*/ 599315 h 653103"/>
              <a:gd name="connsiteX3" fmla="*/ 188259 w 525924"/>
              <a:gd name="connsiteY3" fmla="*/ 585868 h 653103"/>
              <a:gd name="connsiteX4" fmla="*/ 228600 w 525924"/>
              <a:gd name="connsiteY4" fmla="*/ 558974 h 653103"/>
              <a:gd name="connsiteX5" fmla="*/ 268941 w 525924"/>
              <a:gd name="connsiteY5" fmla="*/ 545527 h 653103"/>
              <a:gd name="connsiteX6" fmla="*/ 349624 w 525924"/>
              <a:gd name="connsiteY6" fmla="*/ 505186 h 653103"/>
              <a:gd name="connsiteX7" fmla="*/ 430306 w 525924"/>
              <a:gd name="connsiteY7" fmla="*/ 397609 h 653103"/>
              <a:gd name="connsiteX8" fmla="*/ 457200 w 525924"/>
              <a:gd name="connsiteY8" fmla="*/ 357268 h 653103"/>
              <a:gd name="connsiteX9" fmla="*/ 497541 w 525924"/>
              <a:gd name="connsiteY9" fmla="*/ 330374 h 653103"/>
              <a:gd name="connsiteX10" fmla="*/ 510988 w 525924"/>
              <a:gd name="connsiteY10" fmla="*/ 276586 h 653103"/>
              <a:gd name="connsiteX11" fmla="*/ 524435 w 525924"/>
              <a:gd name="connsiteY11" fmla="*/ 236244 h 653103"/>
              <a:gd name="connsiteX12" fmla="*/ 510988 w 525924"/>
              <a:gd name="connsiteY12" fmla="*/ 7644 h 653103"/>
              <a:gd name="connsiteX13" fmla="*/ 457200 w 525924"/>
              <a:gd name="connsiteY13" fmla="*/ 7644 h 653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25924" h="653103">
                <a:moveTo>
                  <a:pt x="0" y="653103"/>
                </a:moveTo>
                <a:cubicBezTo>
                  <a:pt x="25572" y="647989"/>
                  <a:pt x="80012" y="639992"/>
                  <a:pt x="107577" y="626209"/>
                </a:cubicBezTo>
                <a:cubicBezTo>
                  <a:pt x="122032" y="618982"/>
                  <a:pt x="133463" y="606543"/>
                  <a:pt x="147918" y="599315"/>
                </a:cubicBezTo>
                <a:cubicBezTo>
                  <a:pt x="160596" y="592976"/>
                  <a:pt x="175581" y="592207"/>
                  <a:pt x="188259" y="585868"/>
                </a:cubicBezTo>
                <a:cubicBezTo>
                  <a:pt x="202714" y="578640"/>
                  <a:pt x="214145" y="566202"/>
                  <a:pt x="228600" y="558974"/>
                </a:cubicBezTo>
                <a:cubicBezTo>
                  <a:pt x="241278" y="552635"/>
                  <a:pt x="256263" y="551866"/>
                  <a:pt x="268941" y="545527"/>
                </a:cubicBezTo>
                <a:cubicBezTo>
                  <a:pt x="373209" y="493393"/>
                  <a:pt x="248226" y="538985"/>
                  <a:pt x="349624" y="505186"/>
                </a:cubicBezTo>
                <a:cubicBezTo>
                  <a:pt x="399373" y="455435"/>
                  <a:pt x="369485" y="488840"/>
                  <a:pt x="430306" y="397609"/>
                </a:cubicBezTo>
                <a:cubicBezTo>
                  <a:pt x="439271" y="384162"/>
                  <a:pt x="443753" y="366233"/>
                  <a:pt x="457200" y="357268"/>
                </a:cubicBezTo>
                <a:lnTo>
                  <a:pt x="497541" y="330374"/>
                </a:lnTo>
                <a:cubicBezTo>
                  <a:pt x="502023" y="312445"/>
                  <a:pt x="505911" y="294356"/>
                  <a:pt x="510988" y="276586"/>
                </a:cubicBezTo>
                <a:cubicBezTo>
                  <a:pt x="514882" y="262957"/>
                  <a:pt x="524435" y="250419"/>
                  <a:pt x="524435" y="236244"/>
                </a:cubicBezTo>
                <a:cubicBezTo>
                  <a:pt x="524435" y="159912"/>
                  <a:pt x="532526" y="80874"/>
                  <a:pt x="510988" y="7644"/>
                </a:cubicBezTo>
                <a:cubicBezTo>
                  <a:pt x="505929" y="-9557"/>
                  <a:pt x="475129" y="7644"/>
                  <a:pt x="457200" y="7644"/>
                </a:cubicBezTo>
              </a:path>
            </a:pathLst>
          </a:cu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898341" y="3921081"/>
            <a:ext cx="2433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8 Miles x 15 Miles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Freeform 11"/>
          <p:cNvSpPr/>
          <p:nvPr/>
        </p:nvSpPr>
        <p:spPr>
          <a:xfrm>
            <a:off x="3429000" y="4329953"/>
            <a:ext cx="228600" cy="564776"/>
          </a:xfrm>
          <a:custGeom>
            <a:avLst/>
            <a:gdLst>
              <a:gd name="connsiteX0" fmla="*/ 0 w 228600"/>
              <a:gd name="connsiteY0" fmla="*/ 564776 h 564776"/>
              <a:gd name="connsiteX1" fmla="*/ 26894 w 228600"/>
              <a:gd name="connsiteY1" fmla="*/ 470647 h 564776"/>
              <a:gd name="connsiteX2" fmla="*/ 53788 w 228600"/>
              <a:gd name="connsiteY2" fmla="*/ 416859 h 564776"/>
              <a:gd name="connsiteX3" fmla="*/ 80682 w 228600"/>
              <a:gd name="connsiteY3" fmla="*/ 349623 h 564776"/>
              <a:gd name="connsiteX4" fmla="*/ 121024 w 228600"/>
              <a:gd name="connsiteY4" fmla="*/ 255494 h 564776"/>
              <a:gd name="connsiteX5" fmla="*/ 147918 w 228600"/>
              <a:gd name="connsiteY5" fmla="*/ 161365 h 564776"/>
              <a:gd name="connsiteX6" fmla="*/ 201706 w 228600"/>
              <a:gd name="connsiteY6" fmla="*/ 67235 h 564776"/>
              <a:gd name="connsiteX7" fmla="*/ 215153 w 228600"/>
              <a:gd name="connsiteY7" fmla="*/ 26894 h 564776"/>
              <a:gd name="connsiteX8" fmla="*/ 228600 w 228600"/>
              <a:gd name="connsiteY8" fmla="*/ 0 h 564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8600" h="564776">
                <a:moveTo>
                  <a:pt x="0" y="564776"/>
                </a:moveTo>
                <a:cubicBezTo>
                  <a:pt x="8965" y="533400"/>
                  <a:pt x="15742" y="501314"/>
                  <a:pt x="26894" y="470647"/>
                </a:cubicBezTo>
                <a:cubicBezTo>
                  <a:pt x="33744" y="451808"/>
                  <a:pt x="45647" y="435177"/>
                  <a:pt x="53788" y="416859"/>
                </a:cubicBezTo>
                <a:cubicBezTo>
                  <a:pt x="63591" y="394801"/>
                  <a:pt x="73049" y="372523"/>
                  <a:pt x="80682" y="349623"/>
                </a:cubicBezTo>
                <a:cubicBezTo>
                  <a:pt x="109626" y="262791"/>
                  <a:pt x="73753" y="326397"/>
                  <a:pt x="121024" y="255494"/>
                </a:cubicBezTo>
                <a:cubicBezTo>
                  <a:pt x="127848" y="228198"/>
                  <a:pt x="136343" y="188373"/>
                  <a:pt x="147918" y="161365"/>
                </a:cubicBezTo>
                <a:cubicBezTo>
                  <a:pt x="218642" y="-3660"/>
                  <a:pt x="134183" y="202282"/>
                  <a:pt x="201706" y="67235"/>
                </a:cubicBezTo>
                <a:cubicBezTo>
                  <a:pt x="208045" y="54557"/>
                  <a:pt x="209889" y="40055"/>
                  <a:pt x="215153" y="26894"/>
                </a:cubicBezTo>
                <a:cubicBezTo>
                  <a:pt x="218875" y="17588"/>
                  <a:pt x="224118" y="8965"/>
                  <a:pt x="228600" y="0"/>
                </a:cubicBezTo>
              </a:path>
            </a:pathLst>
          </a:cu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3119718" y="2729753"/>
            <a:ext cx="551329" cy="1586753"/>
          </a:xfrm>
          <a:custGeom>
            <a:avLst/>
            <a:gdLst>
              <a:gd name="connsiteX0" fmla="*/ 537882 w 551329"/>
              <a:gd name="connsiteY0" fmla="*/ 1586753 h 1586753"/>
              <a:gd name="connsiteX1" fmla="*/ 524435 w 551329"/>
              <a:gd name="connsiteY1" fmla="*/ 1250576 h 1586753"/>
              <a:gd name="connsiteX2" fmla="*/ 551329 w 551329"/>
              <a:gd name="connsiteY2" fmla="*/ 1169894 h 1586753"/>
              <a:gd name="connsiteX3" fmla="*/ 537882 w 551329"/>
              <a:gd name="connsiteY3" fmla="*/ 927847 h 1586753"/>
              <a:gd name="connsiteX4" fmla="*/ 510988 w 551329"/>
              <a:gd name="connsiteY4" fmla="*/ 833718 h 1586753"/>
              <a:gd name="connsiteX5" fmla="*/ 497541 w 551329"/>
              <a:gd name="connsiteY5" fmla="*/ 779929 h 1586753"/>
              <a:gd name="connsiteX6" fmla="*/ 457200 w 551329"/>
              <a:gd name="connsiteY6" fmla="*/ 739588 h 1586753"/>
              <a:gd name="connsiteX7" fmla="*/ 322729 w 551329"/>
              <a:gd name="connsiteY7" fmla="*/ 632012 h 1586753"/>
              <a:gd name="connsiteX8" fmla="*/ 201706 w 551329"/>
              <a:gd name="connsiteY8" fmla="*/ 564776 h 1586753"/>
              <a:gd name="connsiteX9" fmla="*/ 174811 w 551329"/>
              <a:gd name="connsiteY9" fmla="*/ 537882 h 1586753"/>
              <a:gd name="connsiteX10" fmla="*/ 147917 w 551329"/>
              <a:gd name="connsiteY10" fmla="*/ 457200 h 1586753"/>
              <a:gd name="connsiteX11" fmla="*/ 121023 w 551329"/>
              <a:gd name="connsiteY11" fmla="*/ 416859 h 1586753"/>
              <a:gd name="connsiteX12" fmla="*/ 80682 w 551329"/>
              <a:gd name="connsiteY12" fmla="*/ 349623 h 1586753"/>
              <a:gd name="connsiteX13" fmla="*/ 40341 w 551329"/>
              <a:gd name="connsiteY13" fmla="*/ 228600 h 1586753"/>
              <a:gd name="connsiteX14" fmla="*/ 26894 w 551329"/>
              <a:gd name="connsiteY14" fmla="*/ 188259 h 1586753"/>
              <a:gd name="connsiteX15" fmla="*/ 13447 w 551329"/>
              <a:gd name="connsiteY15" fmla="*/ 147918 h 1586753"/>
              <a:gd name="connsiteX16" fmla="*/ 0 w 551329"/>
              <a:gd name="connsiteY16" fmla="*/ 94129 h 1586753"/>
              <a:gd name="connsiteX17" fmla="*/ 40341 w 551329"/>
              <a:gd name="connsiteY17" fmla="*/ 0 h 1586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51329" h="1586753">
                <a:moveTo>
                  <a:pt x="537882" y="1586753"/>
                </a:moveTo>
                <a:cubicBezTo>
                  <a:pt x="481651" y="1446176"/>
                  <a:pt x="494911" y="1506448"/>
                  <a:pt x="524435" y="1250576"/>
                </a:cubicBezTo>
                <a:cubicBezTo>
                  <a:pt x="527684" y="1222414"/>
                  <a:pt x="551329" y="1169894"/>
                  <a:pt x="551329" y="1169894"/>
                </a:cubicBezTo>
                <a:cubicBezTo>
                  <a:pt x="546847" y="1089212"/>
                  <a:pt x="545198" y="1008322"/>
                  <a:pt x="537882" y="927847"/>
                </a:cubicBezTo>
                <a:cubicBezTo>
                  <a:pt x="535079" y="897019"/>
                  <a:pt x="519479" y="863436"/>
                  <a:pt x="510988" y="833718"/>
                </a:cubicBezTo>
                <a:cubicBezTo>
                  <a:pt x="505911" y="815948"/>
                  <a:pt x="506710" y="795975"/>
                  <a:pt x="497541" y="779929"/>
                </a:cubicBezTo>
                <a:cubicBezTo>
                  <a:pt x="488106" y="763418"/>
                  <a:pt x="471717" y="751872"/>
                  <a:pt x="457200" y="739588"/>
                </a:cubicBezTo>
                <a:cubicBezTo>
                  <a:pt x="413380" y="702510"/>
                  <a:pt x="374071" y="657683"/>
                  <a:pt x="322729" y="632012"/>
                </a:cubicBezTo>
                <a:cubicBezTo>
                  <a:pt x="281627" y="611461"/>
                  <a:pt x="238022" y="593829"/>
                  <a:pt x="201706" y="564776"/>
                </a:cubicBezTo>
                <a:cubicBezTo>
                  <a:pt x="191806" y="556856"/>
                  <a:pt x="183776" y="546847"/>
                  <a:pt x="174811" y="537882"/>
                </a:cubicBezTo>
                <a:cubicBezTo>
                  <a:pt x="165846" y="510988"/>
                  <a:pt x="163642" y="480788"/>
                  <a:pt x="147917" y="457200"/>
                </a:cubicBezTo>
                <a:cubicBezTo>
                  <a:pt x="138952" y="443753"/>
                  <a:pt x="128251" y="431314"/>
                  <a:pt x="121023" y="416859"/>
                </a:cubicBezTo>
                <a:cubicBezTo>
                  <a:pt x="86110" y="347033"/>
                  <a:pt x="133213" y="402156"/>
                  <a:pt x="80682" y="349623"/>
                </a:cubicBezTo>
                <a:lnTo>
                  <a:pt x="40341" y="228600"/>
                </a:lnTo>
                <a:lnTo>
                  <a:pt x="26894" y="188259"/>
                </a:lnTo>
                <a:cubicBezTo>
                  <a:pt x="22412" y="174812"/>
                  <a:pt x="16885" y="161669"/>
                  <a:pt x="13447" y="147918"/>
                </a:cubicBezTo>
                <a:lnTo>
                  <a:pt x="0" y="94129"/>
                </a:lnTo>
                <a:cubicBezTo>
                  <a:pt x="15095" y="3561"/>
                  <a:pt x="-10940" y="25640"/>
                  <a:pt x="40341" y="0"/>
                </a:cubicBezTo>
              </a:path>
            </a:pathLst>
          </a:cu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/>
          <p:cNvSpPr/>
          <p:nvPr/>
        </p:nvSpPr>
        <p:spPr>
          <a:xfrm>
            <a:off x="2474259" y="2231221"/>
            <a:ext cx="685800" cy="485085"/>
          </a:xfrm>
          <a:custGeom>
            <a:avLst/>
            <a:gdLst>
              <a:gd name="connsiteX0" fmla="*/ 685800 w 685800"/>
              <a:gd name="connsiteY0" fmla="*/ 485085 h 485085"/>
              <a:gd name="connsiteX1" fmla="*/ 658906 w 685800"/>
              <a:gd name="connsiteY1" fmla="*/ 350614 h 485085"/>
              <a:gd name="connsiteX2" fmla="*/ 645459 w 685800"/>
              <a:gd name="connsiteY2" fmla="*/ 310273 h 485085"/>
              <a:gd name="connsiteX3" fmla="*/ 564776 w 685800"/>
              <a:gd name="connsiteY3" fmla="*/ 229591 h 485085"/>
              <a:gd name="connsiteX4" fmla="*/ 524435 w 685800"/>
              <a:gd name="connsiteY4" fmla="*/ 189250 h 485085"/>
              <a:gd name="connsiteX5" fmla="*/ 497541 w 685800"/>
              <a:gd name="connsiteY5" fmla="*/ 162355 h 485085"/>
              <a:gd name="connsiteX6" fmla="*/ 457200 w 685800"/>
              <a:gd name="connsiteY6" fmla="*/ 135461 h 485085"/>
              <a:gd name="connsiteX7" fmla="*/ 349623 w 685800"/>
              <a:gd name="connsiteY7" fmla="*/ 54779 h 485085"/>
              <a:gd name="connsiteX8" fmla="*/ 215153 w 685800"/>
              <a:gd name="connsiteY8" fmla="*/ 27885 h 485085"/>
              <a:gd name="connsiteX9" fmla="*/ 134470 w 685800"/>
              <a:gd name="connsiteY9" fmla="*/ 14438 h 485085"/>
              <a:gd name="connsiteX10" fmla="*/ 67235 w 685800"/>
              <a:gd name="connsiteY10" fmla="*/ 991 h 485085"/>
              <a:gd name="connsiteX11" fmla="*/ 0 w 685800"/>
              <a:gd name="connsiteY11" fmla="*/ 991 h 485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" h="485085">
                <a:moveTo>
                  <a:pt x="685800" y="485085"/>
                </a:moveTo>
                <a:cubicBezTo>
                  <a:pt x="676835" y="440261"/>
                  <a:pt x="673361" y="393980"/>
                  <a:pt x="658906" y="350614"/>
                </a:cubicBezTo>
                <a:cubicBezTo>
                  <a:pt x="654424" y="337167"/>
                  <a:pt x="654161" y="321462"/>
                  <a:pt x="645459" y="310273"/>
                </a:cubicBezTo>
                <a:cubicBezTo>
                  <a:pt x="622108" y="280251"/>
                  <a:pt x="591670" y="256485"/>
                  <a:pt x="564776" y="229591"/>
                </a:cubicBezTo>
                <a:lnTo>
                  <a:pt x="524435" y="189250"/>
                </a:lnTo>
                <a:cubicBezTo>
                  <a:pt x="515470" y="180285"/>
                  <a:pt x="508090" y="169388"/>
                  <a:pt x="497541" y="162355"/>
                </a:cubicBezTo>
                <a:cubicBezTo>
                  <a:pt x="484094" y="153390"/>
                  <a:pt x="469471" y="145979"/>
                  <a:pt x="457200" y="135461"/>
                </a:cubicBezTo>
                <a:cubicBezTo>
                  <a:pt x="408517" y="93733"/>
                  <a:pt x="410849" y="72272"/>
                  <a:pt x="349623" y="54779"/>
                </a:cubicBezTo>
                <a:cubicBezTo>
                  <a:pt x="305671" y="42221"/>
                  <a:pt x="260081" y="36309"/>
                  <a:pt x="215153" y="27885"/>
                </a:cubicBezTo>
                <a:cubicBezTo>
                  <a:pt x="188355" y="22860"/>
                  <a:pt x="161296" y="19315"/>
                  <a:pt x="134470" y="14438"/>
                </a:cubicBezTo>
                <a:cubicBezTo>
                  <a:pt x="111983" y="10350"/>
                  <a:pt x="89977" y="3265"/>
                  <a:pt x="67235" y="991"/>
                </a:cubicBezTo>
                <a:cubicBezTo>
                  <a:pt x="44935" y="-1239"/>
                  <a:pt x="22412" y="991"/>
                  <a:pt x="0" y="991"/>
                </a:cubicBezTo>
              </a:path>
            </a:pathLst>
          </a:cu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/>
        </p:nvSpPr>
        <p:spPr>
          <a:xfrm>
            <a:off x="2460812" y="2003612"/>
            <a:ext cx="33250" cy="228600"/>
          </a:xfrm>
          <a:custGeom>
            <a:avLst/>
            <a:gdLst>
              <a:gd name="connsiteX0" fmla="*/ 26894 w 33250"/>
              <a:gd name="connsiteY0" fmla="*/ 228600 h 228600"/>
              <a:gd name="connsiteX1" fmla="*/ 0 w 33250"/>
              <a:gd name="connsiteY1" fmla="*/ 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3250" h="228600">
                <a:moveTo>
                  <a:pt x="26894" y="228600"/>
                </a:moveTo>
                <a:cubicBezTo>
                  <a:pt x="13052" y="7120"/>
                  <a:pt x="64258" y="64258"/>
                  <a:pt x="0" y="0"/>
                </a:cubicBezTo>
              </a:path>
            </a:pathLst>
          </a:cu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5185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/>
      <p:bldP spid="12" grpId="0" animBg="1"/>
      <p:bldP spid="13" grpId="0" animBg="1"/>
      <p:bldP spid="14" grpId="0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21976" y="268942"/>
            <a:ext cx="71672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Paul Had Planned to Go to Rome</a:t>
            </a:r>
            <a:endParaRPr lang="en-US" sz="3200" b="1" dirty="0">
              <a:solidFill>
                <a:schemeClr val="accent4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07675" y="1075765"/>
            <a:ext cx="77522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Rom. 1:10-15 (written from Corinth on 3</a:t>
            </a:r>
            <a:r>
              <a:rPr lang="en-US" sz="2400" baseline="30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rd</a:t>
            </a:r>
            <a:r>
              <a:rPr lang="en-US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journey)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Rom. 15:22-24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Acts 19:21 (after trip to Jerusalem – plan to go to Rome)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420471"/>
            <a:ext cx="9144000" cy="726141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i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 went, but not as he planned!</a:t>
            </a:r>
            <a:endParaRPr lang="en-US" sz="3200" i="1" dirty="0">
              <a:solidFill>
                <a:schemeClr val="accent4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07674" y="3449078"/>
            <a:ext cx="775223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God had promised he would go (Acts 23:11; 27:23-24)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 made it to Rome at last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took years &amp; unexpected twist and turns – but God’s providence led him to Rome</a:t>
            </a:r>
          </a:p>
        </p:txBody>
      </p:sp>
    </p:spTree>
    <p:extLst>
      <p:ext uri="{BB962C8B-B14F-4D97-AF65-F5344CB8AC3E}">
        <p14:creationId xmlns:p14="http://schemas.microsoft.com/office/powerpoint/2010/main" val="41973796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  <p:bldP spid="4" grpId="0" animBg="1"/>
      <p:bldP spid="5" grpId="0" build="p" bldLvl="5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048015"/>
            <a:ext cx="9144000" cy="245778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>
              <a:lnSpc>
                <a:spcPts val="9000"/>
              </a:lnSpc>
            </a:pPr>
            <a:r>
              <a:rPr lang="en-US" sz="11500" b="1" i="1" cap="none" spc="0" dirty="0" smtClean="0">
                <a:ln/>
                <a:solidFill>
                  <a:schemeClr val="accent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Rome</a:t>
            </a:r>
            <a:endParaRPr lang="en-US" sz="11500" b="1" i="1" dirty="0">
              <a:ln/>
              <a:solidFill>
                <a:schemeClr val="accent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9000"/>
              </a:lnSpc>
            </a:pPr>
            <a:r>
              <a:rPr lang="en-US" sz="11500" b="1" i="1" dirty="0" smtClean="0">
                <a:ln/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 Last</a:t>
            </a:r>
            <a:endParaRPr lang="en-US" sz="11500" b="1" i="1" cap="none" spc="0" dirty="0" smtClean="0">
              <a:ln/>
              <a:solidFill>
                <a:schemeClr val="accent4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88259"/>
            <a:ext cx="15598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Acts 28</a:t>
            </a:r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19229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223100" y="277922"/>
            <a:ext cx="3584724" cy="21521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>
              <a:lnSpc>
                <a:spcPts val="8000"/>
              </a:lnSpc>
            </a:pPr>
            <a:r>
              <a:rPr lang="en-US" sz="8800" b="1" i="1" cap="none" spc="0" dirty="0" smtClean="0">
                <a:ln/>
                <a:solidFill>
                  <a:schemeClr val="accent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Rome</a:t>
            </a:r>
            <a:endParaRPr lang="en-US" sz="8800" b="1" i="1" dirty="0">
              <a:ln/>
              <a:solidFill>
                <a:schemeClr val="accent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8000"/>
              </a:lnSpc>
            </a:pPr>
            <a:r>
              <a:rPr lang="en-US" sz="8800" b="1" i="1" dirty="0" smtClean="0">
                <a:ln/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 Last</a:t>
            </a:r>
            <a:endParaRPr lang="en-US" sz="8800" b="1" i="1" cap="none" spc="0" dirty="0" smtClean="0">
              <a:ln/>
              <a:solidFill>
                <a:schemeClr val="accent4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3751" y="2796989"/>
            <a:ext cx="8471648" cy="742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Kindness among Pagans</a:t>
            </a: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(vv. 1-10)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188259"/>
            <a:ext cx="15598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Acts 28</a:t>
            </a:r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92338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81082" y="430307"/>
            <a:ext cx="49081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Kindness among Pagans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(vv. 1-10)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584141" y="6450123"/>
            <a:ext cx="15598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Acts 28</a:t>
            </a:r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1948" y="2020528"/>
            <a:ext cx="814110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u="sng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Kindness on the beach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(vv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1-6)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Unusual – great – “extraordinary” (NASV)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From natives – barbarians – not speak Greek - strangers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Kindness – “love of mankind” (A. T. Robertson)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Welcomed them with a fire (showed they cared)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Paul bitten by snake (confirmed his message – Mk. 16:17-20)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People, though kind, were fickle (</a:t>
            </a:r>
            <a:r>
              <a:rPr lang="en-US" sz="2400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v.</a:t>
            </a:r>
            <a:r>
              <a:rPr lang="en-US" sz="24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6) </a:t>
            </a:r>
            <a:endParaRPr lang="en-US" sz="24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63042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81082" y="430307"/>
            <a:ext cx="49081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Kindness among Pagans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(vv. 1-10)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584141" y="6450123"/>
            <a:ext cx="15598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Acts 28</a:t>
            </a:r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1948" y="2020528"/>
            <a:ext cx="814110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u="sng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Kindness on the beach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(vv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1-6)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u="sng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Kindness at the estate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(vv. 7-9)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Showed them hospitality for 3 days (</a:t>
            </a:r>
            <a:r>
              <a:rPr lang="en-US" sz="2400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v.</a:t>
            </a:r>
            <a:r>
              <a:rPr lang="en-US" sz="24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Opportunity for Paul to heal his father (</a:t>
            </a:r>
            <a:r>
              <a:rPr lang="en-US" sz="2400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v.</a:t>
            </a:r>
            <a:r>
              <a:rPr lang="en-US" sz="24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Lead to healing many on island (</a:t>
            </a:r>
            <a:r>
              <a:rPr lang="en-US" sz="2400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v.</a:t>
            </a:r>
            <a:r>
              <a:rPr lang="en-US" sz="24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9)</a:t>
            </a:r>
            <a:endParaRPr lang="en-US" sz="24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53372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81082" y="430307"/>
            <a:ext cx="49081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Kindness among Pagans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(vv. 1-10)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584141" y="6450123"/>
            <a:ext cx="15598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Acts 28</a:t>
            </a:r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1948" y="2020528"/>
            <a:ext cx="8141109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u="sng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Kindness on the beach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(vv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1-6)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u="sng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Kindness at the estate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(vv. 7-9)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u="sng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Kindness when they left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v.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Honored them in many ways (show love &amp; appreciation)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Provided what they needed (necessities for travel)</a:t>
            </a:r>
            <a:endParaRPr lang="en-US" sz="24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27407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81082" y="430307"/>
            <a:ext cx="49081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Kindness among Pagans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(vv. 1-10)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584141" y="6450123"/>
            <a:ext cx="15598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Acts 28</a:t>
            </a:r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1948" y="2020528"/>
            <a:ext cx="8141109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u="sng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Kindness on the beach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(vv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1-6)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u="sng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Kindness at the estate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(vv. 7-9)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u="sng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Kindness when they left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v.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10)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u="sng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Pagans can – lesson for us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Kindness toward brethren (Eph. 4:32)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Everyone understands kindness (Prov. 19:22)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Love neighbor (Matt. 22:39)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Show we care – concerned </a:t>
            </a:r>
            <a:endParaRPr lang="en-US" sz="24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47776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223100" y="277922"/>
            <a:ext cx="3584724" cy="21521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>
              <a:lnSpc>
                <a:spcPts val="8000"/>
              </a:lnSpc>
            </a:pPr>
            <a:r>
              <a:rPr lang="en-US" sz="8800" b="1" i="1" dirty="0">
                <a:ln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Rome</a:t>
            </a:r>
          </a:p>
          <a:p>
            <a:pPr algn="ctr">
              <a:lnSpc>
                <a:spcPts val="8000"/>
              </a:lnSpc>
            </a:pPr>
            <a:r>
              <a:rPr lang="en-US" sz="8800" b="1" i="1" dirty="0">
                <a:ln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 Last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43751" y="2796989"/>
            <a:ext cx="84716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32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srgbClr val="FFC000">
                    <a:lumMod val="60000"/>
                    <a:lumOff val="4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Kindness among Pagans</a:t>
            </a:r>
            <a:r>
              <a:rPr lang="en-US" sz="32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(vv. 1-10)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32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srgbClr val="FFC000">
                    <a:lumMod val="60000"/>
                    <a:lumOff val="4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Encouragement among Brethren </a:t>
            </a:r>
            <a:r>
              <a:rPr lang="en-US" sz="32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(vv. 11-16</a:t>
            </a:r>
            <a:r>
              <a:rPr lang="en-US" sz="32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32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88259"/>
            <a:ext cx="15598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Acts 28</a:t>
            </a:r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65320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71668" y="432789"/>
            <a:ext cx="4304714" cy="1175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ts val="2800"/>
              </a:lnSpc>
              <a:buFont typeface="+mj-lt"/>
              <a:buAutoNum type="romanUcPeriod" startAt="2"/>
            </a:pP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Encouragement</a:t>
            </a:r>
          </a:p>
          <a:p>
            <a:pPr algn="ctr">
              <a:lnSpc>
                <a:spcPts val="2800"/>
              </a:lnSpc>
            </a:pP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among Brethren</a:t>
            </a:r>
          </a:p>
          <a:p>
            <a:pPr algn="ctr">
              <a:lnSpc>
                <a:spcPts val="2800"/>
              </a:lnSpc>
            </a:pP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(vv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11-16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84141" y="6450123"/>
            <a:ext cx="15598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Acts 28</a:t>
            </a:r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1948" y="2020528"/>
            <a:ext cx="814110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u="sng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 </a:t>
            </a:r>
            <a:r>
              <a:rPr lang="en-US" sz="2800" u="sng" dirty="0" err="1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Puteoli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(vv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13-14)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Sought brethren out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Brethren invited Paul, Luke &amp; Aristarchus stay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Stayed for week (opportunity to worship)</a:t>
            </a:r>
            <a:endParaRPr lang="en-US" sz="24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12360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71668" y="432789"/>
            <a:ext cx="4304714" cy="1175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ts val="2800"/>
              </a:lnSpc>
              <a:buFont typeface="+mj-lt"/>
              <a:buAutoNum type="romanUcPeriod" startAt="2"/>
            </a:pP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Encouragement</a:t>
            </a:r>
          </a:p>
          <a:p>
            <a:pPr algn="ctr">
              <a:lnSpc>
                <a:spcPts val="2800"/>
              </a:lnSpc>
            </a:pP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among Brethren</a:t>
            </a:r>
          </a:p>
          <a:p>
            <a:pPr algn="ctr">
              <a:lnSpc>
                <a:spcPts val="2800"/>
              </a:lnSpc>
            </a:pP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(vv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11-16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84141" y="6450123"/>
            <a:ext cx="15598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Acts 28</a:t>
            </a:r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1948" y="2020528"/>
            <a:ext cx="814110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u="sng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 </a:t>
            </a:r>
            <a:r>
              <a:rPr lang="en-US" sz="2800" u="sng" dirty="0" err="1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Puteoli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(vv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13-14)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u="sng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 </a:t>
            </a:r>
            <a:r>
              <a:rPr lang="en-US" sz="2800" u="sng" dirty="0" err="1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Appii</a:t>
            </a:r>
            <a:r>
              <a:rPr lang="en-US" sz="2800" u="sng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Forum &amp; Three Inns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v.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Brethren from Rome came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 miles to </a:t>
            </a:r>
            <a:r>
              <a:rPr lang="en-US" sz="2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Appii</a:t>
            </a:r>
            <a:r>
              <a:rPr lang="en-US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Forum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 miles to Three Inns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 ashamed to be identified with Paul the prisoner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Encouraged by time with them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Thankful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Took courage</a:t>
            </a:r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85941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71668" y="432789"/>
            <a:ext cx="4304714" cy="1175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ts val="2800"/>
              </a:lnSpc>
              <a:buFont typeface="+mj-lt"/>
              <a:buAutoNum type="romanUcPeriod" startAt="2"/>
            </a:pP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Encouragement</a:t>
            </a:r>
          </a:p>
          <a:p>
            <a:pPr algn="ctr">
              <a:lnSpc>
                <a:spcPts val="2800"/>
              </a:lnSpc>
            </a:pP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among Brethren</a:t>
            </a:r>
          </a:p>
          <a:p>
            <a:pPr algn="ctr">
              <a:lnSpc>
                <a:spcPts val="2800"/>
              </a:lnSpc>
            </a:pP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(vv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11-16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84141" y="6450123"/>
            <a:ext cx="15598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Acts 28</a:t>
            </a:r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1948" y="2020528"/>
            <a:ext cx="814110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u="sng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 </a:t>
            </a:r>
            <a:r>
              <a:rPr lang="en-US" sz="2800" u="sng" dirty="0" err="1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Puteoli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(vv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13-14)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u="sng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 </a:t>
            </a:r>
            <a:r>
              <a:rPr lang="en-US" sz="2800" u="sng" dirty="0" err="1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Appii</a:t>
            </a:r>
            <a:r>
              <a:rPr lang="en-US" sz="2800" u="sng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Forum &amp; Three Inns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v.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15)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u="sng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Take Encouragement from our Brethren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Encouraged by their presence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Encouraged by their words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Encouraged when we worship together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Encouraged to see others strive to serve God </a:t>
            </a:r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32553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223100" y="277922"/>
            <a:ext cx="3584724" cy="21521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>
              <a:lnSpc>
                <a:spcPts val="8000"/>
              </a:lnSpc>
            </a:pPr>
            <a:r>
              <a:rPr lang="en-US" sz="8800" b="1" i="1" cap="none" spc="0" dirty="0" smtClean="0">
                <a:ln/>
                <a:solidFill>
                  <a:schemeClr val="accent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Rome</a:t>
            </a:r>
            <a:endParaRPr lang="en-US" sz="8800" b="1" i="1" dirty="0">
              <a:ln/>
              <a:solidFill>
                <a:schemeClr val="accent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8000"/>
              </a:lnSpc>
            </a:pPr>
            <a:r>
              <a:rPr lang="en-US" sz="8800" b="1" i="1" dirty="0" smtClean="0">
                <a:ln/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 Last</a:t>
            </a:r>
            <a:endParaRPr lang="en-US" sz="8800" b="1" i="1" cap="none" spc="0" dirty="0" smtClean="0">
              <a:ln/>
              <a:solidFill>
                <a:schemeClr val="accent4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3751" y="2796989"/>
            <a:ext cx="84716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Kindness among Pagans</a:t>
            </a: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(vv. 1-10)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Encouragement among Brethren </a:t>
            </a: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(vv. 11-16)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Rejection among Jews</a:t>
            </a: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(vv. 17-29)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188259"/>
            <a:ext cx="15598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Acts 28</a:t>
            </a:r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69407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54187" y="484095"/>
            <a:ext cx="497541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Rejection among Jews </a:t>
            </a:r>
          </a:p>
          <a:p>
            <a:pPr algn="ctr"/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(vv. 17-29)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584141" y="6450123"/>
            <a:ext cx="15598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Acts 28</a:t>
            </a:r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1948" y="2020528"/>
            <a:ext cx="8141109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u="sng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First Meeting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(vv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17-22)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Paul called for Jewish leaders (</a:t>
            </a:r>
            <a:r>
              <a:rPr lang="en-US" sz="2400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v.</a:t>
            </a:r>
            <a:r>
              <a:rPr lang="en-US" sz="24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Inform them of why he was a prisoner (vv. 17-20)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4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eaction (vv. 21-22)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 been told about Paul (</a:t>
            </a:r>
            <a:r>
              <a:rPr lang="en-US" sz="2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v.</a:t>
            </a:r>
            <a:r>
              <a:rPr lang="en-US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21)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Wanted to learn more about “sect” (</a:t>
            </a:r>
            <a:r>
              <a:rPr lang="en-US" sz="2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v.</a:t>
            </a:r>
            <a:r>
              <a:rPr lang="en-US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22)</a:t>
            </a:r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52723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54187" y="484095"/>
            <a:ext cx="497541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Rejection among Jews </a:t>
            </a:r>
          </a:p>
          <a:p>
            <a:pPr algn="ctr"/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(vv. 17-29)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584141" y="6450123"/>
            <a:ext cx="15598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Acts 28</a:t>
            </a:r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1948" y="2020528"/>
            <a:ext cx="814110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u="sng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First Meeting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(vv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17-22)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u="sng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Second Meeting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(vv. 23-29)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Came to Paul’s lodging (</a:t>
            </a:r>
            <a:r>
              <a:rPr lang="en-US" sz="2400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v.</a:t>
            </a:r>
            <a:r>
              <a:rPr lang="en-US" sz="24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23a)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Preached about Christ (</a:t>
            </a:r>
            <a:r>
              <a:rPr lang="en-US" sz="2400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v.</a:t>
            </a:r>
            <a:r>
              <a:rPr lang="en-US" sz="24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23b)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Reaction (vv. 24-29)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Some believed (</a:t>
            </a:r>
            <a:r>
              <a:rPr lang="en-US" sz="2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v.</a:t>
            </a:r>
            <a:r>
              <a:rPr lang="en-US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24)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Some disbelieved (</a:t>
            </a:r>
            <a:r>
              <a:rPr lang="en-US" sz="2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v.</a:t>
            </a:r>
            <a:r>
              <a:rPr lang="en-US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24)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Left (vv. 25-29a)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Great dispute (</a:t>
            </a:r>
            <a:r>
              <a:rPr lang="en-US" sz="2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v.</a:t>
            </a:r>
            <a:r>
              <a:rPr lang="en-US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29b)</a:t>
            </a:r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36602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54187" y="484095"/>
            <a:ext cx="497541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Rejection among Jews </a:t>
            </a:r>
          </a:p>
          <a:p>
            <a:pPr algn="ctr"/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(vv. 17-29)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584141" y="6450123"/>
            <a:ext cx="15598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Acts 28</a:t>
            </a:r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1948" y="2020528"/>
            <a:ext cx="8141109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u="sng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First Meeting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(vv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17-22)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u="sng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Second Meeting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(vv. 23-29)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u="sng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There will Always be Some to Reject Gospel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Even after abundant evidence (</a:t>
            </a:r>
            <a:r>
              <a:rPr lang="en-US" sz="2400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v.</a:t>
            </a:r>
            <a:r>
              <a:rPr lang="en-US" sz="24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message doesn’t fit what they want</a:t>
            </a:r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39774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223100" y="277922"/>
            <a:ext cx="3584724" cy="21521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>
              <a:lnSpc>
                <a:spcPts val="8000"/>
              </a:lnSpc>
            </a:pPr>
            <a:r>
              <a:rPr lang="en-US" sz="8800" b="1" i="1" cap="none" spc="0" dirty="0" smtClean="0">
                <a:ln/>
                <a:solidFill>
                  <a:schemeClr val="accent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Rome</a:t>
            </a:r>
            <a:endParaRPr lang="en-US" sz="8800" b="1" i="1" dirty="0">
              <a:ln/>
              <a:solidFill>
                <a:schemeClr val="accent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8000"/>
              </a:lnSpc>
            </a:pPr>
            <a:r>
              <a:rPr lang="en-US" sz="8800" b="1" i="1" dirty="0" smtClean="0">
                <a:ln/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 Last</a:t>
            </a:r>
            <a:endParaRPr lang="en-US" sz="8800" b="1" i="1" cap="none" spc="0" dirty="0" smtClean="0">
              <a:ln/>
              <a:solidFill>
                <a:schemeClr val="accent4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3751" y="2796989"/>
            <a:ext cx="847164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Kindness among Pagans</a:t>
            </a: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(vv. 1-10)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Encouragement among Brethren </a:t>
            </a: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(vv. 11-16)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Rejection among Jews</a:t>
            </a: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(vv. 17-29)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Freedom in Prison</a:t>
            </a: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(vv. 30-31)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188259"/>
            <a:ext cx="15598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Acts 28</a:t>
            </a:r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06082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95280" y="430307"/>
            <a:ext cx="61453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Freedom in Prison</a:t>
            </a:r>
          </a:p>
          <a:p>
            <a:pPr algn="ctr"/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(vv. 30-31)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584141" y="6450123"/>
            <a:ext cx="15598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Acts 28</a:t>
            </a:r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1948" y="2020528"/>
            <a:ext cx="8141109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u="sng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Paul was Given Freedom in Prison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(vv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16, 30)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Dwelt by himself (</a:t>
            </a:r>
            <a:r>
              <a:rPr lang="en-US" sz="2400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v.</a:t>
            </a:r>
            <a:r>
              <a:rPr lang="en-US" sz="24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Had a guard (</a:t>
            </a:r>
            <a:r>
              <a:rPr lang="en-US" sz="2400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v.</a:t>
            </a:r>
            <a:r>
              <a:rPr lang="en-US" sz="24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two years – 61-63 AD (</a:t>
            </a:r>
            <a:r>
              <a:rPr lang="en-US" sz="2400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v.</a:t>
            </a:r>
            <a:r>
              <a:rPr lang="en-US" sz="24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Allowed visitors (</a:t>
            </a:r>
            <a:r>
              <a:rPr lang="en-US" sz="2400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v.</a:t>
            </a:r>
            <a:r>
              <a:rPr lang="en-US" sz="24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30)</a:t>
            </a:r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15380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5974" y="147483"/>
            <a:ext cx="56191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Paul’s Visitors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235974" y="978480"/>
            <a:ext cx="845082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781664" y="978480"/>
            <a:ext cx="780189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Timothy </a:t>
            </a:r>
            <a:r>
              <a:rPr lang="en-US" sz="2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(Philemon 1; Col. 1:1; Phil. 1:1)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Epaphras</a:t>
            </a:r>
            <a:r>
              <a:rPr lang="en-US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(Col. 1:3-8; 4:12-13; Philemon 23)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Osneimus</a:t>
            </a:r>
            <a:r>
              <a:rPr lang="en-US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(Philemon 1:10-21)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Tychicus</a:t>
            </a:r>
            <a:r>
              <a:rPr lang="en-US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(Col. 4:7-9)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Epaphroditus</a:t>
            </a:r>
            <a:r>
              <a:rPr lang="en-US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(Phil. 4:18; 2:25-30)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John Mark </a:t>
            </a:r>
            <a:r>
              <a:rPr lang="en-US" sz="2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(Col. 4:10)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Aristarchus </a:t>
            </a:r>
            <a:r>
              <a:rPr lang="en-US" sz="2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(Col. 4:10)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Demas </a:t>
            </a:r>
            <a:r>
              <a:rPr lang="en-US" sz="2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(Col. 4:14)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Luke </a:t>
            </a:r>
            <a:r>
              <a:rPr lang="en-US" sz="2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(Philemon 24)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Justus </a:t>
            </a:r>
            <a:r>
              <a:rPr lang="en-US" sz="2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(Col. 4:11)</a:t>
            </a:r>
          </a:p>
        </p:txBody>
      </p:sp>
    </p:spTree>
    <p:extLst>
      <p:ext uri="{BB962C8B-B14F-4D97-AF65-F5344CB8AC3E}">
        <p14:creationId xmlns:p14="http://schemas.microsoft.com/office/powerpoint/2010/main" val="22654339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95280" y="430307"/>
            <a:ext cx="61453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Freedom in Prison</a:t>
            </a:r>
          </a:p>
          <a:p>
            <a:pPr algn="ctr"/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(vv. 30-31)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584141" y="6450123"/>
            <a:ext cx="15598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Acts 28</a:t>
            </a:r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1948" y="2020528"/>
            <a:ext cx="814110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u="sng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Paul was Given Freedom in Prison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(vv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16, 30)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u="sng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Preached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v.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Continued to preach despite his chains (Col. 1:23-29)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Converted </a:t>
            </a:r>
            <a:r>
              <a:rPr lang="en-US" sz="2400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Onesimus</a:t>
            </a:r>
            <a:r>
              <a:rPr lang="en-US" sz="24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(Philemon 10)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Preached to the Palace guard (Phil. 1:12-20)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Had some success with </a:t>
            </a:r>
            <a:r>
              <a:rPr lang="en-US" sz="2400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Ceasar’s</a:t>
            </a:r>
            <a:r>
              <a:rPr lang="en-US" sz="24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household (Phil. 4:22)</a:t>
            </a:r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8544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95280" y="430307"/>
            <a:ext cx="61453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Freedom in Prison</a:t>
            </a:r>
          </a:p>
          <a:p>
            <a:pPr algn="ctr"/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(vv. 30-31)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584141" y="6450123"/>
            <a:ext cx="15598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Acts 28</a:t>
            </a:r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1948" y="2020528"/>
            <a:ext cx="814110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u="sng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Paul was Given Freedom in Prison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(vv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16, 30)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u="sng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Preached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v.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31)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u="sng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Wrote Epistles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Colossians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Philippians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Ephesians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Philemon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Hebrews</a:t>
            </a:r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145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95280" y="430307"/>
            <a:ext cx="61453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Freedom in Prison</a:t>
            </a:r>
          </a:p>
          <a:p>
            <a:pPr algn="ctr"/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(vv. 30-31)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584141" y="6450123"/>
            <a:ext cx="15598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Acts 28</a:t>
            </a:r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1948" y="2020528"/>
            <a:ext cx="8141109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u="sng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Paul was Given Freedom in Prison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(vv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16, 30)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u="sng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Preached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v.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31)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u="sng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Wrote Epistles</a:t>
            </a:r>
            <a:endParaRPr lang="en-US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lphaUcPeriod"/>
            </a:pPr>
            <a:endParaRPr lang="en-US" sz="1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u="sng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 – What Happened to Paul?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Did he go before Caesar? God said he would (27:24)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Paul planned on being released (Phil. 1:23-27; 2:24; Philemon 22)</a:t>
            </a:r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74342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95280" y="430307"/>
            <a:ext cx="61453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Freedom in Prison</a:t>
            </a:r>
          </a:p>
          <a:p>
            <a:pPr algn="ctr"/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(vv. 30-31)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584141" y="6450123"/>
            <a:ext cx="15598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Acts 28</a:t>
            </a:r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1948" y="2020528"/>
            <a:ext cx="814110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u="sng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Paul was Given Freedom in Prison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(vv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16, 30)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u="sng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Preached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v.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31)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u="sng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Wrote Epistles</a:t>
            </a:r>
            <a:endParaRPr lang="en-US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lphaUcPeriod"/>
            </a:pPr>
            <a:endParaRPr lang="en-US" sz="1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u="sng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 – What Happened to Paul?</a:t>
            </a:r>
            <a:endParaRPr lang="en-US" sz="2800" u="sng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lphaUcPeriod"/>
            </a:pPr>
            <a:endParaRPr lang="en-US" sz="10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u="sng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Good can Come from Trouble</a:t>
            </a:r>
            <a:r>
              <a:rPr lang="en-US" sz="28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(Phil. 1:12-14)</a:t>
            </a:r>
            <a:endParaRPr lang="en-US" sz="2800" u="sng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80089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223100" y="277922"/>
            <a:ext cx="3584724" cy="21521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>
              <a:lnSpc>
                <a:spcPts val="8000"/>
              </a:lnSpc>
            </a:pPr>
            <a:r>
              <a:rPr lang="en-US" sz="8800" b="1" i="1" cap="none" spc="0" dirty="0" smtClean="0">
                <a:ln/>
                <a:solidFill>
                  <a:schemeClr val="accent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Rome</a:t>
            </a:r>
            <a:endParaRPr lang="en-US" sz="8800" b="1" i="1" dirty="0">
              <a:ln/>
              <a:solidFill>
                <a:schemeClr val="accent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8000"/>
              </a:lnSpc>
            </a:pPr>
            <a:r>
              <a:rPr lang="en-US" sz="8800" b="1" i="1" dirty="0" smtClean="0">
                <a:ln/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 Last</a:t>
            </a:r>
            <a:endParaRPr lang="en-US" sz="8800" b="1" i="1" cap="none" spc="0" dirty="0" smtClean="0">
              <a:ln/>
              <a:solidFill>
                <a:schemeClr val="accent4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3751" y="2796989"/>
            <a:ext cx="847164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Kindness among Pagans</a:t>
            </a: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(vv. 1-10)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Encouragement among Brethren </a:t>
            </a: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(vv. 11-16)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Rejection among Jews</a:t>
            </a: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(vv. 17-29)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Freedom in Prison</a:t>
            </a: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(vv. 30-31)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188259"/>
            <a:ext cx="15598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Acts 28</a:t>
            </a:r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07029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400" dirty="0" smtClean="0">
            <a:solidFill>
              <a:schemeClr val="accent4">
                <a:lumMod val="60000"/>
                <a:lumOff val="4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raj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540</TotalTime>
  <Words>1309</Words>
  <Application>Microsoft Office PowerPoint</Application>
  <PresentationFormat>On-screen Show (4:3)</PresentationFormat>
  <Paragraphs>226</Paragraphs>
  <Slides>26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26</vt:i4>
      </vt:variant>
    </vt:vector>
  </HeadingPairs>
  <TitlesOfParts>
    <vt:vector size="36" baseType="lpstr">
      <vt:lpstr>Arial</vt:lpstr>
      <vt:lpstr>Calibri</vt:lpstr>
      <vt:lpstr>Calibri Light</vt:lpstr>
      <vt:lpstr>Times New Roman</vt:lpstr>
      <vt:lpstr>Trajan</vt:lpstr>
      <vt:lpstr>Office Theme</vt:lpstr>
      <vt:lpstr>1_Office Theme</vt:lpstr>
      <vt:lpstr>2_Office Theme</vt:lpstr>
      <vt:lpstr>Default Design</vt:lpstr>
      <vt:lpstr>11_Office Theme</vt:lpstr>
      <vt:lpstr>PowerPoint Presentation</vt:lpstr>
      <vt:lpstr>Paul Journey 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23</cp:revision>
  <dcterms:created xsi:type="dcterms:W3CDTF">2014-07-19T18:29:39Z</dcterms:created>
  <dcterms:modified xsi:type="dcterms:W3CDTF">2014-10-30T14:21:07Z</dcterms:modified>
</cp:coreProperties>
</file>