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7" r:id="rId1"/>
  </p:sldMasterIdLst>
  <p:sldIdLst>
    <p:sldId id="293" r:id="rId2"/>
    <p:sldId id="274" r:id="rId3"/>
    <p:sldId id="275" r:id="rId4"/>
    <p:sldId id="276" r:id="rId5"/>
    <p:sldId id="277" r:id="rId6"/>
    <p:sldId id="278" r:id="rId7"/>
    <p:sldId id="287" r:id="rId8"/>
    <p:sldId id="264" r:id="rId9"/>
    <p:sldId id="265" r:id="rId10"/>
    <p:sldId id="282" r:id="rId11"/>
    <p:sldId id="285" r:id="rId12"/>
    <p:sldId id="279" r:id="rId13"/>
    <p:sldId id="283" r:id="rId14"/>
    <p:sldId id="290" r:id="rId15"/>
    <p:sldId id="280" r:id="rId16"/>
    <p:sldId id="288" r:id="rId17"/>
    <p:sldId id="284" r:id="rId18"/>
    <p:sldId id="286" r:id="rId19"/>
    <p:sldId id="281" r:id="rId20"/>
  </p:sldIdLst>
  <p:sldSz cx="9144000" cy="6858000" type="screen4x3"/>
  <p:notesSz cx="6858000" cy="9144000"/>
  <p:embeddedFontLst>
    <p:embeddedFont>
      <p:font typeface="Century Gothic" panose="020B0502020202020204" pitchFamily="34" charset="0"/>
      <p:regular r:id="rId21"/>
      <p:bold r:id="rId22"/>
      <p:italic r:id="rId23"/>
      <p:boldItalic r:id="rId24"/>
    </p:embeddedFont>
  </p:embeddedFontLst>
  <p:defaultTex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392"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0" y="2895600"/>
            <a:ext cx="7391400" cy="838200"/>
          </a:xfrm>
        </p:spPr>
        <p:txBody>
          <a:bodyPr/>
          <a:lstStyle>
            <a:lvl1pPr>
              <a:defRPr/>
            </a:lvl1pPr>
          </a:lstStyle>
          <a:p>
            <a:pPr lvl="0"/>
            <a:r>
              <a:rPr lang="en-US" noProof="0" smtClean="0"/>
              <a:t>Click to edit Master title style</a:t>
            </a:r>
          </a:p>
        </p:txBody>
      </p:sp>
      <p:sp>
        <p:nvSpPr>
          <p:cNvPr id="30723" name="Rectangle 3"/>
          <p:cNvSpPr>
            <a:spLocks noGrp="1" noChangeArrowheads="1"/>
          </p:cNvSpPr>
          <p:nvPr>
            <p:ph type="subTitle" idx="1"/>
          </p:nvPr>
        </p:nvSpPr>
        <p:spPr>
          <a:xfrm>
            <a:off x="0" y="3733800"/>
            <a:ext cx="7391400" cy="609600"/>
          </a:xfrm>
        </p:spPr>
        <p:txBody>
          <a:bodyPr/>
          <a:lstStyle>
            <a:lvl1pPr marL="0" indent="0" algn="ctr">
              <a:buFontTx/>
              <a:buNone/>
              <a:defRPr sz="2400" b="0"/>
            </a:lvl1pPr>
          </a:lstStyle>
          <a:p>
            <a:pPr lvl="0"/>
            <a:r>
              <a:rPr lang="en-US" noProof="0" smtClean="0"/>
              <a:t>Click to edit Master subtitle style</a:t>
            </a:r>
          </a:p>
        </p:txBody>
      </p:sp>
      <p:sp>
        <p:nvSpPr>
          <p:cNvPr id="30724" name="Rectangle 4"/>
          <p:cNvSpPr>
            <a:spLocks noGrp="1" noChangeArrowheads="1"/>
          </p:cNvSpPr>
          <p:nvPr>
            <p:ph type="dt" sz="half" idx="2"/>
          </p:nvPr>
        </p:nvSpPr>
        <p:spPr/>
        <p:txBody>
          <a:bodyPr/>
          <a:lstStyle>
            <a:lvl1pPr>
              <a:defRPr/>
            </a:lvl1pPr>
          </a:lstStyle>
          <a:p>
            <a:endParaRPr lang="en-US"/>
          </a:p>
        </p:txBody>
      </p:sp>
      <p:sp>
        <p:nvSpPr>
          <p:cNvPr id="30725" name="Rectangle 5"/>
          <p:cNvSpPr>
            <a:spLocks noGrp="1" noChangeArrowheads="1"/>
          </p:cNvSpPr>
          <p:nvPr>
            <p:ph type="ftr" sz="quarter" idx="3"/>
          </p:nvPr>
        </p:nvSpPr>
        <p:spPr/>
        <p:txBody>
          <a:bodyPr/>
          <a:lstStyle>
            <a:lvl1pPr>
              <a:defRPr/>
            </a:lvl1pPr>
          </a:lstStyle>
          <a:p>
            <a:endParaRPr lang="en-US"/>
          </a:p>
        </p:txBody>
      </p:sp>
      <p:sp>
        <p:nvSpPr>
          <p:cNvPr id="30726" name="Rectangle 6"/>
          <p:cNvSpPr>
            <a:spLocks noGrp="1" noChangeArrowheads="1"/>
          </p:cNvSpPr>
          <p:nvPr>
            <p:ph type="sldNum" sz="quarter" idx="4"/>
          </p:nvPr>
        </p:nvSpPr>
        <p:spPr/>
        <p:txBody>
          <a:bodyPr/>
          <a:lstStyle>
            <a:lvl1pPr>
              <a:defRPr/>
            </a:lvl1pPr>
          </a:lstStyle>
          <a:p>
            <a:fld id="{61BB4E24-2BD5-4775-B2BA-A9BDFC9457D5}"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2CD09F4-1CF1-46C7-8086-4DD60F004235}" type="slidenum">
              <a:rPr lang="en-US"/>
              <a:pPr/>
              <a:t>‹#›</a:t>
            </a:fld>
            <a:endParaRPr lang="en-US"/>
          </a:p>
        </p:txBody>
      </p:sp>
    </p:spTree>
    <p:extLst>
      <p:ext uri="{BB962C8B-B14F-4D97-AF65-F5344CB8AC3E}">
        <p14:creationId xmlns:p14="http://schemas.microsoft.com/office/powerpoint/2010/main" val="7533485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6647225-E425-4742-B1E8-040EF1299584}" type="slidenum">
              <a:rPr lang="en-US"/>
              <a:pPr/>
              <a:t>‹#›</a:t>
            </a:fld>
            <a:endParaRPr lang="en-US"/>
          </a:p>
        </p:txBody>
      </p:sp>
    </p:spTree>
    <p:extLst>
      <p:ext uri="{BB962C8B-B14F-4D97-AF65-F5344CB8AC3E}">
        <p14:creationId xmlns:p14="http://schemas.microsoft.com/office/powerpoint/2010/main" val="3683813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D85F5E5-C922-4714-9E01-AE5D1617D087}" type="slidenum">
              <a:rPr lang="en-US"/>
              <a:pPr/>
              <a:t>‹#›</a:t>
            </a:fld>
            <a:endParaRPr lang="en-US"/>
          </a:p>
        </p:txBody>
      </p:sp>
    </p:spTree>
    <p:extLst>
      <p:ext uri="{BB962C8B-B14F-4D97-AF65-F5344CB8AC3E}">
        <p14:creationId xmlns:p14="http://schemas.microsoft.com/office/powerpoint/2010/main" val="11085402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7B1131B-8EAD-4A9C-AA1B-DBE532B36DE4}" type="slidenum">
              <a:rPr lang="en-US"/>
              <a:pPr/>
              <a:t>‹#›</a:t>
            </a:fld>
            <a:endParaRPr lang="en-US"/>
          </a:p>
        </p:txBody>
      </p:sp>
    </p:spTree>
    <p:extLst>
      <p:ext uri="{BB962C8B-B14F-4D97-AF65-F5344CB8AC3E}">
        <p14:creationId xmlns:p14="http://schemas.microsoft.com/office/powerpoint/2010/main" val="421849561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D340A2F-AD2A-48F8-95EC-6F0A559721D8}" type="slidenum">
              <a:rPr lang="en-US"/>
              <a:pPr/>
              <a:t>‹#›</a:t>
            </a:fld>
            <a:endParaRPr lang="en-US"/>
          </a:p>
        </p:txBody>
      </p:sp>
    </p:spTree>
    <p:extLst>
      <p:ext uri="{BB962C8B-B14F-4D97-AF65-F5344CB8AC3E}">
        <p14:creationId xmlns:p14="http://schemas.microsoft.com/office/powerpoint/2010/main" val="12488536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2A655FB-DF96-4FAB-BBD9-9179F8C89FB6}" type="slidenum">
              <a:rPr lang="en-US"/>
              <a:pPr/>
              <a:t>‹#›</a:t>
            </a:fld>
            <a:endParaRPr lang="en-US"/>
          </a:p>
        </p:txBody>
      </p:sp>
    </p:spTree>
    <p:extLst>
      <p:ext uri="{BB962C8B-B14F-4D97-AF65-F5344CB8AC3E}">
        <p14:creationId xmlns:p14="http://schemas.microsoft.com/office/powerpoint/2010/main" val="12146110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572E962-3C5F-4BE1-A6DA-577D3D118905}" type="slidenum">
              <a:rPr lang="en-US"/>
              <a:pPr/>
              <a:t>‹#›</a:t>
            </a:fld>
            <a:endParaRPr lang="en-US"/>
          </a:p>
        </p:txBody>
      </p:sp>
    </p:spTree>
    <p:extLst>
      <p:ext uri="{BB962C8B-B14F-4D97-AF65-F5344CB8AC3E}">
        <p14:creationId xmlns:p14="http://schemas.microsoft.com/office/powerpoint/2010/main" val="199070798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2A31EF3-E9C8-4EC5-980D-AEB51D113B4B}" type="slidenum">
              <a:rPr lang="en-US"/>
              <a:pPr/>
              <a:t>‹#›</a:t>
            </a:fld>
            <a:endParaRPr lang="en-US"/>
          </a:p>
        </p:txBody>
      </p:sp>
    </p:spTree>
    <p:extLst>
      <p:ext uri="{BB962C8B-B14F-4D97-AF65-F5344CB8AC3E}">
        <p14:creationId xmlns:p14="http://schemas.microsoft.com/office/powerpoint/2010/main" val="39996599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8704D62-81B3-4822-A6DE-AA35C951282A}" type="slidenum">
              <a:rPr lang="en-US"/>
              <a:pPr/>
              <a:t>‹#›</a:t>
            </a:fld>
            <a:endParaRPr lang="en-US"/>
          </a:p>
        </p:txBody>
      </p:sp>
    </p:spTree>
    <p:extLst>
      <p:ext uri="{BB962C8B-B14F-4D97-AF65-F5344CB8AC3E}">
        <p14:creationId xmlns:p14="http://schemas.microsoft.com/office/powerpoint/2010/main" val="35446849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126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EF0039-C039-4457-871B-CBEB7E026344}" type="slidenum">
              <a:rPr lang="en-US"/>
              <a:pPr/>
              <a:t>‹#›</a:t>
            </a:fld>
            <a:endParaRPr lang="en-US"/>
          </a:p>
        </p:txBody>
      </p:sp>
    </p:spTree>
    <p:extLst>
      <p:ext uri="{BB962C8B-B14F-4D97-AF65-F5344CB8AC3E}">
        <p14:creationId xmlns:p14="http://schemas.microsoft.com/office/powerpoint/2010/main" val="247778312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57200" y="0"/>
            <a:ext cx="8229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9699" name="Rectangle 3"/>
          <p:cNvSpPr>
            <a:spLocks noGrp="1" noChangeArrowheads="1"/>
          </p:cNvSpPr>
          <p:nvPr>
            <p:ph type="body" idx="1"/>
          </p:nvPr>
        </p:nvSpPr>
        <p:spPr bwMode="auto">
          <a:xfrm>
            <a:off x="1600200" y="914400"/>
            <a:ext cx="7086600" cy="521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0" name="Rectangle 4"/>
          <p:cNvSpPr>
            <a:spLocks noGrp="1" noChangeArrowheads="1"/>
          </p:cNvSpPr>
          <p:nvPr>
            <p:ph type="dt" sz="half" idx="2"/>
          </p:nvPr>
        </p:nvSpPr>
        <p:spPr bwMode="auto">
          <a:xfrm>
            <a:off x="457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endParaRPr lang="en-US"/>
          </a:p>
        </p:txBody>
      </p:sp>
      <p:sp>
        <p:nvSpPr>
          <p:cNvPr id="29701" name="Rectangle 5"/>
          <p:cNvSpPr>
            <a:spLocks noGrp="1" noChangeArrowheads="1"/>
          </p:cNvSpPr>
          <p:nvPr>
            <p:ph type="ftr" sz="quarter" idx="3"/>
          </p:nvPr>
        </p:nvSpPr>
        <p:spPr bwMode="auto">
          <a:xfrm>
            <a:off x="3124200" y="653415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endParaRPr lang="en-US"/>
          </a:p>
        </p:txBody>
      </p:sp>
      <p:sp>
        <p:nvSpPr>
          <p:cNvPr id="29702" name="Rectangle 6"/>
          <p:cNvSpPr>
            <a:spLocks noGrp="1" noChangeArrowheads="1"/>
          </p:cNvSpPr>
          <p:nvPr>
            <p:ph type="sldNum" sz="quarter" idx="4"/>
          </p:nvPr>
        </p:nvSpPr>
        <p:spPr bwMode="auto">
          <a:xfrm>
            <a:off x="6553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fld id="{214DF762-E66F-407F-A041-E872E0DA18AA}"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68"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Century Gothic" pitchFamily="34" charset="0"/>
        </a:defRPr>
      </a:lvl2pPr>
      <a:lvl3pPr algn="ctr" rtl="0" fontAlgn="base">
        <a:spcBef>
          <a:spcPct val="0"/>
        </a:spcBef>
        <a:spcAft>
          <a:spcPct val="0"/>
        </a:spcAft>
        <a:defRPr sz="4400">
          <a:solidFill>
            <a:schemeClr val="tx2"/>
          </a:solidFill>
          <a:latin typeface="Century Gothic" pitchFamily="34" charset="0"/>
        </a:defRPr>
      </a:lvl3pPr>
      <a:lvl4pPr algn="ctr" rtl="0" fontAlgn="base">
        <a:spcBef>
          <a:spcPct val="0"/>
        </a:spcBef>
        <a:spcAft>
          <a:spcPct val="0"/>
        </a:spcAft>
        <a:defRPr sz="4400">
          <a:solidFill>
            <a:schemeClr val="tx2"/>
          </a:solidFill>
          <a:latin typeface="Century Gothic" pitchFamily="34" charset="0"/>
        </a:defRPr>
      </a:lvl4pPr>
      <a:lvl5pPr algn="ctr" rtl="0" fontAlgn="base">
        <a:spcBef>
          <a:spcPct val="0"/>
        </a:spcBef>
        <a:spcAft>
          <a:spcPct val="0"/>
        </a:spcAft>
        <a:defRPr sz="4400">
          <a:solidFill>
            <a:schemeClr val="tx2"/>
          </a:solidFill>
          <a:latin typeface="Century Gothic" pitchFamily="34" charset="0"/>
        </a:defRPr>
      </a:lvl5pPr>
      <a:lvl6pPr marL="457200" algn="ctr" rtl="0" fontAlgn="base">
        <a:spcBef>
          <a:spcPct val="0"/>
        </a:spcBef>
        <a:spcAft>
          <a:spcPct val="0"/>
        </a:spcAft>
        <a:defRPr sz="4400">
          <a:solidFill>
            <a:schemeClr val="tx2"/>
          </a:solidFill>
          <a:latin typeface="Century Gothic" pitchFamily="34" charset="0"/>
        </a:defRPr>
      </a:lvl6pPr>
      <a:lvl7pPr marL="914400" algn="ctr" rtl="0" fontAlgn="base">
        <a:spcBef>
          <a:spcPct val="0"/>
        </a:spcBef>
        <a:spcAft>
          <a:spcPct val="0"/>
        </a:spcAft>
        <a:defRPr sz="4400">
          <a:solidFill>
            <a:schemeClr val="tx2"/>
          </a:solidFill>
          <a:latin typeface="Century Gothic" pitchFamily="34" charset="0"/>
        </a:defRPr>
      </a:lvl7pPr>
      <a:lvl8pPr marL="1371600" algn="ctr" rtl="0" fontAlgn="base">
        <a:spcBef>
          <a:spcPct val="0"/>
        </a:spcBef>
        <a:spcAft>
          <a:spcPct val="0"/>
        </a:spcAft>
        <a:defRPr sz="4400">
          <a:solidFill>
            <a:schemeClr val="tx2"/>
          </a:solidFill>
          <a:latin typeface="Century Gothic" pitchFamily="34" charset="0"/>
        </a:defRPr>
      </a:lvl8pPr>
      <a:lvl9pPr marL="1828800" algn="ctr" rtl="0" fontAlgn="base">
        <a:spcBef>
          <a:spcPct val="0"/>
        </a:spcBef>
        <a:spcAft>
          <a:spcPct val="0"/>
        </a:spcAft>
        <a:defRPr sz="4400">
          <a:solidFill>
            <a:schemeClr val="tx2"/>
          </a:solidFill>
          <a:latin typeface="Century Gothic" pitchFamily="34" charset="0"/>
        </a:defRPr>
      </a:lvl9pPr>
    </p:titleStyle>
    <p:bodyStyle>
      <a:lvl1pPr marL="342900" indent="-342900" algn="l" rtl="0" fontAlgn="base">
        <a:spcBef>
          <a:spcPct val="20000"/>
        </a:spcBef>
        <a:spcAft>
          <a:spcPct val="0"/>
        </a:spcAft>
        <a:buChar char="o"/>
        <a:defRPr sz="3200" b="1">
          <a:solidFill>
            <a:schemeClr val="tx1"/>
          </a:solidFill>
          <a:latin typeface="+mn-lt"/>
          <a:ea typeface="+mn-ea"/>
          <a:cs typeface="+mn-cs"/>
        </a:defRPr>
      </a:lvl1pPr>
      <a:lvl2pPr marL="742950" indent="-285750" algn="l" rtl="0" fontAlgn="base">
        <a:spcBef>
          <a:spcPct val="20000"/>
        </a:spcBef>
        <a:spcAft>
          <a:spcPct val="0"/>
        </a:spcAft>
        <a:buChar char="o"/>
        <a:defRPr sz="2800" b="1">
          <a:solidFill>
            <a:schemeClr val="tx1"/>
          </a:solidFill>
          <a:latin typeface="+mn-lt"/>
        </a:defRPr>
      </a:lvl2pPr>
      <a:lvl3pPr marL="1143000" indent="-228600" algn="l" rtl="0" fontAlgn="base">
        <a:spcBef>
          <a:spcPct val="20000"/>
        </a:spcBef>
        <a:spcAft>
          <a:spcPct val="0"/>
        </a:spcAft>
        <a:buChar char="o"/>
        <a:defRPr sz="2400" b="1">
          <a:solidFill>
            <a:schemeClr val="tx1"/>
          </a:solidFill>
          <a:latin typeface="+mn-lt"/>
        </a:defRPr>
      </a:lvl3pPr>
      <a:lvl4pPr marL="1600200" indent="-228600" algn="l" rtl="0" fontAlgn="base">
        <a:spcBef>
          <a:spcPct val="20000"/>
        </a:spcBef>
        <a:spcAft>
          <a:spcPct val="0"/>
        </a:spcAft>
        <a:buChar char="o"/>
        <a:defRPr sz="2000" b="1">
          <a:solidFill>
            <a:schemeClr val="tx1"/>
          </a:solidFill>
          <a:latin typeface="+mn-lt"/>
        </a:defRPr>
      </a:lvl4pPr>
      <a:lvl5pPr marL="2057400" indent="-228600" algn="l" rtl="0" fontAlgn="base">
        <a:spcBef>
          <a:spcPct val="20000"/>
        </a:spcBef>
        <a:spcAft>
          <a:spcPct val="0"/>
        </a:spcAft>
        <a:buChar char="o"/>
        <a:defRPr sz="2000" b="1">
          <a:solidFill>
            <a:schemeClr val="tx1"/>
          </a:solidFill>
          <a:latin typeface="+mn-lt"/>
        </a:defRPr>
      </a:lvl5pPr>
      <a:lvl6pPr marL="2514600" indent="-228600" algn="l" rtl="0" fontAlgn="base">
        <a:spcBef>
          <a:spcPct val="20000"/>
        </a:spcBef>
        <a:spcAft>
          <a:spcPct val="0"/>
        </a:spcAft>
        <a:buChar char="o"/>
        <a:defRPr sz="2000" b="1">
          <a:solidFill>
            <a:schemeClr val="tx1"/>
          </a:solidFill>
          <a:latin typeface="+mn-lt"/>
        </a:defRPr>
      </a:lvl6pPr>
      <a:lvl7pPr marL="2971800" indent="-228600" algn="l" rtl="0" fontAlgn="base">
        <a:spcBef>
          <a:spcPct val="20000"/>
        </a:spcBef>
        <a:spcAft>
          <a:spcPct val="0"/>
        </a:spcAft>
        <a:buChar char="o"/>
        <a:defRPr sz="2000" b="1">
          <a:solidFill>
            <a:schemeClr val="tx1"/>
          </a:solidFill>
          <a:latin typeface="+mn-lt"/>
        </a:defRPr>
      </a:lvl7pPr>
      <a:lvl8pPr marL="3429000" indent="-228600" algn="l" rtl="0" fontAlgn="base">
        <a:spcBef>
          <a:spcPct val="20000"/>
        </a:spcBef>
        <a:spcAft>
          <a:spcPct val="0"/>
        </a:spcAft>
        <a:buChar char="o"/>
        <a:defRPr sz="2000" b="1">
          <a:solidFill>
            <a:schemeClr val="tx1"/>
          </a:solidFill>
          <a:latin typeface="+mn-lt"/>
        </a:defRPr>
      </a:lvl8pPr>
      <a:lvl9pPr marL="3886200" indent="-228600" algn="l" rtl="0" fontAlgn="base">
        <a:spcBef>
          <a:spcPct val="20000"/>
        </a:spcBef>
        <a:spcAft>
          <a:spcPct val="0"/>
        </a:spcAft>
        <a:buChar char="o"/>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572646" y="1295400"/>
            <a:ext cx="4608954" cy="4324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8000" b="1" dirty="0" smtClean="0">
                <a:solidFill>
                  <a:srgbClr val="002060"/>
                </a:solidFill>
                <a:effectLst>
                  <a:outerShdw blurRad="38100" dist="38100" dir="2700000" algn="tl">
                    <a:srgbClr val="000000"/>
                  </a:outerShdw>
                </a:effectLst>
                <a:latin typeface="Times New Roman" pitchFamily="18" charset="0"/>
              </a:rPr>
              <a:t>Comfort</a:t>
            </a:r>
          </a:p>
          <a:p>
            <a:r>
              <a:rPr lang="en-US" sz="8000" b="1" i="1" dirty="0" smtClean="0">
                <a:solidFill>
                  <a:srgbClr val="002060"/>
                </a:solidFill>
                <a:effectLst>
                  <a:outerShdw blurRad="38100" dist="38100" dir="2700000" algn="tl">
                    <a:srgbClr val="000000"/>
                  </a:outerShdw>
                </a:effectLst>
                <a:latin typeface="Times New Roman" pitchFamily="18" charset="0"/>
              </a:rPr>
              <a:t>from</a:t>
            </a:r>
          </a:p>
          <a:p>
            <a:r>
              <a:rPr lang="en-US" sz="11500" b="1" dirty="0" smtClean="0">
                <a:solidFill>
                  <a:srgbClr val="002060"/>
                </a:solidFill>
                <a:effectLst>
                  <a:outerShdw blurRad="38100" dist="38100" dir="2700000" algn="tl">
                    <a:srgbClr val="000000"/>
                  </a:outerShdw>
                </a:effectLst>
                <a:latin typeface="Times New Roman" pitchFamily="18" charset="0"/>
              </a:rPr>
              <a:t>Psalms</a:t>
            </a:r>
            <a:endParaRPr lang="en-US" sz="11500" b="1" dirty="0">
              <a:solidFill>
                <a:srgbClr val="002060"/>
              </a:solidFill>
              <a:effectLst>
                <a:outerShdw blurRad="38100" dist="38100" dir="2700000" algn="tl">
                  <a:srgbClr val="000000"/>
                </a:outerShdw>
              </a:effectLst>
              <a:latin typeface="Times New Roman" pitchFamily="18" charset="0"/>
            </a:endParaRPr>
          </a:p>
        </p:txBody>
      </p:sp>
      <p:sp>
        <p:nvSpPr>
          <p:cNvPr id="3" name="TextBox 2"/>
          <p:cNvSpPr txBox="1"/>
          <p:nvPr/>
        </p:nvSpPr>
        <p:spPr>
          <a:xfrm>
            <a:off x="5334000" y="1066800"/>
            <a:ext cx="3352800" cy="4801314"/>
          </a:xfrm>
          <a:prstGeom prst="rect">
            <a:avLst/>
          </a:prstGeom>
          <a:noFill/>
        </p:spPr>
        <p:txBody>
          <a:bodyPr wrap="square" rtlCol="0">
            <a:spAutoFit/>
          </a:bodyPr>
          <a:lstStyle/>
          <a:p>
            <a:pPr marL="342900" indent="-34290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We Hurt</a:t>
            </a:r>
          </a:p>
          <a:p>
            <a:pPr marL="342900" indent="-342900">
              <a:buFont typeface="Arial" panose="020B0604020202020204" pitchFamily="34" charset="0"/>
              <a:buChar char="•"/>
            </a:pPr>
            <a:endParaRPr lang="en-US" sz="1400" b="1" dirty="0" smtClean="0">
              <a:solidFill>
                <a:srgbClr val="FFFF00"/>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We Get Discouraged</a:t>
            </a:r>
          </a:p>
          <a:p>
            <a:pPr marL="342900" indent="-342900">
              <a:buFont typeface="Arial" panose="020B0604020202020204" pitchFamily="34" charset="0"/>
              <a:buChar char="•"/>
            </a:pPr>
            <a:endParaRPr lang="en-US" sz="1400" b="1" dirty="0" smtClean="0">
              <a:solidFill>
                <a:srgbClr val="FFFF00"/>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We Feel Lonely</a:t>
            </a:r>
          </a:p>
          <a:p>
            <a:pPr marL="342900" indent="-342900">
              <a:buFont typeface="Arial" panose="020B0604020202020204" pitchFamily="34" charset="0"/>
              <a:buChar char="•"/>
            </a:pPr>
            <a:endParaRPr lang="en-US" sz="1400" b="1" dirty="0">
              <a:solidFill>
                <a:srgbClr val="FFFF00"/>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Our Faith Gets Weak</a:t>
            </a:r>
          </a:p>
          <a:p>
            <a:pPr marL="342900" indent="-342900">
              <a:buFont typeface="Arial" panose="020B0604020202020204" pitchFamily="34" charset="0"/>
              <a:buChar char="•"/>
            </a:pPr>
            <a:endParaRPr lang="en-US" sz="1400" b="1" dirty="0">
              <a:solidFill>
                <a:srgbClr val="FFFF00"/>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 We Almost Quit </a:t>
            </a:r>
            <a:endParaRPr lang="en-US" sz="24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348074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p:cTn id="21"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 calcmode="lin" valueType="num">
                                      <p:cBhvr>
                                        <p:cTn id="28"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diamond(in)">
                                      <p:cBhvr>
                                        <p:cTn id="3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24473"/>
            <a:ext cx="8686799" cy="4893647"/>
          </a:xfrm>
          <a:prstGeom prst="rect">
            <a:avLst/>
          </a:prstGeom>
          <a:solidFill>
            <a:schemeClr val="tx1"/>
          </a:solidFill>
        </p:spPr>
        <p:txBody>
          <a:bodyPr wrap="square" rtlCol="0">
            <a:spAutoFit/>
          </a:bodyPr>
          <a:lstStyle/>
          <a:p>
            <a:r>
              <a:rPr lang="en-US" sz="2400" dirty="0" smtClean="0">
                <a:solidFill>
                  <a:srgbClr val="000000"/>
                </a:solidFill>
                <a:latin typeface="Times New Roman" pitchFamily="18" charset="0"/>
                <a:cs typeface="Times New Roman" pitchFamily="18" charset="0"/>
              </a:rPr>
              <a:t>1 Give ear to my prayer, O God, And do not hide Yourself from my supplication. </a:t>
            </a:r>
          </a:p>
          <a:p>
            <a:r>
              <a:rPr lang="en-US" sz="2400" dirty="0" smtClean="0">
                <a:solidFill>
                  <a:srgbClr val="000000"/>
                </a:solidFill>
                <a:latin typeface="Times New Roman" pitchFamily="18" charset="0"/>
                <a:cs typeface="Times New Roman" pitchFamily="18" charset="0"/>
              </a:rPr>
              <a:t>2 Attend to me, and hear me; I am restless in my complaint, and moan noisily, </a:t>
            </a:r>
          </a:p>
          <a:p>
            <a:r>
              <a:rPr lang="en-US" sz="2400" dirty="0" smtClean="0">
                <a:solidFill>
                  <a:srgbClr val="000000"/>
                </a:solidFill>
                <a:latin typeface="Times New Roman" pitchFamily="18" charset="0"/>
                <a:cs typeface="Times New Roman" pitchFamily="18" charset="0"/>
              </a:rPr>
              <a:t>3 Because of the voice of the enemy, Because of the oppression of the wicked; For they bring down trouble upon me, And in wrath they hate me. </a:t>
            </a:r>
          </a:p>
          <a:p>
            <a:r>
              <a:rPr lang="en-US" sz="2400" dirty="0" smtClean="0">
                <a:solidFill>
                  <a:srgbClr val="000000"/>
                </a:solidFill>
                <a:latin typeface="Times New Roman" pitchFamily="18" charset="0"/>
                <a:cs typeface="Times New Roman" pitchFamily="18" charset="0"/>
              </a:rPr>
              <a:t>4 My heart is severely pained within me, And the terrors of death have fallen upon me. </a:t>
            </a:r>
          </a:p>
          <a:p>
            <a:r>
              <a:rPr lang="en-US" sz="2400" dirty="0" smtClean="0">
                <a:solidFill>
                  <a:srgbClr val="000000"/>
                </a:solidFill>
                <a:latin typeface="Times New Roman" pitchFamily="18" charset="0"/>
                <a:cs typeface="Times New Roman" pitchFamily="18" charset="0"/>
              </a:rPr>
              <a:t>5 Fearfulness and trembling have come upon me, And horror has overwhelmed me. </a:t>
            </a:r>
          </a:p>
          <a:p>
            <a:r>
              <a:rPr lang="en-US" sz="2400" dirty="0" smtClean="0">
                <a:solidFill>
                  <a:srgbClr val="000000"/>
                </a:solidFill>
                <a:latin typeface="Times New Roman" pitchFamily="18" charset="0"/>
                <a:cs typeface="Times New Roman" pitchFamily="18" charset="0"/>
              </a:rPr>
              <a:t>6 So I said, "Oh, that I had wings like a dove! I would fly away and be at rest. </a:t>
            </a:r>
            <a:endParaRPr lang="en-US" sz="2400" dirty="0">
              <a:solidFill>
                <a:srgbClr val="000000"/>
              </a:solidFill>
              <a:latin typeface="Times New Roman" pitchFamily="18" charset="0"/>
              <a:cs typeface="Times New Roman" pitchFamily="18" charset="0"/>
            </a:endParaRPr>
          </a:p>
        </p:txBody>
      </p:sp>
      <p:sp>
        <p:nvSpPr>
          <p:cNvPr id="3" name="TextBox 2"/>
          <p:cNvSpPr txBox="1"/>
          <p:nvPr/>
        </p:nvSpPr>
        <p:spPr>
          <a:xfrm>
            <a:off x="3581400" y="152400"/>
            <a:ext cx="1903085" cy="584775"/>
          </a:xfrm>
          <a:prstGeom prst="rect">
            <a:avLst/>
          </a:prstGeom>
          <a:noFill/>
        </p:spPr>
        <p:txBody>
          <a:bodyPr wrap="none" rtlCol="0">
            <a:spAutoFit/>
          </a:bodyPr>
          <a:lstStyle/>
          <a:p>
            <a:r>
              <a:rPr lang="en-US" sz="3200" dirty="0" smtClean="0"/>
              <a:t>Psalm 55</a:t>
            </a:r>
            <a:endParaRPr lang="en-US" sz="3200" dirty="0"/>
          </a:p>
        </p:txBody>
      </p:sp>
    </p:spTree>
    <p:extLst>
      <p:ext uri="{BB962C8B-B14F-4D97-AF65-F5344CB8AC3E}">
        <p14:creationId xmlns:p14="http://schemas.microsoft.com/office/powerpoint/2010/main" val="147566231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24473"/>
            <a:ext cx="8686799" cy="5262979"/>
          </a:xfrm>
          <a:prstGeom prst="rect">
            <a:avLst/>
          </a:prstGeom>
          <a:solidFill>
            <a:schemeClr val="tx1"/>
          </a:solidFill>
        </p:spPr>
        <p:txBody>
          <a:bodyPr wrap="square" rtlCol="0">
            <a:spAutoFit/>
          </a:bodyPr>
          <a:lstStyle/>
          <a:p>
            <a:r>
              <a:rPr lang="en-US" sz="2400" dirty="0" smtClean="0">
                <a:solidFill>
                  <a:srgbClr val="000000"/>
                </a:solidFill>
                <a:latin typeface="Times New Roman" pitchFamily="18" charset="0"/>
                <a:cs typeface="Times New Roman" pitchFamily="18" charset="0"/>
              </a:rPr>
              <a:t>7 Indeed, I would wander far off, And remain in the wilderness. Selah </a:t>
            </a:r>
          </a:p>
          <a:p>
            <a:r>
              <a:rPr lang="en-US" sz="2400" dirty="0" smtClean="0">
                <a:solidFill>
                  <a:srgbClr val="000000"/>
                </a:solidFill>
                <a:latin typeface="Times New Roman" pitchFamily="18" charset="0"/>
                <a:cs typeface="Times New Roman" pitchFamily="18" charset="0"/>
              </a:rPr>
              <a:t>8 I would hasten my escape From the windy storm and tempest." </a:t>
            </a:r>
          </a:p>
          <a:p>
            <a:r>
              <a:rPr lang="en-US" sz="2400" dirty="0" smtClean="0">
                <a:solidFill>
                  <a:srgbClr val="000000"/>
                </a:solidFill>
                <a:latin typeface="Times New Roman" pitchFamily="18" charset="0"/>
                <a:cs typeface="Times New Roman" pitchFamily="18" charset="0"/>
              </a:rPr>
              <a:t>9 Destroy, O Lord, and divide their tongues, For I have seen violence and strife in the city. </a:t>
            </a:r>
          </a:p>
          <a:p>
            <a:r>
              <a:rPr lang="en-US" sz="2400" dirty="0" smtClean="0">
                <a:solidFill>
                  <a:srgbClr val="000000"/>
                </a:solidFill>
                <a:latin typeface="Times New Roman" pitchFamily="18" charset="0"/>
                <a:cs typeface="Times New Roman" pitchFamily="18" charset="0"/>
              </a:rPr>
              <a:t>10 Day and night they go around it on its walls; Iniquity and trouble are also in the midst of it. </a:t>
            </a:r>
          </a:p>
          <a:p>
            <a:r>
              <a:rPr lang="en-US" sz="2400" dirty="0" smtClean="0">
                <a:solidFill>
                  <a:srgbClr val="000000"/>
                </a:solidFill>
                <a:latin typeface="Times New Roman" pitchFamily="18" charset="0"/>
                <a:cs typeface="Times New Roman" pitchFamily="18" charset="0"/>
              </a:rPr>
              <a:t>11 Destruction is in its midst; Oppression and deceit do not depart from its streets. </a:t>
            </a:r>
          </a:p>
          <a:p>
            <a:r>
              <a:rPr lang="en-US" sz="2400" dirty="0" smtClean="0">
                <a:solidFill>
                  <a:srgbClr val="000000"/>
                </a:solidFill>
                <a:latin typeface="Times New Roman" pitchFamily="18" charset="0"/>
                <a:cs typeface="Times New Roman" pitchFamily="18" charset="0"/>
              </a:rPr>
              <a:t>12 For it is not an enemy who reproaches me; Then I could bear it. Nor is it one who hates me who has exalted himself against me; Then I could hide from him. </a:t>
            </a:r>
          </a:p>
          <a:p>
            <a:r>
              <a:rPr lang="en-US" sz="2400" dirty="0" smtClean="0">
                <a:solidFill>
                  <a:srgbClr val="000000"/>
                </a:solidFill>
                <a:latin typeface="Times New Roman" pitchFamily="18" charset="0"/>
                <a:cs typeface="Times New Roman" pitchFamily="18" charset="0"/>
              </a:rPr>
              <a:t>13 But it was you, a man my equal, My companion and my acquaintance</a:t>
            </a:r>
            <a:endParaRPr lang="en-US" sz="2400" dirty="0">
              <a:solidFill>
                <a:srgbClr val="000000"/>
              </a:solidFill>
              <a:latin typeface="Times New Roman" pitchFamily="18" charset="0"/>
              <a:cs typeface="Times New Roman" pitchFamily="18" charset="0"/>
            </a:endParaRPr>
          </a:p>
        </p:txBody>
      </p:sp>
      <p:sp>
        <p:nvSpPr>
          <p:cNvPr id="3" name="TextBox 2"/>
          <p:cNvSpPr txBox="1"/>
          <p:nvPr/>
        </p:nvSpPr>
        <p:spPr>
          <a:xfrm>
            <a:off x="3581400" y="152400"/>
            <a:ext cx="1903085" cy="584775"/>
          </a:xfrm>
          <a:prstGeom prst="rect">
            <a:avLst/>
          </a:prstGeom>
          <a:noFill/>
        </p:spPr>
        <p:txBody>
          <a:bodyPr wrap="none" rtlCol="0">
            <a:spAutoFit/>
          </a:bodyPr>
          <a:lstStyle/>
          <a:p>
            <a:r>
              <a:rPr lang="en-US" sz="3200" dirty="0" smtClean="0"/>
              <a:t>Psalm 55</a:t>
            </a:r>
            <a:endParaRPr lang="en-US" sz="3200" dirty="0"/>
          </a:p>
        </p:txBody>
      </p:sp>
    </p:spTree>
    <p:extLst>
      <p:ext uri="{BB962C8B-B14F-4D97-AF65-F5344CB8AC3E}">
        <p14:creationId xmlns:p14="http://schemas.microsoft.com/office/powerpoint/2010/main" val="38336840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24473"/>
            <a:ext cx="8686799" cy="4893647"/>
          </a:xfrm>
          <a:prstGeom prst="rect">
            <a:avLst/>
          </a:prstGeom>
          <a:solidFill>
            <a:schemeClr val="tx1"/>
          </a:solidFill>
        </p:spPr>
        <p:txBody>
          <a:bodyPr wrap="square" rtlCol="0">
            <a:spAutoFit/>
          </a:bodyPr>
          <a:lstStyle/>
          <a:p>
            <a:r>
              <a:rPr lang="en-US" sz="2400" dirty="0" smtClean="0">
                <a:solidFill>
                  <a:srgbClr val="000000"/>
                </a:solidFill>
                <a:latin typeface="Times New Roman" pitchFamily="18" charset="0"/>
                <a:cs typeface="Times New Roman" pitchFamily="18" charset="0"/>
              </a:rPr>
              <a:t>14 We took sweet counsel together, And walked to the house of God in the throng. </a:t>
            </a:r>
          </a:p>
          <a:p>
            <a:r>
              <a:rPr lang="en-US" sz="2400" dirty="0" smtClean="0">
                <a:solidFill>
                  <a:srgbClr val="000000"/>
                </a:solidFill>
                <a:latin typeface="Times New Roman" pitchFamily="18" charset="0"/>
                <a:cs typeface="Times New Roman" pitchFamily="18" charset="0"/>
              </a:rPr>
              <a:t>15 Let death seize them; Let them go down alive into hell, For wickedness is in their dwellings and among them. </a:t>
            </a:r>
          </a:p>
          <a:p>
            <a:r>
              <a:rPr lang="en-US" sz="2400" dirty="0" smtClean="0">
                <a:solidFill>
                  <a:srgbClr val="000000"/>
                </a:solidFill>
                <a:latin typeface="Times New Roman" pitchFamily="18" charset="0"/>
                <a:cs typeface="Times New Roman" pitchFamily="18" charset="0"/>
              </a:rPr>
              <a:t>16 As for me, I will call upon God, And the LORD shall save me. </a:t>
            </a:r>
          </a:p>
          <a:p>
            <a:r>
              <a:rPr lang="en-US" sz="2400" dirty="0" smtClean="0">
                <a:solidFill>
                  <a:srgbClr val="000000"/>
                </a:solidFill>
                <a:latin typeface="Times New Roman" pitchFamily="18" charset="0"/>
                <a:cs typeface="Times New Roman" pitchFamily="18" charset="0"/>
              </a:rPr>
              <a:t>17 Evening and morning and at noon I will pray, and cry aloud, And He shall hear my voice. </a:t>
            </a:r>
          </a:p>
          <a:p>
            <a:r>
              <a:rPr lang="en-US" sz="2400" dirty="0" smtClean="0">
                <a:solidFill>
                  <a:srgbClr val="000000"/>
                </a:solidFill>
                <a:latin typeface="Times New Roman" pitchFamily="18" charset="0"/>
                <a:cs typeface="Times New Roman" pitchFamily="18" charset="0"/>
              </a:rPr>
              <a:t>18 He has redeemed my soul in peace from the battle that was against me, For there were many against me. </a:t>
            </a:r>
          </a:p>
          <a:p>
            <a:r>
              <a:rPr lang="en-US" sz="2400" dirty="0" smtClean="0">
                <a:solidFill>
                  <a:srgbClr val="000000"/>
                </a:solidFill>
                <a:latin typeface="Times New Roman" pitchFamily="18" charset="0"/>
                <a:cs typeface="Times New Roman" pitchFamily="18" charset="0"/>
              </a:rPr>
              <a:t>19 God will hear, and afflict them, Even He who abides from of old. Selah Because they do not change, Therefore they do not fear God. </a:t>
            </a:r>
          </a:p>
          <a:p>
            <a:r>
              <a:rPr lang="en-US" sz="2400" dirty="0" smtClean="0">
                <a:solidFill>
                  <a:srgbClr val="000000"/>
                </a:solidFill>
                <a:latin typeface="Times New Roman" pitchFamily="18" charset="0"/>
                <a:cs typeface="Times New Roman" pitchFamily="18" charset="0"/>
              </a:rPr>
              <a:t>20 He has put forth his hands against those who were at peace with him; He has broken his covenant</a:t>
            </a:r>
            <a:endParaRPr lang="en-US" sz="2400" dirty="0">
              <a:solidFill>
                <a:srgbClr val="000000"/>
              </a:solidFill>
              <a:latin typeface="Times New Roman" pitchFamily="18" charset="0"/>
              <a:cs typeface="Times New Roman" pitchFamily="18" charset="0"/>
            </a:endParaRPr>
          </a:p>
        </p:txBody>
      </p:sp>
      <p:sp>
        <p:nvSpPr>
          <p:cNvPr id="3" name="TextBox 2"/>
          <p:cNvSpPr txBox="1"/>
          <p:nvPr/>
        </p:nvSpPr>
        <p:spPr>
          <a:xfrm>
            <a:off x="3581400" y="152400"/>
            <a:ext cx="1903085" cy="584775"/>
          </a:xfrm>
          <a:prstGeom prst="rect">
            <a:avLst/>
          </a:prstGeom>
          <a:noFill/>
        </p:spPr>
        <p:txBody>
          <a:bodyPr wrap="none" rtlCol="0">
            <a:spAutoFit/>
          </a:bodyPr>
          <a:lstStyle/>
          <a:p>
            <a:r>
              <a:rPr lang="en-US" sz="3200" dirty="0" smtClean="0"/>
              <a:t>Psalm 55</a:t>
            </a:r>
            <a:endParaRPr lang="en-US" sz="3200" dirty="0"/>
          </a:p>
        </p:txBody>
      </p:sp>
    </p:spTree>
    <p:extLst>
      <p:ext uri="{BB962C8B-B14F-4D97-AF65-F5344CB8AC3E}">
        <p14:creationId xmlns:p14="http://schemas.microsoft.com/office/powerpoint/2010/main" val="38336840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24473"/>
            <a:ext cx="8686799" cy="3046988"/>
          </a:xfrm>
          <a:prstGeom prst="rect">
            <a:avLst/>
          </a:prstGeom>
          <a:solidFill>
            <a:schemeClr val="tx1"/>
          </a:solidFill>
        </p:spPr>
        <p:txBody>
          <a:bodyPr wrap="square" rtlCol="0">
            <a:spAutoFit/>
          </a:bodyPr>
          <a:lstStyle/>
          <a:p>
            <a:r>
              <a:rPr lang="en-US" sz="2400" dirty="0" smtClean="0">
                <a:solidFill>
                  <a:srgbClr val="000000"/>
                </a:solidFill>
                <a:latin typeface="Times New Roman" pitchFamily="18" charset="0"/>
                <a:cs typeface="Times New Roman" pitchFamily="18" charset="0"/>
              </a:rPr>
              <a:t>21 The words of his mouth were smoother than butter, But war was in his heart; His words were softer than oil, Yet they were drawn swords. </a:t>
            </a:r>
          </a:p>
          <a:p>
            <a:r>
              <a:rPr lang="en-US" sz="2400" dirty="0" smtClean="0">
                <a:solidFill>
                  <a:srgbClr val="000000"/>
                </a:solidFill>
                <a:latin typeface="Times New Roman" pitchFamily="18" charset="0"/>
                <a:cs typeface="Times New Roman" pitchFamily="18" charset="0"/>
              </a:rPr>
              <a:t>22 Cast your burden on the LORD, And He shall sustain you; He shall never permit the righteous to be moved. </a:t>
            </a:r>
          </a:p>
          <a:p>
            <a:r>
              <a:rPr lang="en-US" sz="2400" dirty="0" smtClean="0">
                <a:solidFill>
                  <a:srgbClr val="000000"/>
                </a:solidFill>
                <a:latin typeface="Times New Roman" pitchFamily="18" charset="0"/>
                <a:cs typeface="Times New Roman" pitchFamily="18" charset="0"/>
              </a:rPr>
              <a:t>23 But You, O God, shall bring them down to the pit of destruction; Bloodthirsty and deceitful men shall not live out half their days; But I will trust in You. </a:t>
            </a:r>
          </a:p>
        </p:txBody>
      </p:sp>
      <p:sp>
        <p:nvSpPr>
          <p:cNvPr id="3" name="TextBox 2"/>
          <p:cNvSpPr txBox="1"/>
          <p:nvPr/>
        </p:nvSpPr>
        <p:spPr>
          <a:xfrm>
            <a:off x="3581400" y="152400"/>
            <a:ext cx="1903085" cy="584775"/>
          </a:xfrm>
          <a:prstGeom prst="rect">
            <a:avLst/>
          </a:prstGeom>
          <a:noFill/>
        </p:spPr>
        <p:txBody>
          <a:bodyPr wrap="none" rtlCol="0">
            <a:spAutoFit/>
          </a:bodyPr>
          <a:lstStyle/>
          <a:p>
            <a:r>
              <a:rPr lang="en-US" sz="3200" dirty="0" smtClean="0"/>
              <a:t>Psalm 55</a:t>
            </a:r>
            <a:endParaRPr lang="en-US" sz="3200" dirty="0"/>
          </a:p>
        </p:txBody>
      </p:sp>
    </p:spTree>
    <p:extLst>
      <p:ext uri="{BB962C8B-B14F-4D97-AF65-F5344CB8AC3E}">
        <p14:creationId xmlns:p14="http://schemas.microsoft.com/office/powerpoint/2010/main" val="38336840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81400" y="152400"/>
            <a:ext cx="1903085" cy="584775"/>
          </a:xfrm>
          <a:prstGeom prst="rect">
            <a:avLst/>
          </a:prstGeom>
          <a:noFill/>
        </p:spPr>
        <p:txBody>
          <a:bodyPr wrap="none" rtlCol="0">
            <a:spAutoFit/>
          </a:bodyPr>
          <a:lstStyle/>
          <a:p>
            <a:r>
              <a:rPr lang="en-US" sz="3200" dirty="0" smtClean="0"/>
              <a:t>Psalm 55</a:t>
            </a:r>
            <a:endParaRPr lang="en-US" sz="3200" dirty="0"/>
          </a:p>
        </p:txBody>
      </p:sp>
      <p:sp>
        <p:nvSpPr>
          <p:cNvPr id="5" name="TextBox 4"/>
          <p:cNvSpPr txBox="1"/>
          <p:nvPr/>
        </p:nvSpPr>
        <p:spPr>
          <a:xfrm>
            <a:off x="761042" y="1209819"/>
            <a:ext cx="8230558" cy="3046988"/>
          </a:xfrm>
          <a:prstGeom prst="rect">
            <a:avLst/>
          </a:prstGeom>
          <a:noFill/>
        </p:spPr>
        <p:txBody>
          <a:bodyPr wrap="square" rtlCol="0">
            <a:spAutoFit/>
          </a:bodyPr>
          <a:lstStyle/>
          <a:p>
            <a:pPr marL="342900" indent="-342900">
              <a:buFont typeface="Arial" pitchFamily="34" charset="0"/>
              <a:buChar char="•"/>
            </a:pPr>
            <a:r>
              <a:rPr lang="en-US" sz="2400" dirty="0" smtClean="0">
                <a:solidFill>
                  <a:srgbClr val="000000"/>
                </a:solidFill>
              </a:rPr>
              <a:t>“Psalm of the Sore-Distressed” – Irving L. Jensen</a:t>
            </a:r>
          </a:p>
          <a:p>
            <a:pPr marL="342900" indent="-342900">
              <a:buFont typeface="Arial" pitchFamily="34" charset="0"/>
              <a:buChar char="•"/>
            </a:pPr>
            <a:endParaRPr lang="en-US" sz="2400" dirty="0">
              <a:solidFill>
                <a:srgbClr val="000000"/>
              </a:solidFill>
            </a:endParaRPr>
          </a:p>
          <a:p>
            <a:pPr marL="342900" indent="-342900">
              <a:buFont typeface="Arial" pitchFamily="34" charset="0"/>
              <a:buChar char="•"/>
            </a:pPr>
            <a:r>
              <a:rPr lang="en-US" sz="2400" dirty="0" smtClean="0">
                <a:solidFill>
                  <a:srgbClr val="000000"/>
                </a:solidFill>
              </a:rPr>
              <a:t>“An ode of the Oppressed” – W. Graham </a:t>
            </a:r>
            <a:r>
              <a:rPr lang="en-US" sz="2400" dirty="0" err="1" smtClean="0">
                <a:solidFill>
                  <a:srgbClr val="000000"/>
                </a:solidFill>
              </a:rPr>
              <a:t>Scroggie</a:t>
            </a:r>
            <a:endParaRPr lang="en-US" sz="2400" dirty="0" smtClean="0">
              <a:solidFill>
                <a:srgbClr val="000000"/>
              </a:solidFill>
            </a:endParaRPr>
          </a:p>
          <a:p>
            <a:pPr marL="342900" indent="-342900">
              <a:buFont typeface="Arial" pitchFamily="34" charset="0"/>
              <a:buChar char="•"/>
            </a:pPr>
            <a:endParaRPr lang="en-US" sz="2400" dirty="0">
              <a:solidFill>
                <a:srgbClr val="000000"/>
              </a:solidFill>
            </a:endParaRPr>
          </a:p>
          <a:p>
            <a:pPr marL="342900" indent="-342900">
              <a:buFont typeface="Arial" pitchFamily="34" charset="0"/>
              <a:buChar char="•"/>
            </a:pPr>
            <a:r>
              <a:rPr lang="en-US" sz="2400" dirty="0" smtClean="0">
                <a:solidFill>
                  <a:srgbClr val="000000"/>
                </a:solidFill>
              </a:rPr>
              <a:t> Perhaps at time of Absalom’s rebellion &amp; </a:t>
            </a:r>
            <a:r>
              <a:rPr lang="en-US" sz="2400" dirty="0" err="1" smtClean="0">
                <a:solidFill>
                  <a:srgbClr val="000000"/>
                </a:solidFill>
              </a:rPr>
              <a:t>Ahithophel’s</a:t>
            </a:r>
            <a:r>
              <a:rPr lang="en-US" sz="2400" dirty="0" smtClean="0">
                <a:solidFill>
                  <a:srgbClr val="000000"/>
                </a:solidFill>
              </a:rPr>
              <a:t> treachery (2 Sam. 15-18)</a:t>
            </a:r>
          </a:p>
          <a:p>
            <a:pPr marL="342900" indent="-342900">
              <a:buFont typeface="Arial" pitchFamily="34" charset="0"/>
              <a:buChar char="•"/>
            </a:pPr>
            <a:endParaRPr lang="en-US" sz="2400" dirty="0">
              <a:solidFill>
                <a:srgbClr val="000000"/>
              </a:solidFill>
            </a:endParaRPr>
          </a:p>
          <a:p>
            <a:pPr marL="342900" indent="-342900">
              <a:buFont typeface="Arial" pitchFamily="34" charset="0"/>
              <a:buChar char="•"/>
            </a:pPr>
            <a:r>
              <a:rPr lang="en-US" sz="2400" dirty="0" smtClean="0">
                <a:solidFill>
                  <a:srgbClr val="000000"/>
                </a:solidFill>
              </a:rPr>
              <a:t>A companion Psalm with 41</a:t>
            </a:r>
            <a:endParaRPr lang="en-US" sz="2400" dirty="0">
              <a:solidFill>
                <a:srgbClr val="000000"/>
              </a:solidFill>
            </a:endParaRPr>
          </a:p>
        </p:txBody>
      </p:sp>
    </p:spTree>
    <p:extLst>
      <p:ext uri="{BB962C8B-B14F-4D97-AF65-F5344CB8AC3E}">
        <p14:creationId xmlns:p14="http://schemas.microsoft.com/office/powerpoint/2010/main" val="1714466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p:cTn id="15"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5">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 calcmode="lin" valueType="num">
                                      <p:cBhvr>
                                        <p:cTn id="23"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p:cTn id="31" dur="1000" fill="hold"/>
                                        <p:tgtEl>
                                          <p:spTgt spid="5">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5">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1400" y="152400"/>
            <a:ext cx="1903085" cy="584775"/>
          </a:xfrm>
          <a:prstGeom prst="rect">
            <a:avLst/>
          </a:prstGeom>
          <a:noFill/>
        </p:spPr>
        <p:txBody>
          <a:bodyPr wrap="none" rtlCol="0">
            <a:spAutoFit/>
          </a:bodyPr>
          <a:lstStyle/>
          <a:p>
            <a:r>
              <a:rPr lang="en-US" sz="3200" dirty="0" smtClean="0"/>
              <a:t>Psalm 55</a:t>
            </a:r>
            <a:endParaRPr lang="en-US" sz="3200" dirty="0"/>
          </a:p>
        </p:txBody>
      </p:sp>
      <p:sp>
        <p:nvSpPr>
          <p:cNvPr id="3" name="TextBox 2"/>
          <p:cNvSpPr txBox="1"/>
          <p:nvPr/>
        </p:nvSpPr>
        <p:spPr>
          <a:xfrm>
            <a:off x="685800" y="1066800"/>
            <a:ext cx="7772400" cy="1569660"/>
          </a:xfrm>
          <a:prstGeom prst="rect">
            <a:avLst/>
          </a:prstGeom>
          <a:solidFill>
            <a:srgbClr val="FFFFFF">
              <a:alpha val="43922"/>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smtClean="0">
                <a:solidFill>
                  <a:srgbClr val="000000"/>
                </a:solidFill>
                <a:effectLst>
                  <a:outerShdw blurRad="38100" dist="38100" dir="2700000" algn="tl">
                    <a:srgbClr val="000000">
                      <a:alpha val="43137"/>
                    </a:srgbClr>
                  </a:outerShdw>
                </a:effectLst>
              </a:rPr>
              <a:t>“Mingled emotions meet here, as they do in the experience of us all, and here, as always, they are determined by the occasion, and, incidentally,  give us the main divisions of the Psalm.” (</a:t>
            </a:r>
            <a:r>
              <a:rPr lang="en-US" sz="2400" dirty="0" err="1" smtClean="0">
                <a:solidFill>
                  <a:srgbClr val="000000"/>
                </a:solidFill>
                <a:effectLst>
                  <a:outerShdw blurRad="38100" dist="38100" dir="2700000" algn="tl">
                    <a:srgbClr val="000000">
                      <a:alpha val="43137"/>
                    </a:srgbClr>
                  </a:outerShdw>
                </a:effectLst>
              </a:rPr>
              <a:t>Scroggie</a:t>
            </a:r>
            <a:r>
              <a:rPr lang="en-US" sz="2400" dirty="0" smtClean="0">
                <a:solidFill>
                  <a:srgbClr val="000000"/>
                </a:solidFill>
                <a:effectLst>
                  <a:outerShdw blurRad="38100" dist="38100" dir="2700000" algn="tl">
                    <a:srgbClr val="000000">
                      <a:alpha val="43137"/>
                    </a:srgbClr>
                  </a:outerShdw>
                </a:effectLst>
              </a:rPr>
              <a:t>)</a:t>
            </a:r>
            <a:endParaRPr lang="en-US" sz="2400" dirty="0">
              <a:solidFill>
                <a:srgbClr val="000000"/>
              </a:solidFill>
              <a:effectLst>
                <a:outerShdw blurRad="38100" dist="38100" dir="2700000" algn="tl">
                  <a:srgbClr val="000000">
                    <a:alpha val="43137"/>
                  </a:srgbClr>
                </a:outerShdw>
              </a:effectLst>
            </a:endParaRPr>
          </a:p>
        </p:txBody>
      </p:sp>
      <p:sp>
        <p:nvSpPr>
          <p:cNvPr id="4" name="TextBox 3"/>
          <p:cNvSpPr txBox="1"/>
          <p:nvPr/>
        </p:nvSpPr>
        <p:spPr>
          <a:xfrm>
            <a:off x="455285" y="2971800"/>
            <a:ext cx="5029200" cy="2308324"/>
          </a:xfrm>
          <a:prstGeom prst="rect">
            <a:avLst/>
          </a:prstGeom>
          <a:noFill/>
          <a:effectLst>
            <a:outerShdw blurRad="50800" dist="50800" dir="5400000" algn="ctr" rotWithShape="0">
              <a:srgbClr val="000000"/>
            </a:outerShdw>
          </a:effectLst>
        </p:spPr>
        <p:txBody>
          <a:bodyPr wrap="square" rtlCol="0">
            <a:spAutoFit/>
          </a:bodyPr>
          <a:lstStyle/>
          <a:p>
            <a:pPr>
              <a:lnSpc>
                <a:spcPct val="150000"/>
              </a:lnSpc>
            </a:pPr>
            <a:r>
              <a:rPr lang="en-US" sz="3200" dirty="0" smtClean="0">
                <a:effectLst>
                  <a:outerShdw blurRad="38100" dist="38100" dir="2700000" algn="tl">
                    <a:srgbClr val="000000">
                      <a:alpha val="43137"/>
                    </a:srgbClr>
                  </a:outerShdw>
                </a:effectLst>
              </a:rPr>
              <a:t>Distress (vv. 1-8)</a:t>
            </a:r>
          </a:p>
          <a:p>
            <a:pPr>
              <a:lnSpc>
                <a:spcPct val="150000"/>
              </a:lnSpc>
            </a:pPr>
            <a:r>
              <a:rPr lang="en-US" sz="3200" dirty="0" smtClean="0">
                <a:effectLst>
                  <a:outerShdw blurRad="38100" dist="38100" dir="2700000" algn="tl">
                    <a:srgbClr val="000000">
                      <a:alpha val="43137"/>
                    </a:srgbClr>
                  </a:outerShdw>
                </a:effectLst>
              </a:rPr>
              <a:t>Indignation (vv. 9-15)</a:t>
            </a:r>
          </a:p>
          <a:p>
            <a:pPr>
              <a:lnSpc>
                <a:spcPct val="150000"/>
              </a:lnSpc>
            </a:pPr>
            <a:r>
              <a:rPr lang="en-US" sz="3200" dirty="0" smtClean="0">
                <a:effectLst>
                  <a:outerShdw blurRad="38100" dist="38100" dir="2700000" algn="tl">
                    <a:srgbClr val="000000">
                      <a:alpha val="43137"/>
                    </a:srgbClr>
                  </a:outerShdw>
                </a:effectLst>
              </a:rPr>
              <a:t>Confidence (vv. 16-23)</a:t>
            </a:r>
            <a:endParaRPr lang="en-US" sz="3200" dirty="0">
              <a:effectLst>
                <a:outerShdw blurRad="38100" dist="38100" dir="2700000" algn="tl">
                  <a:srgbClr val="000000">
                    <a:alpha val="43137"/>
                  </a:srgbClr>
                </a:outerShdw>
              </a:effectLst>
            </a:endParaRPr>
          </a:p>
        </p:txBody>
      </p:sp>
      <p:sp>
        <p:nvSpPr>
          <p:cNvPr id="5" name="TextBox 4"/>
          <p:cNvSpPr txBox="1"/>
          <p:nvPr/>
        </p:nvSpPr>
        <p:spPr>
          <a:xfrm>
            <a:off x="5181600" y="2971800"/>
            <a:ext cx="3962400" cy="2308324"/>
          </a:xfrm>
          <a:prstGeom prst="rect">
            <a:avLst/>
          </a:prstGeom>
          <a:noFill/>
          <a:effectLst>
            <a:outerShdw blurRad="50800" dist="50800" dir="5400000" algn="ctr" rotWithShape="0">
              <a:srgbClr val="000000"/>
            </a:outerShdw>
          </a:effectLst>
        </p:spPr>
        <p:txBody>
          <a:bodyPr wrap="square" rtlCol="0">
            <a:spAutoFit/>
          </a:bodyPr>
          <a:lstStyle/>
          <a:p>
            <a:pPr>
              <a:lnSpc>
                <a:spcPct val="150000"/>
              </a:lnSpc>
            </a:pPr>
            <a:r>
              <a:rPr lang="en-US" sz="3200" i="1" dirty="0" smtClean="0">
                <a:solidFill>
                  <a:srgbClr val="FFFF99"/>
                </a:solidFill>
                <a:effectLst>
                  <a:outerShdw blurRad="38100" dist="38100" dir="2700000" algn="tl">
                    <a:srgbClr val="000000">
                      <a:alpha val="43137"/>
                    </a:srgbClr>
                  </a:outerShdw>
                </a:effectLst>
              </a:rPr>
              <a:t>Thinking of Self</a:t>
            </a:r>
          </a:p>
          <a:p>
            <a:pPr>
              <a:lnSpc>
                <a:spcPct val="150000"/>
              </a:lnSpc>
            </a:pPr>
            <a:r>
              <a:rPr lang="en-US" sz="3200" i="1" dirty="0" smtClean="0">
                <a:solidFill>
                  <a:srgbClr val="FFFF99"/>
                </a:solidFill>
                <a:effectLst>
                  <a:outerShdw blurRad="38100" dist="38100" dir="2700000" algn="tl">
                    <a:srgbClr val="000000">
                      <a:alpha val="43137"/>
                    </a:srgbClr>
                  </a:outerShdw>
                </a:effectLst>
              </a:rPr>
              <a:t>Thinking of Foe</a:t>
            </a:r>
          </a:p>
          <a:p>
            <a:pPr>
              <a:lnSpc>
                <a:spcPct val="150000"/>
              </a:lnSpc>
            </a:pPr>
            <a:r>
              <a:rPr lang="en-US" sz="3200" i="1" dirty="0" smtClean="0">
                <a:solidFill>
                  <a:srgbClr val="FFFF99"/>
                </a:solidFill>
                <a:effectLst>
                  <a:outerShdw blurRad="38100" dist="38100" dir="2700000" algn="tl">
                    <a:srgbClr val="000000">
                      <a:alpha val="43137"/>
                    </a:srgbClr>
                  </a:outerShdw>
                </a:effectLst>
              </a:rPr>
              <a:t>Thinking of God</a:t>
            </a:r>
            <a:endParaRPr lang="en-US" sz="3200" i="1" dirty="0">
              <a:solidFill>
                <a:srgbClr val="FFFF99"/>
              </a:solidFill>
              <a:effectLst>
                <a:outerShdw blurRad="38100" dist="38100" dir="2700000" algn="tl">
                  <a:srgbClr val="000000">
                    <a:alpha val="43137"/>
                  </a:srgbClr>
                </a:outerShdw>
              </a:effectLst>
            </a:endParaRPr>
          </a:p>
        </p:txBody>
      </p:sp>
      <p:sp>
        <p:nvSpPr>
          <p:cNvPr id="6" name="TextBox 5"/>
          <p:cNvSpPr txBox="1"/>
          <p:nvPr/>
        </p:nvSpPr>
        <p:spPr>
          <a:xfrm>
            <a:off x="0" y="5638800"/>
            <a:ext cx="9144000" cy="830997"/>
          </a:xfrm>
          <a:prstGeom prst="rect">
            <a:avLst/>
          </a:prstGeom>
          <a:solidFill>
            <a:srgbClr val="000000"/>
          </a:solidFill>
          <a:ln>
            <a:solidFill>
              <a:srgbClr val="000000"/>
            </a:solidFill>
          </a:ln>
        </p:spPr>
        <p:txBody>
          <a:bodyPr wrap="square" rtlCol="0">
            <a:spAutoFit/>
          </a:bodyPr>
          <a:lstStyle/>
          <a:p>
            <a:pPr algn="ctr"/>
            <a:r>
              <a:rPr lang="en-US" sz="2400" dirty="0" smtClean="0"/>
              <a:t>“It is well that the thought does not move in the opposite direction” (WGS)</a:t>
            </a:r>
            <a:endParaRPr lang="en-US" sz="2400" dirty="0"/>
          </a:p>
        </p:txBody>
      </p:sp>
    </p:spTree>
    <p:extLst>
      <p:ext uri="{BB962C8B-B14F-4D97-AF65-F5344CB8AC3E}">
        <p14:creationId xmlns:p14="http://schemas.microsoft.com/office/powerpoint/2010/main" val="146858727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17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1" name="Rectangle 7"/>
          <p:cNvSpPr>
            <a:spLocks noChangeArrowheads="1"/>
          </p:cNvSpPr>
          <p:nvPr/>
        </p:nvSpPr>
        <p:spPr bwMode="auto">
          <a:xfrm>
            <a:off x="0" y="1752600"/>
            <a:ext cx="7391400" cy="3581400"/>
          </a:xfrm>
          <a:prstGeom prst="rect">
            <a:avLst/>
          </a:prstGeom>
          <a:solidFill>
            <a:srgbClr val="000000"/>
          </a:solidFill>
          <a:ln w="2857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0" name="Text Box 6"/>
          <p:cNvSpPr txBox="1">
            <a:spLocks noChangeArrowheads="1"/>
          </p:cNvSpPr>
          <p:nvPr/>
        </p:nvSpPr>
        <p:spPr bwMode="auto">
          <a:xfrm>
            <a:off x="685800" y="1600200"/>
            <a:ext cx="5256567"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8000" b="1" dirty="0" smtClean="0">
                <a:solidFill>
                  <a:schemeClr val="hlink"/>
                </a:solidFill>
                <a:effectLst>
                  <a:outerShdw blurRad="38100" dist="38100" dir="2700000" algn="tl">
                    <a:srgbClr val="000000"/>
                  </a:outerShdw>
                </a:effectLst>
                <a:latin typeface="Times New Roman" pitchFamily="18" charset="0"/>
              </a:rPr>
              <a:t>Frustration</a:t>
            </a:r>
          </a:p>
          <a:p>
            <a:r>
              <a:rPr lang="en-US" sz="8000" b="1" dirty="0" smtClean="0">
                <a:solidFill>
                  <a:schemeClr val="hlink"/>
                </a:solidFill>
                <a:effectLst>
                  <a:outerShdw blurRad="38100" dist="38100" dir="2700000" algn="tl">
                    <a:srgbClr val="000000"/>
                  </a:outerShdw>
                </a:effectLst>
                <a:latin typeface="Times New Roman" pitchFamily="18" charset="0"/>
              </a:rPr>
              <a:t>Turns to</a:t>
            </a:r>
          </a:p>
          <a:p>
            <a:r>
              <a:rPr lang="en-US" sz="8000" b="1" dirty="0" smtClean="0">
                <a:solidFill>
                  <a:schemeClr val="hlink"/>
                </a:solidFill>
                <a:effectLst>
                  <a:outerShdw blurRad="38100" dist="38100" dir="2700000" algn="tl">
                    <a:srgbClr val="000000"/>
                  </a:outerShdw>
                </a:effectLst>
                <a:latin typeface="Times New Roman" pitchFamily="18" charset="0"/>
              </a:rPr>
              <a:t>Trust</a:t>
            </a:r>
            <a:endParaRPr lang="en-US" sz="8000" b="1" dirty="0">
              <a:solidFill>
                <a:schemeClr val="hlink"/>
              </a:solidFill>
              <a:effectLst>
                <a:outerShdw blurRad="38100" dist="38100" dir="2700000" algn="tl">
                  <a:srgbClr val="000000"/>
                </a:outerShdw>
              </a:effectLst>
              <a:latin typeface="Times New Roman" pitchFamily="18" charset="0"/>
            </a:endParaRPr>
          </a:p>
        </p:txBody>
      </p:sp>
      <p:sp>
        <p:nvSpPr>
          <p:cNvPr id="2" name="TextBox 1"/>
          <p:cNvSpPr txBox="1"/>
          <p:nvPr/>
        </p:nvSpPr>
        <p:spPr>
          <a:xfrm>
            <a:off x="4267200" y="5486400"/>
            <a:ext cx="3200400" cy="769441"/>
          </a:xfrm>
          <a:prstGeom prst="rect">
            <a:avLst/>
          </a:prstGeom>
          <a:noFill/>
        </p:spPr>
        <p:txBody>
          <a:bodyPr wrap="square" rtlCol="0">
            <a:spAutoFit/>
          </a:bodyPr>
          <a:lstStyle/>
          <a:p>
            <a:pPr algn="ctr"/>
            <a:r>
              <a:rPr lang="en-US" sz="4400" dirty="0" smtClean="0"/>
              <a:t>Psalm 55</a:t>
            </a:r>
            <a:endParaRPr lang="en-US" sz="4400"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5"/>
          <p:cNvSpPr txBox="1">
            <a:spLocks noChangeArrowheads="1"/>
          </p:cNvSpPr>
          <p:nvPr/>
        </p:nvSpPr>
        <p:spPr bwMode="auto">
          <a:xfrm>
            <a:off x="-1219200" y="0"/>
            <a:ext cx="11626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800" b="1" dirty="0" smtClean="0">
                <a:solidFill>
                  <a:schemeClr val="hlink"/>
                </a:solidFill>
                <a:effectLst>
                  <a:outerShdw blurRad="38100" dist="38100" dir="2700000" algn="tl">
                    <a:srgbClr val="000000"/>
                  </a:outerShdw>
                </a:effectLst>
                <a:latin typeface="Times New Roman" pitchFamily="18" charset="0"/>
              </a:rPr>
              <a:t>Frustration Turns to Trust</a:t>
            </a:r>
            <a:endParaRPr lang="en-US" sz="4800" b="1" dirty="0">
              <a:solidFill>
                <a:schemeClr val="hlink"/>
              </a:solidFill>
              <a:effectLst>
                <a:outerShdw blurRad="38100" dist="38100" dir="2700000" algn="tl">
                  <a:srgbClr val="000000"/>
                </a:outerShdw>
              </a:effectLst>
              <a:latin typeface="Times New Roman" pitchFamily="18" charset="0"/>
            </a:endParaRPr>
          </a:p>
        </p:txBody>
      </p:sp>
      <p:sp>
        <p:nvSpPr>
          <p:cNvPr id="44039" name="AutoShape 7"/>
          <p:cNvSpPr>
            <a:spLocks noChangeArrowheads="1"/>
          </p:cNvSpPr>
          <p:nvPr/>
        </p:nvSpPr>
        <p:spPr bwMode="auto">
          <a:xfrm>
            <a:off x="685800" y="13716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a:pPr>
            <a:r>
              <a:rPr lang="en-US" sz="4000" b="1" dirty="0" smtClean="0">
                <a:solidFill>
                  <a:schemeClr val="folHlink"/>
                </a:solidFill>
                <a:effectLst>
                  <a:outerShdw blurRad="38100" dist="38100" dir="2700000" algn="tl">
                    <a:srgbClr val="000000"/>
                  </a:outerShdw>
                </a:effectLst>
                <a:latin typeface="Times New Roman" pitchFamily="18" charset="0"/>
              </a:rPr>
              <a:t>A Frustrated Heart (vv. 1-8)</a:t>
            </a:r>
            <a:endParaRPr lang="en-US" sz="4000" b="1" dirty="0">
              <a:solidFill>
                <a:schemeClr val="folHlink"/>
              </a:solidFill>
              <a:effectLst>
                <a:outerShdw blurRad="38100" dist="38100" dir="2700000" algn="tl">
                  <a:srgbClr val="000000"/>
                </a:outerShdw>
              </a:effectLst>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auto">
          <a:xfrm>
            <a:off x="0" y="0"/>
            <a:ext cx="91440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a:pPr>
            <a:r>
              <a:rPr lang="en-US" sz="4000" b="1" dirty="0" smtClean="0">
                <a:solidFill>
                  <a:schemeClr val="folHlink"/>
                </a:solidFill>
                <a:effectLst>
                  <a:outerShdw blurRad="38100" dist="38100" dir="2700000" algn="tl">
                    <a:srgbClr val="000000"/>
                  </a:outerShdw>
                </a:effectLst>
                <a:latin typeface="Times New Roman" pitchFamily="18" charset="0"/>
              </a:rPr>
              <a:t>A Frustrated Heart (vv. 1-8)</a:t>
            </a:r>
            <a:endParaRPr lang="en-US" sz="4000" b="1" dirty="0">
              <a:solidFill>
                <a:schemeClr val="folHlink"/>
              </a:solidFill>
              <a:effectLst>
                <a:outerShdw blurRad="38100" dist="38100" dir="2700000" algn="tl">
                  <a:srgbClr val="000000"/>
                </a:outerShdw>
              </a:effectLst>
              <a:latin typeface="Times New Roman" pitchFamily="18" charset="0"/>
            </a:endParaRPr>
          </a:p>
        </p:txBody>
      </p:sp>
      <p:sp>
        <p:nvSpPr>
          <p:cNvPr id="3" name="TextBox 2"/>
          <p:cNvSpPr txBox="1"/>
          <p:nvPr/>
        </p:nvSpPr>
        <p:spPr>
          <a:xfrm>
            <a:off x="381000" y="1521121"/>
            <a:ext cx="8382000" cy="2677656"/>
          </a:xfrm>
          <a:prstGeom prst="rect">
            <a:avLst/>
          </a:prstGeom>
          <a:noFill/>
        </p:spPr>
        <p:txBody>
          <a:bodyPr wrap="square" rtlCol="0">
            <a:spAutoFit/>
          </a:bodyPr>
          <a:lstStyle/>
          <a:p>
            <a:pPr marL="457200" indent="-457200">
              <a:buFont typeface="+mj-lt"/>
              <a:buAutoNum type="alphaUcPeriod"/>
            </a:pPr>
            <a:r>
              <a:rPr lang="en-US" sz="2800" u="sng" dirty="0" smtClean="0">
                <a:solidFill>
                  <a:srgbClr val="000000"/>
                </a:solidFill>
              </a:rPr>
              <a:t>Condition  - How he Felt</a:t>
            </a:r>
            <a:r>
              <a:rPr lang="en-US" sz="2800" dirty="0" smtClean="0">
                <a:solidFill>
                  <a:srgbClr val="000000"/>
                </a:solidFill>
              </a:rPr>
              <a:t> (vv. 1-5)</a:t>
            </a:r>
          </a:p>
          <a:p>
            <a:pPr marL="971550" lvl="1" indent="-514350">
              <a:buFont typeface="+mj-lt"/>
              <a:buAutoNum type="arabicPeriod"/>
            </a:pPr>
            <a:r>
              <a:rPr lang="en-US" sz="2800" i="1" dirty="0" smtClean="0">
                <a:solidFill>
                  <a:srgbClr val="000000"/>
                </a:solidFill>
              </a:rPr>
              <a:t>Restless (v. 2)</a:t>
            </a:r>
          </a:p>
          <a:p>
            <a:pPr marL="971550" lvl="1" indent="-514350">
              <a:buFont typeface="+mj-lt"/>
              <a:buAutoNum type="arabicPeriod"/>
            </a:pPr>
            <a:r>
              <a:rPr lang="en-US" sz="2800" i="1" dirty="0" smtClean="0">
                <a:solidFill>
                  <a:srgbClr val="000000"/>
                </a:solidFill>
              </a:rPr>
              <a:t>Oppressed (v. 3a)</a:t>
            </a:r>
          </a:p>
          <a:p>
            <a:pPr marL="971550" lvl="1" indent="-514350">
              <a:buFont typeface="+mj-lt"/>
              <a:buAutoNum type="arabicPeriod"/>
            </a:pPr>
            <a:r>
              <a:rPr lang="en-US" sz="2800" i="1" dirty="0" smtClean="0">
                <a:solidFill>
                  <a:srgbClr val="000000"/>
                </a:solidFill>
              </a:rPr>
              <a:t>Hated (v. 3b)</a:t>
            </a:r>
          </a:p>
          <a:p>
            <a:pPr marL="971550" lvl="1" indent="-514350">
              <a:buFont typeface="+mj-lt"/>
              <a:buAutoNum type="arabicPeriod"/>
            </a:pPr>
            <a:r>
              <a:rPr lang="en-US" sz="2800" i="1" dirty="0" smtClean="0">
                <a:solidFill>
                  <a:srgbClr val="000000"/>
                </a:solidFill>
              </a:rPr>
              <a:t>Heartache (v. 4)</a:t>
            </a:r>
          </a:p>
          <a:p>
            <a:pPr marL="971550" lvl="1" indent="-514350">
              <a:buFont typeface="+mj-lt"/>
              <a:buAutoNum type="arabicPeriod"/>
            </a:pPr>
            <a:r>
              <a:rPr lang="en-US" sz="2800" i="1" dirty="0" smtClean="0">
                <a:solidFill>
                  <a:srgbClr val="000000"/>
                </a:solidFill>
              </a:rPr>
              <a:t>Fearful (v. 5)</a:t>
            </a:r>
            <a:endParaRPr lang="en-US" sz="2800" i="1" dirty="0">
              <a:solidFill>
                <a:srgbClr val="000000"/>
              </a:solidFill>
            </a:endParaRPr>
          </a:p>
        </p:txBody>
      </p:sp>
      <p:sp>
        <p:nvSpPr>
          <p:cNvPr id="4" name="TextBox 3"/>
          <p:cNvSpPr txBox="1"/>
          <p:nvPr/>
        </p:nvSpPr>
        <p:spPr>
          <a:xfrm>
            <a:off x="1219200" y="4228756"/>
            <a:ext cx="7315200" cy="1938992"/>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u="sng" dirty="0" smtClean="0"/>
              <a:t>Learn: There will be trouble</a:t>
            </a:r>
          </a:p>
          <a:p>
            <a:pPr marL="342900" indent="-342900">
              <a:buFont typeface="Wingdings" pitchFamily="2" charset="2"/>
              <a:buChar char="ü"/>
            </a:pPr>
            <a:r>
              <a:rPr lang="en-US" sz="2400" dirty="0" smtClean="0"/>
              <a:t>May be caused by us</a:t>
            </a:r>
          </a:p>
          <a:p>
            <a:pPr marL="342900" indent="-342900">
              <a:buFont typeface="Wingdings" pitchFamily="2" charset="2"/>
              <a:buChar char="ü"/>
            </a:pPr>
            <a:r>
              <a:rPr lang="en-US" sz="2400" dirty="0" smtClean="0"/>
              <a:t>May be caused by our disloyalty</a:t>
            </a:r>
          </a:p>
          <a:p>
            <a:pPr marL="342900" indent="-342900">
              <a:buFont typeface="Wingdings" pitchFamily="2" charset="2"/>
              <a:buChar char="ü"/>
            </a:pPr>
            <a:r>
              <a:rPr lang="en-US" sz="2400" dirty="0" smtClean="0"/>
              <a:t>May be caused by our loyalty</a:t>
            </a:r>
          </a:p>
          <a:p>
            <a:pPr marL="342900" indent="-342900">
              <a:buFont typeface="Wingdings" pitchFamily="2" charset="2"/>
              <a:buChar char="ü"/>
            </a:pPr>
            <a:r>
              <a:rPr lang="en-US" sz="2400" dirty="0" smtClean="0"/>
              <a:t>May be caused by others</a:t>
            </a:r>
            <a:endParaRPr lang="en-US" sz="2400" dirty="0"/>
          </a:p>
        </p:txBody>
      </p:sp>
    </p:spTree>
    <p:extLst>
      <p:ext uri="{BB962C8B-B14F-4D97-AF65-F5344CB8AC3E}">
        <p14:creationId xmlns:p14="http://schemas.microsoft.com/office/powerpoint/2010/main" val="166367146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bg/>
                                          </p:spTgt>
                                        </p:tgtEl>
                                        <p:attrNameLst>
                                          <p:attrName>style.visibility</p:attrName>
                                        </p:attrNameLst>
                                      </p:cBhvr>
                                      <p:to>
                                        <p:strVal val="visible"/>
                                      </p:to>
                                    </p:set>
                                    <p:animEffect transition="in" filter="fade">
                                      <p:cBhvr>
                                        <p:cTn id="42" dur="1000"/>
                                        <p:tgtEl>
                                          <p:spTgt spid="4">
                                            <p:bg/>
                                          </p:spTgt>
                                        </p:tgtEl>
                                      </p:cBhvr>
                                    </p:animEffect>
                                    <p:anim calcmode="lin" valueType="num">
                                      <p:cBhvr>
                                        <p:cTn id="43" dur="1000" fill="hold"/>
                                        <p:tgtEl>
                                          <p:spTgt spid="4">
                                            <p:bg/>
                                          </p:spTgt>
                                        </p:tgtEl>
                                        <p:attrNameLst>
                                          <p:attrName>ppt_x</p:attrName>
                                        </p:attrNameLst>
                                      </p:cBhvr>
                                      <p:tavLst>
                                        <p:tav tm="0">
                                          <p:val>
                                            <p:strVal val="#ppt_x"/>
                                          </p:val>
                                        </p:tav>
                                        <p:tav tm="100000">
                                          <p:val>
                                            <p:strVal val="#ppt_x"/>
                                          </p:val>
                                        </p:tav>
                                      </p:tavLst>
                                    </p:anim>
                                    <p:anim calcmode="lin" valueType="num">
                                      <p:cBhvr>
                                        <p:cTn id="44" dur="1000" fill="hold"/>
                                        <p:tgtEl>
                                          <p:spTgt spid="4">
                                            <p:bg/>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Effect transition="in" filter="fade">
                                      <p:cBhvr>
                                        <p:cTn id="47" dur="1000"/>
                                        <p:tgtEl>
                                          <p:spTgt spid="4">
                                            <p:txEl>
                                              <p:pRg st="0" end="0"/>
                                            </p:txEl>
                                          </p:spTgt>
                                        </p:tgtEl>
                                      </p:cBhvr>
                                    </p:animEffect>
                                    <p:anim calcmode="lin" valueType="num">
                                      <p:cBhvr>
                                        <p:cTn id="4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4">
                                            <p:txEl>
                                              <p:pRg st="1" end="1"/>
                                            </p:txEl>
                                          </p:spTgt>
                                        </p:tgtEl>
                                        <p:attrNameLst>
                                          <p:attrName>style.visibility</p:attrName>
                                        </p:attrNameLst>
                                      </p:cBhvr>
                                      <p:to>
                                        <p:strVal val="visible"/>
                                      </p:to>
                                    </p:set>
                                    <p:animEffect transition="in" filter="fade">
                                      <p:cBhvr>
                                        <p:cTn id="54" dur="1000"/>
                                        <p:tgtEl>
                                          <p:spTgt spid="4">
                                            <p:txEl>
                                              <p:pRg st="1" end="1"/>
                                            </p:txEl>
                                          </p:spTgt>
                                        </p:tgtEl>
                                      </p:cBhvr>
                                    </p:animEffect>
                                    <p:anim calcmode="lin" valueType="num">
                                      <p:cBhvr>
                                        <p:cTn id="5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4">
                                            <p:txEl>
                                              <p:pRg st="2" end="2"/>
                                            </p:txEl>
                                          </p:spTgt>
                                        </p:tgtEl>
                                        <p:attrNameLst>
                                          <p:attrName>style.visibility</p:attrName>
                                        </p:attrNameLst>
                                      </p:cBhvr>
                                      <p:to>
                                        <p:strVal val="visible"/>
                                      </p:to>
                                    </p:set>
                                    <p:animEffect transition="in" filter="fade">
                                      <p:cBhvr>
                                        <p:cTn id="61" dur="1000"/>
                                        <p:tgtEl>
                                          <p:spTgt spid="4">
                                            <p:txEl>
                                              <p:pRg st="2" end="2"/>
                                            </p:txEl>
                                          </p:spTgt>
                                        </p:tgtEl>
                                      </p:cBhvr>
                                    </p:animEffect>
                                    <p:anim calcmode="lin" valueType="num">
                                      <p:cBhvr>
                                        <p:cTn id="6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6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4">
                                            <p:txEl>
                                              <p:pRg st="3" end="3"/>
                                            </p:txEl>
                                          </p:spTgt>
                                        </p:tgtEl>
                                        <p:attrNameLst>
                                          <p:attrName>style.visibility</p:attrName>
                                        </p:attrNameLst>
                                      </p:cBhvr>
                                      <p:to>
                                        <p:strVal val="visible"/>
                                      </p:to>
                                    </p:set>
                                    <p:animEffect transition="in" filter="fade">
                                      <p:cBhvr>
                                        <p:cTn id="68" dur="1000"/>
                                        <p:tgtEl>
                                          <p:spTgt spid="4">
                                            <p:txEl>
                                              <p:pRg st="3" end="3"/>
                                            </p:txEl>
                                          </p:spTgt>
                                        </p:tgtEl>
                                      </p:cBhvr>
                                    </p:animEffect>
                                    <p:anim calcmode="lin" valueType="num">
                                      <p:cBhvr>
                                        <p:cTn id="6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7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4">
                                            <p:txEl>
                                              <p:pRg st="4" end="4"/>
                                            </p:txEl>
                                          </p:spTgt>
                                        </p:tgtEl>
                                        <p:attrNameLst>
                                          <p:attrName>style.visibility</p:attrName>
                                        </p:attrNameLst>
                                      </p:cBhvr>
                                      <p:to>
                                        <p:strVal val="visible"/>
                                      </p:to>
                                    </p:set>
                                    <p:animEffect transition="in" filter="fade">
                                      <p:cBhvr>
                                        <p:cTn id="75" dur="1000"/>
                                        <p:tgtEl>
                                          <p:spTgt spid="4">
                                            <p:txEl>
                                              <p:pRg st="4" end="4"/>
                                            </p:txEl>
                                          </p:spTgt>
                                        </p:tgtEl>
                                      </p:cBhvr>
                                    </p:animEffect>
                                    <p:anim calcmode="lin" valueType="num">
                                      <p:cBhvr>
                                        <p:cTn id="7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7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uiExpand="1" build="p" bldLvl="5"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auto">
          <a:xfrm>
            <a:off x="0" y="0"/>
            <a:ext cx="91440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a:pPr>
            <a:r>
              <a:rPr lang="en-US" sz="4000" b="1" dirty="0" smtClean="0">
                <a:solidFill>
                  <a:schemeClr val="folHlink"/>
                </a:solidFill>
                <a:effectLst>
                  <a:outerShdw blurRad="38100" dist="38100" dir="2700000" algn="tl">
                    <a:srgbClr val="000000"/>
                  </a:outerShdw>
                </a:effectLst>
                <a:latin typeface="Times New Roman" pitchFamily="18" charset="0"/>
              </a:rPr>
              <a:t>A Frustrated Heart (vv. 1-8)</a:t>
            </a:r>
            <a:endParaRPr lang="en-US" sz="4000" b="1" dirty="0">
              <a:solidFill>
                <a:schemeClr val="folHlink"/>
              </a:solidFill>
              <a:effectLst>
                <a:outerShdw blurRad="38100" dist="38100" dir="2700000" algn="tl">
                  <a:srgbClr val="000000"/>
                </a:outerShdw>
              </a:effectLst>
              <a:latin typeface="Times New Roman" pitchFamily="18" charset="0"/>
            </a:endParaRPr>
          </a:p>
        </p:txBody>
      </p:sp>
      <p:sp>
        <p:nvSpPr>
          <p:cNvPr id="3" name="TextBox 2"/>
          <p:cNvSpPr txBox="1"/>
          <p:nvPr/>
        </p:nvSpPr>
        <p:spPr>
          <a:xfrm>
            <a:off x="381000" y="1521121"/>
            <a:ext cx="8382000" cy="2408352"/>
          </a:xfrm>
          <a:prstGeom prst="rect">
            <a:avLst/>
          </a:prstGeom>
          <a:noFill/>
        </p:spPr>
        <p:txBody>
          <a:bodyPr wrap="square" rtlCol="0">
            <a:spAutoFit/>
          </a:bodyPr>
          <a:lstStyle/>
          <a:p>
            <a:pPr marL="457200" indent="-457200">
              <a:buFont typeface="+mj-lt"/>
              <a:buAutoNum type="alphaUcPeriod"/>
            </a:pPr>
            <a:r>
              <a:rPr lang="en-US" sz="2800" u="sng" dirty="0" smtClean="0">
                <a:solidFill>
                  <a:srgbClr val="000000"/>
                </a:solidFill>
              </a:rPr>
              <a:t>Condition  - How he Felt</a:t>
            </a:r>
            <a:r>
              <a:rPr lang="en-US" sz="2800" dirty="0" smtClean="0">
                <a:solidFill>
                  <a:srgbClr val="000000"/>
                </a:solidFill>
              </a:rPr>
              <a:t> (vv. 1-5)</a:t>
            </a:r>
          </a:p>
          <a:p>
            <a:pPr marL="457200" indent="-457200">
              <a:buFont typeface="+mj-lt"/>
              <a:buAutoNum type="alphaUcPeriod"/>
            </a:pPr>
            <a:endParaRPr lang="en-US" sz="1050" dirty="0">
              <a:solidFill>
                <a:srgbClr val="000000"/>
              </a:solidFill>
            </a:endParaRPr>
          </a:p>
          <a:p>
            <a:pPr marL="457200" indent="-457200">
              <a:buFont typeface="+mj-lt"/>
              <a:buAutoNum type="alphaUcPeriod"/>
            </a:pPr>
            <a:r>
              <a:rPr lang="en-US" sz="2800" dirty="0" smtClean="0">
                <a:solidFill>
                  <a:srgbClr val="000000"/>
                </a:solidFill>
              </a:rPr>
              <a:t> </a:t>
            </a:r>
            <a:r>
              <a:rPr lang="en-US" sz="2800" u="sng" dirty="0" smtClean="0">
                <a:solidFill>
                  <a:srgbClr val="000000"/>
                </a:solidFill>
              </a:rPr>
              <a:t>Thoughts – What he wanted to do</a:t>
            </a:r>
            <a:r>
              <a:rPr lang="en-US" sz="2800" dirty="0" smtClean="0">
                <a:solidFill>
                  <a:srgbClr val="000000"/>
                </a:solidFill>
              </a:rPr>
              <a:t> (vv. 6-8)</a:t>
            </a:r>
          </a:p>
          <a:p>
            <a:pPr marL="971550" lvl="1" indent="-514350">
              <a:buFont typeface="+mj-lt"/>
              <a:buAutoNum type="arabicPeriod"/>
            </a:pPr>
            <a:r>
              <a:rPr lang="en-US" sz="2800" i="1" dirty="0" smtClean="0">
                <a:solidFill>
                  <a:srgbClr val="000000"/>
                </a:solidFill>
              </a:rPr>
              <a:t>Fly away (v. 6)</a:t>
            </a:r>
          </a:p>
          <a:p>
            <a:pPr marL="971550" lvl="1" indent="-514350">
              <a:buFont typeface="+mj-lt"/>
              <a:buAutoNum type="arabicPeriod"/>
            </a:pPr>
            <a:r>
              <a:rPr lang="en-US" sz="2800" i="1" dirty="0" smtClean="0">
                <a:solidFill>
                  <a:srgbClr val="000000"/>
                </a:solidFill>
              </a:rPr>
              <a:t>Wander far off (v. 7)</a:t>
            </a:r>
          </a:p>
          <a:p>
            <a:pPr marL="971550" lvl="1" indent="-514350">
              <a:buFont typeface="+mj-lt"/>
              <a:buAutoNum type="arabicPeriod"/>
            </a:pPr>
            <a:r>
              <a:rPr lang="en-US" sz="2800" i="1" dirty="0" smtClean="0">
                <a:solidFill>
                  <a:srgbClr val="000000"/>
                </a:solidFill>
              </a:rPr>
              <a:t>Escape (v. 8)</a:t>
            </a:r>
            <a:endParaRPr lang="en-US" sz="2800" i="1" dirty="0">
              <a:solidFill>
                <a:srgbClr val="000000"/>
              </a:solidFill>
            </a:endParaRPr>
          </a:p>
        </p:txBody>
      </p:sp>
      <p:sp>
        <p:nvSpPr>
          <p:cNvPr id="4" name="TextBox 3"/>
          <p:cNvSpPr txBox="1"/>
          <p:nvPr/>
        </p:nvSpPr>
        <p:spPr>
          <a:xfrm>
            <a:off x="533400" y="4114800"/>
            <a:ext cx="8153400" cy="2308324"/>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u="sng" dirty="0" smtClean="0"/>
              <a:t>Careful Not to “Give In”</a:t>
            </a:r>
          </a:p>
          <a:p>
            <a:pPr marL="342900" indent="-342900">
              <a:buFont typeface="Wingdings" pitchFamily="2" charset="2"/>
              <a:buChar char="ü"/>
            </a:pPr>
            <a:r>
              <a:rPr lang="en-US" sz="2400" dirty="0" smtClean="0"/>
              <a:t>Running is easy – but rarely is wise</a:t>
            </a:r>
          </a:p>
          <a:p>
            <a:pPr marL="342900" indent="-342900">
              <a:buFont typeface="Wingdings" pitchFamily="2" charset="2"/>
              <a:buChar char="ü"/>
            </a:pPr>
            <a:r>
              <a:rPr lang="en-US" sz="2400" dirty="0" smtClean="0"/>
              <a:t>Don’t need a change in circumstance – but a change in attitude</a:t>
            </a:r>
          </a:p>
          <a:p>
            <a:pPr marL="342900" indent="-342900">
              <a:buFont typeface="Wingdings" pitchFamily="2" charset="2"/>
              <a:buChar char="ü"/>
            </a:pPr>
            <a:r>
              <a:rPr lang="en-US" sz="2400" dirty="0" smtClean="0"/>
              <a:t>Security is seldom found in solitude</a:t>
            </a:r>
          </a:p>
          <a:p>
            <a:pPr marL="342900" indent="-342900">
              <a:buFont typeface="Wingdings" pitchFamily="2" charset="2"/>
              <a:buChar char="ü"/>
            </a:pPr>
            <a:r>
              <a:rPr lang="en-US" sz="2400" dirty="0" smtClean="0"/>
              <a:t>“The fleeing dove may light on a thorn” (WGS)</a:t>
            </a:r>
            <a:endParaRPr lang="en-US" sz="2400" dirty="0"/>
          </a:p>
        </p:txBody>
      </p:sp>
    </p:spTree>
    <p:extLst>
      <p:ext uri="{BB962C8B-B14F-4D97-AF65-F5344CB8AC3E}">
        <p14:creationId xmlns:p14="http://schemas.microsoft.com/office/powerpoint/2010/main" val="164971855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bg/>
                                          </p:spTgt>
                                        </p:tgtEl>
                                        <p:attrNameLst>
                                          <p:attrName>style.visibility</p:attrName>
                                        </p:attrNameLst>
                                      </p:cBhvr>
                                      <p:to>
                                        <p:strVal val="visible"/>
                                      </p:to>
                                    </p:set>
                                    <p:animEffect transition="in" filter="fade">
                                      <p:cBhvr>
                                        <p:cTn id="28" dur="1000"/>
                                        <p:tgtEl>
                                          <p:spTgt spid="4">
                                            <p:bg/>
                                          </p:spTgt>
                                        </p:tgtEl>
                                      </p:cBhvr>
                                    </p:animEffect>
                                    <p:anim calcmode="lin" valueType="num">
                                      <p:cBhvr>
                                        <p:cTn id="29" dur="1000" fill="hold"/>
                                        <p:tgtEl>
                                          <p:spTgt spid="4">
                                            <p:bg/>
                                          </p:spTgt>
                                        </p:tgtEl>
                                        <p:attrNameLst>
                                          <p:attrName>ppt_x</p:attrName>
                                        </p:attrNameLst>
                                      </p:cBhvr>
                                      <p:tavLst>
                                        <p:tav tm="0">
                                          <p:val>
                                            <p:strVal val="#ppt_x"/>
                                          </p:val>
                                        </p:tav>
                                        <p:tav tm="100000">
                                          <p:val>
                                            <p:strVal val="#ppt_x"/>
                                          </p:val>
                                        </p:tav>
                                      </p:tavLst>
                                    </p:anim>
                                    <p:anim calcmode="lin" valueType="num">
                                      <p:cBhvr>
                                        <p:cTn id="30" dur="1000" fill="hold"/>
                                        <p:tgtEl>
                                          <p:spTgt spid="4">
                                            <p:bg/>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fade">
                                      <p:cBhvr>
                                        <p:cTn id="33" dur="1000"/>
                                        <p:tgtEl>
                                          <p:spTgt spid="4">
                                            <p:txEl>
                                              <p:pRg st="0" end="0"/>
                                            </p:txEl>
                                          </p:spTgt>
                                        </p:tgtEl>
                                      </p:cBhvr>
                                    </p:animEffect>
                                    <p:anim calcmode="lin" valueType="num">
                                      <p:cBhvr>
                                        <p:cTn id="3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
                                            <p:txEl>
                                              <p:pRg st="1" end="1"/>
                                            </p:txEl>
                                          </p:spTgt>
                                        </p:tgtEl>
                                        <p:attrNameLst>
                                          <p:attrName>style.visibility</p:attrName>
                                        </p:attrNameLst>
                                      </p:cBhvr>
                                      <p:to>
                                        <p:strVal val="visible"/>
                                      </p:to>
                                    </p:set>
                                    <p:animEffect transition="in" filter="fade">
                                      <p:cBhvr>
                                        <p:cTn id="40" dur="1000"/>
                                        <p:tgtEl>
                                          <p:spTgt spid="4">
                                            <p:txEl>
                                              <p:pRg st="1" end="1"/>
                                            </p:txEl>
                                          </p:spTgt>
                                        </p:tgtEl>
                                      </p:cBhvr>
                                    </p:animEffect>
                                    <p:anim calcmode="lin" valueType="num">
                                      <p:cBhvr>
                                        <p:cTn id="4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fade">
                                      <p:cBhvr>
                                        <p:cTn id="47" dur="1000"/>
                                        <p:tgtEl>
                                          <p:spTgt spid="4">
                                            <p:txEl>
                                              <p:pRg st="2" end="2"/>
                                            </p:txEl>
                                          </p:spTgt>
                                        </p:tgtEl>
                                      </p:cBhvr>
                                    </p:animEffect>
                                    <p:anim calcmode="lin" valueType="num">
                                      <p:cBhvr>
                                        <p:cTn id="4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4">
                                            <p:txEl>
                                              <p:pRg st="3" end="3"/>
                                            </p:txEl>
                                          </p:spTgt>
                                        </p:tgtEl>
                                        <p:attrNameLst>
                                          <p:attrName>style.visibility</p:attrName>
                                        </p:attrNameLst>
                                      </p:cBhvr>
                                      <p:to>
                                        <p:strVal val="visible"/>
                                      </p:to>
                                    </p:set>
                                    <p:animEffect transition="in" filter="fade">
                                      <p:cBhvr>
                                        <p:cTn id="54" dur="1000"/>
                                        <p:tgtEl>
                                          <p:spTgt spid="4">
                                            <p:txEl>
                                              <p:pRg st="3" end="3"/>
                                            </p:txEl>
                                          </p:spTgt>
                                        </p:tgtEl>
                                      </p:cBhvr>
                                    </p:animEffect>
                                    <p:anim calcmode="lin" valueType="num">
                                      <p:cBhvr>
                                        <p:cTn id="5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4">
                                            <p:txEl>
                                              <p:pRg st="4" end="4"/>
                                            </p:txEl>
                                          </p:spTgt>
                                        </p:tgtEl>
                                        <p:attrNameLst>
                                          <p:attrName>style.visibility</p:attrName>
                                        </p:attrNameLst>
                                      </p:cBhvr>
                                      <p:to>
                                        <p:strVal val="visible"/>
                                      </p:to>
                                    </p:set>
                                    <p:animEffect transition="in" filter="fade">
                                      <p:cBhvr>
                                        <p:cTn id="61" dur="1000"/>
                                        <p:tgtEl>
                                          <p:spTgt spid="4">
                                            <p:txEl>
                                              <p:pRg st="4" end="4"/>
                                            </p:txEl>
                                          </p:spTgt>
                                        </p:tgtEl>
                                      </p:cBhvr>
                                    </p:animEffect>
                                    <p:anim calcmode="lin" valueType="num">
                                      <p:cBhvr>
                                        <p:cTn id="6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6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uiExpand="1" build="p" bldLvl="5"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5"/>
          <p:cNvSpPr txBox="1">
            <a:spLocks noChangeArrowheads="1"/>
          </p:cNvSpPr>
          <p:nvPr/>
        </p:nvSpPr>
        <p:spPr bwMode="auto">
          <a:xfrm>
            <a:off x="-1219200" y="0"/>
            <a:ext cx="11626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800" b="1" dirty="0" smtClean="0">
                <a:solidFill>
                  <a:schemeClr val="hlink"/>
                </a:solidFill>
                <a:effectLst>
                  <a:outerShdw blurRad="38100" dist="38100" dir="2700000" algn="tl">
                    <a:srgbClr val="000000"/>
                  </a:outerShdw>
                </a:effectLst>
                <a:latin typeface="Times New Roman" pitchFamily="18" charset="0"/>
              </a:rPr>
              <a:t>Frustration Turns to Trust</a:t>
            </a:r>
            <a:endParaRPr lang="en-US" sz="4800" b="1" dirty="0">
              <a:solidFill>
                <a:schemeClr val="hlink"/>
              </a:solidFill>
              <a:effectLst>
                <a:outerShdw blurRad="38100" dist="38100" dir="2700000" algn="tl">
                  <a:srgbClr val="000000"/>
                </a:outerShdw>
              </a:effectLst>
              <a:latin typeface="Times New Roman" pitchFamily="18" charset="0"/>
            </a:endParaRPr>
          </a:p>
        </p:txBody>
      </p:sp>
      <p:sp>
        <p:nvSpPr>
          <p:cNvPr id="44039" name="AutoShape 7"/>
          <p:cNvSpPr>
            <a:spLocks noChangeArrowheads="1"/>
          </p:cNvSpPr>
          <p:nvPr/>
        </p:nvSpPr>
        <p:spPr bwMode="auto">
          <a:xfrm>
            <a:off x="685800" y="13716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a:pPr>
            <a:r>
              <a:rPr lang="en-US" sz="4000" b="1" dirty="0" smtClean="0">
                <a:solidFill>
                  <a:schemeClr val="folHlink"/>
                </a:solidFill>
                <a:effectLst>
                  <a:outerShdw blurRad="38100" dist="38100" dir="2700000" algn="tl">
                    <a:srgbClr val="000000"/>
                  </a:outerShdw>
                </a:effectLst>
                <a:latin typeface="Times New Roman" pitchFamily="18" charset="0"/>
              </a:rPr>
              <a:t>A Frustrated Heart (vv. 1-8)</a:t>
            </a:r>
            <a:endParaRPr lang="en-US" sz="4000" b="1" dirty="0">
              <a:solidFill>
                <a:schemeClr val="folHlink"/>
              </a:solidFill>
              <a:effectLst>
                <a:outerShdw blurRad="38100" dist="38100" dir="2700000" algn="tl">
                  <a:srgbClr val="000000"/>
                </a:outerShdw>
              </a:effectLst>
              <a:latin typeface="Times New Roman" pitchFamily="18" charset="0"/>
            </a:endParaRPr>
          </a:p>
        </p:txBody>
      </p:sp>
      <p:sp>
        <p:nvSpPr>
          <p:cNvPr id="6" name="AutoShape 7"/>
          <p:cNvSpPr>
            <a:spLocks noChangeArrowheads="1"/>
          </p:cNvSpPr>
          <p:nvPr/>
        </p:nvSpPr>
        <p:spPr bwMode="auto">
          <a:xfrm>
            <a:off x="685800" y="27432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2"/>
            </a:pPr>
            <a:r>
              <a:rPr lang="en-US" sz="4000" b="1" dirty="0" smtClean="0">
                <a:solidFill>
                  <a:schemeClr val="folHlink"/>
                </a:solidFill>
                <a:effectLst>
                  <a:outerShdw blurRad="38100" dist="38100" dir="2700000" algn="tl">
                    <a:srgbClr val="000000"/>
                  </a:outerShdw>
                </a:effectLst>
                <a:latin typeface="Times New Roman" pitchFamily="18" charset="0"/>
              </a:rPr>
              <a:t>A Wicked Friend (vv. 9-15)</a:t>
            </a:r>
            <a:endParaRPr lang="en-US" sz="4000" b="1" dirty="0">
              <a:solidFill>
                <a:schemeClr val="folHlink"/>
              </a:solidFill>
              <a:effectLst>
                <a:outerShdw blurRad="38100" dist="38100" dir="2700000" algn="tl">
                  <a:srgbClr val="000000"/>
                </a:outerShdw>
              </a:effectLst>
              <a:latin typeface="Times New Roman" pitchFamily="18" charset="0"/>
            </a:endParaRPr>
          </a:p>
        </p:txBody>
      </p:sp>
    </p:spTree>
    <p:extLst>
      <p:ext uri="{BB962C8B-B14F-4D97-AF65-F5344CB8AC3E}">
        <p14:creationId xmlns:p14="http://schemas.microsoft.com/office/powerpoint/2010/main" val="41605241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auto">
          <a:xfrm>
            <a:off x="-34414" y="0"/>
            <a:ext cx="9178413"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2"/>
            </a:pPr>
            <a:r>
              <a:rPr lang="en-US" sz="4000" b="1" dirty="0" smtClean="0">
                <a:solidFill>
                  <a:schemeClr val="folHlink"/>
                </a:solidFill>
                <a:effectLst>
                  <a:outerShdw blurRad="38100" dist="38100" dir="2700000" algn="tl">
                    <a:srgbClr val="000000"/>
                  </a:outerShdw>
                </a:effectLst>
                <a:latin typeface="Times New Roman" pitchFamily="18" charset="0"/>
              </a:rPr>
              <a:t>A Wicked Friend (vv. 9-15)</a:t>
            </a:r>
            <a:endParaRPr lang="en-US" sz="4000" b="1" dirty="0">
              <a:solidFill>
                <a:schemeClr val="folHlink"/>
              </a:solidFill>
              <a:effectLst>
                <a:outerShdw blurRad="38100" dist="38100" dir="2700000" algn="tl">
                  <a:srgbClr val="000000"/>
                </a:outerShdw>
              </a:effectLst>
              <a:latin typeface="Times New Roman" pitchFamily="18" charset="0"/>
            </a:endParaRPr>
          </a:p>
        </p:txBody>
      </p:sp>
      <p:sp>
        <p:nvSpPr>
          <p:cNvPr id="3" name="TextBox 2"/>
          <p:cNvSpPr txBox="1"/>
          <p:nvPr/>
        </p:nvSpPr>
        <p:spPr>
          <a:xfrm>
            <a:off x="381000" y="1521121"/>
            <a:ext cx="8382000" cy="4524315"/>
          </a:xfrm>
          <a:prstGeom prst="rect">
            <a:avLst/>
          </a:prstGeom>
          <a:noFill/>
        </p:spPr>
        <p:txBody>
          <a:bodyPr wrap="square" rtlCol="0">
            <a:spAutoFit/>
          </a:bodyPr>
          <a:lstStyle/>
          <a:p>
            <a:pPr marL="457200" indent="-457200">
              <a:buFont typeface="+mj-lt"/>
              <a:buAutoNum type="alphaUcPeriod"/>
            </a:pPr>
            <a:r>
              <a:rPr lang="en-US" sz="2800" u="sng" dirty="0" smtClean="0">
                <a:solidFill>
                  <a:srgbClr val="000000"/>
                </a:solidFill>
              </a:rPr>
              <a:t>Wicked world around</a:t>
            </a:r>
            <a:r>
              <a:rPr lang="en-US" sz="2800" dirty="0" smtClean="0">
                <a:solidFill>
                  <a:srgbClr val="000000"/>
                </a:solidFill>
              </a:rPr>
              <a:t> (vv. 9-11)</a:t>
            </a:r>
          </a:p>
          <a:p>
            <a:pPr marL="457200" indent="-457200">
              <a:buFont typeface="+mj-lt"/>
              <a:buAutoNum type="alphaUcPeriod"/>
            </a:pPr>
            <a:endParaRPr lang="en-US" sz="2800" dirty="0">
              <a:solidFill>
                <a:srgbClr val="000000"/>
              </a:solidFill>
            </a:endParaRPr>
          </a:p>
          <a:p>
            <a:pPr marL="457200" indent="-457200">
              <a:buFont typeface="+mj-lt"/>
              <a:buAutoNum type="alphaUcPeriod"/>
            </a:pPr>
            <a:r>
              <a:rPr lang="en-US" sz="2800" u="sng" dirty="0" smtClean="0">
                <a:solidFill>
                  <a:srgbClr val="000000"/>
                </a:solidFill>
              </a:rPr>
              <a:t>A Friend Betrayed</a:t>
            </a:r>
            <a:r>
              <a:rPr lang="en-US" sz="2800" dirty="0" smtClean="0">
                <a:solidFill>
                  <a:srgbClr val="000000"/>
                </a:solidFill>
              </a:rPr>
              <a:t> (vv. 12-14)</a:t>
            </a:r>
          </a:p>
          <a:p>
            <a:pPr marL="971550" lvl="1" indent="-514350">
              <a:buFont typeface="+mj-lt"/>
              <a:buAutoNum type="arabicPeriod"/>
            </a:pPr>
            <a:r>
              <a:rPr lang="en-US" sz="2800" dirty="0" smtClean="0">
                <a:solidFill>
                  <a:srgbClr val="000000"/>
                </a:solidFill>
              </a:rPr>
              <a:t>Better if it were not a “friend” (vv. 12-13)</a:t>
            </a:r>
          </a:p>
          <a:p>
            <a:pPr marL="971550" lvl="1" indent="-514350">
              <a:buFont typeface="+mj-lt"/>
              <a:buAutoNum type="arabicPeriod"/>
            </a:pPr>
            <a:r>
              <a:rPr lang="en-US" sz="2800" dirty="0" smtClean="0">
                <a:solidFill>
                  <a:srgbClr val="000000"/>
                </a:solidFill>
              </a:rPr>
              <a:t>Were at one time close &amp; united (v. 14)</a:t>
            </a:r>
          </a:p>
          <a:p>
            <a:pPr marL="971550" lvl="1" indent="-514350">
              <a:buFont typeface="+mj-lt"/>
              <a:buAutoNum type="arabicPeriod"/>
            </a:pPr>
            <a:r>
              <a:rPr lang="en-US" sz="2800" dirty="0" smtClean="0">
                <a:solidFill>
                  <a:srgbClr val="000000"/>
                </a:solidFill>
              </a:rPr>
              <a:t>Characteristics (vv. 20-21)</a:t>
            </a:r>
            <a:endParaRPr lang="en-US" sz="2400" i="1" dirty="0" smtClean="0">
              <a:solidFill>
                <a:srgbClr val="000000"/>
              </a:solidFill>
            </a:endParaRPr>
          </a:p>
          <a:p>
            <a:pPr marL="1428750" lvl="2" indent="-514350">
              <a:buFont typeface="Arial" pitchFamily="34" charset="0"/>
              <a:buChar char="•"/>
            </a:pPr>
            <a:r>
              <a:rPr lang="en-US" sz="2400" i="1" dirty="0" smtClean="0">
                <a:solidFill>
                  <a:srgbClr val="000000"/>
                </a:solidFill>
              </a:rPr>
              <a:t>Unprovoked (v. 20a)</a:t>
            </a:r>
          </a:p>
          <a:p>
            <a:pPr marL="1428750" lvl="2" indent="-514350">
              <a:buFont typeface="Arial" pitchFamily="34" charset="0"/>
              <a:buChar char="•"/>
            </a:pPr>
            <a:r>
              <a:rPr lang="en-US" sz="2400" i="1" dirty="0" smtClean="0">
                <a:solidFill>
                  <a:srgbClr val="000000"/>
                </a:solidFill>
              </a:rPr>
              <a:t>Word means nothing (v. 20b)</a:t>
            </a:r>
          </a:p>
          <a:p>
            <a:pPr marL="1428750" lvl="2" indent="-514350">
              <a:buFont typeface="Arial" pitchFamily="34" charset="0"/>
              <a:buChar char="•"/>
            </a:pPr>
            <a:r>
              <a:rPr lang="en-US" sz="2400" i="1" dirty="0" smtClean="0">
                <a:solidFill>
                  <a:srgbClr val="000000"/>
                </a:solidFill>
              </a:rPr>
              <a:t>Hypocrite (v.21a)</a:t>
            </a:r>
          </a:p>
          <a:p>
            <a:pPr marL="1428750" lvl="2" indent="-514350">
              <a:buFont typeface="Arial" pitchFamily="34" charset="0"/>
              <a:buChar char="•"/>
            </a:pPr>
            <a:r>
              <a:rPr lang="en-US" sz="2400" i="1" dirty="0" smtClean="0">
                <a:solidFill>
                  <a:srgbClr val="000000"/>
                </a:solidFill>
              </a:rPr>
              <a:t>Danger (v. 21b)</a:t>
            </a:r>
          </a:p>
          <a:p>
            <a:pPr marL="1428750" lvl="2" indent="-514350">
              <a:buFont typeface="Arial" pitchFamily="34" charset="0"/>
              <a:buChar char="•"/>
            </a:pPr>
            <a:r>
              <a:rPr lang="en-US" sz="2400" i="1" dirty="0" smtClean="0">
                <a:solidFill>
                  <a:srgbClr val="000000"/>
                </a:solidFill>
              </a:rPr>
              <a:t>Refuse to change – for without fear (v. 19)</a:t>
            </a:r>
            <a:endParaRPr lang="en-US" sz="2400" i="1" dirty="0">
              <a:solidFill>
                <a:srgbClr val="000000"/>
              </a:solidFill>
            </a:endParaRPr>
          </a:p>
        </p:txBody>
      </p:sp>
    </p:spTree>
    <p:extLst>
      <p:ext uri="{BB962C8B-B14F-4D97-AF65-F5344CB8AC3E}">
        <p14:creationId xmlns:p14="http://schemas.microsoft.com/office/powerpoint/2010/main" val="401765185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p:cTn id="47"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p:cTn id="55"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 calcmode="lin" valueType="num">
                                      <p:cBhvr>
                                        <p:cTn id="63"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9" end="9"/>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10" end="10"/>
                                            </p:txEl>
                                          </p:spTgt>
                                        </p:tgtEl>
                                        <p:attrNameLst>
                                          <p:attrName>style.visibility</p:attrName>
                                        </p:attrNameLst>
                                      </p:cBhvr>
                                      <p:to>
                                        <p:strVal val="visible"/>
                                      </p:to>
                                    </p:set>
                                    <p:anim calcmode="lin" valueType="num">
                                      <p:cBhvr>
                                        <p:cTn id="71"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auto">
          <a:xfrm>
            <a:off x="-34414" y="0"/>
            <a:ext cx="9178413"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2"/>
            </a:pPr>
            <a:r>
              <a:rPr lang="en-US" sz="4000" b="1" dirty="0" smtClean="0">
                <a:solidFill>
                  <a:schemeClr val="folHlink"/>
                </a:solidFill>
                <a:effectLst>
                  <a:outerShdw blurRad="38100" dist="38100" dir="2700000" algn="tl">
                    <a:srgbClr val="000000"/>
                  </a:outerShdw>
                </a:effectLst>
                <a:latin typeface="Times New Roman" pitchFamily="18" charset="0"/>
              </a:rPr>
              <a:t>A Wicked Friend (vv. 9-15)</a:t>
            </a:r>
            <a:endParaRPr lang="en-US" sz="4000" b="1" dirty="0">
              <a:solidFill>
                <a:schemeClr val="folHlink"/>
              </a:solidFill>
              <a:effectLst>
                <a:outerShdw blurRad="38100" dist="38100" dir="2700000" algn="tl">
                  <a:srgbClr val="000000"/>
                </a:outerShdw>
              </a:effectLst>
              <a:latin typeface="Times New Roman" pitchFamily="18" charset="0"/>
            </a:endParaRPr>
          </a:p>
        </p:txBody>
      </p:sp>
      <p:sp>
        <p:nvSpPr>
          <p:cNvPr id="3" name="TextBox 2"/>
          <p:cNvSpPr txBox="1"/>
          <p:nvPr/>
        </p:nvSpPr>
        <p:spPr>
          <a:xfrm>
            <a:off x="381000" y="1521121"/>
            <a:ext cx="8382000" cy="2246769"/>
          </a:xfrm>
          <a:prstGeom prst="rect">
            <a:avLst/>
          </a:prstGeom>
          <a:noFill/>
        </p:spPr>
        <p:txBody>
          <a:bodyPr wrap="square" rtlCol="0">
            <a:spAutoFit/>
          </a:bodyPr>
          <a:lstStyle/>
          <a:p>
            <a:pPr marL="457200" indent="-457200">
              <a:buFont typeface="+mj-lt"/>
              <a:buAutoNum type="alphaUcPeriod"/>
            </a:pPr>
            <a:r>
              <a:rPr lang="en-US" sz="2800" u="sng" dirty="0" smtClean="0">
                <a:solidFill>
                  <a:srgbClr val="000000"/>
                </a:solidFill>
              </a:rPr>
              <a:t>Wicked world around</a:t>
            </a:r>
            <a:r>
              <a:rPr lang="en-US" sz="2800" dirty="0" smtClean="0">
                <a:solidFill>
                  <a:srgbClr val="000000"/>
                </a:solidFill>
              </a:rPr>
              <a:t> (vv. 9-11)</a:t>
            </a:r>
          </a:p>
          <a:p>
            <a:pPr marL="457200" indent="-457200">
              <a:buFont typeface="+mj-lt"/>
              <a:buAutoNum type="alphaUcPeriod"/>
            </a:pPr>
            <a:endParaRPr lang="en-US" sz="2800" dirty="0">
              <a:solidFill>
                <a:srgbClr val="000000"/>
              </a:solidFill>
            </a:endParaRPr>
          </a:p>
          <a:p>
            <a:pPr marL="457200" indent="-457200">
              <a:buFont typeface="+mj-lt"/>
              <a:buAutoNum type="alphaUcPeriod"/>
            </a:pPr>
            <a:r>
              <a:rPr lang="en-US" sz="2800" u="sng" dirty="0" smtClean="0">
                <a:solidFill>
                  <a:srgbClr val="000000"/>
                </a:solidFill>
              </a:rPr>
              <a:t>A Friend Betrayed</a:t>
            </a:r>
            <a:r>
              <a:rPr lang="en-US" sz="2800" dirty="0" smtClean="0">
                <a:solidFill>
                  <a:srgbClr val="000000"/>
                </a:solidFill>
              </a:rPr>
              <a:t> (vv. 12-14)</a:t>
            </a:r>
          </a:p>
          <a:p>
            <a:pPr marL="457200" indent="-457200">
              <a:buFont typeface="+mj-lt"/>
              <a:buAutoNum type="alphaUcPeriod"/>
            </a:pPr>
            <a:endParaRPr lang="en-US" sz="2800" dirty="0">
              <a:solidFill>
                <a:srgbClr val="000000"/>
              </a:solidFill>
            </a:endParaRPr>
          </a:p>
          <a:p>
            <a:pPr marL="457200" indent="-457200">
              <a:buFont typeface="+mj-lt"/>
              <a:buAutoNum type="alphaUcPeriod"/>
            </a:pPr>
            <a:r>
              <a:rPr lang="en-US" sz="2800" dirty="0" smtClean="0">
                <a:solidFill>
                  <a:srgbClr val="000000"/>
                </a:solidFill>
              </a:rPr>
              <a:t> </a:t>
            </a:r>
            <a:r>
              <a:rPr lang="en-US" sz="2800" u="sng" dirty="0" smtClean="0">
                <a:solidFill>
                  <a:srgbClr val="000000"/>
                </a:solidFill>
              </a:rPr>
              <a:t>Same End of All Wicked</a:t>
            </a:r>
            <a:r>
              <a:rPr lang="en-US" sz="2800" dirty="0" smtClean="0">
                <a:solidFill>
                  <a:srgbClr val="000000"/>
                </a:solidFill>
              </a:rPr>
              <a:t> (v. 15)</a:t>
            </a:r>
            <a:endParaRPr lang="en-US" sz="2800" dirty="0">
              <a:solidFill>
                <a:srgbClr val="000000"/>
              </a:solidFill>
            </a:endParaRPr>
          </a:p>
        </p:txBody>
      </p:sp>
      <p:sp>
        <p:nvSpPr>
          <p:cNvPr id="4" name="TextBox 3"/>
          <p:cNvSpPr txBox="1"/>
          <p:nvPr/>
        </p:nvSpPr>
        <p:spPr>
          <a:xfrm>
            <a:off x="609600" y="4114800"/>
            <a:ext cx="8153400" cy="1569660"/>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u="sng" dirty="0" smtClean="0"/>
              <a:t>Wounds of a “Friend” Hurt Most</a:t>
            </a:r>
          </a:p>
          <a:p>
            <a:pPr marL="342900" indent="-342900">
              <a:buFont typeface="Wingdings" pitchFamily="2" charset="2"/>
              <a:buChar char="ü"/>
            </a:pPr>
            <a:r>
              <a:rPr lang="en-US" sz="2400" dirty="0" smtClean="0"/>
              <a:t>“A formerly trusted friend” (H. C. </a:t>
            </a:r>
            <a:r>
              <a:rPr lang="en-US" sz="2400" dirty="0" err="1" smtClean="0"/>
              <a:t>Leupold</a:t>
            </a:r>
            <a:r>
              <a:rPr lang="en-US" sz="2400" dirty="0" smtClean="0"/>
              <a:t>)</a:t>
            </a:r>
          </a:p>
          <a:p>
            <a:pPr marL="342900" indent="-342900">
              <a:buFont typeface="Wingdings" pitchFamily="2" charset="2"/>
              <a:buChar char="ü"/>
            </a:pPr>
            <a:r>
              <a:rPr lang="en-US" sz="2400" dirty="0" smtClean="0"/>
              <a:t>“We have here a description of a hot friend grown cold” (H. C. </a:t>
            </a:r>
            <a:r>
              <a:rPr lang="en-US" sz="2400" dirty="0" err="1" smtClean="0"/>
              <a:t>Leupold</a:t>
            </a:r>
            <a:r>
              <a:rPr lang="en-US" sz="2400" dirty="0" smtClean="0"/>
              <a:t>)</a:t>
            </a:r>
            <a:endParaRPr lang="en-US" sz="2400" dirty="0"/>
          </a:p>
        </p:txBody>
      </p:sp>
    </p:spTree>
    <p:extLst>
      <p:ext uri="{BB962C8B-B14F-4D97-AF65-F5344CB8AC3E}">
        <p14:creationId xmlns:p14="http://schemas.microsoft.com/office/powerpoint/2010/main" val="40031554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anim calcmode="lin" valueType="num">
                                      <p:cBhvr>
                                        <p:cTn id="8" dur="1000" fill="hold"/>
                                        <p:tgtEl>
                                          <p:spTgt spid="4">
                                            <p:bg/>
                                          </p:spTgt>
                                        </p:tgtEl>
                                        <p:attrNameLst>
                                          <p:attrName>ppt_x</p:attrName>
                                        </p:attrNameLst>
                                      </p:cBhvr>
                                      <p:tavLst>
                                        <p:tav tm="0">
                                          <p:val>
                                            <p:strVal val="#ppt_x"/>
                                          </p:val>
                                        </p:tav>
                                        <p:tav tm="100000">
                                          <p:val>
                                            <p:strVal val="#ppt_x"/>
                                          </p:val>
                                        </p:tav>
                                      </p:tavLst>
                                    </p:anim>
                                    <p:anim calcmode="lin" valueType="num">
                                      <p:cBhvr>
                                        <p:cTn id="9" dur="1000" fill="hold"/>
                                        <p:tgtEl>
                                          <p:spTgt spid="4">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5"/>
          <p:cNvSpPr txBox="1">
            <a:spLocks noChangeArrowheads="1"/>
          </p:cNvSpPr>
          <p:nvPr/>
        </p:nvSpPr>
        <p:spPr bwMode="auto">
          <a:xfrm>
            <a:off x="-1219200" y="0"/>
            <a:ext cx="11626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800" b="1" dirty="0" smtClean="0">
                <a:solidFill>
                  <a:schemeClr val="hlink"/>
                </a:solidFill>
                <a:effectLst>
                  <a:outerShdw blurRad="38100" dist="38100" dir="2700000" algn="tl">
                    <a:srgbClr val="000000"/>
                  </a:outerShdw>
                </a:effectLst>
                <a:latin typeface="Times New Roman" pitchFamily="18" charset="0"/>
              </a:rPr>
              <a:t>Frustration Turns to Trust</a:t>
            </a:r>
            <a:endParaRPr lang="en-US" sz="4800" b="1" dirty="0">
              <a:solidFill>
                <a:schemeClr val="hlink"/>
              </a:solidFill>
              <a:effectLst>
                <a:outerShdw blurRad="38100" dist="38100" dir="2700000" algn="tl">
                  <a:srgbClr val="000000"/>
                </a:outerShdw>
              </a:effectLst>
              <a:latin typeface="Times New Roman" pitchFamily="18" charset="0"/>
            </a:endParaRPr>
          </a:p>
        </p:txBody>
      </p:sp>
      <p:sp>
        <p:nvSpPr>
          <p:cNvPr id="44039" name="AutoShape 7"/>
          <p:cNvSpPr>
            <a:spLocks noChangeArrowheads="1"/>
          </p:cNvSpPr>
          <p:nvPr/>
        </p:nvSpPr>
        <p:spPr bwMode="auto">
          <a:xfrm>
            <a:off x="685800" y="13716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a:pPr>
            <a:r>
              <a:rPr lang="en-US" sz="4000" b="1" dirty="0" smtClean="0">
                <a:solidFill>
                  <a:schemeClr val="folHlink"/>
                </a:solidFill>
                <a:effectLst>
                  <a:outerShdw blurRad="38100" dist="38100" dir="2700000" algn="tl">
                    <a:srgbClr val="000000"/>
                  </a:outerShdw>
                </a:effectLst>
                <a:latin typeface="Times New Roman" pitchFamily="18" charset="0"/>
              </a:rPr>
              <a:t>A Frustrated Heart (vv. 1-8)</a:t>
            </a:r>
            <a:endParaRPr lang="en-US" sz="4000" b="1" dirty="0">
              <a:solidFill>
                <a:schemeClr val="folHlink"/>
              </a:solidFill>
              <a:effectLst>
                <a:outerShdw blurRad="38100" dist="38100" dir="2700000" algn="tl">
                  <a:srgbClr val="000000"/>
                </a:outerShdw>
              </a:effectLst>
              <a:latin typeface="Times New Roman" pitchFamily="18" charset="0"/>
            </a:endParaRPr>
          </a:p>
        </p:txBody>
      </p:sp>
      <p:sp>
        <p:nvSpPr>
          <p:cNvPr id="6" name="AutoShape 7"/>
          <p:cNvSpPr>
            <a:spLocks noChangeArrowheads="1"/>
          </p:cNvSpPr>
          <p:nvPr/>
        </p:nvSpPr>
        <p:spPr bwMode="auto">
          <a:xfrm>
            <a:off x="685800" y="27432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2"/>
            </a:pPr>
            <a:r>
              <a:rPr lang="en-US" sz="4000" b="1" dirty="0" smtClean="0">
                <a:solidFill>
                  <a:schemeClr val="folHlink"/>
                </a:solidFill>
                <a:effectLst>
                  <a:outerShdw blurRad="38100" dist="38100" dir="2700000" algn="tl">
                    <a:srgbClr val="000000"/>
                  </a:outerShdw>
                </a:effectLst>
                <a:latin typeface="Times New Roman" pitchFamily="18" charset="0"/>
              </a:rPr>
              <a:t>A Wicked Friend (vv. 9-15)</a:t>
            </a:r>
            <a:endParaRPr lang="en-US" sz="4000" b="1" dirty="0">
              <a:solidFill>
                <a:schemeClr val="folHlink"/>
              </a:solidFill>
              <a:effectLst>
                <a:outerShdw blurRad="38100" dist="38100" dir="2700000" algn="tl">
                  <a:srgbClr val="000000"/>
                </a:outerShdw>
              </a:effectLst>
              <a:latin typeface="Times New Roman" pitchFamily="18" charset="0"/>
            </a:endParaRPr>
          </a:p>
        </p:txBody>
      </p:sp>
      <p:sp>
        <p:nvSpPr>
          <p:cNvPr id="7" name="AutoShape 7"/>
          <p:cNvSpPr>
            <a:spLocks noChangeArrowheads="1"/>
          </p:cNvSpPr>
          <p:nvPr/>
        </p:nvSpPr>
        <p:spPr bwMode="auto">
          <a:xfrm>
            <a:off x="685800" y="41148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3"/>
            </a:pPr>
            <a:r>
              <a:rPr lang="en-US" sz="4000" b="1" dirty="0" smtClean="0">
                <a:solidFill>
                  <a:schemeClr val="folHlink"/>
                </a:solidFill>
                <a:effectLst>
                  <a:outerShdw blurRad="38100" dist="38100" dir="2700000" algn="tl">
                    <a:srgbClr val="000000"/>
                  </a:outerShdw>
                </a:effectLst>
                <a:latin typeface="Times New Roman" pitchFamily="18" charset="0"/>
              </a:rPr>
              <a:t>A Resolve in God (vv. 16-23)</a:t>
            </a:r>
            <a:endParaRPr lang="en-US" sz="4000" b="1" dirty="0">
              <a:solidFill>
                <a:schemeClr val="folHlink"/>
              </a:solidFill>
              <a:effectLst>
                <a:outerShdw blurRad="38100" dist="38100" dir="2700000" algn="tl">
                  <a:srgbClr val="000000"/>
                </a:outerShdw>
              </a:effectLst>
              <a:latin typeface="Times New Roman" pitchFamily="18" charset="0"/>
            </a:endParaRPr>
          </a:p>
        </p:txBody>
      </p:sp>
    </p:spTree>
    <p:extLst>
      <p:ext uri="{BB962C8B-B14F-4D97-AF65-F5344CB8AC3E}">
        <p14:creationId xmlns:p14="http://schemas.microsoft.com/office/powerpoint/2010/main" val="41605241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auto">
          <a:xfrm>
            <a:off x="-4916" y="0"/>
            <a:ext cx="9148916"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3"/>
            </a:pPr>
            <a:r>
              <a:rPr lang="en-US" sz="4000" b="1" dirty="0" smtClean="0">
                <a:solidFill>
                  <a:schemeClr val="folHlink"/>
                </a:solidFill>
                <a:effectLst>
                  <a:outerShdw blurRad="38100" dist="38100" dir="2700000" algn="tl">
                    <a:srgbClr val="000000"/>
                  </a:outerShdw>
                </a:effectLst>
                <a:latin typeface="Times New Roman" pitchFamily="18" charset="0"/>
              </a:rPr>
              <a:t>A Resolve in God (vv. 16-23)</a:t>
            </a:r>
            <a:endParaRPr lang="en-US" sz="4000" b="1" dirty="0">
              <a:solidFill>
                <a:schemeClr val="folHlink"/>
              </a:solidFill>
              <a:effectLst>
                <a:outerShdw blurRad="38100" dist="38100" dir="2700000" algn="tl">
                  <a:srgbClr val="000000"/>
                </a:outerShdw>
              </a:effectLst>
              <a:latin typeface="Times New Roman" pitchFamily="18" charset="0"/>
            </a:endParaRPr>
          </a:p>
        </p:txBody>
      </p:sp>
      <p:sp>
        <p:nvSpPr>
          <p:cNvPr id="3" name="TextBox 2"/>
          <p:cNvSpPr txBox="1"/>
          <p:nvPr/>
        </p:nvSpPr>
        <p:spPr>
          <a:xfrm>
            <a:off x="381000" y="1521121"/>
            <a:ext cx="8382000" cy="2677656"/>
          </a:xfrm>
          <a:prstGeom prst="rect">
            <a:avLst/>
          </a:prstGeom>
          <a:noFill/>
        </p:spPr>
        <p:txBody>
          <a:bodyPr wrap="square" rtlCol="0">
            <a:spAutoFit/>
          </a:bodyPr>
          <a:lstStyle/>
          <a:p>
            <a:pPr marL="457200" indent="-457200">
              <a:buFont typeface="+mj-lt"/>
              <a:buAutoNum type="alphaUcPeriod"/>
            </a:pPr>
            <a:r>
              <a:rPr lang="en-US" sz="2800" u="sng" dirty="0" smtClean="0">
                <a:solidFill>
                  <a:srgbClr val="000000"/>
                </a:solidFill>
              </a:rPr>
              <a:t>Resolve to pray</a:t>
            </a:r>
            <a:r>
              <a:rPr lang="en-US" sz="2800" dirty="0" smtClean="0">
                <a:solidFill>
                  <a:srgbClr val="000000"/>
                </a:solidFill>
              </a:rPr>
              <a:t> (vv. 16-19a)</a:t>
            </a:r>
            <a:endParaRPr lang="en-US" sz="2800" dirty="0">
              <a:solidFill>
                <a:srgbClr val="000000"/>
              </a:solidFill>
            </a:endParaRPr>
          </a:p>
          <a:p>
            <a:pPr marL="971550" lvl="1" indent="-514350">
              <a:buFont typeface="+mj-lt"/>
              <a:buAutoNum type="arabicPeriod"/>
            </a:pPr>
            <a:r>
              <a:rPr lang="en-US" sz="2800" dirty="0" smtClean="0">
                <a:solidFill>
                  <a:srgbClr val="000000"/>
                </a:solidFill>
              </a:rPr>
              <a:t>Rather than seek revenge (v. 16)</a:t>
            </a:r>
          </a:p>
          <a:p>
            <a:pPr marL="971550" lvl="1" indent="-514350">
              <a:buFont typeface="+mj-lt"/>
              <a:buAutoNum type="arabicPeriod"/>
            </a:pPr>
            <a:r>
              <a:rPr lang="en-US" sz="2800" dirty="0" smtClean="0">
                <a:solidFill>
                  <a:srgbClr val="000000"/>
                </a:solidFill>
              </a:rPr>
              <a:t>Continue constant praying (v. 17)</a:t>
            </a:r>
          </a:p>
          <a:p>
            <a:pPr marL="971550" lvl="1" indent="-514350">
              <a:buFont typeface="+mj-lt"/>
              <a:buAutoNum type="arabicPeriod"/>
            </a:pPr>
            <a:r>
              <a:rPr lang="en-US" sz="2800" dirty="0" smtClean="0">
                <a:solidFill>
                  <a:srgbClr val="000000"/>
                </a:solidFill>
              </a:rPr>
              <a:t>Confident that God will hear (vv. 16, 17, 19)</a:t>
            </a:r>
          </a:p>
          <a:p>
            <a:pPr marL="971550" lvl="1" indent="-514350">
              <a:buFont typeface="+mj-lt"/>
              <a:buAutoNum type="arabicPeriod"/>
            </a:pPr>
            <a:r>
              <a:rPr lang="en-US" sz="2800" dirty="0" smtClean="0">
                <a:solidFill>
                  <a:srgbClr val="000000"/>
                </a:solidFill>
              </a:rPr>
              <a:t>Cast burden on God (v. 22)</a:t>
            </a:r>
          </a:p>
        </p:txBody>
      </p:sp>
      <p:sp>
        <p:nvSpPr>
          <p:cNvPr id="4" name="TextBox 3"/>
          <p:cNvSpPr txBox="1"/>
          <p:nvPr/>
        </p:nvSpPr>
        <p:spPr>
          <a:xfrm>
            <a:off x="533400" y="4286071"/>
            <a:ext cx="8153400" cy="1569660"/>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u="sng" dirty="0" smtClean="0"/>
              <a:t>Turn our Complaints to God</a:t>
            </a:r>
          </a:p>
          <a:p>
            <a:pPr marL="342900" indent="-342900">
              <a:buFont typeface="Wingdings" pitchFamily="2" charset="2"/>
              <a:buChar char="ü"/>
            </a:pPr>
            <a:r>
              <a:rPr lang="en-US" sz="2400" dirty="0" smtClean="0"/>
              <a:t>Problems should drive us to God – not away</a:t>
            </a:r>
          </a:p>
          <a:p>
            <a:pPr marL="342900" indent="-342900">
              <a:buFont typeface="Wingdings" pitchFamily="2" charset="2"/>
              <a:buChar char="ü"/>
            </a:pPr>
            <a:r>
              <a:rPr lang="en-US" sz="2400" dirty="0" smtClean="0"/>
              <a:t>“Difficulties are instruments of discipline” (</a:t>
            </a:r>
            <a:r>
              <a:rPr lang="en-US" sz="2400" dirty="0" err="1" smtClean="0"/>
              <a:t>Scroggie</a:t>
            </a:r>
            <a:r>
              <a:rPr lang="en-US" sz="2400" dirty="0" smtClean="0"/>
              <a:t>)</a:t>
            </a:r>
          </a:p>
          <a:p>
            <a:pPr marL="342900" indent="-342900">
              <a:buFont typeface="Wingdings" pitchFamily="2" charset="2"/>
              <a:buChar char="ü"/>
            </a:pPr>
            <a:r>
              <a:rPr lang="en-US" sz="2400" dirty="0" smtClean="0"/>
              <a:t>Prayer will sustain a troubled heart</a:t>
            </a:r>
            <a:endParaRPr lang="en-US" sz="2400" dirty="0"/>
          </a:p>
        </p:txBody>
      </p:sp>
    </p:spTree>
    <p:extLst>
      <p:ext uri="{BB962C8B-B14F-4D97-AF65-F5344CB8AC3E}">
        <p14:creationId xmlns:p14="http://schemas.microsoft.com/office/powerpoint/2010/main" val="122699381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37" fill="hold" grpId="0" nodeType="clickEffect">
                                  <p:stCondLst>
                                    <p:cond delay="0"/>
                                  </p:stCondLst>
                                  <p:childTnLst>
                                    <p:set>
                                      <p:cBhvr>
                                        <p:cTn id="38" dur="1" fill="hold">
                                          <p:stCondLst>
                                            <p:cond delay="0"/>
                                          </p:stCondLst>
                                        </p:cTn>
                                        <p:tgtEl>
                                          <p:spTgt spid="4">
                                            <p:bg/>
                                          </p:spTgt>
                                        </p:tgtEl>
                                        <p:attrNameLst>
                                          <p:attrName>style.visibility</p:attrName>
                                        </p:attrNameLst>
                                      </p:cBhvr>
                                      <p:to>
                                        <p:strVal val="visible"/>
                                      </p:to>
                                    </p:set>
                                    <p:animEffect transition="in" filter="barn(outVertical)">
                                      <p:cBhvr>
                                        <p:cTn id="39" dur="1500"/>
                                        <p:tgtEl>
                                          <p:spTgt spid="4">
                                            <p:bg/>
                                          </p:spTgt>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barn(outVertical)">
                                      <p:cBhvr>
                                        <p:cTn id="42" dur="15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Effect transition="in" filter="barn(outVertical)">
                                      <p:cBhvr>
                                        <p:cTn id="47" dur="1500"/>
                                        <p:tgtEl>
                                          <p:spTgt spid="4">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37" fill="hold" grpId="0" nodeType="clickEffect">
                                  <p:stCondLst>
                                    <p:cond delay="0"/>
                                  </p:stCondLst>
                                  <p:childTnLst>
                                    <p:set>
                                      <p:cBhvr>
                                        <p:cTn id="51" dur="1" fill="hold">
                                          <p:stCondLst>
                                            <p:cond delay="0"/>
                                          </p:stCondLst>
                                        </p:cTn>
                                        <p:tgtEl>
                                          <p:spTgt spid="4">
                                            <p:txEl>
                                              <p:pRg st="2" end="2"/>
                                            </p:txEl>
                                          </p:spTgt>
                                        </p:tgtEl>
                                        <p:attrNameLst>
                                          <p:attrName>style.visibility</p:attrName>
                                        </p:attrNameLst>
                                      </p:cBhvr>
                                      <p:to>
                                        <p:strVal val="visible"/>
                                      </p:to>
                                    </p:set>
                                    <p:animEffect transition="in" filter="barn(outVertical)">
                                      <p:cBhvr>
                                        <p:cTn id="52" dur="1500"/>
                                        <p:tgtEl>
                                          <p:spTgt spid="4">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37" fill="hold" grpId="0" nodeType="clickEffect">
                                  <p:stCondLst>
                                    <p:cond delay="0"/>
                                  </p:stCondLst>
                                  <p:childTnLst>
                                    <p:set>
                                      <p:cBhvr>
                                        <p:cTn id="56" dur="1" fill="hold">
                                          <p:stCondLst>
                                            <p:cond delay="0"/>
                                          </p:stCondLst>
                                        </p:cTn>
                                        <p:tgtEl>
                                          <p:spTgt spid="4">
                                            <p:txEl>
                                              <p:pRg st="3" end="3"/>
                                            </p:txEl>
                                          </p:spTgt>
                                        </p:tgtEl>
                                        <p:attrNameLst>
                                          <p:attrName>style.visibility</p:attrName>
                                        </p:attrNameLst>
                                      </p:cBhvr>
                                      <p:to>
                                        <p:strVal val="visible"/>
                                      </p:to>
                                    </p:set>
                                    <p:animEffect transition="in" filter="barn(outVertical)">
                                      <p:cBhvr>
                                        <p:cTn id="57" dur="1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uiExpand="1" build="p" bldLvl="5"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auto">
          <a:xfrm>
            <a:off x="-4916" y="0"/>
            <a:ext cx="9148916"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3"/>
            </a:pPr>
            <a:r>
              <a:rPr lang="en-US" sz="4000" b="1" dirty="0" smtClean="0">
                <a:solidFill>
                  <a:schemeClr val="folHlink"/>
                </a:solidFill>
                <a:effectLst>
                  <a:outerShdw blurRad="38100" dist="38100" dir="2700000" algn="tl">
                    <a:srgbClr val="000000"/>
                  </a:outerShdw>
                </a:effectLst>
                <a:latin typeface="Times New Roman" pitchFamily="18" charset="0"/>
              </a:rPr>
              <a:t>A Resolve in God (vv. 16-23)</a:t>
            </a:r>
            <a:endParaRPr lang="en-US" sz="4000" b="1" dirty="0">
              <a:solidFill>
                <a:schemeClr val="folHlink"/>
              </a:solidFill>
              <a:effectLst>
                <a:outerShdw blurRad="38100" dist="38100" dir="2700000" algn="tl">
                  <a:srgbClr val="000000"/>
                </a:outerShdw>
              </a:effectLst>
              <a:latin typeface="Times New Roman" pitchFamily="18" charset="0"/>
            </a:endParaRPr>
          </a:p>
        </p:txBody>
      </p:sp>
      <p:sp>
        <p:nvSpPr>
          <p:cNvPr id="3" name="TextBox 2"/>
          <p:cNvSpPr txBox="1"/>
          <p:nvPr/>
        </p:nvSpPr>
        <p:spPr>
          <a:xfrm>
            <a:off x="381000" y="1521121"/>
            <a:ext cx="8382000" cy="1977464"/>
          </a:xfrm>
          <a:prstGeom prst="rect">
            <a:avLst/>
          </a:prstGeom>
          <a:noFill/>
        </p:spPr>
        <p:txBody>
          <a:bodyPr wrap="square" rtlCol="0">
            <a:spAutoFit/>
          </a:bodyPr>
          <a:lstStyle/>
          <a:p>
            <a:pPr marL="457200" indent="-457200">
              <a:buFont typeface="+mj-lt"/>
              <a:buAutoNum type="alphaUcPeriod"/>
            </a:pPr>
            <a:r>
              <a:rPr lang="en-US" sz="2800" u="sng" dirty="0" smtClean="0">
                <a:solidFill>
                  <a:srgbClr val="000000"/>
                </a:solidFill>
              </a:rPr>
              <a:t>Resolve to pray </a:t>
            </a:r>
            <a:r>
              <a:rPr lang="en-US" sz="2800" dirty="0" smtClean="0">
                <a:solidFill>
                  <a:srgbClr val="000000"/>
                </a:solidFill>
              </a:rPr>
              <a:t>(vv. 16-19a)</a:t>
            </a:r>
          </a:p>
          <a:p>
            <a:pPr marL="457200" indent="-457200">
              <a:buFont typeface="+mj-lt"/>
              <a:buAutoNum type="alphaUcPeriod"/>
            </a:pPr>
            <a:endParaRPr lang="en-US" sz="1050" dirty="0">
              <a:solidFill>
                <a:srgbClr val="000000"/>
              </a:solidFill>
            </a:endParaRPr>
          </a:p>
          <a:p>
            <a:pPr marL="457200" indent="-457200">
              <a:buFont typeface="+mj-lt"/>
              <a:buAutoNum type="alphaUcPeriod"/>
            </a:pPr>
            <a:r>
              <a:rPr lang="en-US" sz="2800" u="sng" dirty="0" smtClean="0">
                <a:solidFill>
                  <a:srgbClr val="000000"/>
                </a:solidFill>
              </a:rPr>
              <a:t>Resolve to trust</a:t>
            </a:r>
            <a:r>
              <a:rPr lang="en-US" sz="2800" dirty="0" smtClean="0">
                <a:solidFill>
                  <a:srgbClr val="000000"/>
                </a:solidFill>
              </a:rPr>
              <a:t> (vv. 19b-23)</a:t>
            </a:r>
          </a:p>
          <a:p>
            <a:pPr marL="914400" lvl="1" indent="-457200">
              <a:buFont typeface="+mj-lt"/>
              <a:buAutoNum type="arabicPeriod"/>
            </a:pPr>
            <a:r>
              <a:rPr lang="en-US" sz="2800" dirty="0" smtClean="0">
                <a:solidFill>
                  <a:srgbClr val="000000"/>
                </a:solidFill>
              </a:rPr>
              <a:t>Trust he will punish wicked (vv. 19, 23)</a:t>
            </a:r>
          </a:p>
          <a:p>
            <a:pPr marL="914400" lvl="1" indent="-457200">
              <a:buFont typeface="+mj-lt"/>
              <a:buAutoNum type="arabicPeriod"/>
            </a:pPr>
            <a:r>
              <a:rPr lang="en-US" sz="2800" dirty="0" smtClean="0">
                <a:solidFill>
                  <a:srgbClr val="000000"/>
                </a:solidFill>
              </a:rPr>
              <a:t>Trust he will sustain &amp; bless righteous (v. 22)</a:t>
            </a:r>
            <a:endParaRPr lang="en-US" sz="2800" dirty="0">
              <a:solidFill>
                <a:srgbClr val="000000"/>
              </a:solidFill>
            </a:endParaRPr>
          </a:p>
        </p:txBody>
      </p:sp>
    </p:spTree>
    <p:extLst>
      <p:ext uri="{BB962C8B-B14F-4D97-AF65-F5344CB8AC3E}">
        <p14:creationId xmlns:p14="http://schemas.microsoft.com/office/powerpoint/2010/main" val="25749017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p:cTn id="1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riped Right Arrow 4"/>
          <p:cNvSpPr/>
          <p:nvPr/>
        </p:nvSpPr>
        <p:spPr bwMode="auto">
          <a:xfrm>
            <a:off x="3490452" y="2169616"/>
            <a:ext cx="1919748" cy="3429000"/>
          </a:xfrm>
          <a:prstGeom prst="striped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effectLst/>
                <a:latin typeface="Century Gothic" pitchFamily="34" charset="0"/>
              </a:rPr>
              <a:t>Change</a:t>
            </a:r>
          </a:p>
        </p:txBody>
      </p:sp>
      <p:sp>
        <p:nvSpPr>
          <p:cNvPr id="2" name="TextBox 1"/>
          <p:cNvSpPr txBox="1"/>
          <p:nvPr/>
        </p:nvSpPr>
        <p:spPr>
          <a:xfrm>
            <a:off x="31955" y="2093416"/>
            <a:ext cx="3778045" cy="4154984"/>
          </a:xfrm>
          <a:prstGeom prst="rect">
            <a:avLst/>
          </a:prstGeom>
          <a:solidFill>
            <a:schemeClr val="tx1"/>
          </a:solidFill>
          <a:ln>
            <a:solidFill>
              <a:schemeClr val="bg1"/>
            </a:solidFill>
          </a:ln>
        </p:spPr>
        <p:txBody>
          <a:bodyPr wrap="square" rtlCol="0">
            <a:spAutoFit/>
          </a:bodyPr>
          <a:lstStyle/>
          <a:p>
            <a:r>
              <a:rPr lang="en-US" sz="2400" dirty="0" smtClean="0">
                <a:solidFill>
                  <a:srgbClr val="000000"/>
                </a:solidFill>
                <a:latin typeface="Times New Roman" pitchFamily="18" charset="0"/>
                <a:cs typeface="Times New Roman" pitchFamily="18" charset="0"/>
              </a:rPr>
              <a:t>6 So I said, "Oh, that I had wings like a dove! I would fly away and be at rest. </a:t>
            </a:r>
          </a:p>
          <a:p>
            <a:endParaRPr lang="en-US" sz="2400" dirty="0" smtClean="0">
              <a:solidFill>
                <a:srgbClr val="000000"/>
              </a:solidFill>
              <a:latin typeface="Times New Roman" pitchFamily="18" charset="0"/>
              <a:cs typeface="Times New Roman" pitchFamily="18" charset="0"/>
            </a:endParaRPr>
          </a:p>
          <a:p>
            <a:r>
              <a:rPr lang="en-US" sz="2400" dirty="0" smtClean="0">
                <a:solidFill>
                  <a:srgbClr val="000000"/>
                </a:solidFill>
                <a:latin typeface="Times New Roman" pitchFamily="18" charset="0"/>
                <a:cs typeface="Times New Roman" pitchFamily="18" charset="0"/>
              </a:rPr>
              <a:t>7 Indeed, I would wander far off, And remain in the wilderness. Selah </a:t>
            </a:r>
          </a:p>
          <a:p>
            <a:endParaRPr lang="en-US" sz="2400" dirty="0" smtClean="0">
              <a:solidFill>
                <a:srgbClr val="000000"/>
              </a:solidFill>
              <a:latin typeface="Times New Roman" pitchFamily="18" charset="0"/>
              <a:cs typeface="Times New Roman" pitchFamily="18" charset="0"/>
            </a:endParaRPr>
          </a:p>
          <a:p>
            <a:r>
              <a:rPr lang="en-US" sz="2400" dirty="0" smtClean="0">
                <a:solidFill>
                  <a:srgbClr val="000000"/>
                </a:solidFill>
                <a:latin typeface="Times New Roman" pitchFamily="18" charset="0"/>
                <a:cs typeface="Times New Roman" pitchFamily="18" charset="0"/>
              </a:rPr>
              <a:t>8 I would hasten my escape From the windy storm and tempest." </a:t>
            </a:r>
          </a:p>
        </p:txBody>
      </p:sp>
      <p:sp>
        <p:nvSpPr>
          <p:cNvPr id="3" name="Rectangle 2"/>
          <p:cNvSpPr/>
          <p:nvPr/>
        </p:nvSpPr>
        <p:spPr>
          <a:xfrm>
            <a:off x="3100763" y="-76200"/>
            <a:ext cx="2912978"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smtClean="0">
                <a:ln/>
                <a:solidFill>
                  <a:schemeClr val="accent3"/>
                </a:solidFill>
                <a:effectLst/>
                <a:latin typeface="+mj-lt"/>
              </a:rPr>
              <a:t>Change</a:t>
            </a:r>
            <a:endParaRPr lang="en-US" sz="5400" b="1" cap="none" spc="0" dirty="0">
              <a:ln/>
              <a:solidFill>
                <a:schemeClr val="accent3"/>
              </a:solidFill>
              <a:effectLst/>
              <a:latin typeface="+mj-lt"/>
            </a:endParaRPr>
          </a:p>
        </p:txBody>
      </p:sp>
      <p:sp>
        <p:nvSpPr>
          <p:cNvPr id="4" name="TextBox 3"/>
          <p:cNvSpPr txBox="1"/>
          <p:nvPr/>
        </p:nvSpPr>
        <p:spPr>
          <a:xfrm>
            <a:off x="5334000" y="3007816"/>
            <a:ext cx="3714136" cy="1569660"/>
          </a:xfrm>
          <a:prstGeom prst="rect">
            <a:avLst/>
          </a:prstGeom>
          <a:solidFill>
            <a:schemeClr val="tx1"/>
          </a:solidFill>
          <a:ln>
            <a:solidFill>
              <a:schemeClr val="bg1"/>
            </a:solidFill>
          </a:ln>
        </p:spPr>
        <p:txBody>
          <a:bodyPr wrap="square" rtlCol="0">
            <a:spAutoFit/>
          </a:bodyPr>
          <a:lstStyle/>
          <a:p>
            <a:r>
              <a:rPr lang="en-US" sz="2400" dirty="0" smtClean="0">
                <a:solidFill>
                  <a:srgbClr val="000000"/>
                </a:solidFill>
                <a:latin typeface="Times New Roman" pitchFamily="18" charset="0"/>
                <a:cs typeface="Times New Roman" pitchFamily="18" charset="0"/>
              </a:rPr>
              <a:t>22 Cast your burden on the LORD, And He shall sustain you; He shall never permit the righteous to be moved. </a:t>
            </a:r>
          </a:p>
        </p:txBody>
      </p:sp>
      <p:sp>
        <p:nvSpPr>
          <p:cNvPr id="6" name="TextBox 5"/>
          <p:cNvSpPr txBox="1"/>
          <p:nvPr/>
        </p:nvSpPr>
        <p:spPr>
          <a:xfrm>
            <a:off x="304800" y="1074003"/>
            <a:ext cx="3185652" cy="830997"/>
          </a:xfrm>
          <a:prstGeom prst="rect">
            <a:avLst/>
          </a:prstGeom>
          <a:solidFill>
            <a:srgbClr val="000000"/>
          </a:solidFill>
        </p:spPr>
        <p:txBody>
          <a:bodyPr wrap="square" rtlCol="0">
            <a:spAutoFit/>
          </a:bodyPr>
          <a:lstStyle/>
          <a:p>
            <a:pPr algn="ctr"/>
            <a:r>
              <a:rPr lang="en-US" sz="2400" dirty="0" smtClean="0"/>
              <a:t>Thought About Flying Away</a:t>
            </a:r>
            <a:endParaRPr lang="en-US" sz="2400" dirty="0"/>
          </a:p>
        </p:txBody>
      </p:sp>
      <p:sp>
        <p:nvSpPr>
          <p:cNvPr id="7" name="TextBox 6"/>
          <p:cNvSpPr txBox="1"/>
          <p:nvPr/>
        </p:nvSpPr>
        <p:spPr>
          <a:xfrm>
            <a:off x="5577348" y="1066800"/>
            <a:ext cx="3185652" cy="830997"/>
          </a:xfrm>
          <a:prstGeom prst="rect">
            <a:avLst/>
          </a:prstGeom>
          <a:solidFill>
            <a:srgbClr val="000000"/>
          </a:solidFill>
        </p:spPr>
        <p:txBody>
          <a:bodyPr wrap="square" rtlCol="0">
            <a:spAutoFit/>
          </a:bodyPr>
          <a:lstStyle/>
          <a:p>
            <a:pPr algn="ctr"/>
            <a:r>
              <a:rPr lang="en-US" sz="2400" dirty="0" smtClean="0"/>
              <a:t>To Fly to God</a:t>
            </a:r>
          </a:p>
          <a:p>
            <a:pPr algn="ctr"/>
            <a:r>
              <a:rPr lang="en-US" sz="2400" dirty="0" smtClean="0"/>
              <a:t>Is Better</a:t>
            </a:r>
            <a:endParaRPr lang="en-US" sz="2400" dirty="0"/>
          </a:p>
        </p:txBody>
      </p:sp>
    </p:spTree>
    <p:extLst>
      <p:ext uri="{BB962C8B-B14F-4D97-AF65-F5344CB8AC3E}">
        <p14:creationId xmlns:p14="http://schemas.microsoft.com/office/powerpoint/2010/main" val="10117329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5"/>
          <p:cNvSpPr txBox="1">
            <a:spLocks noChangeArrowheads="1"/>
          </p:cNvSpPr>
          <p:nvPr/>
        </p:nvSpPr>
        <p:spPr bwMode="auto">
          <a:xfrm>
            <a:off x="-1219200" y="0"/>
            <a:ext cx="11626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800" b="1" dirty="0" smtClean="0">
                <a:solidFill>
                  <a:schemeClr val="hlink"/>
                </a:solidFill>
                <a:effectLst>
                  <a:outerShdw blurRad="38100" dist="38100" dir="2700000" algn="tl">
                    <a:srgbClr val="000000"/>
                  </a:outerShdw>
                </a:effectLst>
                <a:latin typeface="Times New Roman" pitchFamily="18" charset="0"/>
              </a:rPr>
              <a:t>Frustration Turns to Trust</a:t>
            </a:r>
            <a:endParaRPr lang="en-US" sz="4800" b="1" dirty="0">
              <a:solidFill>
                <a:schemeClr val="hlink"/>
              </a:solidFill>
              <a:effectLst>
                <a:outerShdw blurRad="38100" dist="38100" dir="2700000" algn="tl">
                  <a:srgbClr val="000000"/>
                </a:outerShdw>
              </a:effectLst>
              <a:latin typeface="Times New Roman" pitchFamily="18" charset="0"/>
            </a:endParaRPr>
          </a:p>
        </p:txBody>
      </p:sp>
      <p:sp>
        <p:nvSpPr>
          <p:cNvPr id="44039" name="AutoShape 7"/>
          <p:cNvSpPr>
            <a:spLocks noChangeArrowheads="1"/>
          </p:cNvSpPr>
          <p:nvPr/>
        </p:nvSpPr>
        <p:spPr bwMode="auto">
          <a:xfrm>
            <a:off x="685800" y="13716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a:pPr>
            <a:r>
              <a:rPr lang="en-US" sz="4000" b="1" dirty="0" smtClean="0">
                <a:solidFill>
                  <a:schemeClr val="folHlink"/>
                </a:solidFill>
                <a:effectLst>
                  <a:outerShdw blurRad="38100" dist="38100" dir="2700000" algn="tl">
                    <a:srgbClr val="000000"/>
                  </a:outerShdw>
                </a:effectLst>
                <a:latin typeface="Times New Roman" pitchFamily="18" charset="0"/>
              </a:rPr>
              <a:t>A Frustrated Heart (vv. 1-8)</a:t>
            </a:r>
            <a:endParaRPr lang="en-US" sz="4000" b="1" dirty="0">
              <a:solidFill>
                <a:schemeClr val="folHlink"/>
              </a:solidFill>
              <a:effectLst>
                <a:outerShdw blurRad="38100" dist="38100" dir="2700000" algn="tl">
                  <a:srgbClr val="000000"/>
                </a:outerShdw>
              </a:effectLst>
              <a:latin typeface="Times New Roman" pitchFamily="18" charset="0"/>
            </a:endParaRPr>
          </a:p>
        </p:txBody>
      </p:sp>
      <p:sp>
        <p:nvSpPr>
          <p:cNvPr id="6" name="AutoShape 7"/>
          <p:cNvSpPr>
            <a:spLocks noChangeArrowheads="1"/>
          </p:cNvSpPr>
          <p:nvPr/>
        </p:nvSpPr>
        <p:spPr bwMode="auto">
          <a:xfrm>
            <a:off x="685800" y="27432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2"/>
            </a:pPr>
            <a:r>
              <a:rPr lang="en-US" sz="4000" b="1" dirty="0" smtClean="0">
                <a:solidFill>
                  <a:schemeClr val="folHlink"/>
                </a:solidFill>
                <a:effectLst>
                  <a:outerShdw blurRad="38100" dist="38100" dir="2700000" algn="tl">
                    <a:srgbClr val="000000"/>
                  </a:outerShdw>
                </a:effectLst>
                <a:latin typeface="Times New Roman" pitchFamily="18" charset="0"/>
              </a:rPr>
              <a:t>A Wicked Friend (vv. 9-15)</a:t>
            </a:r>
            <a:endParaRPr lang="en-US" sz="4000" b="1" dirty="0">
              <a:solidFill>
                <a:schemeClr val="folHlink"/>
              </a:solidFill>
              <a:effectLst>
                <a:outerShdw blurRad="38100" dist="38100" dir="2700000" algn="tl">
                  <a:srgbClr val="000000"/>
                </a:outerShdw>
              </a:effectLst>
              <a:latin typeface="Times New Roman" pitchFamily="18" charset="0"/>
            </a:endParaRPr>
          </a:p>
        </p:txBody>
      </p:sp>
      <p:sp>
        <p:nvSpPr>
          <p:cNvPr id="7" name="AutoShape 7"/>
          <p:cNvSpPr>
            <a:spLocks noChangeArrowheads="1"/>
          </p:cNvSpPr>
          <p:nvPr/>
        </p:nvSpPr>
        <p:spPr bwMode="auto">
          <a:xfrm>
            <a:off x="685800" y="41148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3"/>
            </a:pPr>
            <a:r>
              <a:rPr lang="en-US" sz="4000" b="1" dirty="0" smtClean="0">
                <a:solidFill>
                  <a:schemeClr val="folHlink"/>
                </a:solidFill>
                <a:effectLst>
                  <a:outerShdw blurRad="38100" dist="38100" dir="2700000" algn="tl">
                    <a:srgbClr val="000000"/>
                  </a:outerShdw>
                </a:effectLst>
                <a:latin typeface="Times New Roman" pitchFamily="18" charset="0"/>
              </a:rPr>
              <a:t>A Resolve in God (vv. 16-23)</a:t>
            </a:r>
            <a:endParaRPr lang="en-US" sz="4000" b="1" dirty="0">
              <a:solidFill>
                <a:schemeClr val="folHlink"/>
              </a:solidFill>
              <a:effectLst>
                <a:outerShdw blurRad="38100" dist="38100" dir="2700000" algn="tl">
                  <a:srgbClr val="000000"/>
                </a:outerShdw>
              </a:effectLst>
              <a:latin typeface="Times New Roman" pitchFamily="18" charset="0"/>
            </a:endParaRPr>
          </a:p>
        </p:txBody>
      </p:sp>
    </p:spTree>
    <p:extLst>
      <p:ext uri="{BB962C8B-B14F-4D97-AF65-F5344CB8AC3E}">
        <p14:creationId xmlns:p14="http://schemas.microsoft.com/office/powerpoint/2010/main" val="41605241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Seashell visions design template">
  <a:themeElements>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fontScheme name="Seashell visions design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Seashell vision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ashell vision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ashell vision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ashell vision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ashell vision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ashell vision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ashell vision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ashell vision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ashell visions design templa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ashell visions design template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ashell visions design template 12">
        <a:dk1>
          <a:srgbClr val="336699"/>
        </a:dk1>
        <a:lt1>
          <a:srgbClr val="EAEAEA"/>
        </a:lt1>
        <a:dk2>
          <a:srgbClr val="000000"/>
        </a:dk2>
        <a:lt2>
          <a:srgbClr val="E3EBF1"/>
        </a:lt2>
        <a:accent1>
          <a:srgbClr val="003399"/>
        </a:accent1>
        <a:accent2>
          <a:srgbClr val="468A4B"/>
        </a:accent2>
        <a:accent3>
          <a:srgbClr val="AAAAAA"/>
        </a:accent3>
        <a:accent4>
          <a:srgbClr val="C8C8C8"/>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Seashell visions design template</Template>
  <TotalTime>690</TotalTime>
  <Words>1356</Words>
  <Application>Microsoft Office PowerPoint</Application>
  <PresentationFormat>On-screen Show (4:3)</PresentationFormat>
  <Paragraphs>145</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Times New Roman</vt:lpstr>
      <vt:lpstr>Century Gothic</vt:lpstr>
      <vt:lpstr>Wingdings</vt:lpstr>
      <vt:lpstr>Arial</vt:lpstr>
      <vt:lpstr>Seashell visions design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36</cp:revision>
  <dcterms:created xsi:type="dcterms:W3CDTF">2004-12-11T22:52:52Z</dcterms:created>
  <dcterms:modified xsi:type="dcterms:W3CDTF">2014-10-30T14:23:46Z</dcterms:modified>
</cp:coreProperties>
</file>