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39" r:id="rId4"/>
    <p:sldMasterId id="2147483751" r:id="rId5"/>
    <p:sldMasterId id="2147483763" r:id="rId6"/>
    <p:sldMasterId id="2147483787" r:id="rId7"/>
  </p:sldMasterIdLst>
  <p:handoutMasterIdLst>
    <p:handoutMasterId r:id="rId65"/>
  </p:handoutMasterIdLst>
  <p:sldIdLst>
    <p:sldId id="290" r:id="rId8"/>
    <p:sldId id="292" r:id="rId9"/>
    <p:sldId id="291" r:id="rId10"/>
    <p:sldId id="295" r:id="rId11"/>
    <p:sldId id="293" r:id="rId12"/>
    <p:sldId id="294" r:id="rId13"/>
    <p:sldId id="297" r:id="rId14"/>
    <p:sldId id="306" r:id="rId15"/>
    <p:sldId id="307" r:id="rId16"/>
    <p:sldId id="308" r:id="rId17"/>
    <p:sldId id="311" r:id="rId18"/>
    <p:sldId id="313" r:id="rId19"/>
    <p:sldId id="314" r:id="rId20"/>
    <p:sldId id="319" r:id="rId21"/>
    <p:sldId id="358" r:id="rId22"/>
    <p:sldId id="359" r:id="rId23"/>
    <p:sldId id="360" r:id="rId24"/>
    <p:sldId id="361" r:id="rId25"/>
    <p:sldId id="362" r:id="rId26"/>
    <p:sldId id="363" r:id="rId27"/>
    <p:sldId id="320" r:id="rId28"/>
    <p:sldId id="321" r:id="rId29"/>
    <p:sldId id="322" r:id="rId30"/>
    <p:sldId id="323" r:id="rId31"/>
    <p:sldId id="324" r:id="rId32"/>
    <p:sldId id="325" r:id="rId33"/>
    <p:sldId id="326" r:id="rId34"/>
    <p:sldId id="327" r:id="rId35"/>
    <p:sldId id="328" r:id="rId36"/>
    <p:sldId id="365" r:id="rId37"/>
    <p:sldId id="329" r:id="rId38"/>
    <p:sldId id="330" r:id="rId39"/>
    <p:sldId id="331" r:id="rId40"/>
    <p:sldId id="332" r:id="rId41"/>
    <p:sldId id="333" r:id="rId42"/>
    <p:sldId id="334" r:id="rId43"/>
    <p:sldId id="335" r:id="rId44"/>
    <p:sldId id="336" r:id="rId45"/>
    <p:sldId id="337" r:id="rId46"/>
    <p:sldId id="338" r:id="rId47"/>
    <p:sldId id="339" r:id="rId48"/>
    <p:sldId id="340" r:id="rId49"/>
    <p:sldId id="341" r:id="rId50"/>
    <p:sldId id="342" r:id="rId51"/>
    <p:sldId id="343" r:id="rId52"/>
    <p:sldId id="344" r:id="rId53"/>
    <p:sldId id="345" r:id="rId54"/>
    <p:sldId id="346" r:id="rId55"/>
    <p:sldId id="347" r:id="rId56"/>
    <p:sldId id="348" r:id="rId57"/>
    <p:sldId id="349" r:id="rId58"/>
    <p:sldId id="350" r:id="rId59"/>
    <p:sldId id="351" r:id="rId60"/>
    <p:sldId id="352" r:id="rId61"/>
    <p:sldId id="353" r:id="rId62"/>
    <p:sldId id="354" r:id="rId63"/>
    <p:sldId id="364" r:id="rId64"/>
  </p:sldIdLst>
  <p:sldSz cx="9144000" cy="6858000" type="screen4x3"/>
  <p:notesSz cx="7010400" cy="9296400"/>
  <p:embeddedFontLst>
    <p:embeddedFont>
      <p:font typeface="Century Gothic" panose="020B0502020202020204" pitchFamily="34" charset="0"/>
      <p:regular r:id="rId66"/>
      <p:bold r:id="rId67"/>
      <p:italic r:id="rId68"/>
      <p:boldItalic r:id="rId69"/>
    </p:embeddedFont>
    <p:embeddedFont>
      <p:font typeface="Wingdings 2" panose="05020102010507070707" pitchFamily="18" charset="2"/>
      <p:regular r:id="rId70"/>
    </p:embeddedFont>
    <p:embeddedFont>
      <p:font typeface="Calibri Light" panose="020F0302020204030204" pitchFamily="34" charset="0"/>
      <p:regular r:id="rId71"/>
      <p:italic r:id="rId72"/>
    </p:embeddedFont>
    <p:embeddedFont>
      <p:font typeface="Franklin Gothic Medium" panose="020B0603020102020204" pitchFamily="34" charset="0"/>
      <p:regular r:id="rId73"/>
      <p:italic r:id="rId74"/>
    </p:embeddedFont>
    <p:embeddedFont>
      <p:font typeface="Franklin Gothic Book" panose="020B0503020102020204" pitchFamily="34" charset="0"/>
      <p:regular r:id="rId75"/>
      <p:italic r:id="rId76"/>
    </p:embeddedFont>
    <p:embeddedFont>
      <p:font typeface="Kristen ITC" panose="03050502040202030202" pitchFamily="66" charset="0"/>
      <p:regular r:id="rId77"/>
    </p:embeddedFont>
    <p:embeddedFont>
      <p:font typeface="Calibri" panose="020F0502020204030204" pitchFamily="34" charset="0"/>
      <p:regular r:id="rId78"/>
      <p:bold r:id="rId79"/>
      <p:italic r:id="rId80"/>
      <p:boldItalic r:id="rId81"/>
    </p:embeddedFont>
    <p:embeddedFont>
      <p:font typeface="Arial Narrow" panose="020B0606020202030204" pitchFamily="34" charset="0"/>
      <p:regular r:id="rId82"/>
      <p:bold r:id="rId83"/>
      <p:italic r:id="rId84"/>
      <p:boldItalic r:id="rId85"/>
    </p:embeddedFont>
    <p:embeddedFont>
      <p:font typeface="Algerian" panose="04020705040A02060702" pitchFamily="82" charset="0"/>
      <p:regular r:id="rId8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8" autoAdjust="0"/>
    <p:restoredTop sz="94660"/>
  </p:normalViewPr>
  <p:slideViewPr>
    <p:cSldViewPr snapToGrid="0">
      <p:cViewPr varScale="1">
        <p:scale>
          <a:sx n="71" d="100"/>
          <a:sy n="71" d="100"/>
        </p:scale>
        <p:origin x="12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font" Target="fonts/font3.fntdata"/><Relationship Id="rId76" Type="http://schemas.openxmlformats.org/officeDocument/2006/relationships/font" Target="fonts/font11.fntdata"/><Relationship Id="rId84" Type="http://schemas.openxmlformats.org/officeDocument/2006/relationships/font" Target="fonts/font19.fntdata"/><Relationship Id="rId89"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font" Target="fonts/font14.fntdata"/><Relationship Id="rId87"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font" Target="fonts/font17.fntdata"/><Relationship Id="rId90" Type="http://schemas.openxmlformats.org/officeDocument/2006/relationships/tableStyles" Target="tableStyles.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font" Target="fonts/font7.fntdata"/><Relationship Id="rId80" Type="http://schemas.openxmlformats.org/officeDocument/2006/relationships/font" Target="fonts/font15.fntdata"/><Relationship Id="rId85" Type="http://schemas.openxmlformats.org/officeDocument/2006/relationships/font" Target="fonts/font20.fntdata"/><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font" Target="fonts/font2.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font" Target="fonts/font18.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font" Target="fonts/font16.fntdata"/><Relationship Id="rId86" Type="http://schemas.openxmlformats.org/officeDocument/2006/relationships/font" Target="fonts/font2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6ED00F0D-707A-49CB-82A9-E23CA32D588B}" type="datetimeFigureOut">
              <a:rPr lang="en-US" smtClean="0"/>
              <a:t>10/30/2014</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83ECC51D-ABD9-46D7-930E-5CC68AFC8926}" type="slidenum">
              <a:rPr lang="en-US" smtClean="0"/>
              <a:t>‹#›</a:t>
            </a:fld>
            <a:endParaRPr lang="en-US"/>
          </a:p>
        </p:txBody>
      </p:sp>
    </p:spTree>
    <p:extLst>
      <p:ext uri="{BB962C8B-B14F-4D97-AF65-F5344CB8AC3E}">
        <p14:creationId xmlns:p14="http://schemas.microsoft.com/office/powerpoint/2010/main" val="287584984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866549596"/>
      </p:ext>
    </p:extLst>
  </p:cSld>
  <p:clrMapOvr>
    <a:masterClrMapping/>
  </p:clrMapOvr>
  <p:transition spd="med">
    <p:pull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437325691"/>
      </p:ext>
    </p:extLst>
  </p:cSld>
  <p:clrMapOvr>
    <a:masterClrMapping/>
  </p:clrMapOvr>
  <p:transition spd="med">
    <p:pull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31897506"/>
      </p:ext>
    </p:extLst>
  </p:cSld>
  <p:clrMapOvr>
    <a:masterClrMapping/>
  </p:clrMapOvr>
  <p:transition spd="med">
    <p:pull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13750706"/>
      </p:ext>
    </p:extLst>
  </p:cSld>
  <p:clrMapOvr>
    <a:masterClrMapping/>
  </p:clrMapOvr>
  <p:transition spd="med">
    <p:pull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241387726"/>
      </p:ext>
    </p:extLst>
  </p:cSld>
  <p:clrMapOvr>
    <a:masterClrMapping/>
  </p:clrMapOvr>
  <p:transition spd="med">
    <p:pull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177449432"/>
      </p:ext>
    </p:extLst>
  </p:cSld>
  <p:clrMapOvr>
    <a:masterClrMapping/>
  </p:clrMapOvr>
  <p:transition spd="med">
    <p:pull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97678789"/>
      </p:ext>
    </p:extLst>
  </p:cSld>
  <p:clrMapOvr>
    <a:masterClrMapping/>
  </p:clrMapOvr>
  <p:transition spd="med">
    <p:pull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293664047"/>
      </p:ext>
    </p:extLst>
  </p:cSld>
  <p:clrMapOvr>
    <a:masterClrMapping/>
  </p:clrMapOvr>
  <p:transition spd="med">
    <p:pull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65070218"/>
      </p:ext>
    </p:extLst>
  </p:cSld>
  <p:clrMapOvr>
    <a:masterClrMapping/>
  </p:clrMapOvr>
  <p:transition spd="med">
    <p:pull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889713729"/>
      </p:ext>
    </p:extLst>
  </p:cSld>
  <p:clrMapOvr>
    <a:masterClrMapping/>
  </p:clrMapOvr>
  <p:transition spd="med">
    <p:pull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848396424"/>
      </p:ext>
    </p:extLst>
  </p:cSld>
  <p:clrMapOvr>
    <a:masterClrMapping/>
  </p:clrMapOvr>
  <p:transition spd="med">
    <p:pull dir="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064651296"/>
      </p:ext>
    </p:extLst>
  </p:cSld>
  <p:clrMapOvr>
    <a:masterClrMapping/>
  </p:clrMapOvr>
  <p:transition spd="med">
    <p:pull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55163932"/>
      </p:ext>
    </p:extLst>
  </p:cSld>
  <p:clrMapOvr>
    <a:masterClrMapping/>
  </p:clrMapOvr>
  <p:transition spd="med">
    <p:pull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959097146"/>
      </p:ext>
    </p:extLst>
  </p:cSld>
  <p:clrMapOvr>
    <a:masterClrMapping/>
  </p:clrMapOvr>
  <p:transition spd="med">
    <p:pull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047053237"/>
      </p:ext>
    </p:extLst>
  </p:cSld>
  <p:clrMapOvr>
    <a:masterClrMapping/>
  </p:clrMapOvr>
  <p:transition spd="med">
    <p:pull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6403470"/>
      </p:ext>
    </p:extLst>
  </p:cSld>
  <p:clrMapOvr>
    <a:masterClrMapping/>
  </p:clrMapOvr>
  <p:transition spd="med">
    <p:pull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735972118"/>
      </p:ext>
    </p:extLst>
  </p:cSld>
  <p:clrMapOvr>
    <a:masterClrMapping/>
  </p:clrMapOvr>
  <p:transition spd="med">
    <p:pull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704950858"/>
      </p:ext>
    </p:extLst>
  </p:cSld>
  <p:clrMapOvr>
    <a:masterClrMapping/>
  </p:clrMapOvr>
  <p:transition spd="med">
    <p:pull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65360962"/>
      </p:ext>
    </p:extLst>
  </p:cSld>
  <p:clrMapOvr>
    <a:masterClrMapping/>
  </p:clrMapOvr>
  <p:transition spd="med">
    <p:pull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435220420"/>
      </p:ext>
    </p:extLst>
  </p:cSld>
  <p:clrMapOvr>
    <a:masterClrMapping/>
  </p:clrMapOvr>
  <p:transition spd="med">
    <p:pull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912582977"/>
      </p:ext>
    </p:extLst>
  </p:cSld>
  <p:clrMapOvr>
    <a:masterClrMapping/>
  </p:clrMapOvr>
  <p:transition spd="med">
    <p:pull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226774920"/>
      </p:ext>
    </p:extLst>
  </p:cSld>
  <p:clrMapOvr>
    <a:masterClrMapping/>
  </p:clrMapOvr>
  <p:transition spd="med">
    <p:pull dir="u"/>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974332783"/>
      </p:ext>
    </p:extLst>
  </p:cSld>
  <p:clrMapOvr>
    <a:masterClrMapping/>
  </p:clrMapOvr>
  <p:transition spd="med">
    <p:pull dir="u"/>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099971640"/>
      </p:ext>
    </p:extLst>
  </p:cSld>
  <p:clrMapOvr>
    <a:masterClrMapping/>
  </p:clrMapOvr>
  <p:transition spd="med">
    <p:pull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1743551"/>
      </p:ext>
    </p:extLst>
  </p:cSld>
  <p:clrMapOvr>
    <a:masterClrMapping/>
  </p:clrMapOvr>
  <p:transition spd="med">
    <p:pull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735115211"/>
      </p:ext>
    </p:extLst>
  </p:cSld>
  <p:clrMapOvr>
    <a:masterClrMapping/>
  </p:clrMapOvr>
  <p:transition spd="med">
    <p:pull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903C62-B6D3-4462-A172-3015AB74DA43}"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013864554"/>
      </p:ext>
    </p:extLst>
  </p:cSld>
  <p:clrMapOvr>
    <a:masterClrMapping/>
  </p:clrMapOvr>
  <p:transition spd="med">
    <p:pull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903C62-B6D3-4462-A172-3015AB74DA43}"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574845866"/>
      </p:ext>
    </p:extLst>
  </p:cSld>
  <p:clrMapOvr>
    <a:masterClrMapping/>
  </p:clrMapOvr>
  <p:transition spd="med">
    <p:pull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03C62-B6D3-4462-A172-3015AB74DA43}"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2920054830"/>
      </p:ext>
    </p:extLst>
  </p:cSld>
  <p:clrMapOvr>
    <a:masterClrMapping/>
  </p:clrMapOvr>
  <p:transition spd="med">
    <p:pull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3515770974"/>
      </p:ext>
    </p:extLst>
  </p:cSld>
  <p:clrMapOvr>
    <a:masterClrMapping/>
  </p:clrMapOvr>
  <p:transition spd="med">
    <p:pull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03C62-B6D3-4462-A172-3015AB74DA4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94026262"/>
      </p:ext>
    </p:extLst>
  </p:cSld>
  <p:clrMapOvr>
    <a:masterClrMapping/>
  </p:clrMapOvr>
  <p:transition spd="med">
    <p:pull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1374022093"/>
      </p:ext>
    </p:extLst>
  </p:cSld>
  <p:clrMapOvr>
    <a:masterClrMapping/>
  </p:clrMapOvr>
  <p:transition spd="med">
    <p:pull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903C62-B6D3-4462-A172-3015AB74DA4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4447-14C4-40DE-AE62-4B3531A75842}" type="slidenum">
              <a:rPr lang="en-US" smtClean="0"/>
              <a:t>‹#›</a:t>
            </a:fld>
            <a:endParaRPr lang="en-US"/>
          </a:p>
        </p:txBody>
      </p:sp>
    </p:spTree>
    <p:extLst>
      <p:ext uri="{BB962C8B-B14F-4D97-AF65-F5344CB8AC3E}">
        <p14:creationId xmlns:p14="http://schemas.microsoft.com/office/powerpoint/2010/main" val="498470379"/>
      </p:ext>
    </p:extLst>
  </p:cSld>
  <p:clrMapOvr>
    <a:masterClrMapping/>
  </p:clrMapOvr>
  <p:transition spd="med">
    <p:pull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0" y="2895600"/>
            <a:ext cx="7391400" cy="838200"/>
          </a:xfrm>
        </p:spPr>
        <p:txBody>
          <a:bodyPr/>
          <a:lstStyle>
            <a:lvl1pPr>
              <a:defRPr/>
            </a:lvl1pPr>
          </a:lstStyle>
          <a:p>
            <a:pPr lvl="0"/>
            <a:r>
              <a:rPr lang="en-US" noProof="0" smtClean="0"/>
              <a:t>Click to edit Master title style</a:t>
            </a:r>
          </a:p>
        </p:txBody>
      </p:sp>
      <p:sp>
        <p:nvSpPr>
          <p:cNvPr id="30723" name="Rectangle 3"/>
          <p:cNvSpPr>
            <a:spLocks noGrp="1" noChangeArrowheads="1"/>
          </p:cNvSpPr>
          <p:nvPr>
            <p:ph type="subTitle" idx="1"/>
          </p:nvPr>
        </p:nvSpPr>
        <p:spPr>
          <a:xfrm>
            <a:off x="0" y="3733800"/>
            <a:ext cx="7391400" cy="609600"/>
          </a:xfrm>
        </p:spPr>
        <p:txBody>
          <a:bodyPr/>
          <a:lstStyle>
            <a:lvl1pPr marL="0" indent="0" algn="ctr">
              <a:buFontTx/>
              <a:buNone/>
              <a:defRPr sz="2400" b="0"/>
            </a:lvl1pPr>
          </a:lstStyle>
          <a:p>
            <a:pPr lvl="0"/>
            <a:r>
              <a:rPr lang="en-US" noProof="0" smtClean="0"/>
              <a:t>Click to edit Master subtitle style</a:t>
            </a:r>
          </a:p>
        </p:txBody>
      </p:sp>
      <p:sp>
        <p:nvSpPr>
          <p:cNvPr id="30724" name="Rectangle 4"/>
          <p:cNvSpPr>
            <a:spLocks noGrp="1" noChangeArrowheads="1"/>
          </p:cNvSpPr>
          <p:nvPr>
            <p:ph type="dt" sz="half" idx="2"/>
          </p:nvPr>
        </p:nvSpPr>
        <p:spPr/>
        <p:txBody>
          <a:bodyPr/>
          <a:lstStyle>
            <a:lvl1pPr>
              <a:defRPr/>
            </a:lvl1pPr>
          </a:lstStyle>
          <a:p>
            <a:endParaRPr lang="en-US">
              <a:solidFill>
                <a:srgbClr val="FFFFFF"/>
              </a:solidFill>
            </a:endParaRPr>
          </a:p>
        </p:txBody>
      </p:sp>
      <p:sp>
        <p:nvSpPr>
          <p:cNvPr id="30725"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30726" name="Rectangle 6"/>
          <p:cNvSpPr>
            <a:spLocks noGrp="1" noChangeArrowheads="1"/>
          </p:cNvSpPr>
          <p:nvPr>
            <p:ph type="sldNum" sz="quarter" idx="4"/>
          </p:nvPr>
        </p:nvSpPr>
        <p:spPr/>
        <p:txBody>
          <a:bodyPr/>
          <a:lstStyle>
            <a:lvl1pPr>
              <a:defRPr/>
            </a:lvl1pPr>
          </a:lstStyle>
          <a:p>
            <a:fld id="{61BB4E24-2BD5-4775-B2BA-A9BDFC9457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64625932"/>
      </p:ext>
    </p:extLst>
  </p:cSld>
  <p:clrMapOvr>
    <a:masterClrMapping/>
  </p:clrMapOvr>
  <p:transition spd="med">
    <p:pull dir="u"/>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2CD09F4-1CF1-46C7-8086-4DD60F00423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95713991"/>
      </p:ext>
    </p:extLst>
  </p:cSld>
  <p:clrMapOvr>
    <a:masterClrMapping/>
  </p:clrMapOvr>
  <p:transition spd="med">
    <p:pull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E6647225-E425-4742-B1E8-040EF129958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86819675"/>
      </p:ext>
    </p:extLst>
  </p:cSld>
  <p:clrMapOvr>
    <a:masterClrMapping/>
  </p:clrMapOvr>
  <p:transition spd="med">
    <p:pull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3D85F5E5-C922-4714-9E01-AE5D1617D08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96033042"/>
      </p:ext>
    </p:extLst>
  </p:cSld>
  <p:clrMapOvr>
    <a:masterClrMapping/>
  </p:clrMapOvr>
  <p:transition spd="med">
    <p:pull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57B1131B-8EAD-4A9C-AA1B-DBE532B36DE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08939739"/>
      </p:ext>
    </p:extLst>
  </p:cSld>
  <p:clrMapOvr>
    <a:masterClrMapping/>
  </p:clrMapOvr>
  <p:transition spd="med">
    <p:pull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4D340A2F-AD2A-48F8-95EC-6F0A559721D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75361360"/>
      </p:ext>
    </p:extLst>
  </p:cSld>
  <p:clrMapOvr>
    <a:masterClrMapping/>
  </p:clrMapOvr>
  <p:transition spd="med">
    <p:pull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C2A655FB-DF96-4FAB-BBD9-9179F8C89FB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796483493"/>
      </p:ext>
    </p:extLst>
  </p:cSld>
  <p:clrMapOvr>
    <a:masterClrMapping/>
  </p:clrMapOvr>
  <p:transition spd="med">
    <p:pull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B572E962-3C5F-4BE1-A6DA-577D3D11890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72152207"/>
      </p:ext>
    </p:extLst>
  </p:cSld>
  <p:clrMapOvr>
    <a:masterClrMapping/>
  </p:clrMapOvr>
  <p:transition spd="med">
    <p:pull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F2A31EF3-E9C8-4EC5-980D-AEB51D113B4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707547194"/>
      </p:ext>
    </p:extLst>
  </p:cSld>
  <p:clrMapOvr>
    <a:masterClrMapping/>
  </p:clrMapOvr>
  <p:transition spd="med">
    <p:pull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8704D62-81B3-4822-A6DE-AA35C95128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8373575"/>
      </p:ext>
    </p:extLst>
  </p:cSld>
  <p:clrMapOvr>
    <a:masterClrMapping/>
  </p:clrMapOvr>
  <p:transition spd="med">
    <p:pull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CEF0039-C039-4457-871B-CBEB7E02634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6938933"/>
      </p:ext>
    </p:extLst>
  </p:cSld>
  <p:clrMapOvr>
    <a:masterClrMapping/>
  </p:clrMapOvr>
  <p:transition spd="med">
    <p:pull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0" y="2895600"/>
            <a:ext cx="7391400" cy="838200"/>
          </a:xfrm>
        </p:spPr>
        <p:txBody>
          <a:bodyPr/>
          <a:lstStyle>
            <a:lvl1pPr>
              <a:defRPr/>
            </a:lvl1pPr>
          </a:lstStyle>
          <a:p>
            <a:pPr lvl="0"/>
            <a:r>
              <a:rPr lang="en-US" noProof="0" smtClean="0"/>
              <a:t>Click to edit Master title style</a:t>
            </a:r>
          </a:p>
        </p:txBody>
      </p:sp>
      <p:sp>
        <p:nvSpPr>
          <p:cNvPr id="30723" name="Rectangle 3"/>
          <p:cNvSpPr>
            <a:spLocks noGrp="1" noChangeArrowheads="1"/>
          </p:cNvSpPr>
          <p:nvPr>
            <p:ph type="subTitle" idx="1"/>
          </p:nvPr>
        </p:nvSpPr>
        <p:spPr>
          <a:xfrm>
            <a:off x="0" y="3733800"/>
            <a:ext cx="7391400" cy="609600"/>
          </a:xfrm>
        </p:spPr>
        <p:txBody>
          <a:bodyPr/>
          <a:lstStyle>
            <a:lvl1pPr marL="0" indent="0" algn="ctr">
              <a:buFontTx/>
              <a:buNone/>
              <a:defRPr sz="2400" b="0"/>
            </a:lvl1pPr>
          </a:lstStyle>
          <a:p>
            <a:pPr lvl="0"/>
            <a:r>
              <a:rPr lang="en-US" noProof="0" smtClean="0"/>
              <a:t>Click to edit Master subtitle style</a:t>
            </a:r>
          </a:p>
        </p:txBody>
      </p:sp>
      <p:sp>
        <p:nvSpPr>
          <p:cNvPr id="30724" name="Rectangle 4"/>
          <p:cNvSpPr>
            <a:spLocks noGrp="1" noChangeArrowheads="1"/>
          </p:cNvSpPr>
          <p:nvPr>
            <p:ph type="dt" sz="half" idx="2"/>
          </p:nvPr>
        </p:nvSpPr>
        <p:spPr/>
        <p:txBody>
          <a:bodyPr/>
          <a:lstStyle>
            <a:lvl1pPr>
              <a:defRPr/>
            </a:lvl1pPr>
          </a:lstStyle>
          <a:p>
            <a:endParaRPr lang="en-US">
              <a:solidFill>
                <a:srgbClr val="FFFFFF"/>
              </a:solidFill>
            </a:endParaRPr>
          </a:p>
        </p:txBody>
      </p:sp>
      <p:sp>
        <p:nvSpPr>
          <p:cNvPr id="30725"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30726" name="Rectangle 6"/>
          <p:cNvSpPr>
            <a:spLocks noGrp="1" noChangeArrowheads="1"/>
          </p:cNvSpPr>
          <p:nvPr>
            <p:ph type="sldNum" sz="quarter" idx="4"/>
          </p:nvPr>
        </p:nvSpPr>
        <p:spPr/>
        <p:txBody>
          <a:bodyPr/>
          <a:lstStyle>
            <a:lvl1pPr>
              <a:defRPr/>
            </a:lvl1pPr>
          </a:lstStyle>
          <a:p>
            <a:fld id="{61BB4E24-2BD5-4775-B2BA-A9BDFC9457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02976"/>
      </p:ext>
    </p:extLst>
  </p:cSld>
  <p:clrMapOvr>
    <a:masterClrMapping/>
  </p:clrMapOvr>
  <p:transition spd="med">
    <p:pull dir="u"/>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2CD09F4-1CF1-46C7-8086-4DD60F00423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64843842"/>
      </p:ext>
    </p:extLst>
  </p:cSld>
  <p:clrMapOvr>
    <a:masterClrMapping/>
  </p:clrMapOvr>
  <p:transition spd="med">
    <p:pull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E6647225-E425-4742-B1E8-040EF129958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0662997"/>
      </p:ext>
    </p:extLst>
  </p:cSld>
  <p:clrMapOvr>
    <a:masterClrMapping/>
  </p:clrMapOvr>
  <p:transition spd="med">
    <p:pull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3D85F5E5-C922-4714-9E01-AE5D1617D08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59040510"/>
      </p:ext>
    </p:extLst>
  </p:cSld>
  <p:clrMapOvr>
    <a:masterClrMapping/>
  </p:clrMapOvr>
  <p:transition spd="med">
    <p:pull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57B1131B-8EAD-4A9C-AA1B-DBE532B36DE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64385535"/>
      </p:ext>
    </p:extLst>
  </p:cSld>
  <p:clrMapOvr>
    <a:masterClrMapping/>
  </p:clrMapOvr>
  <p:transition spd="med">
    <p:pull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4D340A2F-AD2A-48F8-95EC-6F0A559721D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13222465"/>
      </p:ext>
    </p:extLst>
  </p:cSld>
  <p:clrMapOvr>
    <a:masterClrMapping/>
  </p:clrMapOvr>
  <p:transition spd="med">
    <p:pull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C2A655FB-DF96-4FAB-BBD9-9179F8C89FB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290345899"/>
      </p:ext>
    </p:extLst>
  </p:cSld>
  <p:clrMapOvr>
    <a:masterClrMapping/>
  </p:clrMapOvr>
  <p:transition spd="med">
    <p:pull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B572E962-3C5F-4BE1-A6DA-577D3D11890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22577070"/>
      </p:ext>
    </p:extLst>
  </p:cSld>
  <p:clrMapOvr>
    <a:masterClrMapping/>
  </p:clrMapOvr>
  <p:transition spd="med">
    <p:pull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F2A31EF3-E9C8-4EC5-980D-AEB51D113B4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33547859"/>
      </p:ext>
    </p:extLst>
  </p:cSld>
  <p:clrMapOvr>
    <a:masterClrMapping/>
  </p:clrMapOvr>
  <p:transition spd="med">
    <p:pull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8704D62-81B3-4822-A6DE-AA35C95128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98190356"/>
      </p:ext>
    </p:extLst>
  </p:cSld>
  <p:clrMapOvr>
    <a:masterClrMapping/>
  </p:clrMapOvr>
  <p:transition spd="med">
    <p:pull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CEF0039-C039-4457-871B-CBEB7E02634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64603077"/>
      </p:ext>
    </p:extLst>
  </p:cSld>
  <p:clrMapOvr>
    <a:masterClrMapping/>
  </p:clrMapOvr>
  <p:transition spd="med">
    <p:pull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5214249"/>
      </p:ext>
    </p:extLst>
  </p:cSld>
  <p:clrMapOvr>
    <a:masterClrMapping/>
  </p:clrMapOvr>
  <p:transition spd="med">
    <p:pull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2839511"/>
      </p:ext>
    </p:extLst>
  </p:cSld>
  <p:clrMapOvr>
    <a:masterClrMapping/>
  </p:clrMapOvr>
  <p:transition spd="med">
    <p:pull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6542587"/>
      </p:ext>
    </p:extLst>
  </p:cSld>
  <p:clrMapOvr>
    <a:masterClrMapping/>
  </p:clrMapOvr>
  <p:transition spd="med">
    <p:pull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4619600"/>
      </p:ext>
    </p:extLst>
  </p:cSld>
  <p:clrMapOvr>
    <a:masterClrMapping/>
  </p:clrMapOvr>
  <p:transition spd="med">
    <p:pull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1744524"/>
      </p:ext>
    </p:extLst>
  </p:cSld>
  <p:clrMapOvr>
    <a:masterClrMapping/>
  </p:clrMapOvr>
  <p:transition spd="med">
    <p:pull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1644438"/>
      </p:ext>
    </p:extLst>
  </p:cSld>
  <p:clrMapOvr>
    <a:masterClrMapping/>
  </p:clrMapOvr>
  <p:transition spd="med">
    <p:pull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3928164"/>
      </p:ext>
    </p:extLst>
  </p:cSld>
  <p:clrMapOvr>
    <a:masterClrMapping/>
  </p:clrMapOvr>
  <p:transition spd="med">
    <p:pull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0928700"/>
      </p:ext>
    </p:extLst>
  </p:cSld>
  <p:clrMapOvr>
    <a:masterClrMapping/>
  </p:clrMapOvr>
  <p:transition spd="med">
    <p:pull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9137551"/>
      </p:ext>
    </p:extLst>
  </p:cSld>
  <p:clrMapOvr>
    <a:masterClrMapping/>
  </p:clrMapOvr>
  <p:transition spd="med">
    <p:pull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2748182"/>
      </p:ext>
    </p:extLst>
  </p:cSld>
  <p:clrMapOvr>
    <a:masterClrMapping/>
  </p:clrMapOvr>
  <p:transition spd="med">
    <p:pull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2896555"/>
      </p:ext>
    </p:extLst>
  </p:cSld>
  <p:clrMapOvr>
    <a:masterClrMapping/>
  </p:clrMapOvr>
  <p:transition spd="med">
    <p:pull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a:endParaRPr lang="en-US" dirty="0">
              <a:solidFill>
                <a:prstClr val="white"/>
              </a:solidFill>
            </a:endParaRPr>
          </a:p>
        </p:txBody>
      </p:sp>
      <p:sp>
        <p:nvSpPr>
          <p:cNvPr id="15" name="Date Placeholder 14"/>
          <p:cNvSpPr>
            <a:spLocks noGrp="1"/>
          </p:cNvSpPr>
          <p:nvPr>
            <p:ph type="dt" sz="half" idx="10"/>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16" name="Slide Number Placeholder 15"/>
          <p:cNvSpPr>
            <a:spLocks noGrp="1"/>
          </p:cNvSpPr>
          <p:nvPr>
            <p:ph type="sldNum" sz="quarter" idx="11"/>
          </p:nvPr>
        </p:nvSpPr>
        <p:spPr/>
        <p:txBody>
          <a:bodyPr/>
          <a:lstStyle/>
          <a:p>
            <a:fld id="{D2E57653-3E58-4892-A7ED-712530ACC680}" type="slidenum">
              <a:rPr lang="en-US" smtClean="0">
                <a:solidFill>
                  <a:srgbClr val="FEFAC9"/>
                </a:solidFill>
              </a:rPr>
              <a:pPr/>
              <a:t>‹#›</a:t>
            </a:fld>
            <a:endParaRPr lang="en-US" dirty="0">
              <a:solidFill>
                <a:srgbClr val="FEFAC9"/>
              </a:solidFill>
            </a:endParaRPr>
          </a:p>
        </p:txBody>
      </p:sp>
      <p:sp>
        <p:nvSpPr>
          <p:cNvPr id="17" name="Footer Placeholder 16"/>
          <p:cNvSpPr>
            <a:spLocks noGrp="1"/>
          </p:cNvSpPr>
          <p:nvPr>
            <p:ph type="ftr" sz="quarter" idx="12"/>
          </p:nvPr>
        </p:nvSpPr>
        <p:spPr/>
        <p:txBody>
          <a:bodyPr/>
          <a:lstStyle/>
          <a:p>
            <a:endParaRPr lang="en-US" dirty="0">
              <a:solidFill>
                <a:srgbClr val="FEFAC9"/>
              </a:solidFill>
            </a:endParaRPr>
          </a:p>
        </p:txBody>
      </p:sp>
    </p:spTree>
    <p:extLst>
      <p:ext uri="{BB962C8B-B14F-4D97-AF65-F5344CB8AC3E}">
        <p14:creationId xmlns:p14="http://schemas.microsoft.com/office/powerpoint/2010/main" val="750195171"/>
      </p:ext>
    </p:extLst>
  </p:cSld>
  <p:clrMapOvr>
    <a:masterClrMapping/>
  </p:clrMapOvr>
  <p:transition spd="med">
    <p:pull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15" name="Slide Number Placeholder 14"/>
          <p:cNvSpPr>
            <a:spLocks noGrp="1"/>
          </p:cNvSpPr>
          <p:nvPr>
            <p:ph type="sldNum" sz="quarter" idx="15"/>
          </p:nvPr>
        </p:nvSpPr>
        <p:spPr/>
        <p:txBody>
          <a:bodyPr/>
          <a:lstStyle>
            <a:lvl1pPr algn="ctr">
              <a:defRPr/>
            </a:lvl1pPr>
          </a:lstStyle>
          <a:p>
            <a:fld id="{D2E57653-3E58-4892-A7ED-712530ACC680}" type="slidenum">
              <a:rPr lang="en-US" smtClean="0">
                <a:solidFill>
                  <a:srgbClr val="FEFAC9"/>
                </a:solidFill>
              </a:rPr>
              <a:pPr/>
              <a:t>‹#›</a:t>
            </a:fld>
            <a:endParaRPr lang="en-US" dirty="0">
              <a:solidFill>
                <a:srgbClr val="FEFAC9"/>
              </a:solidFill>
            </a:endParaRPr>
          </a:p>
        </p:txBody>
      </p:sp>
      <p:sp>
        <p:nvSpPr>
          <p:cNvPr id="16" name="Footer Placeholder 15"/>
          <p:cNvSpPr>
            <a:spLocks noGrp="1"/>
          </p:cNvSpPr>
          <p:nvPr>
            <p:ph type="ftr" sz="quarter" idx="16"/>
          </p:nvPr>
        </p:nvSpPr>
        <p:spPr/>
        <p:txBody>
          <a:bodyPr/>
          <a:lstStyle/>
          <a:p>
            <a:endParaRPr lang="en-US" dirty="0">
              <a:solidFill>
                <a:srgbClr val="FEFAC9"/>
              </a:solidFill>
            </a:endParaRPr>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extLst>
      <p:ext uri="{BB962C8B-B14F-4D97-AF65-F5344CB8AC3E}">
        <p14:creationId xmlns:p14="http://schemas.microsoft.com/office/powerpoint/2010/main" val="2234222731"/>
      </p:ext>
    </p:extLst>
  </p:cSld>
  <p:clrMapOvr>
    <a:masterClrMapping/>
  </p:clrMapOvr>
  <p:transition spd="med">
    <p:pull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5" name="Footer Placeholder 4"/>
          <p:cNvSpPr>
            <a:spLocks noGrp="1"/>
          </p:cNvSpPr>
          <p:nvPr>
            <p:ph type="ftr" sz="quarter" idx="11"/>
          </p:nvPr>
        </p:nvSpPr>
        <p:spPr/>
        <p:txBody>
          <a:bodyPr/>
          <a:lstStyle/>
          <a:p>
            <a:endParaRPr lang="en-US" dirty="0">
              <a:solidFill>
                <a:srgbClr val="FEFAC9"/>
              </a:solidFill>
            </a:endParaRPr>
          </a:p>
        </p:txBody>
      </p:sp>
      <p:sp>
        <p:nvSpPr>
          <p:cNvPr id="6" name="Slide Number Placeholder 5"/>
          <p:cNvSpPr>
            <a:spLocks noGrp="1"/>
          </p:cNvSpPr>
          <p:nvPr>
            <p:ph type="sldNum" sz="quarter" idx="12"/>
          </p:nvPr>
        </p:nvSpPr>
        <p:spPr/>
        <p:txBody>
          <a:bodyPr/>
          <a:lstStyle/>
          <a:p>
            <a:fld id="{D2E57653-3E58-4892-A7ED-712530ACC680}" type="slidenum">
              <a:rPr lang="en-US" smtClean="0">
                <a:solidFill>
                  <a:srgbClr val="FEFAC9"/>
                </a:solidFill>
              </a:rPr>
              <a:pPr/>
              <a:t>‹#›</a:t>
            </a:fld>
            <a:endParaRPr lang="en-US" dirty="0">
              <a:solidFill>
                <a:srgbClr val="FEFAC9"/>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710612"/>
      </p:ext>
    </p:extLst>
  </p:cSld>
  <p:clrMapOvr>
    <a:masterClrMapping/>
  </p:clrMapOvr>
  <p:transition spd="med">
    <p:pull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6" name="Footer Placeholder 5"/>
          <p:cNvSpPr>
            <a:spLocks noGrp="1"/>
          </p:cNvSpPr>
          <p:nvPr>
            <p:ph type="ftr" sz="quarter" idx="11"/>
          </p:nvPr>
        </p:nvSpPr>
        <p:spPr/>
        <p:txBody>
          <a:bodyPr/>
          <a:lstStyle/>
          <a:p>
            <a:endParaRPr lang="en-US" dirty="0">
              <a:solidFill>
                <a:srgbClr val="FEFAC9"/>
              </a:solidFill>
            </a:endParaRPr>
          </a:p>
        </p:txBody>
      </p:sp>
      <p:sp>
        <p:nvSpPr>
          <p:cNvPr id="7" name="Slide Number Placeholder 6"/>
          <p:cNvSpPr>
            <a:spLocks noGrp="1"/>
          </p:cNvSpPr>
          <p:nvPr>
            <p:ph type="sldNum" sz="quarter" idx="12"/>
          </p:nvPr>
        </p:nvSpPr>
        <p:spPr/>
        <p:txBody>
          <a:bodyPr/>
          <a:lstStyle/>
          <a:p>
            <a:fld id="{D2E57653-3E58-4892-A7ED-712530ACC680}" type="slidenum">
              <a:rPr lang="en-US" smtClean="0">
                <a:solidFill>
                  <a:srgbClr val="FEFAC9"/>
                </a:solidFill>
              </a:rPr>
              <a:pPr/>
              <a:t>‹#›</a:t>
            </a:fld>
            <a:endParaRPr lang="en-US" dirty="0">
              <a:solidFill>
                <a:srgbClr val="FEFAC9"/>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26697493"/>
      </p:ext>
    </p:extLst>
  </p:cSld>
  <p:clrMapOvr>
    <a:masterClrMapping/>
  </p:clrMapOvr>
  <p:transition spd="med">
    <p:pull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2E57653-3E58-4892-A7ED-712530ACC680}" type="slidenum">
              <a:rPr lang="en-US" smtClean="0">
                <a:solidFill>
                  <a:srgbClr val="FEFAC9"/>
                </a:solidFill>
              </a:rPr>
              <a:pPr/>
              <a:t>‹#›</a:t>
            </a:fld>
            <a:endParaRPr lang="en-US" dirty="0">
              <a:solidFill>
                <a:srgbClr val="FEFAC9"/>
              </a:solidFill>
            </a:endParaRPr>
          </a:p>
        </p:txBody>
      </p:sp>
      <p:sp>
        <p:nvSpPr>
          <p:cNvPr id="8" name="Footer Placeholder 7"/>
          <p:cNvSpPr>
            <a:spLocks noGrp="1"/>
          </p:cNvSpPr>
          <p:nvPr>
            <p:ph type="ftr" sz="quarter" idx="11"/>
          </p:nvPr>
        </p:nvSpPr>
        <p:spPr/>
        <p:txBody>
          <a:bodyPr/>
          <a:lstStyle/>
          <a:p>
            <a:endParaRPr lang="en-US" dirty="0">
              <a:solidFill>
                <a:srgbClr val="FEFAC9"/>
              </a:solidFill>
            </a:endParaRPr>
          </a:p>
        </p:txBody>
      </p:sp>
      <p:sp>
        <p:nvSpPr>
          <p:cNvPr id="7" name="Date Placeholder 6"/>
          <p:cNvSpPr>
            <a:spLocks noGrp="1"/>
          </p:cNvSpPr>
          <p:nvPr>
            <p:ph type="dt" sz="half" idx="10"/>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7740746"/>
      </p:ext>
    </p:extLst>
  </p:cSld>
  <p:clrMapOvr>
    <a:masterClrMapping/>
  </p:clrMapOvr>
  <p:transition spd="med">
    <p:pull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4" name="Footer Placeholder 3"/>
          <p:cNvSpPr>
            <a:spLocks noGrp="1"/>
          </p:cNvSpPr>
          <p:nvPr>
            <p:ph type="ftr" sz="quarter" idx="11"/>
          </p:nvPr>
        </p:nvSpPr>
        <p:spPr/>
        <p:txBody>
          <a:bodyPr/>
          <a:lstStyle/>
          <a:p>
            <a:endParaRPr lang="en-US" dirty="0">
              <a:solidFill>
                <a:srgbClr val="FEFAC9"/>
              </a:solidFill>
            </a:endParaRPr>
          </a:p>
        </p:txBody>
      </p:sp>
      <p:sp>
        <p:nvSpPr>
          <p:cNvPr id="5" name="Slide Number Placeholder 4"/>
          <p:cNvSpPr>
            <a:spLocks noGrp="1"/>
          </p:cNvSpPr>
          <p:nvPr>
            <p:ph type="sldNum" sz="quarter" idx="12"/>
          </p:nvPr>
        </p:nvSpPr>
        <p:spPr/>
        <p:txBody>
          <a:bodyPr/>
          <a:lstStyle/>
          <a:p>
            <a:fld id="{D2E57653-3E58-4892-A7ED-712530ACC680}" type="slidenum">
              <a:rPr lang="en-US" smtClean="0">
                <a:solidFill>
                  <a:srgbClr val="FEFAC9"/>
                </a:solidFill>
              </a:rPr>
              <a:pPr/>
              <a:t>‹#›</a:t>
            </a:fld>
            <a:endParaRPr lang="en-US" dirty="0">
              <a:solidFill>
                <a:srgbClr val="FEFAC9"/>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894454128"/>
      </p:ext>
    </p:extLst>
  </p:cSld>
  <p:clrMapOvr>
    <a:masterClrMapping/>
  </p:clrMapOvr>
  <p:transition spd="med">
    <p:pull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3" name="Footer Placeholder 2"/>
          <p:cNvSpPr>
            <a:spLocks noGrp="1"/>
          </p:cNvSpPr>
          <p:nvPr>
            <p:ph type="ftr" sz="quarter" idx="11"/>
          </p:nvPr>
        </p:nvSpPr>
        <p:spPr/>
        <p:txBody>
          <a:bodyPr/>
          <a:lstStyle/>
          <a:p>
            <a:endParaRPr lang="en-US" dirty="0">
              <a:solidFill>
                <a:srgbClr val="FEFAC9"/>
              </a:solidFill>
            </a:endParaRPr>
          </a:p>
        </p:txBody>
      </p:sp>
      <p:sp>
        <p:nvSpPr>
          <p:cNvPr id="4" name="Slide Number Placeholder 3"/>
          <p:cNvSpPr>
            <a:spLocks noGrp="1"/>
          </p:cNvSpPr>
          <p:nvPr>
            <p:ph type="sldNum" sz="quarter" idx="12"/>
          </p:nvPr>
        </p:nvSpPr>
        <p:spPr/>
        <p:txBody>
          <a:bodyPr/>
          <a:lstStyle/>
          <a:p>
            <a:fld id="{D2E57653-3E58-4892-A7ED-712530ACC680}" type="slidenum">
              <a:rPr lang="en-US" smtClean="0">
                <a:solidFill>
                  <a:srgbClr val="FEFAC9"/>
                </a:solidFill>
              </a:rPr>
              <a:pPr/>
              <a:t>‹#›</a:t>
            </a:fld>
            <a:endParaRPr lang="en-US" dirty="0">
              <a:solidFill>
                <a:srgbClr val="FEFAC9"/>
              </a:solidFill>
            </a:endParaRPr>
          </a:p>
        </p:txBody>
      </p:sp>
    </p:spTree>
    <p:extLst>
      <p:ext uri="{BB962C8B-B14F-4D97-AF65-F5344CB8AC3E}">
        <p14:creationId xmlns:p14="http://schemas.microsoft.com/office/powerpoint/2010/main" val="1873891323"/>
      </p:ext>
    </p:extLst>
  </p:cSld>
  <p:clrMapOvr>
    <a:masterClrMapping/>
  </p:clrMapOvr>
  <p:transition spd="med">
    <p:pull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9" name="Slide Number Placeholder 8"/>
          <p:cNvSpPr>
            <a:spLocks noGrp="1"/>
          </p:cNvSpPr>
          <p:nvPr>
            <p:ph type="sldNum" sz="quarter" idx="15"/>
          </p:nvPr>
        </p:nvSpPr>
        <p:spPr/>
        <p:txBody>
          <a:bodyPr/>
          <a:lstStyle/>
          <a:p>
            <a:fld id="{D2E57653-3E58-4892-A7ED-712530ACC680}" type="slidenum">
              <a:rPr lang="en-US" smtClean="0">
                <a:solidFill>
                  <a:srgbClr val="FEFAC9"/>
                </a:solidFill>
              </a:rPr>
              <a:pPr/>
              <a:t>‹#›</a:t>
            </a:fld>
            <a:endParaRPr lang="en-US" dirty="0">
              <a:solidFill>
                <a:srgbClr val="FEFAC9"/>
              </a:solidFill>
            </a:endParaRPr>
          </a:p>
        </p:txBody>
      </p:sp>
      <p:sp>
        <p:nvSpPr>
          <p:cNvPr id="10" name="Footer Placeholder 9"/>
          <p:cNvSpPr>
            <a:spLocks noGrp="1"/>
          </p:cNvSpPr>
          <p:nvPr>
            <p:ph type="ftr" sz="quarter" idx="16"/>
          </p:nvPr>
        </p:nvSpPr>
        <p:spPr/>
        <p:txBody>
          <a:bodyPr/>
          <a:lstStyle/>
          <a:p>
            <a:endParaRPr lang="en-US" dirty="0">
              <a:solidFill>
                <a:srgbClr val="FEFAC9"/>
              </a:solidFill>
            </a:endParaRPr>
          </a:p>
        </p:txBody>
      </p:sp>
    </p:spTree>
    <p:extLst>
      <p:ext uri="{BB962C8B-B14F-4D97-AF65-F5344CB8AC3E}">
        <p14:creationId xmlns:p14="http://schemas.microsoft.com/office/powerpoint/2010/main" val="894120855"/>
      </p:ext>
    </p:extLst>
  </p:cSld>
  <p:clrMapOvr>
    <a:masterClrMapping/>
  </p:clrMapOvr>
  <p:transition spd="med">
    <p:pull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9" name="Slide Number Placeholder 8"/>
          <p:cNvSpPr>
            <a:spLocks noGrp="1"/>
          </p:cNvSpPr>
          <p:nvPr>
            <p:ph type="sldNum" sz="quarter" idx="11"/>
          </p:nvPr>
        </p:nvSpPr>
        <p:spPr/>
        <p:txBody>
          <a:bodyPr/>
          <a:lstStyle/>
          <a:p>
            <a:fld id="{D2E57653-3E58-4892-A7ED-712530ACC680}" type="slidenum">
              <a:rPr lang="en-US" smtClean="0">
                <a:solidFill>
                  <a:srgbClr val="FEFAC9"/>
                </a:solidFill>
              </a:rPr>
              <a:pPr/>
              <a:t>‹#›</a:t>
            </a:fld>
            <a:endParaRPr lang="en-US" dirty="0">
              <a:solidFill>
                <a:srgbClr val="FEFAC9"/>
              </a:solidFill>
            </a:endParaRPr>
          </a:p>
        </p:txBody>
      </p:sp>
      <p:sp>
        <p:nvSpPr>
          <p:cNvPr id="10" name="Footer Placeholder 9"/>
          <p:cNvSpPr>
            <a:spLocks noGrp="1"/>
          </p:cNvSpPr>
          <p:nvPr>
            <p:ph type="ftr" sz="quarter" idx="12"/>
          </p:nvPr>
        </p:nvSpPr>
        <p:spPr/>
        <p:txBody>
          <a:bodyPr/>
          <a:lstStyle/>
          <a:p>
            <a:endParaRPr lang="en-US" dirty="0">
              <a:solidFill>
                <a:srgbClr val="FEFAC9"/>
              </a:solidFill>
            </a:endParaRPr>
          </a:p>
        </p:txBody>
      </p:sp>
    </p:spTree>
    <p:extLst>
      <p:ext uri="{BB962C8B-B14F-4D97-AF65-F5344CB8AC3E}">
        <p14:creationId xmlns:p14="http://schemas.microsoft.com/office/powerpoint/2010/main" val="3734662117"/>
      </p:ext>
    </p:extLst>
  </p:cSld>
  <p:clrMapOvr>
    <a:masterClrMapping/>
  </p:clrMapOvr>
  <p:transition spd="med">
    <p:pull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5" name="Footer Placeholder 4"/>
          <p:cNvSpPr>
            <a:spLocks noGrp="1"/>
          </p:cNvSpPr>
          <p:nvPr>
            <p:ph type="ftr" sz="quarter" idx="11"/>
          </p:nvPr>
        </p:nvSpPr>
        <p:spPr/>
        <p:txBody>
          <a:bodyPr/>
          <a:lstStyle/>
          <a:p>
            <a:endParaRPr lang="en-US" dirty="0">
              <a:solidFill>
                <a:srgbClr val="FEFAC9"/>
              </a:solidFill>
            </a:endParaRPr>
          </a:p>
        </p:txBody>
      </p:sp>
      <p:sp>
        <p:nvSpPr>
          <p:cNvPr id="6" name="Slide Number Placeholder 5"/>
          <p:cNvSpPr>
            <a:spLocks noGrp="1"/>
          </p:cNvSpPr>
          <p:nvPr>
            <p:ph type="sldNum" sz="quarter" idx="12"/>
          </p:nvPr>
        </p:nvSpPr>
        <p:spPr/>
        <p:txBody>
          <a:bodyPr/>
          <a:lstStyle/>
          <a:p>
            <a:fld id="{D2E57653-3E58-4892-A7ED-712530ACC680}" type="slidenum">
              <a:rPr lang="en-US" smtClean="0">
                <a:solidFill>
                  <a:srgbClr val="FEFAC9"/>
                </a:solidFill>
              </a:rPr>
              <a:pPr/>
              <a:t>‹#›</a:t>
            </a:fld>
            <a:endParaRPr lang="en-US" dirty="0">
              <a:solidFill>
                <a:srgbClr val="FEFAC9"/>
              </a:solidFill>
            </a:endParaRPr>
          </a:p>
        </p:txBody>
      </p:sp>
    </p:spTree>
    <p:extLst>
      <p:ext uri="{BB962C8B-B14F-4D97-AF65-F5344CB8AC3E}">
        <p14:creationId xmlns:p14="http://schemas.microsoft.com/office/powerpoint/2010/main" val="3096738182"/>
      </p:ext>
    </p:extLst>
  </p:cSld>
  <p:clrMapOvr>
    <a:masterClrMapping/>
  </p:clrMapOvr>
  <p:transition spd="med">
    <p:pull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5" name="Footer Placeholder 4"/>
          <p:cNvSpPr>
            <a:spLocks noGrp="1"/>
          </p:cNvSpPr>
          <p:nvPr>
            <p:ph type="ftr" sz="quarter" idx="11"/>
          </p:nvPr>
        </p:nvSpPr>
        <p:spPr/>
        <p:txBody>
          <a:bodyPr/>
          <a:lstStyle/>
          <a:p>
            <a:endParaRPr lang="en-US" dirty="0">
              <a:solidFill>
                <a:srgbClr val="FEFAC9"/>
              </a:solidFill>
            </a:endParaRPr>
          </a:p>
        </p:txBody>
      </p:sp>
      <p:sp>
        <p:nvSpPr>
          <p:cNvPr id="6" name="Slide Number Placeholder 5"/>
          <p:cNvSpPr>
            <a:spLocks noGrp="1"/>
          </p:cNvSpPr>
          <p:nvPr>
            <p:ph type="sldNum" sz="quarter" idx="12"/>
          </p:nvPr>
        </p:nvSpPr>
        <p:spPr/>
        <p:txBody>
          <a:bodyPr/>
          <a:lstStyle/>
          <a:p>
            <a:fld id="{D2E57653-3E58-4892-A7ED-712530ACC680}" type="slidenum">
              <a:rPr lang="en-US" smtClean="0">
                <a:solidFill>
                  <a:srgbClr val="FEFAC9"/>
                </a:solidFill>
              </a:rPr>
              <a:pPr/>
              <a:t>‹#›</a:t>
            </a:fld>
            <a:endParaRPr lang="en-US" dirty="0">
              <a:solidFill>
                <a:srgbClr val="FEFAC9"/>
              </a:solidFill>
            </a:endParaRPr>
          </a:p>
        </p:txBody>
      </p:sp>
    </p:spTree>
    <p:extLst>
      <p:ext uri="{BB962C8B-B14F-4D97-AF65-F5344CB8AC3E}">
        <p14:creationId xmlns:p14="http://schemas.microsoft.com/office/powerpoint/2010/main" val="2285966696"/>
      </p:ext>
    </p:extLst>
  </p:cSld>
  <p:clrMapOvr>
    <a:masterClrMapping/>
  </p:clrMapOvr>
  <p:transition spd="med">
    <p:pull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4.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10/30/2014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3253" y="1"/>
            <a:ext cx="92500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4859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pull dir="u"/>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10/30/2014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13253" y="1"/>
            <a:ext cx="92500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3720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pull dir="u"/>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03C62-B6D3-4462-A172-3015AB74DA43}" type="datetimeFigureOut">
              <a:rPr lang="en-US" smtClean="0"/>
              <a:t>10/30/2014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4447-14C4-40DE-AE62-4B3531A75842}" type="slidenum">
              <a:rPr lang="en-US" smtClean="0"/>
              <a:t>‹#›</a:t>
            </a:fld>
            <a:endParaRPr lang="en-US"/>
          </a:p>
        </p:txBody>
      </p:sp>
      <p:pic>
        <p:nvPicPr>
          <p:cNvPr id="1026" name="Picture 2" descr="http://www.jerusalemtempleprayers.com/uploads/images/77.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57176" y="185738"/>
            <a:ext cx="1957388" cy="1451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1705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pull dir="u"/>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0"/>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9699" name="Rectangle 3"/>
          <p:cNvSpPr>
            <a:spLocks noGrp="1" noChangeArrowheads="1"/>
          </p:cNvSpPr>
          <p:nvPr>
            <p:ph type="body" idx="1"/>
          </p:nvPr>
        </p:nvSpPr>
        <p:spPr bwMode="auto">
          <a:xfrm>
            <a:off x="1600200" y="914400"/>
            <a:ext cx="70866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0" name="Rectangle 4"/>
          <p:cNvSpPr>
            <a:spLocks noGrp="1" noChangeArrowheads="1"/>
          </p:cNvSpPr>
          <p:nvPr>
            <p:ph type="dt" sz="half" idx="2"/>
          </p:nvPr>
        </p:nvSpPr>
        <p:spPr bwMode="auto">
          <a:xfrm>
            <a:off x="457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1" name="Rectangle 5"/>
          <p:cNvSpPr>
            <a:spLocks noGrp="1" noChangeArrowheads="1"/>
          </p:cNvSpPr>
          <p:nvPr>
            <p:ph type="ftr" sz="quarter" idx="3"/>
          </p:nvPr>
        </p:nvSpPr>
        <p:spPr bwMode="auto">
          <a:xfrm>
            <a:off x="3124200" y="653415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2" name="Rectangle 6"/>
          <p:cNvSpPr>
            <a:spLocks noGrp="1" noChangeArrowheads="1"/>
          </p:cNvSpPr>
          <p:nvPr>
            <p:ph type="sldNum" sz="quarter" idx="4"/>
          </p:nvPr>
        </p:nvSpPr>
        <p:spPr bwMode="auto">
          <a:xfrm>
            <a:off x="6553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fontAlgn="base">
              <a:spcBef>
                <a:spcPct val="0"/>
              </a:spcBef>
              <a:spcAft>
                <a:spcPct val="0"/>
              </a:spcAft>
            </a:pPr>
            <a:fld id="{214DF762-E66F-407F-A041-E872E0DA18AA}" type="slidenum">
              <a:rPr lang="en-US">
                <a:solidFill>
                  <a:srgbClr val="FFFFFF"/>
                </a:solidFill>
              </a:rPr>
              <a:pPr fontAlgn="base">
                <a:spcBef>
                  <a:spcPct val="0"/>
                </a:spcBef>
                <a:spcAft>
                  <a:spcPct val="0"/>
                </a:spcAft>
              </a:pPr>
              <a:t>‹#›</a:t>
            </a:fld>
            <a:endParaRPr lang="en-US">
              <a:solidFill>
                <a:srgbClr val="FFFFFF"/>
              </a:solidFill>
            </a:endParaRPr>
          </a:p>
        </p:txBody>
      </p:sp>
    </p:spTree>
    <p:extLst>
      <p:ext uri="{BB962C8B-B14F-4D97-AF65-F5344CB8AC3E}">
        <p14:creationId xmlns:p14="http://schemas.microsoft.com/office/powerpoint/2010/main" val="1727622095"/>
      </p:ext>
    </p:extLst>
  </p:cSld>
  <p:clrMap bg1="dk2" tx1="lt1" bg2="dk1"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ransition spd="med">
    <p:pull dir="u"/>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Century Gothic" pitchFamily="34" charset="0"/>
        </a:defRPr>
      </a:lvl2pPr>
      <a:lvl3pPr algn="ctr" rtl="0" fontAlgn="base">
        <a:spcBef>
          <a:spcPct val="0"/>
        </a:spcBef>
        <a:spcAft>
          <a:spcPct val="0"/>
        </a:spcAft>
        <a:defRPr sz="4400">
          <a:solidFill>
            <a:schemeClr val="tx2"/>
          </a:solidFill>
          <a:latin typeface="Century Gothic" pitchFamily="34" charset="0"/>
        </a:defRPr>
      </a:lvl3pPr>
      <a:lvl4pPr algn="ctr" rtl="0" fontAlgn="base">
        <a:spcBef>
          <a:spcPct val="0"/>
        </a:spcBef>
        <a:spcAft>
          <a:spcPct val="0"/>
        </a:spcAft>
        <a:defRPr sz="4400">
          <a:solidFill>
            <a:schemeClr val="tx2"/>
          </a:solidFill>
          <a:latin typeface="Century Gothic" pitchFamily="34" charset="0"/>
        </a:defRPr>
      </a:lvl4pPr>
      <a:lvl5pPr algn="ctr" rtl="0" fontAlgn="base">
        <a:spcBef>
          <a:spcPct val="0"/>
        </a:spcBef>
        <a:spcAft>
          <a:spcPct val="0"/>
        </a:spcAft>
        <a:defRPr sz="4400">
          <a:solidFill>
            <a:schemeClr val="tx2"/>
          </a:solidFill>
          <a:latin typeface="Century Gothic" pitchFamily="34" charset="0"/>
        </a:defRPr>
      </a:lvl5pPr>
      <a:lvl6pPr marL="457200" algn="ctr" rtl="0" fontAlgn="base">
        <a:spcBef>
          <a:spcPct val="0"/>
        </a:spcBef>
        <a:spcAft>
          <a:spcPct val="0"/>
        </a:spcAft>
        <a:defRPr sz="4400">
          <a:solidFill>
            <a:schemeClr val="tx2"/>
          </a:solidFill>
          <a:latin typeface="Century Gothic" pitchFamily="34" charset="0"/>
        </a:defRPr>
      </a:lvl6pPr>
      <a:lvl7pPr marL="914400" algn="ctr" rtl="0" fontAlgn="base">
        <a:spcBef>
          <a:spcPct val="0"/>
        </a:spcBef>
        <a:spcAft>
          <a:spcPct val="0"/>
        </a:spcAft>
        <a:defRPr sz="4400">
          <a:solidFill>
            <a:schemeClr val="tx2"/>
          </a:solidFill>
          <a:latin typeface="Century Gothic" pitchFamily="34" charset="0"/>
        </a:defRPr>
      </a:lvl7pPr>
      <a:lvl8pPr marL="1371600" algn="ctr" rtl="0" fontAlgn="base">
        <a:spcBef>
          <a:spcPct val="0"/>
        </a:spcBef>
        <a:spcAft>
          <a:spcPct val="0"/>
        </a:spcAft>
        <a:defRPr sz="4400">
          <a:solidFill>
            <a:schemeClr val="tx2"/>
          </a:solidFill>
          <a:latin typeface="Century Gothic" pitchFamily="34" charset="0"/>
        </a:defRPr>
      </a:lvl8pPr>
      <a:lvl9pPr marL="1828800" algn="ctr" rtl="0" fontAlgn="base">
        <a:spcBef>
          <a:spcPct val="0"/>
        </a:spcBef>
        <a:spcAft>
          <a:spcPct val="0"/>
        </a:spcAft>
        <a:defRPr sz="4400">
          <a:solidFill>
            <a:schemeClr val="tx2"/>
          </a:solidFill>
          <a:latin typeface="Century Gothic" pitchFamily="34" charset="0"/>
        </a:defRPr>
      </a:lvl9pPr>
    </p:titleStyle>
    <p:bodyStyle>
      <a:lvl1pPr marL="342900" indent="-342900" algn="l" rtl="0" fontAlgn="base">
        <a:spcBef>
          <a:spcPct val="20000"/>
        </a:spcBef>
        <a:spcAft>
          <a:spcPct val="0"/>
        </a:spcAft>
        <a:buChar char="o"/>
        <a:defRPr sz="3200" b="1">
          <a:solidFill>
            <a:schemeClr val="tx1"/>
          </a:solidFill>
          <a:latin typeface="+mn-lt"/>
          <a:ea typeface="+mn-ea"/>
          <a:cs typeface="+mn-cs"/>
        </a:defRPr>
      </a:lvl1pPr>
      <a:lvl2pPr marL="742950" indent="-285750" algn="l" rtl="0" fontAlgn="base">
        <a:spcBef>
          <a:spcPct val="20000"/>
        </a:spcBef>
        <a:spcAft>
          <a:spcPct val="0"/>
        </a:spcAft>
        <a:buChar char="o"/>
        <a:defRPr sz="2800" b="1">
          <a:solidFill>
            <a:schemeClr val="tx1"/>
          </a:solidFill>
          <a:latin typeface="+mn-lt"/>
        </a:defRPr>
      </a:lvl2pPr>
      <a:lvl3pPr marL="1143000" indent="-228600" algn="l" rtl="0" fontAlgn="base">
        <a:spcBef>
          <a:spcPct val="20000"/>
        </a:spcBef>
        <a:spcAft>
          <a:spcPct val="0"/>
        </a:spcAft>
        <a:buChar char="o"/>
        <a:defRPr sz="2400" b="1">
          <a:solidFill>
            <a:schemeClr val="tx1"/>
          </a:solidFill>
          <a:latin typeface="+mn-lt"/>
        </a:defRPr>
      </a:lvl3pPr>
      <a:lvl4pPr marL="1600200" indent="-228600" algn="l" rtl="0" fontAlgn="base">
        <a:spcBef>
          <a:spcPct val="20000"/>
        </a:spcBef>
        <a:spcAft>
          <a:spcPct val="0"/>
        </a:spcAft>
        <a:buChar char="o"/>
        <a:defRPr sz="2000" b="1">
          <a:solidFill>
            <a:schemeClr val="tx1"/>
          </a:solidFill>
          <a:latin typeface="+mn-lt"/>
        </a:defRPr>
      </a:lvl4pPr>
      <a:lvl5pPr marL="2057400" indent="-228600" algn="l" rtl="0" fontAlgn="base">
        <a:spcBef>
          <a:spcPct val="20000"/>
        </a:spcBef>
        <a:spcAft>
          <a:spcPct val="0"/>
        </a:spcAft>
        <a:buChar char="o"/>
        <a:defRPr sz="2000" b="1">
          <a:solidFill>
            <a:schemeClr val="tx1"/>
          </a:solidFill>
          <a:latin typeface="+mn-lt"/>
        </a:defRPr>
      </a:lvl5pPr>
      <a:lvl6pPr marL="2514600" indent="-228600" algn="l" rtl="0" fontAlgn="base">
        <a:spcBef>
          <a:spcPct val="20000"/>
        </a:spcBef>
        <a:spcAft>
          <a:spcPct val="0"/>
        </a:spcAft>
        <a:buChar char="o"/>
        <a:defRPr sz="2000" b="1">
          <a:solidFill>
            <a:schemeClr val="tx1"/>
          </a:solidFill>
          <a:latin typeface="+mn-lt"/>
        </a:defRPr>
      </a:lvl6pPr>
      <a:lvl7pPr marL="2971800" indent="-228600" algn="l" rtl="0" fontAlgn="base">
        <a:spcBef>
          <a:spcPct val="20000"/>
        </a:spcBef>
        <a:spcAft>
          <a:spcPct val="0"/>
        </a:spcAft>
        <a:buChar char="o"/>
        <a:defRPr sz="2000" b="1">
          <a:solidFill>
            <a:schemeClr val="tx1"/>
          </a:solidFill>
          <a:latin typeface="+mn-lt"/>
        </a:defRPr>
      </a:lvl7pPr>
      <a:lvl8pPr marL="3429000" indent="-228600" algn="l" rtl="0" fontAlgn="base">
        <a:spcBef>
          <a:spcPct val="20000"/>
        </a:spcBef>
        <a:spcAft>
          <a:spcPct val="0"/>
        </a:spcAft>
        <a:buChar char="o"/>
        <a:defRPr sz="2000" b="1">
          <a:solidFill>
            <a:schemeClr val="tx1"/>
          </a:solidFill>
          <a:latin typeface="+mn-lt"/>
        </a:defRPr>
      </a:lvl8pPr>
      <a:lvl9pPr marL="3886200" indent="-228600" algn="l" rtl="0" fontAlgn="base">
        <a:spcBef>
          <a:spcPct val="20000"/>
        </a:spcBef>
        <a:spcAft>
          <a:spcPct val="0"/>
        </a:spcAft>
        <a:buChar char="o"/>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0"/>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9699" name="Rectangle 3"/>
          <p:cNvSpPr>
            <a:spLocks noGrp="1" noChangeArrowheads="1"/>
          </p:cNvSpPr>
          <p:nvPr>
            <p:ph type="body" idx="1"/>
          </p:nvPr>
        </p:nvSpPr>
        <p:spPr bwMode="auto">
          <a:xfrm>
            <a:off x="1600200" y="914400"/>
            <a:ext cx="70866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0" name="Rectangle 4"/>
          <p:cNvSpPr>
            <a:spLocks noGrp="1" noChangeArrowheads="1"/>
          </p:cNvSpPr>
          <p:nvPr>
            <p:ph type="dt" sz="half" idx="2"/>
          </p:nvPr>
        </p:nvSpPr>
        <p:spPr bwMode="auto">
          <a:xfrm>
            <a:off x="457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1" name="Rectangle 5"/>
          <p:cNvSpPr>
            <a:spLocks noGrp="1" noChangeArrowheads="1"/>
          </p:cNvSpPr>
          <p:nvPr>
            <p:ph type="ftr" sz="quarter" idx="3"/>
          </p:nvPr>
        </p:nvSpPr>
        <p:spPr bwMode="auto">
          <a:xfrm>
            <a:off x="3124200" y="653415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fontAlgn="base">
              <a:spcBef>
                <a:spcPct val="0"/>
              </a:spcBef>
              <a:spcAft>
                <a:spcPct val="0"/>
              </a:spcAft>
            </a:pPr>
            <a:endParaRPr lang="en-US">
              <a:solidFill>
                <a:srgbClr val="FFFFFF"/>
              </a:solidFill>
            </a:endParaRPr>
          </a:p>
        </p:txBody>
      </p:sp>
      <p:sp>
        <p:nvSpPr>
          <p:cNvPr id="29702" name="Rectangle 6"/>
          <p:cNvSpPr>
            <a:spLocks noGrp="1" noChangeArrowheads="1"/>
          </p:cNvSpPr>
          <p:nvPr>
            <p:ph type="sldNum" sz="quarter" idx="4"/>
          </p:nvPr>
        </p:nvSpPr>
        <p:spPr bwMode="auto">
          <a:xfrm>
            <a:off x="6553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fontAlgn="base">
              <a:spcBef>
                <a:spcPct val="0"/>
              </a:spcBef>
              <a:spcAft>
                <a:spcPct val="0"/>
              </a:spcAft>
            </a:pPr>
            <a:fld id="{214DF762-E66F-407F-A041-E872E0DA18AA}" type="slidenum">
              <a:rPr lang="en-US">
                <a:solidFill>
                  <a:srgbClr val="FFFFFF"/>
                </a:solidFill>
              </a:rPr>
              <a:pPr fontAlgn="base">
                <a:spcBef>
                  <a:spcPct val="0"/>
                </a:spcBef>
                <a:spcAft>
                  <a:spcPct val="0"/>
                </a:spcAft>
              </a:pPr>
              <a:t>‹#›</a:t>
            </a:fld>
            <a:endParaRPr lang="en-US">
              <a:solidFill>
                <a:srgbClr val="FFFFFF"/>
              </a:solidFill>
            </a:endParaRPr>
          </a:p>
        </p:txBody>
      </p:sp>
    </p:spTree>
    <p:extLst>
      <p:ext uri="{BB962C8B-B14F-4D97-AF65-F5344CB8AC3E}">
        <p14:creationId xmlns:p14="http://schemas.microsoft.com/office/powerpoint/2010/main" val="1795005365"/>
      </p:ext>
    </p:extLst>
  </p:cSld>
  <p:clrMap bg1="dk2" tx1="lt1" bg2="dk1"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ransition spd="med">
    <p:pull dir="u"/>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Century Gothic" pitchFamily="34" charset="0"/>
        </a:defRPr>
      </a:lvl2pPr>
      <a:lvl3pPr algn="ctr" rtl="0" fontAlgn="base">
        <a:spcBef>
          <a:spcPct val="0"/>
        </a:spcBef>
        <a:spcAft>
          <a:spcPct val="0"/>
        </a:spcAft>
        <a:defRPr sz="4400">
          <a:solidFill>
            <a:schemeClr val="tx2"/>
          </a:solidFill>
          <a:latin typeface="Century Gothic" pitchFamily="34" charset="0"/>
        </a:defRPr>
      </a:lvl3pPr>
      <a:lvl4pPr algn="ctr" rtl="0" fontAlgn="base">
        <a:spcBef>
          <a:spcPct val="0"/>
        </a:spcBef>
        <a:spcAft>
          <a:spcPct val="0"/>
        </a:spcAft>
        <a:defRPr sz="4400">
          <a:solidFill>
            <a:schemeClr val="tx2"/>
          </a:solidFill>
          <a:latin typeface="Century Gothic" pitchFamily="34" charset="0"/>
        </a:defRPr>
      </a:lvl4pPr>
      <a:lvl5pPr algn="ctr" rtl="0" fontAlgn="base">
        <a:spcBef>
          <a:spcPct val="0"/>
        </a:spcBef>
        <a:spcAft>
          <a:spcPct val="0"/>
        </a:spcAft>
        <a:defRPr sz="4400">
          <a:solidFill>
            <a:schemeClr val="tx2"/>
          </a:solidFill>
          <a:latin typeface="Century Gothic" pitchFamily="34" charset="0"/>
        </a:defRPr>
      </a:lvl5pPr>
      <a:lvl6pPr marL="457200" algn="ctr" rtl="0" fontAlgn="base">
        <a:spcBef>
          <a:spcPct val="0"/>
        </a:spcBef>
        <a:spcAft>
          <a:spcPct val="0"/>
        </a:spcAft>
        <a:defRPr sz="4400">
          <a:solidFill>
            <a:schemeClr val="tx2"/>
          </a:solidFill>
          <a:latin typeface="Century Gothic" pitchFamily="34" charset="0"/>
        </a:defRPr>
      </a:lvl6pPr>
      <a:lvl7pPr marL="914400" algn="ctr" rtl="0" fontAlgn="base">
        <a:spcBef>
          <a:spcPct val="0"/>
        </a:spcBef>
        <a:spcAft>
          <a:spcPct val="0"/>
        </a:spcAft>
        <a:defRPr sz="4400">
          <a:solidFill>
            <a:schemeClr val="tx2"/>
          </a:solidFill>
          <a:latin typeface="Century Gothic" pitchFamily="34" charset="0"/>
        </a:defRPr>
      </a:lvl7pPr>
      <a:lvl8pPr marL="1371600" algn="ctr" rtl="0" fontAlgn="base">
        <a:spcBef>
          <a:spcPct val="0"/>
        </a:spcBef>
        <a:spcAft>
          <a:spcPct val="0"/>
        </a:spcAft>
        <a:defRPr sz="4400">
          <a:solidFill>
            <a:schemeClr val="tx2"/>
          </a:solidFill>
          <a:latin typeface="Century Gothic" pitchFamily="34" charset="0"/>
        </a:defRPr>
      </a:lvl8pPr>
      <a:lvl9pPr marL="1828800" algn="ctr" rtl="0" fontAlgn="base">
        <a:spcBef>
          <a:spcPct val="0"/>
        </a:spcBef>
        <a:spcAft>
          <a:spcPct val="0"/>
        </a:spcAft>
        <a:defRPr sz="4400">
          <a:solidFill>
            <a:schemeClr val="tx2"/>
          </a:solidFill>
          <a:latin typeface="Century Gothic" pitchFamily="34" charset="0"/>
        </a:defRPr>
      </a:lvl9pPr>
    </p:titleStyle>
    <p:bodyStyle>
      <a:lvl1pPr marL="342900" indent="-342900" algn="l" rtl="0" fontAlgn="base">
        <a:spcBef>
          <a:spcPct val="20000"/>
        </a:spcBef>
        <a:spcAft>
          <a:spcPct val="0"/>
        </a:spcAft>
        <a:buChar char="o"/>
        <a:defRPr sz="3200" b="1">
          <a:solidFill>
            <a:schemeClr val="tx1"/>
          </a:solidFill>
          <a:latin typeface="+mn-lt"/>
          <a:ea typeface="+mn-ea"/>
          <a:cs typeface="+mn-cs"/>
        </a:defRPr>
      </a:lvl1pPr>
      <a:lvl2pPr marL="742950" indent="-285750" algn="l" rtl="0" fontAlgn="base">
        <a:spcBef>
          <a:spcPct val="20000"/>
        </a:spcBef>
        <a:spcAft>
          <a:spcPct val="0"/>
        </a:spcAft>
        <a:buChar char="o"/>
        <a:defRPr sz="2800" b="1">
          <a:solidFill>
            <a:schemeClr val="tx1"/>
          </a:solidFill>
          <a:latin typeface="+mn-lt"/>
        </a:defRPr>
      </a:lvl2pPr>
      <a:lvl3pPr marL="1143000" indent="-228600" algn="l" rtl="0" fontAlgn="base">
        <a:spcBef>
          <a:spcPct val="20000"/>
        </a:spcBef>
        <a:spcAft>
          <a:spcPct val="0"/>
        </a:spcAft>
        <a:buChar char="o"/>
        <a:defRPr sz="2400" b="1">
          <a:solidFill>
            <a:schemeClr val="tx1"/>
          </a:solidFill>
          <a:latin typeface="+mn-lt"/>
        </a:defRPr>
      </a:lvl3pPr>
      <a:lvl4pPr marL="1600200" indent="-228600" algn="l" rtl="0" fontAlgn="base">
        <a:spcBef>
          <a:spcPct val="20000"/>
        </a:spcBef>
        <a:spcAft>
          <a:spcPct val="0"/>
        </a:spcAft>
        <a:buChar char="o"/>
        <a:defRPr sz="2000" b="1">
          <a:solidFill>
            <a:schemeClr val="tx1"/>
          </a:solidFill>
          <a:latin typeface="+mn-lt"/>
        </a:defRPr>
      </a:lvl4pPr>
      <a:lvl5pPr marL="2057400" indent="-228600" algn="l" rtl="0" fontAlgn="base">
        <a:spcBef>
          <a:spcPct val="20000"/>
        </a:spcBef>
        <a:spcAft>
          <a:spcPct val="0"/>
        </a:spcAft>
        <a:buChar char="o"/>
        <a:defRPr sz="2000" b="1">
          <a:solidFill>
            <a:schemeClr val="tx1"/>
          </a:solidFill>
          <a:latin typeface="+mn-lt"/>
        </a:defRPr>
      </a:lvl5pPr>
      <a:lvl6pPr marL="2514600" indent="-228600" algn="l" rtl="0" fontAlgn="base">
        <a:spcBef>
          <a:spcPct val="20000"/>
        </a:spcBef>
        <a:spcAft>
          <a:spcPct val="0"/>
        </a:spcAft>
        <a:buChar char="o"/>
        <a:defRPr sz="2000" b="1">
          <a:solidFill>
            <a:schemeClr val="tx1"/>
          </a:solidFill>
          <a:latin typeface="+mn-lt"/>
        </a:defRPr>
      </a:lvl6pPr>
      <a:lvl7pPr marL="2971800" indent="-228600" algn="l" rtl="0" fontAlgn="base">
        <a:spcBef>
          <a:spcPct val="20000"/>
        </a:spcBef>
        <a:spcAft>
          <a:spcPct val="0"/>
        </a:spcAft>
        <a:buChar char="o"/>
        <a:defRPr sz="2000" b="1">
          <a:solidFill>
            <a:schemeClr val="tx1"/>
          </a:solidFill>
          <a:latin typeface="+mn-lt"/>
        </a:defRPr>
      </a:lvl7pPr>
      <a:lvl8pPr marL="3429000" indent="-228600" algn="l" rtl="0" fontAlgn="base">
        <a:spcBef>
          <a:spcPct val="20000"/>
        </a:spcBef>
        <a:spcAft>
          <a:spcPct val="0"/>
        </a:spcAft>
        <a:buChar char="o"/>
        <a:defRPr sz="2000" b="1">
          <a:solidFill>
            <a:schemeClr val="tx1"/>
          </a:solidFill>
          <a:latin typeface="+mn-lt"/>
        </a:defRPr>
      </a:lvl8pPr>
      <a:lvl9pPr marL="3886200" indent="-228600" algn="l" rtl="0" fontAlgn="base">
        <a:spcBef>
          <a:spcPct val="20000"/>
        </a:spcBef>
        <a:spcAft>
          <a:spcPct val="0"/>
        </a:spcAft>
        <a:buChar char="o"/>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F2E182-C8A9-4FC0-9DD0-6DF752694FBA}" type="datetimeFigureOut">
              <a:rPr lang="en-US" smtClean="0">
                <a:solidFill>
                  <a:prstClr val="black">
                    <a:tint val="75000"/>
                  </a:prstClr>
                </a:solidFill>
              </a:rPr>
              <a:pPr/>
              <a:t>10/30/2014</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FBDB3E-4C1B-4C70-AB13-218C8A47B18B}"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www.twitterevolutions.com/bgs/simple-lights-twitter-background.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27022" r="1969"/>
          <a:stretch/>
        </p:blipFill>
        <p:spPr bwMode="auto">
          <a:xfrm>
            <a:off x="1" y="1"/>
            <a:ext cx="913074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9281303"/>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ransition spd="med">
    <p:pull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1ABA4E-CD72-497B-97AA-7213B3980F60}" type="datetimeFigureOut">
              <a:rPr lang="en-US" smtClean="0">
                <a:solidFill>
                  <a:srgbClr val="FEFAC9"/>
                </a:solidFill>
              </a:rPr>
              <a:pPr/>
              <a:t>10/30/2014</a:t>
            </a:fld>
            <a:endParaRPr lang="en-US" dirty="0">
              <a:solidFill>
                <a:srgbClr val="FEFAC9"/>
              </a:solidFill>
            </a:endParaRPr>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solidFill>
                <a:srgbClr val="FEFAC9"/>
              </a:solidFill>
            </a:endParaRPr>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2E57653-3E58-4892-A7ED-712530ACC680}" type="slidenum">
              <a:rPr lang="en-US" smtClean="0">
                <a:solidFill>
                  <a:srgbClr val="FEFAC9"/>
                </a:solidFill>
              </a:rPr>
              <a:pPr/>
              <a:t>‹#›</a:t>
            </a:fld>
            <a:endParaRPr lang="en-US" dirty="0">
              <a:solidFill>
                <a:srgbClr val="FEFAC9"/>
              </a:solidFill>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extLst>
      <p:ext uri="{BB962C8B-B14F-4D97-AF65-F5344CB8AC3E}">
        <p14:creationId xmlns:p14="http://schemas.microsoft.com/office/powerpoint/2010/main" val="3428380754"/>
      </p:ext>
    </p:extLst>
  </p:cSld>
  <p:clrMap bg1="dk1" tx1="lt1" bg2="dk2" tx2="lt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ransition spd="med">
    <p:pull dir="u"/>
  </p:transition>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572646" y="1295400"/>
            <a:ext cx="4608954" cy="4324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8000" b="1" dirty="0" smtClean="0">
                <a:solidFill>
                  <a:srgbClr val="002060"/>
                </a:solidFill>
                <a:effectLst>
                  <a:outerShdw blurRad="38100" dist="38100" dir="2700000" algn="tl">
                    <a:srgbClr val="000000"/>
                  </a:outerShdw>
                </a:effectLst>
                <a:latin typeface="Times New Roman" pitchFamily="18" charset="0"/>
              </a:rPr>
              <a:t>Comfort</a:t>
            </a:r>
          </a:p>
          <a:p>
            <a:pPr eaLnBrk="0" fontAlgn="base" hangingPunct="0">
              <a:spcBef>
                <a:spcPct val="0"/>
              </a:spcBef>
              <a:spcAft>
                <a:spcPct val="0"/>
              </a:spcAft>
            </a:pPr>
            <a:r>
              <a:rPr lang="en-US" sz="8000" b="1" i="1" dirty="0" smtClean="0">
                <a:solidFill>
                  <a:srgbClr val="002060"/>
                </a:solidFill>
                <a:effectLst>
                  <a:outerShdw blurRad="38100" dist="38100" dir="2700000" algn="tl">
                    <a:srgbClr val="000000"/>
                  </a:outerShdw>
                </a:effectLst>
                <a:latin typeface="Times New Roman" pitchFamily="18" charset="0"/>
              </a:rPr>
              <a:t>from</a:t>
            </a:r>
          </a:p>
          <a:p>
            <a:pPr eaLnBrk="0" fontAlgn="base" hangingPunct="0">
              <a:spcBef>
                <a:spcPct val="0"/>
              </a:spcBef>
              <a:spcAft>
                <a:spcPct val="0"/>
              </a:spcAft>
            </a:pPr>
            <a:r>
              <a:rPr lang="en-US" sz="11500" b="1" dirty="0" smtClean="0">
                <a:solidFill>
                  <a:srgbClr val="002060"/>
                </a:solidFill>
                <a:effectLst>
                  <a:outerShdw blurRad="38100" dist="38100" dir="2700000" algn="tl">
                    <a:srgbClr val="000000"/>
                  </a:outerShdw>
                </a:effectLst>
                <a:latin typeface="Times New Roman" pitchFamily="18" charset="0"/>
              </a:rPr>
              <a:t>Psalms</a:t>
            </a:r>
            <a:endParaRPr lang="en-US" sz="11500" b="1" dirty="0">
              <a:solidFill>
                <a:srgbClr val="002060"/>
              </a:solidFill>
              <a:effectLst>
                <a:outerShdw blurRad="38100" dist="38100" dir="2700000" algn="tl">
                  <a:srgbClr val="000000"/>
                </a:outerShdw>
              </a:effectLst>
              <a:latin typeface="Times New Roman" pitchFamily="18" charset="0"/>
            </a:endParaRPr>
          </a:p>
        </p:txBody>
      </p:sp>
      <p:sp>
        <p:nvSpPr>
          <p:cNvPr id="3" name="TextBox 2"/>
          <p:cNvSpPr txBox="1"/>
          <p:nvPr/>
        </p:nvSpPr>
        <p:spPr>
          <a:xfrm>
            <a:off x="5334000" y="1066800"/>
            <a:ext cx="3352800" cy="4801314"/>
          </a:xfrm>
          <a:prstGeom prst="rect">
            <a:avLst/>
          </a:prstGeom>
          <a:noFill/>
        </p:spPr>
        <p:txBody>
          <a:bodyPr wrap="square" rtlCol="0">
            <a:spAutoFit/>
          </a:bodyPr>
          <a:lstStyle/>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a:t>
            </a:r>
            <a:r>
              <a:rPr lang="en-US" sz="2400" b="1" u="sng" dirty="0" smtClean="0">
                <a:solidFill>
                  <a:srgbClr val="FFFF00"/>
                </a:solidFill>
                <a:effectLst>
                  <a:outerShdw blurRad="38100" dist="38100" dir="2700000" algn="tl">
                    <a:srgbClr val="000000">
                      <a:alpha val="43137"/>
                    </a:srgbClr>
                  </a:outerShdw>
                </a:effectLst>
              </a:rPr>
              <a:t>Hurt</a:t>
            </a:r>
          </a:p>
          <a:p>
            <a:pPr marL="342900" indent="-342900" eaLnBrk="0" fontAlgn="base" hangingPunct="0">
              <a:spcBef>
                <a:spcPct val="0"/>
              </a:spcBef>
              <a:spcAft>
                <a:spcPct val="0"/>
              </a:spcAft>
              <a:buFont typeface="Arial" panose="020B0604020202020204" pitchFamily="34" charset="0"/>
              <a:buChar char="•"/>
            </a:pPr>
            <a:endParaRPr lang="en-US" sz="1400" b="1" dirty="0" smtClean="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Get </a:t>
            </a:r>
            <a:r>
              <a:rPr lang="en-US" sz="2400" b="1" u="sng" dirty="0" smtClean="0">
                <a:solidFill>
                  <a:srgbClr val="FFFF00"/>
                </a:solidFill>
                <a:effectLst>
                  <a:outerShdw blurRad="38100" dist="38100" dir="2700000" algn="tl">
                    <a:srgbClr val="000000">
                      <a:alpha val="43137"/>
                    </a:srgbClr>
                  </a:outerShdw>
                </a:effectLst>
              </a:rPr>
              <a:t>Discouraged</a:t>
            </a:r>
          </a:p>
          <a:p>
            <a:pPr marL="342900" indent="-342900" eaLnBrk="0" fontAlgn="base" hangingPunct="0">
              <a:spcBef>
                <a:spcPct val="0"/>
              </a:spcBef>
              <a:spcAft>
                <a:spcPct val="0"/>
              </a:spcAft>
              <a:buFont typeface="Arial" panose="020B0604020202020204" pitchFamily="34" charset="0"/>
              <a:buChar char="•"/>
            </a:pPr>
            <a:endParaRPr lang="en-US" sz="1400" b="1" dirty="0" smtClean="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We </a:t>
            </a:r>
            <a:r>
              <a:rPr lang="en-US" sz="2400" b="1" u="sng" dirty="0" smtClean="0">
                <a:solidFill>
                  <a:srgbClr val="FFFF00"/>
                </a:solidFill>
                <a:effectLst>
                  <a:outerShdw blurRad="38100" dist="38100" dir="2700000" algn="tl">
                    <a:srgbClr val="000000">
                      <a:alpha val="43137"/>
                    </a:srgbClr>
                  </a:outerShdw>
                </a:effectLst>
              </a:rPr>
              <a:t>Feel Lonely</a:t>
            </a:r>
          </a:p>
          <a:p>
            <a:pPr marL="342900" indent="-342900" eaLnBrk="0" fontAlgn="base" hangingPunct="0">
              <a:spcBef>
                <a:spcPct val="0"/>
              </a:spcBef>
              <a:spcAft>
                <a:spcPct val="0"/>
              </a:spcAft>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Sometimes Our </a:t>
            </a:r>
            <a:r>
              <a:rPr lang="en-US" sz="2400" b="1" u="sng" dirty="0" smtClean="0">
                <a:solidFill>
                  <a:srgbClr val="FFFF00"/>
                </a:solidFill>
                <a:effectLst>
                  <a:outerShdw blurRad="38100" dist="38100" dir="2700000" algn="tl">
                    <a:srgbClr val="000000">
                      <a:alpha val="43137"/>
                    </a:srgbClr>
                  </a:outerShdw>
                </a:effectLst>
              </a:rPr>
              <a:t>Faith Gets Weak</a:t>
            </a:r>
          </a:p>
          <a:p>
            <a:pPr marL="342900" indent="-342900" eaLnBrk="0" fontAlgn="base" hangingPunct="0">
              <a:spcBef>
                <a:spcPct val="0"/>
              </a:spcBef>
              <a:spcAft>
                <a:spcPct val="0"/>
              </a:spcAft>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eaLnBrk="0" fontAlgn="base" hangingPunct="0">
              <a:spcBef>
                <a:spcPct val="0"/>
              </a:spcBef>
              <a:spcAft>
                <a:spcPct val="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Sometime We </a:t>
            </a:r>
            <a:r>
              <a:rPr lang="en-US" sz="2400" b="1" u="sng" dirty="0" smtClean="0">
                <a:solidFill>
                  <a:srgbClr val="FFFF00"/>
                </a:solidFill>
                <a:effectLst>
                  <a:outerShdw blurRad="38100" dist="38100" dir="2700000" algn="tl">
                    <a:srgbClr val="000000">
                      <a:alpha val="43137"/>
                    </a:srgbClr>
                  </a:outerShdw>
                </a:effectLst>
              </a:rPr>
              <a:t>Almost Quit </a:t>
            </a:r>
            <a:endParaRPr lang="en-US" sz="2400" b="1" u="sng"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54805947"/>
      </p:ext>
    </p:extLst>
  </p:cSld>
  <p:clrMapOvr>
    <a:masterClrMapping/>
  </p:clrMapOvr>
  <p:transition spd="med">
    <p:pull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en-US" sz="4800" b="1" dirty="0" smtClean="0">
                <a:solidFill>
                  <a:srgbClr val="FFCC66"/>
                </a:solidFill>
                <a:effectLst>
                  <a:outerShdw blurRad="38100" dist="38100" dir="2700000" algn="tl">
                    <a:srgbClr val="000000"/>
                  </a:outerShdw>
                </a:effectLst>
                <a:latin typeface="Times New Roman" pitchFamily="18" charset="0"/>
              </a:rPr>
              <a:t>Frustration Turns to Trust</a:t>
            </a:r>
            <a:endParaRPr lang="en-US" sz="4800" b="1" dirty="0">
              <a:solidFill>
                <a:srgbClr val="FFCC66"/>
              </a:solidFill>
              <a:effectLst>
                <a:outerShdw blurRad="38100" dist="38100" dir="2700000" algn="tl">
                  <a:srgbClr val="000000"/>
                </a:outerShdw>
              </a:effectLst>
              <a:latin typeface="Times New Roman" pitchFamily="18" charset="0"/>
            </a:endParaRPr>
          </a:p>
        </p:txBody>
      </p:sp>
      <p:sp>
        <p:nvSpPr>
          <p:cNvPr id="44039" name="AutoShape 7"/>
          <p:cNvSpPr>
            <a:spLocks noChangeArrowheads="1"/>
          </p:cNvSpPr>
          <p:nvPr/>
        </p:nvSpPr>
        <p:spPr bwMode="auto">
          <a:xfrm>
            <a:off x="685800" y="1822364"/>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eaLnBrk="0" fontAlgn="base" hangingPunct="0">
              <a:spcBef>
                <a:spcPct val="0"/>
              </a:spcBef>
              <a:spcAft>
                <a:spcPct val="0"/>
              </a:spcAft>
              <a:buFont typeface="+mj-lt"/>
              <a:buAutoNum type="romanUcPeriod"/>
            </a:pPr>
            <a:r>
              <a:rPr lang="en-US" sz="4000" b="1" dirty="0" smtClean="0">
                <a:solidFill>
                  <a:srgbClr val="E9DCB9"/>
                </a:solidFill>
                <a:effectLst>
                  <a:outerShdw blurRad="38100" dist="38100" dir="2700000" algn="tl">
                    <a:srgbClr val="000000"/>
                  </a:outerShdw>
                </a:effectLst>
                <a:latin typeface="Times New Roman" pitchFamily="18" charset="0"/>
              </a:rPr>
              <a:t>A Frustrated Heart (vv. 1-8)</a:t>
            </a:r>
            <a:endParaRPr lang="en-US" sz="4000" b="1" dirty="0">
              <a:solidFill>
                <a:srgbClr val="E9DCB9"/>
              </a:solidFill>
              <a:effectLst>
                <a:outerShdw blurRad="38100" dist="38100" dir="2700000" algn="tl">
                  <a:srgbClr val="000000"/>
                </a:outerShdw>
              </a:effectLst>
              <a:latin typeface="Times New Roman" pitchFamily="18" charset="0"/>
            </a:endParaRPr>
          </a:p>
        </p:txBody>
      </p:sp>
      <p:sp>
        <p:nvSpPr>
          <p:cNvPr id="6" name="AutoShape 7"/>
          <p:cNvSpPr>
            <a:spLocks noChangeArrowheads="1"/>
          </p:cNvSpPr>
          <p:nvPr/>
        </p:nvSpPr>
        <p:spPr bwMode="auto">
          <a:xfrm>
            <a:off x="685800" y="3193964"/>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eaLnBrk="0" fontAlgn="base" hangingPunct="0">
              <a:spcBef>
                <a:spcPct val="0"/>
              </a:spcBef>
              <a:spcAft>
                <a:spcPct val="0"/>
              </a:spcAft>
              <a:buFont typeface="+mj-lt"/>
              <a:buAutoNum type="romanUcPeriod" startAt="2"/>
            </a:pPr>
            <a:r>
              <a:rPr lang="en-US" sz="4000" b="1" dirty="0" smtClean="0">
                <a:solidFill>
                  <a:srgbClr val="E9DCB9"/>
                </a:solidFill>
                <a:effectLst>
                  <a:outerShdw blurRad="38100" dist="38100" dir="2700000" algn="tl">
                    <a:srgbClr val="000000"/>
                  </a:outerShdw>
                </a:effectLst>
                <a:latin typeface="Times New Roman" pitchFamily="18" charset="0"/>
              </a:rPr>
              <a:t>A Wicked Friend (vv. 9-15)</a:t>
            </a:r>
            <a:endParaRPr lang="en-US" sz="4000" b="1" dirty="0">
              <a:solidFill>
                <a:srgbClr val="E9DCB9"/>
              </a:solidFill>
              <a:effectLst>
                <a:outerShdw blurRad="38100" dist="38100" dir="2700000" algn="tl">
                  <a:srgbClr val="000000"/>
                </a:outerShdw>
              </a:effectLst>
              <a:latin typeface="Times New Roman" pitchFamily="18" charset="0"/>
            </a:endParaRPr>
          </a:p>
        </p:txBody>
      </p:sp>
      <p:sp>
        <p:nvSpPr>
          <p:cNvPr id="7" name="AutoShape 7"/>
          <p:cNvSpPr>
            <a:spLocks noChangeArrowheads="1"/>
          </p:cNvSpPr>
          <p:nvPr/>
        </p:nvSpPr>
        <p:spPr bwMode="auto">
          <a:xfrm>
            <a:off x="685800" y="4565564"/>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eaLnBrk="0" fontAlgn="base" hangingPunct="0">
              <a:spcBef>
                <a:spcPct val="0"/>
              </a:spcBef>
              <a:spcAft>
                <a:spcPct val="0"/>
              </a:spcAft>
              <a:buFont typeface="+mj-lt"/>
              <a:buAutoNum type="romanUcPeriod" startAt="3"/>
            </a:pPr>
            <a:r>
              <a:rPr lang="en-US" sz="4000" b="1" dirty="0" smtClean="0">
                <a:solidFill>
                  <a:srgbClr val="E9DCB9"/>
                </a:solidFill>
                <a:effectLst>
                  <a:outerShdw blurRad="38100" dist="38100" dir="2700000" algn="tl">
                    <a:srgbClr val="000000"/>
                  </a:outerShdw>
                </a:effectLst>
                <a:latin typeface="Times New Roman" pitchFamily="18" charset="0"/>
              </a:rPr>
              <a:t>A Resolve in God (vv. 16-23)</a:t>
            </a:r>
            <a:endParaRPr lang="en-US" sz="4000" b="1" dirty="0">
              <a:solidFill>
                <a:srgbClr val="E9DCB9"/>
              </a:solidFill>
              <a:effectLst>
                <a:outerShdw blurRad="38100" dist="38100" dir="2700000" algn="tl">
                  <a:srgbClr val="000000"/>
                </a:outerShdw>
              </a:effectLst>
              <a:latin typeface="Times New Roman" pitchFamily="18" charset="0"/>
            </a:endParaRPr>
          </a:p>
        </p:txBody>
      </p:sp>
      <p:sp>
        <p:nvSpPr>
          <p:cNvPr id="8" name="TextBox 7"/>
          <p:cNvSpPr txBox="1"/>
          <p:nvPr/>
        </p:nvSpPr>
        <p:spPr>
          <a:xfrm>
            <a:off x="3620457" y="970963"/>
            <a:ext cx="1903085"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Psalm 55</a:t>
            </a:r>
            <a:endParaRPr lang="en-US" sz="3200" dirty="0">
              <a:effectLst>
                <a:outerShdw blurRad="38100" dist="38100" dir="2700000" algn="tl">
                  <a:srgbClr val="000000">
                    <a:alpha val="43137"/>
                  </a:srgbClr>
                </a:outerShdw>
              </a:effectLst>
            </a:endParaRPr>
          </a:p>
        </p:txBody>
      </p:sp>
      <p:sp>
        <p:nvSpPr>
          <p:cNvPr id="3" name="Round Diagonal Corner Rectangle 2"/>
          <p:cNvSpPr/>
          <p:nvPr/>
        </p:nvSpPr>
        <p:spPr bwMode="auto">
          <a:xfrm rot="20073624">
            <a:off x="26657" y="1051861"/>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336566308"/>
      </p:ext>
    </p:extLst>
  </p:cSld>
  <p:clrMapOvr>
    <a:masterClrMapping/>
  </p:clrMapOvr>
  <p:transition spd="med">
    <p:pull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riped Right Arrow 4"/>
          <p:cNvSpPr/>
          <p:nvPr/>
        </p:nvSpPr>
        <p:spPr bwMode="auto">
          <a:xfrm>
            <a:off x="3490452" y="2169616"/>
            <a:ext cx="1919748" cy="3429000"/>
          </a:xfrm>
          <a:prstGeom prst="striped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b="1" dirty="0" smtClean="0">
                <a:solidFill>
                  <a:srgbClr val="FFFFFF"/>
                </a:solidFill>
              </a:rPr>
              <a:t>Change</a:t>
            </a:r>
          </a:p>
        </p:txBody>
      </p:sp>
      <p:sp>
        <p:nvSpPr>
          <p:cNvPr id="2" name="TextBox 1"/>
          <p:cNvSpPr txBox="1"/>
          <p:nvPr/>
        </p:nvSpPr>
        <p:spPr>
          <a:xfrm>
            <a:off x="31955" y="2093416"/>
            <a:ext cx="3778045" cy="4154984"/>
          </a:xfrm>
          <a:prstGeom prst="rect">
            <a:avLst/>
          </a:prstGeom>
          <a:solidFill>
            <a:schemeClr val="tx1"/>
          </a:solidFill>
          <a:ln>
            <a:solidFill>
              <a:schemeClr val="bg1"/>
            </a:solidFill>
          </a:ln>
        </p:spPr>
        <p:txBody>
          <a:bodyPr wrap="square" rtlCol="0">
            <a:spAutoFit/>
          </a:bodyPr>
          <a:lstStyle/>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6 So I said, "Oh, that I had wings like a dove! I would fly away and be at rest. </a:t>
            </a:r>
          </a:p>
          <a:p>
            <a:pPr eaLnBrk="0" fontAlgn="base" hangingPunct="0">
              <a:spcBef>
                <a:spcPct val="0"/>
              </a:spcBef>
              <a:spcAft>
                <a:spcPct val="0"/>
              </a:spcAft>
            </a:pPr>
            <a:endParaRPr lang="en-US" sz="2400" dirty="0" smtClean="0">
              <a:solidFill>
                <a:srgbClr val="000000"/>
              </a:solidFill>
              <a:latin typeface="Times New Roman" pitchFamily="18" charset="0"/>
              <a:cs typeface="Times New Roman" pitchFamily="18" charset="0"/>
            </a:endParaRPr>
          </a:p>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7 Indeed, I would wander far off, And remain in the wilderness. Selah </a:t>
            </a:r>
          </a:p>
          <a:p>
            <a:pPr eaLnBrk="0" fontAlgn="base" hangingPunct="0">
              <a:spcBef>
                <a:spcPct val="0"/>
              </a:spcBef>
              <a:spcAft>
                <a:spcPct val="0"/>
              </a:spcAft>
            </a:pPr>
            <a:endParaRPr lang="en-US" sz="2400" dirty="0" smtClean="0">
              <a:solidFill>
                <a:srgbClr val="000000"/>
              </a:solidFill>
              <a:latin typeface="Times New Roman" pitchFamily="18" charset="0"/>
              <a:cs typeface="Times New Roman" pitchFamily="18" charset="0"/>
            </a:endParaRPr>
          </a:p>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8 I would hasten my escape From the windy storm and tempest." </a:t>
            </a:r>
          </a:p>
        </p:txBody>
      </p:sp>
      <p:sp>
        <p:nvSpPr>
          <p:cNvPr id="3" name="Rectangle 2"/>
          <p:cNvSpPr/>
          <p:nvPr/>
        </p:nvSpPr>
        <p:spPr>
          <a:xfrm>
            <a:off x="3100763" y="-76200"/>
            <a:ext cx="2912978"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eaLnBrk="0" fontAlgn="base" hangingPunct="0">
              <a:spcBef>
                <a:spcPct val="0"/>
              </a:spcBef>
              <a:spcAft>
                <a:spcPct val="0"/>
              </a:spcAft>
            </a:pPr>
            <a:r>
              <a:rPr lang="en-US" sz="5400" b="1" dirty="0" smtClean="0">
                <a:ln/>
                <a:solidFill>
                  <a:srgbClr val="B9BAB6"/>
                </a:solidFill>
              </a:rPr>
              <a:t>Change</a:t>
            </a:r>
            <a:endParaRPr lang="en-US" sz="5400" b="1" dirty="0">
              <a:ln/>
              <a:solidFill>
                <a:srgbClr val="B9BAB6"/>
              </a:solidFill>
            </a:endParaRPr>
          </a:p>
        </p:txBody>
      </p:sp>
      <p:sp>
        <p:nvSpPr>
          <p:cNvPr id="4" name="TextBox 3"/>
          <p:cNvSpPr txBox="1"/>
          <p:nvPr/>
        </p:nvSpPr>
        <p:spPr>
          <a:xfrm>
            <a:off x="5334000" y="3007816"/>
            <a:ext cx="3714136" cy="1569660"/>
          </a:xfrm>
          <a:prstGeom prst="rect">
            <a:avLst/>
          </a:prstGeom>
          <a:solidFill>
            <a:schemeClr val="tx1"/>
          </a:solidFill>
          <a:ln>
            <a:solidFill>
              <a:schemeClr val="bg1"/>
            </a:solidFill>
          </a:ln>
        </p:spPr>
        <p:txBody>
          <a:bodyPr wrap="square" rtlCol="0">
            <a:spAutoFit/>
          </a:bodyPr>
          <a:lstStyle/>
          <a:p>
            <a:pPr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22 Cast your burden on the LORD, And He shall sustain you; He shall never permit the righteous to be moved. </a:t>
            </a:r>
          </a:p>
        </p:txBody>
      </p:sp>
      <p:sp>
        <p:nvSpPr>
          <p:cNvPr id="6" name="TextBox 5"/>
          <p:cNvSpPr txBox="1"/>
          <p:nvPr/>
        </p:nvSpPr>
        <p:spPr>
          <a:xfrm>
            <a:off x="304800" y="1074003"/>
            <a:ext cx="3185652" cy="830997"/>
          </a:xfrm>
          <a:prstGeom prst="rect">
            <a:avLst/>
          </a:prstGeom>
          <a:solidFill>
            <a:srgbClr val="000000"/>
          </a:solidFill>
        </p:spPr>
        <p:txBody>
          <a:bodyPr wrap="square" rtlCol="0">
            <a:spAutoFit/>
          </a:bodyPr>
          <a:lstStyle/>
          <a:p>
            <a:pPr algn="ctr" eaLnBrk="0" fontAlgn="base" hangingPunct="0">
              <a:spcBef>
                <a:spcPct val="0"/>
              </a:spcBef>
              <a:spcAft>
                <a:spcPct val="0"/>
              </a:spcAft>
            </a:pPr>
            <a:r>
              <a:rPr lang="en-US" sz="2400" dirty="0" smtClean="0">
                <a:solidFill>
                  <a:srgbClr val="FFFFFF"/>
                </a:solidFill>
              </a:rPr>
              <a:t>Thought About Flying Away</a:t>
            </a:r>
            <a:endParaRPr lang="en-US" sz="2400" dirty="0">
              <a:solidFill>
                <a:srgbClr val="FFFFFF"/>
              </a:solidFill>
            </a:endParaRPr>
          </a:p>
        </p:txBody>
      </p:sp>
      <p:sp>
        <p:nvSpPr>
          <p:cNvPr id="7" name="TextBox 6"/>
          <p:cNvSpPr txBox="1"/>
          <p:nvPr/>
        </p:nvSpPr>
        <p:spPr>
          <a:xfrm>
            <a:off x="5577348" y="1066800"/>
            <a:ext cx="3185652" cy="830997"/>
          </a:xfrm>
          <a:prstGeom prst="rect">
            <a:avLst/>
          </a:prstGeom>
          <a:solidFill>
            <a:srgbClr val="000000"/>
          </a:solidFill>
        </p:spPr>
        <p:txBody>
          <a:bodyPr wrap="square" rtlCol="0">
            <a:spAutoFit/>
          </a:bodyPr>
          <a:lstStyle/>
          <a:p>
            <a:pPr algn="ctr" eaLnBrk="0" fontAlgn="base" hangingPunct="0">
              <a:spcBef>
                <a:spcPct val="0"/>
              </a:spcBef>
              <a:spcAft>
                <a:spcPct val="0"/>
              </a:spcAft>
            </a:pPr>
            <a:r>
              <a:rPr lang="en-US" sz="2400" dirty="0" smtClean="0">
                <a:solidFill>
                  <a:srgbClr val="FFFFFF"/>
                </a:solidFill>
              </a:rPr>
              <a:t>To Fly to God</a:t>
            </a:r>
          </a:p>
          <a:p>
            <a:pPr algn="ctr" eaLnBrk="0" fontAlgn="base" hangingPunct="0">
              <a:spcBef>
                <a:spcPct val="0"/>
              </a:spcBef>
              <a:spcAft>
                <a:spcPct val="0"/>
              </a:spcAft>
            </a:pPr>
            <a:r>
              <a:rPr lang="en-US" sz="2400" dirty="0" smtClean="0">
                <a:solidFill>
                  <a:srgbClr val="FFFFFF"/>
                </a:solidFill>
              </a:rPr>
              <a:t>Is Better</a:t>
            </a:r>
            <a:endParaRPr lang="en-US" sz="2400" dirty="0">
              <a:solidFill>
                <a:srgbClr val="FFFFFF"/>
              </a:solidFill>
            </a:endParaRPr>
          </a:p>
        </p:txBody>
      </p:sp>
      <p:sp>
        <p:nvSpPr>
          <p:cNvPr id="8" name="Round Diagonal Corner Rectangle 7"/>
          <p:cNvSpPr/>
          <p:nvPr/>
        </p:nvSpPr>
        <p:spPr bwMode="auto">
          <a:xfrm rot="20073624">
            <a:off x="-146515" y="387534"/>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4074189073"/>
      </p:ext>
    </p:extLst>
  </p:cSld>
  <p:clrMapOvr>
    <a:masterClrMapping/>
  </p:clrMapOvr>
  <p:transition spd="med">
    <p:pull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381298"/>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C000"/>
                </a:solidFill>
                <a:effectLst>
                  <a:outerShdw blurRad="38100" dist="38100" dir="2700000" algn="tl">
                    <a:srgbClr val="000000">
                      <a:alpha val="43137"/>
                    </a:srgbClr>
                  </a:outerShdw>
                </a:effectLst>
                <a:latin typeface="Algerian" panose="04020705040A02060702" pitchFamily="82" charset="0"/>
              </a:rPr>
              <a:t>Psalm 77</a:t>
            </a:r>
            <a:endParaRPr lang="en-US" sz="5400" b="1" dirty="0">
              <a:ln/>
              <a:solidFill>
                <a:srgbClr val="FFC000"/>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1563218" y="1642222"/>
            <a:ext cx="5200653" cy="1077218"/>
          </a:xfrm>
          <a:prstGeom prst="rect">
            <a:avLst/>
          </a:prstGeom>
          <a:noFill/>
        </p:spPr>
        <p:txBody>
          <a:bodyPr wrap="square" rtlCol="0">
            <a:spAutoFit/>
          </a:bodyPr>
          <a:lstStyle/>
          <a:p>
            <a:pPr marL="571500" indent="-571500">
              <a:buFont typeface="+mj-lt"/>
              <a:buAutoNum type="romanUcPeriod"/>
            </a:pPr>
            <a:r>
              <a:rPr lang="en-US" sz="3200" dirty="0" smtClean="0">
                <a:solidFill>
                  <a:prstClr val="white"/>
                </a:solidFill>
                <a:effectLst>
                  <a:outerShdw blurRad="38100" dist="38100" dir="2700000" algn="tl">
                    <a:srgbClr val="000000">
                      <a:alpha val="43137"/>
                    </a:srgbClr>
                  </a:outerShdw>
                </a:effectLst>
              </a:rPr>
              <a:t>The Psalm</a:t>
            </a:r>
          </a:p>
          <a:p>
            <a:pPr marL="571500" indent="-571500">
              <a:buFont typeface="+mj-lt"/>
              <a:buAutoNum type="romanUcPeriod"/>
            </a:pPr>
            <a:r>
              <a:rPr lang="en-US" sz="3200" dirty="0" smtClean="0">
                <a:solidFill>
                  <a:prstClr val="white"/>
                </a:solidFill>
                <a:effectLst>
                  <a:outerShdw blurRad="38100" dist="38100" dir="2700000" algn="tl">
                    <a:srgbClr val="000000">
                      <a:alpha val="43137"/>
                    </a:srgbClr>
                  </a:outerShdw>
                </a:effectLst>
              </a:rPr>
              <a:t>Lessons From the Psalm</a:t>
            </a:r>
            <a:endParaRPr lang="en-US" sz="3200" dirty="0">
              <a:solidFill>
                <a:prstClr val="white"/>
              </a:solidFill>
              <a:effectLst>
                <a:outerShdw blurRad="38100" dist="38100" dir="2700000" algn="tl">
                  <a:srgbClr val="000000">
                    <a:alpha val="43137"/>
                  </a:srgbClr>
                </a:outerShdw>
              </a:effectLst>
            </a:endParaRPr>
          </a:p>
        </p:txBody>
      </p:sp>
      <p:sp>
        <p:nvSpPr>
          <p:cNvPr id="7" name="Round Diagonal Corner Rectangle 6"/>
          <p:cNvSpPr/>
          <p:nvPr/>
        </p:nvSpPr>
        <p:spPr bwMode="auto">
          <a:xfrm rot="20073624">
            <a:off x="153268" y="550576"/>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3891623760"/>
      </p:ext>
    </p:extLst>
  </p:cSld>
  <p:clrMapOvr>
    <a:masterClrMapping/>
  </p:clrMapOvr>
  <p:transition spd="med">
    <p:pull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346" y="193040"/>
            <a:ext cx="33938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C000">
                    <a:lumMod val="50000"/>
                  </a:srgbClr>
                </a:solidFill>
                <a:effectLst>
                  <a:outerShdw blurRad="38100" dist="38100" dir="2700000" algn="tl">
                    <a:srgbClr val="000000">
                      <a:alpha val="43137"/>
                    </a:srgbClr>
                  </a:outerShdw>
                </a:effectLst>
                <a:latin typeface="Algerian" panose="04020705040A02060702" pitchFamily="82" charset="0"/>
              </a:rPr>
              <a:t>Psalm 77</a:t>
            </a:r>
            <a:endParaRPr lang="en-US" sz="5400" b="1" dirty="0">
              <a:ln/>
              <a:solidFill>
                <a:srgbClr val="FFC000">
                  <a:lumMod val="50000"/>
                </a:srgbClr>
              </a:solidFill>
              <a:effectLst>
                <a:outerShdw blurRad="38100" dist="38100" dir="2700000" algn="tl">
                  <a:srgbClr val="000000">
                    <a:alpha val="43137"/>
                  </a:srgbClr>
                </a:outerShdw>
              </a:effectLst>
              <a:latin typeface="Algerian" panose="04020705040A02060702" pitchFamily="82" charset="0"/>
            </a:endParaRPr>
          </a:p>
        </p:txBody>
      </p:sp>
      <p:sp>
        <p:nvSpPr>
          <p:cNvPr id="6" name="TextBox 5"/>
          <p:cNvSpPr txBox="1"/>
          <p:nvPr/>
        </p:nvSpPr>
        <p:spPr>
          <a:xfrm>
            <a:off x="272300" y="2072529"/>
            <a:ext cx="8871700" cy="3385542"/>
          </a:xfrm>
          <a:prstGeom prst="rect">
            <a:avLst/>
          </a:prstGeom>
          <a:noFill/>
        </p:spPr>
        <p:txBody>
          <a:bodyPr wrap="square" rtlCol="0">
            <a:spAutoFit/>
          </a:bodyPr>
          <a:lstStyle/>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Seems Like God Has Forgotten His People</a:t>
            </a:r>
            <a:r>
              <a:rPr lang="en-US" sz="3200" dirty="0" smtClean="0">
                <a:solidFill>
                  <a:srgbClr val="002060"/>
                </a:solidFill>
                <a:effectLst>
                  <a:outerShdw blurRad="38100" dist="38100" dir="2700000" algn="tl">
                    <a:srgbClr val="000000">
                      <a:alpha val="43137"/>
                    </a:srgbClr>
                  </a:outerShdw>
                </a:effectLst>
              </a:rPr>
              <a:t> (1-9)</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Cries out to God – finds no comfort (vv. 1-3)</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Troubled and thinks back (v. 4-6)</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Questions: has God forgotten (vv. 7-9)</a:t>
            </a:r>
          </a:p>
          <a:p>
            <a:pPr marL="1028700" lvl="1" indent="-571500">
              <a:buFont typeface="+mj-lt"/>
              <a:buAutoNum type="alphaUcPeriod"/>
            </a:pPr>
            <a:endParaRPr lang="en-US" sz="1000" i="1" dirty="0" smtClean="0">
              <a:solidFill>
                <a:srgbClr val="002060"/>
              </a:solidFill>
              <a:effectLst>
                <a:outerShdw blurRad="38100" dist="38100" dir="2700000" algn="tl">
                  <a:srgbClr val="000000">
                    <a:alpha val="43137"/>
                  </a:srgbClr>
                </a:outerShdw>
              </a:effectLst>
            </a:endParaRPr>
          </a:p>
          <a:p>
            <a:pPr marL="571500" indent="-571500">
              <a:buFont typeface="+mj-lt"/>
              <a:buAutoNum type="romanUcPeriod"/>
            </a:pPr>
            <a:r>
              <a:rPr lang="en-US" sz="3200" u="sng" dirty="0" smtClean="0">
                <a:solidFill>
                  <a:srgbClr val="002060"/>
                </a:solidFill>
                <a:effectLst>
                  <a:outerShdw blurRad="38100" dist="38100" dir="2700000" algn="tl">
                    <a:srgbClr val="000000">
                      <a:alpha val="43137"/>
                    </a:srgbClr>
                  </a:outerShdw>
                </a:effectLst>
              </a:rPr>
              <a:t>Hope and Confidence Based on the Past</a:t>
            </a:r>
            <a:r>
              <a:rPr lang="en-US" sz="3200" dirty="0" smtClean="0">
                <a:solidFill>
                  <a:srgbClr val="002060"/>
                </a:solidFill>
                <a:effectLst>
                  <a:outerShdw blurRad="38100" dist="38100" dir="2700000" algn="tl">
                    <a:srgbClr val="000000">
                      <a:alpha val="43137"/>
                    </a:srgbClr>
                  </a:outerShdw>
                </a:effectLst>
              </a:rPr>
              <a:t> (10-20)</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Admits his thinking was wrong (vv. 10-12)</a:t>
            </a:r>
          </a:p>
          <a:p>
            <a:pPr marL="1028700" lvl="1" indent="-571500">
              <a:buFont typeface="+mj-lt"/>
              <a:buAutoNum type="alphaUcPeriod"/>
            </a:pPr>
            <a:r>
              <a:rPr lang="en-US" sz="2800" i="1" dirty="0" smtClean="0">
                <a:solidFill>
                  <a:srgbClr val="002060"/>
                </a:solidFill>
                <a:effectLst>
                  <a:outerShdw blurRad="38100" dist="38100" dir="2700000" algn="tl">
                    <a:srgbClr val="000000">
                      <a:alpha val="43137"/>
                    </a:srgbClr>
                  </a:outerShdw>
                </a:effectLst>
              </a:rPr>
              <a:t>His comfort is in God (vv. 13-20)</a:t>
            </a:r>
            <a:endParaRPr lang="en-US" sz="2800" i="1" dirty="0">
              <a:solidFill>
                <a:srgbClr val="002060"/>
              </a:solidFill>
              <a:effectLst>
                <a:outerShdw blurRad="38100" dist="38100" dir="2700000" algn="tl">
                  <a:srgbClr val="000000">
                    <a:alpha val="43137"/>
                  </a:srgbClr>
                </a:outerShdw>
              </a:effectLst>
            </a:endParaRPr>
          </a:p>
        </p:txBody>
      </p:sp>
      <p:sp>
        <p:nvSpPr>
          <p:cNvPr id="5" name="TextBox 4"/>
          <p:cNvSpPr txBox="1"/>
          <p:nvPr/>
        </p:nvSpPr>
        <p:spPr>
          <a:xfrm>
            <a:off x="838200" y="1151930"/>
            <a:ext cx="7561006" cy="584775"/>
          </a:xfrm>
          <a:prstGeom prst="rect">
            <a:avLst/>
          </a:prstGeom>
          <a:solidFill>
            <a:schemeClr val="tx1"/>
          </a:solidFill>
          <a:ln w="31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i="1" dirty="0" smtClean="0">
                <a:solidFill>
                  <a:srgbClr val="FFFF00"/>
                </a:solidFill>
              </a:rPr>
              <a:t>Seems That God Has Forgotten His People</a:t>
            </a:r>
            <a:endParaRPr lang="en-US" sz="3200" i="1" dirty="0">
              <a:solidFill>
                <a:srgbClr val="FFFF00"/>
              </a:solidFill>
            </a:endParaRPr>
          </a:p>
        </p:txBody>
      </p:sp>
      <p:sp>
        <p:nvSpPr>
          <p:cNvPr id="7" name="Round Diagonal Corner Rectangle 6"/>
          <p:cNvSpPr/>
          <p:nvPr/>
        </p:nvSpPr>
        <p:spPr bwMode="auto">
          <a:xfrm rot="20073624">
            <a:off x="153268" y="550576"/>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1488267531"/>
      </p:ext>
    </p:extLst>
  </p:cSld>
  <p:clrMapOvr>
    <a:masterClrMapping/>
  </p:clrMapOvr>
  <p:transition spd="med">
    <p:pull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188" y="125804"/>
            <a:ext cx="70328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C000">
                    <a:lumMod val="75000"/>
                  </a:srgbClr>
                </a:solidFill>
                <a:effectLst>
                  <a:outerShdw blurRad="38100" dist="38100" dir="2700000" algn="tl">
                    <a:srgbClr val="000000">
                      <a:alpha val="43137"/>
                    </a:srgbClr>
                  </a:outerShdw>
                </a:effectLst>
                <a:latin typeface="Algerian" panose="04020705040A02060702" pitchFamily="82" charset="0"/>
              </a:rPr>
              <a:t>Psalm 77</a:t>
            </a:r>
            <a:endParaRPr lang="en-US" sz="5400" b="1" dirty="0">
              <a:ln/>
              <a:solidFill>
                <a:srgbClr val="FFC000">
                  <a:lumMod val="75000"/>
                </a:srgbClr>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2716305" y="1049134"/>
            <a:ext cx="5822576" cy="584775"/>
          </a:xfrm>
          <a:prstGeom prst="rect">
            <a:avLst/>
          </a:prstGeom>
          <a:noFill/>
        </p:spPr>
        <p:txBody>
          <a:bodyPr wrap="square" rtlCol="0">
            <a:spAutoFit/>
          </a:bodyPr>
          <a:lstStyle/>
          <a:p>
            <a:pPr algn="ctr"/>
            <a:r>
              <a:rPr lang="en-US" sz="3200" dirty="0" smtClean="0">
                <a:solidFill>
                  <a:prstClr val="black"/>
                </a:solidFill>
              </a:rPr>
              <a:t>Lessons From The Psalm</a:t>
            </a:r>
            <a:endParaRPr lang="en-US" sz="3200" dirty="0">
              <a:solidFill>
                <a:prstClr val="black"/>
              </a:solidFill>
            </a:endParaRPr>
          </a:p>
        </p:txBody>
      </p:sp>
      <p:sp>
        <p:nvSpPr>
          <p:cNvPr id="4" name="TextBox 3"/>
          <p:cNvSpPr txBox="1"/>
          <p:nvPr/>
        </p:nvSpPr>
        <p:spPr>
          <a:xfrm>
            <a:off x="376518" y="1757311"/>
            <a:ext cx="8054787" cy="3447098"/>
          </a:xfrm>
          <a:prstGeom prst="rect">
            <a:avLst/>
          </a:prstGeom>
          <a:noFill/>
        </p:spPr>
        <p:txBody>
          <a:bodyPr wrap="square" rtlCol="0">
            <a:spAutoFit/>
          </a:bodyPr>
          <a:lstStyle/>
          <a:p>
            <a:pPr marL="457200" indent="-457200">
              <a:buFont typeface="+mj-lt"/>
              <a:buAutoNum type="arabicPeriod"/>
            </a:pPr>
            <a:r>
              <a:rPr lang="en-US" sz="2400" dirty="0" smtClean="0">
                <a:solidFill>
                  <a:prstClr val="black"/>
                </a:solidFill>
              </a:rPr>
              <a:t>Cry out to God &amp; express your grief (vv. 1-3)</a:t>
            </a:r>
          </a:p>
          <a:p>
            <a:pPr marL="457200" indent="-457200">
              <a:buFont typeface="+mj-lt"/>
              <a:buAutoNum type="arabicPeriod"/>
            </a:pPr>
            <a:endParaRPr lang="en-US" sz="1000" dirty="0" smtClean="0">
              <a:solidFill>
                <a:prstClr val="black"/>
              </a:solidFill>
            </a:endParaRPr>
          </a:p>
          <a:p>
            <a:pPr marL="457200" indent="-457200">
              <a:buFont typeface="+mj-lt"/>
              <a:buAutoNum type="arabicPeriod"/>
            </a:pPr>
            <a:r>
              <a:rPr lang="en-US" sz="2400" dirty="0" smtClean="0">
                <a:solidFill>
                  <a:prstClr val="black"/>
                </a:solidFill>
              </a:rPr>
              <a:t>Sleepless nights of anguish can drive sober thinking (vv. 4-6)</a:t>
            </a:r>
          </a:p>
          <a:p>
            <a:pPr marL="457200" indent="-457200">
              <a:buFont typeface="+mj-lt"/>
              <a:buAutoNum type="arabicPeriod"/>
            </a:pPr>
            <a:endParaRPr lang="en-US" sz="1000" dirty="0" smtClean="0">
              <a:solidFill>
                <a:prstClr val="black"/>
              </a:solidFill>
            </a:endParaRPr>
          </a:p>
          <a:p>
            <a:pPr marL="457200" indent="-457200">
              <a:buFont typeface="+mj-lt"/>
              <a:buAutoNum type="arabicPeriod"/>
            </a:pPr>
            <a:r>
              <a:rPr lang="en-US" sz="2400" dirty="0" smtClean="0">
                <a:solidFill>
                  <a:prstClr val="black"/>
                </a:solidFill>
              </a:rPr>
              <a:t>Ask questions – but seek the answer (vv. 7-9)</a:t>
            </a:r>
          </a:p>
          <a:p>
            <a:pPr marL="457200" indent="-457200">
              <a:buFont typeface="+mj-lt"/>
              <a:buAutoNum type="arabicPeriod"/>
            </a:pPr>
            <a:endParaRPr lang="en-US" sz="1000" dirty="0" smtClean="0">
              <a:solidFill>
                <a:prstClr val="black"/>
              </a:solidFill>
            </a:endParaRPr>
          </a:p>
          <a:p>
            <a:pPr marL="457200" indent="-457200">
              <a:buFont typeface="+mj-lt"/>
              <a:buAutoNum type="arabicPeriod"/>
            </a:pPr>
            <a:r>
              <a:rPr lang="en-US" sz="2400" dirty="0" smtClean="0">
                <a:solidFill>
                  <a:prstClr val="black"/>
                </a:solidFill>
              </a:rPr>
              <a:t>Troubled soul has a narrow focus (vv. 10-15)</a:t>
            </a:r>
          </a:p>
          <a:p>
            <a:pPr marL="457200" indent="-457200">
              <a:buFont typeface="+mj-lt"/>
              <a:buAutoNum type="arabicPeriod"/>
            </a:pPr>
            <a:endParaRPr lang="en-US" sz="1000" dirty="0" smtClean="0">
              <a:solidFill>
                <a:prstClr val="black"/>
              </a:solidFill>
            </a:endParaRPr>
          </a:p>
          <a:p>
            <a:pPr marL="457200" indent="-457200">
              <a:buFont typeface="+mj-lt"/>
              <a:buAutoNum type="arabicPeriod"/>
            </a:pPr>
            <a:r>
              <a:rPr lang="en-US" sz="2400" dirty="0" smtClean="0">
                <a:solidFill>
                  <a:prstClr val="black"/>
                </a:solidFill>
              </a:rPr>
              <a:t>Remember God’s power is greater than power of world (vv. 16-18)</a:t>
            </a:r>
          </a:p>
          <a:p>
            <a:pPr marL="457200" indent="-457200">
              <a:buFont typeface="+mj-lt"/>
              <a:buAutoNum type="arabicPeriod"/>
            </a:pPr>
            <a:endParaRPr lang="en-US" sz="1000" dirty="0" smtClean="0">
              <a:solidFill>
                <a:prstClr val="black"/>
              </a:solidFill>
            </a:endParaRPr>
          </a:p>
          <a:p>
            <a:pPr marL="457200" indent="-457200">
              <a:buFont typeface="+mj-lt"/>
              <a:buAutoNum type="arabicPeriod"/>
            </a:pPr>
            <a:r>
              <a:rPr lang="en-US" sz="2400" dirty="0" smtClean="0">
                <a:solidFill>
                  <a:prstClr val="black"/>
                </a:solidFill>
              </a:rPr>
              <a:t>God has delivered his people &amp; can deliver (vv. 19-20)</a:t>
            </a:r>
          </a:p>
        </p:txBody>
      </p:sp>
      <p:sp>
        <p:nvSpPr>
          <p:cNvPr id="5" name="Round Diagonal Corner Rectangle 4"/>
          <p:cNvSpPr/>
          <p:nvPr/>
        </p:nvSpPr>
        <p:spPr bwMode="auto">
          <a:xfrm rot="20073624">
            <a:off x="1565210" y="295082"/>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1111924774"/>
      </p:ext>
    </p:extLst>
  </p:cSld>
  <p:clrMapOvr>
    <a:masterClrMapping/>
  </p:clrMapOvr>
  <p:transition spd="med">
    <p:pull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510988"/>
            <a:ext cx="9143999" cy="830997"/>
          </a:xfrm>
          <a:prstGeom prst="rect">
            <a:avLst/>
          </a:prstGeom>
          <a:noFill/>
        </p:spPr>
        <p:txBody>
          <a:bodyPr wrap="square" rtlCol="0">
            <a:spAutoFit/>
          </a:bodyPr>
          <a:lstStyle/>
          <a:p>
            <a:pPr algn="ctr"/>
            <a:r>
              <a:rPr lang="en-US" sz="4800" b="1" u="sng" dirty="0" smtClean="0">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Two Psalms of Comfort</a:t>
            </a:r>
            <a:endParaRPr lang="en-US" sz="4800" b="1" u="sng" dirty="0">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4" name="TextBox 3"/>
          <p:cNvSpPr txBox="1"/>
          <p:nvPr/>
        </p:nvSpPr>
        <p:spPr>
          <a:xfrm>
            <a:off x="0" y="1842247"/>
            <a:ext cx="9143999" cy="2246769"/>
          </a:xfrm>
          <a:prstGeom prst="rect">
            <a:avLst/>
          </a:prstGeom>
          <a:noFill/>
        </p:spPr>
        <p:txBody>
          <a:bodyPr wrap="square" rtlCol="0">
            <a:spAutoFit/>
          </a:bodyPr>
          <a:lstStyle/>
          <a:p>
            <a:pPr algn="ctr"/>
            <a:r>
              <a:rPr lang="en-US" sz="2800" b="1" dirty="0" smtClean="0">
                <a:latin typeface="Kristen ITC" panose="03050502040202030202" pitchFamily="66" charset="0"/>
              </a:rPr>
              <a:t>Psalm 17</a:t>
            </a:r>
          </a:p>
          <a:p>
            <a:pPr algn="ctr"/>
            <a:r>
              <a:rPr lang="en-US" sz="2800" i="1" dirty="0" smtClean="0">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A Plea for Help When Oppressed</a:t>
            </a:r>
          </a:p>
          <a:p>
            <a:pPr algn="ctr"/>
            <a:endParaRPr lang="en-US" sz="2800" dirty="0">
              <a:latin typeface="Kristen ITC" panose="03050502040202030202" pitchFamily="66" charset="0"/>
            </a:endParaRPr>
          </a:p>
          <a:p>
            <a:pPr algn="ctr"/>
            <a:r>
              <a:rPr lang="en-US" sz="2800" b="1" dirty="0" smtClean="0">
                <a:latin typeface="Kristen ITC" panose="03050502040202030202" pitchFamily="66" charset="0"/>
              </a:rPr>
              <a:t>Psalm 121</a:t>
            </a:r>
          </a:p>
          <a:p>
            <a:pPr algn="ctr"/>
            <a:r>
              <a:rPr lang="en-US" sz="2800" i="1" dirty="0" smtClean="0">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Jehovah is the Keeper of His People</a:t>
            </a:r>
            <a:endParaRPr lang="en-US" sz="2800" i="1" dirty="0">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Round Diagonal Corner Rectangle 4"/>
          <p:cNvSpPr/>
          <p:nvPr/>
        </p:nvSpPr>
        <p:spPr bwMode="auto">
          <a:xfrm rot="20073624">
            <a:off x="-142567" y="218600"/>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422148188"/>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par>
                          <p:cTn id="10" fill="hold">
                            <p:stCondLst>
                              <p:cond delay="1000"/>
                            </p:stCondLst>
                            <p:childTnLst>
                              <p:par>
                                <p:cTn id="11" presetID="55" presetClass="entr" presetSubtype="0" fill="hold" grpId="0" nodeType="afterEffect">
                                  <p:stCondLst>
                                    <p:cond delay="50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2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4" dur="2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5" dur="20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 calcmode="lin" valueType="num">
                                      <p:cBhvr>
                                        <p:cTn id="20"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1"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2" dur="1000"/>
                                        <p:tgtEl>
                                          <p:spTgt spid="4">
                                            <p:txEl>
                                              <p:pRg st="3" end="3"/>
                                            </p:txEl>
                                          </p:spTgt>
                                        </p:tgtEl>
                                      </p:cBhvr>
                                    </p:animEffect>
                                  </p:childTnLst>
                                </p:cTn>
                              </p:par>
                            </p:childTnLst>
                          </p:cTn>
                        </p:par>
                        <p:par>
                          <p:cTn id="23" fill="hold">
                            <p:stCondLst>
                              <p:cond delay="1000"/>
                            </p:stCondLst>
                            <p:childTnLst>
                              <p:par>
                                <p:cTn id="24" presetID="55" presetClass="entr" presetSubtype="0" fill="hold" grpId="0" nodeType="afterEffect">
                                  <p:stCondLst>
                                    <p:cond delay="500"/>
                                  </p:stCondLst>
                                  <p:childTnLst>
                                    <p:set>
                                      <p:cBhvr>
                                        <p:cTn id="25" dur="1" fill="hold">
                                          <p:stCondLst>
                                            <p:cond delay="0"/>
                                          </p:stCondLst>
                                        </p:cTn>
                                        <p:tgtEl>
                                          <p:spTgt spid="4">
                                            <p:txEl>
                                              <p:pRg st="4" end="4"/>
                                            </p:txEl>
                                          </p:spTgt>
                                        </p:tgtEl>
                                        <p:attrNameLst>
                                          <p:attrName>style.visibility</p:attrName>
                                        </p:attrNameLst>
                                      </p:cBhvr>
                                      <p:to>
                                        <p:strVal val="visible"/>
                                      </p:to>
                                    </p:set>
                                    <p:anim calcmode="lin" valueType="num">
                                      <p:cBhvr>
                                        <p:cTn id="26" dur="2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7" dur="2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8"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3716" y="35877"/>
            <a:ext cx="269657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17</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Plea for Help When Oppressed</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524436" y="1788461"/>
            <a:ext cx="8310282" cy="4832092"/>
          </a:xfrm>
          <a:prstGeom prst="rect">
            <a:avLst/>
          </a:prstGeom>
          <a:solidFill>
            <a:srgbClr val="FFFFFF">
              <a:alpha val="69804"/>
            </a:srgbClr>
          </a:solidFill>
          <a:ln>
            <a:solidFill>
              <a:schemeClr val="accent2">
                <a:lumMod val="50000"/>
              </a:schemeClr>
            </a:solidFill>
          </a:ln>
        </p:spPr>
        <p:txBody>
          <a:bodyPr wrap="square" rtlCol="0">
            <a:spAutoFit/>
          </a:bodyPr>
          <a:lstStyle/>
          <a:p>
            <a:pPr marL="400050" indent="-400050">
              <a:buFont typeface="+mj-lt"/>
              <a:buAutoNum type="romanUcPeriod"/>
            </a:pPr>
            <a:r>
              <a:rPr lang="en-US" sz="2400" b="1" u="sng" dirty="0" smtClean="0"/>
              <a:t>Plea to Hear</a:t>
            </a:r>
            <a:r>
              <a:rPr lang="en-US" sz="2400" dirty="0" smtClean="0"/>
              <a:t> (vv. 1-5)</a:t>
            </a:r>
          </a:p>
          <a:p>
            <a:pPr marL="400050" indent="-400050">
              <a:buFont typeface="+mj-lt"/>
              <a:buAutoNum type="romanUcPeriod"/>
            </a:pPr>
            <a:endParaRPr lang="en-US" sz="800" dirty="0" smtClean="0"/>
          </a:p>
          <a:p>
            <a:pPr marL="857250" lvl="1" indent="-400050">
              <a:buFont typeface="+mj-lt"/>
              <a:buAutoNum type="alphaUcPeriod"/>
            </a:pPr>
            <a:r>
              <a:rPr lang="en-US" sz="2400" i="1" dirty="0" smtClean="0"/>
              <a:t>Plea for God when unjustly treated (vv. 1-2)</a:t>
            </a:r>
          </a:p>
          <a:p>
            <a:pPr marL="857250" lvl="1" indent="-400050">
              <a:buFont typeface="+mj-lt"/>
              <a:buAutoNum type="alphaUcPeriod"/>
            </a:pPr>
            <a:r>
              <a:rPr lang="en-US" sz="2400" i="1" dirty="0" smtClean="0"/>
              <a:t>Declaration of innocence (vv. 3-5)</a:t>
            </a:r>
          </a:p>
          <a:p>
            <a:pPr marL="857250" lvl="1" indent="-400050">
              <a:buFont typeface="+mj-lt"/>
              <a:buAutoNum type="alphaUcPeriod"/>
            </a:pPr>
            <a:endParaRPr lang="en-US" sz="1000" dirty="0" smtClean="0"/>
          </a:p>
          <a:p>
            <a:pPr marL="400050" indent="-400050">
              <a:buFont typeface="+mj-lt"/>
              <a:buAutoNum type="romanUcPeriod"/>
            </a:pPr>
            <a:r>
              <a:rPr lang="en-US" sz="2400" b="1" u="sng" dirty="0" smtClean="0"/>
              <a:t>Plea for Mercy</a:t>
            </a:r>
            <a:r>
              <a:rPr lang="en-US" sz="2400" dirty="0" smtClean="0"/>
              <a:t> (vv. 6-12)</a:t>
            </a:r>
          </a:p>
          <a:p>
            <a:pPr marL="400050" indent="-400050">
              <a:buFont typeface="+mj-lt"/>
              <a:buAutoNum type="romanUcPeriod"/>
            </a:pPr>
            <a:endParaRPr lang="en-US" sz="800" dirty="0" smtClean="0"/>
          </a:p>
          <a:p>
            <a:pPr marL="857250" lvl="1" indent="-400050">
              <a:buFont typeface="+mj-lt"/>
              <a:buAutoNum type="alphaUcPeriod"/>
            </a:pPr>
            <a:r>
              <a:rPr lang="en-US" sz="2400" i="1" dirty="0" smtClean="0"/>
              <a:t>God hears my cry – so show mercy (vv. 6-7)</a:t>
            </a:r>
          </a:p>
          <a:p>
            <a:pPr marL="857250" lvl="1" indent="-400050">
              <a:buFont typeface="+mj-lt"/>
              <a:buAutoNum type="alphaUcPeriod"/>
            </a:pPr>
            <a:r>
              <a:rPr lang="en-US" sz="2400" i="1" dirty="0" smtClean="0"/>
              <a:t>Keep me as the apple of your eye (vv. 8-9)</a:t>
            </a:r>
          </a:p>
          <a:p>
            <a:pPr marL="857250" lvl="1" indent="-400050">
              <a:buFont typeface="+mj-lt"/>
              <a:buAutoNum type="alphaUcPeriod"/>
            </a:pPr>
            <a:r>
              <a:rPr lang="en-US" sz="2400" i="1" dirty="0" smtClean="0"/>
              <a:t>Enemy (arrogant) seeks my harm (vv. 10-12)</a:t>
            </a:r>
          </a:p>
          <a:p>
            <a:pPr marL="857250" lvl="1" indent="-400050">
              <a:buFont typeface="+mj-lt"/>
              <a:buAutoNum type="alphaUcPeriod"/>
            </a:pPr>
            <a:endParaRPr lang="en-US" sz="1000" dirty="0" smtClean="0"/>
          </a:p>
          <a:p>
            <a:pPr marL="400050" indent="-400050">
              <a:buFont typeface="+mj-lt"/>
              <a:buAutoNum type="romanUcPeriod"/>
            </a:pPr>
            <a:r>
              <a:rPr lang="en-US" sz="2400" b="1" u="sng" dirty="0" smtClean="0"/>
              <a:t>Plea for Deliverance</a:t>
            </a:r>
            <a:r>
              <a:rPr lang="en-US" sz="2400" dirty="0" smtClean="0"/>
              <a:t> (vv. 13-15)</a:t>
            </a:r>
          </a:p>
          <a:p>
            <a:pPr marL="400050" indent="-400050">
              <a:buFont typeface="+mj-lt"/>
              <a:buAutoNum type="romanUcPeriod"/>
            </a:pPr>
            <a:endParaRPr lang="en-US" sz="800" dirty="0" smtClean="0"/>
          </a:p>
          <a:p>
            <a:pPr marL="914400" lvl="1" indent="-457200">
              <a:buFont typeface="+mj-lt"/>
              <a:buAutoNum type="alphaUcPeriod"/>
            </a:pPr>
            <a:r>
              <a:rPr lang="en-US" sz="2400" i="1" dirty="0" smtClean="0"/>
              <a:t>Delivered by your sword (</a:t>
            </a:r>
            <a:r>
              <a:rPr lang="en-US" sz="2400" i="1" dirty="0" err="1" smtClean="0"/>
              <a:t>v.</a:t>
            </a:r>
            <a:r>
              <a:rPr lang="en-US" sz="2400" i="1" dirty="0" smtClean="0"/>
              <a:t> 13)</a:t>
            </a:r>
          </a:p>
          <a:p>
            <a:pPr marL="914400" lvl="1" indent="-457200">
              <a:buFont typeface="+mj-lt"/>
              <a:buAutoNum type="alphaUcPeriod"/>
            </a:pPr>
            <a:r>
              <a:rPr lang="en-US" sz="2400" i="1" dirty="0" smtClean="0"/>
              <a:t>Enemy’s focus is only on this life (</a:t>
            </a:r>
            <a:r>
              <a:rPr lang="en-US" sz="2400" i="1" dirty="0" err="1" smtClean="0"/>
              <a:t>v.</a:t>
            </a:r>
            <a:r>
              <a:rPr lang="en-US" sz="2400" i="1" dirty="0" smtClean="0"/>
              <a:t> 14)</a:t>
            </a:r>
          </a:p>
          <a:p>
            <a:pPr marL="914400" lvl="1" indent="-457200">
              <a:buFont typeface="+mj-lt"/>
              <a:buAutoNum type="alphaUcPeriod"/>
            </a:pPr>
            <a:r>
              <a:rPr lang="en-US" sz="2400" i="1" dirty="0" smtClean="0"/>
              <a:t>Hope is in righteousness – Satisfied at resurrection (</a:t>
            </a:r>
            <a:r>
              <a:rPr lang="en-US" sz="2400" i="1" dirty="0" err="1" smtClean="0"/>
              <a:t>v.</a:t>
            </a:r>
            <a:r>
              <a:rPr lang="en-US" sz="2400" i="1" dirty="0" smtClean="0"/>
              <a:t> 15)</a:t>
            </a:r>
          </a:p>
        </p:txBody>
      </p:sp>
      <p:sp>
        <p:nvSpPr>
          <p:cNvPr id="6" name="Round Diagonal Corner Rectangle 5"/>
          <p:cNvSpPr/>
          <p:nvPr/>
        </p:nvSpPr>
        <p:spPr bwMode="auto">
          <a:xfrm rot="20073624">
            <a:off x="-102226" y="349953"/>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1237165273"/>
      </p:ext>
    </p:extLst>
  </p:cSld>
  <p:clrMapOvr>
    <a:masterClrMapping/>
  </p:clrMapOvr>
  <p:transition spd="med">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3716" y="35877"/>
            <a:ext cx="269657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17</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Comfort Learned from the Psalm</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376518" y="1869141"/>
            <a:ext cx="8431306" cy="4185761"/>
          </a:xfrm>
          <a:prstGeom prst="rect">
            <a:avLst/>
          </a:prstGeom>
          <a:noFill/>
        </p:spPr>
        <p:txBody>
          <a:bodyPr wrap="square" rtlCol="0">
            <a:spAutoFit/>
          </a:bodyPr>
          <a:lstStyle/>
          <a:p>
            <a:pPr marL="342900" indent="-342900">
              <a:buFont typeface="+mj-lt"/>
              <a:buAutoNum type="arabicPeriod"/>
            </a:pPr>
            <a:r>
              <a:rPr lang="en-US" sz="2400" dirty="0" smtClean="0"/>
              <a:t>Often we feel unjustly treated (strive to do right and still…) – our vindication is ultimately from the Lord (vv. 1-2)</a:t>
            </a:r>
          </a:p>
          <a:p>
            <a:pPr marL="342900" indent="-342900">
              <a:buFont typeface="+mj-lt"/>
              <a:buAutoNum type="arabicPeriod"/>
            </a:pPr>
            <a:endParaRPr lang="en-US" sz="1000" dirty="0"/>
          </a:p>
          <a:p>
            <a:pPr marL="342900" indent="-342900">
              <a:buFont typeface="+mj-lt"/>
              <a:buAutoNum type="arabicPeriod"/>
            </a:pPr>
            <a:r>
              <a:rPr lang="en-US" sz="2400" dirty="0" smtClean="0"/>
              <a:t>Must appeal to God from a position of righteousness. We cannot expect the Lord to bless if don’t live right (vv. 3-5)</a:t>
            </a:r>
          </a:p>
          <a:p>
            <a:pPr marL="342900" indent="-342900">
              <a:buFont typeface="+mj-lt"/>
              <a:buAutoNum type="arabicPeriod"/>
            </a:pPr>
            <a:endParaRPr lang="en-US" sz="1000" dirty="0"/>
          </a:p>
          <a:p>
            <a:pPr marL="342900" indent="-342900">
              <a:buFont typeface="+mj-lt"/>
              <a:buAutoNum type="arabicPeriod"/>
            </a:pPr>
            <a:r>
              <a:rPr lang="en-US" sz="2400" dirty="0" smtClean="0"/>
              <a:t>Assurance that God hears – even if he lets you go through the trial or test (</a:t>
            </a:r>
            <a:r>
              <a:rPr lang="en-US" sz="2400" dirty="0" err="1" smtClean="0"/>
              <a:t>v.</a:t>
            </a:r>
            <a:r>
              <a:rPr lang="en-US" sz="2400" dirty="0" smtClean="0"/>
              <a:t> 6)</a:t>
            </a:r>
          </a:p>
          <a:p>
            <a:pPr marL="342900" indent="-342900">
              <a:buFont typeface="+mj-lt"/>
              <a:buAutoNum type="arabicPeriod"/>
            </a:pPr>
            <a:endParaRPr lang="en-US" sz="1000" dirty="0"/>
          </a:p>
          <a:p>
            <a:pPr marL="342900" indent="-342900">
              <a:buFont typeface="+mj-lt"/>
              <a:buAutoNum type="arabicPeriod"/>
            </a:pPr>
            <a:r>
              <a:rPr lang="en-US" sz="2400" dirty="0" smtClean="0"/>
              <a:t>Power is in word (</a:t>
            </a:r>
            <a:r>
              <a:rPr lang="en-US" sz="2400" dirty="0" err="1" smtClean="0"/>
              <a:t>v.</a:t>
            </a:r>
            <a:r>
              <a:rPr lang="en-US" sz="2400" dirty="0" smtClean="0"/>
              <a:t> 4)</a:t>
            </a:r>
          </a:p>
          <a:p>
            <a:pPr marL="342900" indent="-342900">
              <a:buFont typeface="+mj-lt"/>
              <a:buAutoNum type="arabicPeriod"/>
            </a:pPr>
            <a:endParaRPr lang="en-US" sz="1000" dirty="0"/>
          </a:p>
          <a:p>
            <a:pPr marL="342900" indent="-342900">
              <a:buFont typeface="+mj-lt"/>
              <a:buAutoNum type="arabicPeriod"/>
            </a:pPr>
            <a:r>
              <a:rPr lang="en-US" sz="2400" dirty="0" smtClean="0"/>
              <a:t>“Peace is the portion of the one who prays” (</a:t>
            </a:r>
            <a:r>
              <a:rPr lang="en-US" sz="2400" dirty="0" err="1" smtClean="0"/>
              <a:t>Scroggie</a:t>
            </a:r>
            <a:r>
              <a:rPr lang="en-US" sz="2400" dirty="0" smtClean="0"/>
              <a:t>)</a:t>
            </a:r>
          </a:p>
          <a:p>
            <a:pPr marL="342900" indent="-342900">
              <a:buFont typeface="+mj-lt"/>
              <a:buAutoNum type="arabicPeriod"/>
            </a:pPr>
            <a:endParaRPr lang="en-US" sz="1000" dirty="0"/>
          </a:p>
          <a:p>
            <a:pPr marL="342900" indent="-342900">
              <a:buFont typeface="+mj-lt"/>
              <a:buAutoNum type="arabicPeriod"/>
            </a:pPr>
            <a:r>
              <a:rPr lang="en-US" sz="2400" dirty="0" smtClean="0"/>
              <a:t>God’s sword (his word) defends us (</a:t>
            </a:r>
            <a:r>
              <a:rPr lang="en-US" sz="2400" dirty="0" err="1" smtClean="0"/>
              <a:t>v.</a:t>
            </a:r>
            <a:r>
              <a:rPr lang="en-US" sz="2400" dirty="0" smtClean="0"/>
              <a:t> 13)</a:t>
            </a:r>
            <a:endParaRPr lang="en-US" sz="2400" dirty="0"/>
          </a:p>
        </p:txBody>
      </p:sp>
      <p:sp>
        <p:nvSpPr>
          <p:cNvPr id="6" name="Round Diagonal Corner Rectangle 5"/>
          <p:cNvSpPr/>
          <p:nvPr/>
        </p:nvSpPr>
        <p:spPr bwMode="auto">
          <a:xfrm rot="20073624">
            <a:off x="-102226" y="349953"/>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1516347469"/>
      </p:ext>
    </p:extLst>
  </p:cSld>
  <p:clrMapOvr>
    <a:masterClrMapping/>
  </p:clrMapOvr>
  <p:transition spd="med">
    <p:pull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3716" y="35877"/>
            <a:ext cx="269657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17</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What Does It Mean to Turn to God?</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2084294" y="2595282"/>
            <a:ext cx="5620870" cy="1754326"/>
          </a:xfrm>
          <a:prstGeom prst="rect">
            <a:avLst/>
          </a:prstGeom>
          <a:noFill/>
        </p:spPr>
        <p:txBody>
          <a:bodyPr wrap="square" rtlCol="0">
            <a:spAutoFit/>
          </a:bodyPr>
          <a:lstStyle/>
          <a:p>
            <a:pPr marL="342900" indent="-342900">
              <a:buFont typeface="+mj-lt"/>
              <a:buAutoNum type="arabicPeriod"/>
            </a:pPr>
            <a:r>
              <a:rPr lang="en-US" sz="5400" dirty="0" smtClean="0">
                <a:effectLst>
                  <a:outerShdw blurRad="38100" dist="38100" dir="2700000" algn="tl">
                    <a:srgbClr val="000000">
                      <a:alpha val="43137"/>
                    </a:srgbClr>
                  </a:outerShdw>
                </a:effectLst>
              </a:rPr>
              <a:t>Obey his word</a:t>
            </a:r>
          </a:p>
          <a:p>
            <a:pPr marL="342900" indent="-342900">
              <a:buFont typeface="+mj-lt"/>
              <a:buAutoNum type="arabicPeriod"/>
            </a:pPr>
            <a:r>
              <a:rPr lang="en-US" sz="5400" dirty="0" smtClean="0">
                <a:effectLst>
                  <a:outerShdw blurRad="38100" dist="38100" dir="2700000" algn="tl">
                    <a:srgbClr val="000000">
                      <a:alpha val="43137"/>
                    </a:srgbClr>
                  </a:outerShdw>
                </a:effectLst>
              </a:rPr>
              <a:t>Pray</a:t>
            </a:r>
            <a:endParaRPr lang="en-US" sz="5400" dirty="0">
              <a:effectLst>
                <a:outerShdw blurRad="38100" dist="38100" dir="2700000" algn="tl">
                  <a:srgbClr val="000000">
                    <a:alpha val="43137"/>
                  </a:srgbClr>
                </a:outerShdw>
              </a:effectLst>
            </a:endParaRPr>
          </a:p>
        </p:txBody>
      </p:sp>
      <p:sp>
        <p:nvSpPr>
          <p:cNvPr id="7" name="Round Diagonal Corner Rectangle 6"/>
          <p:cNvSpPr/>
          <p:nvPr/>
        </p:nvSpPr>
        <p:spPr bwMode="auto">
          <a:xfrm rot="20073624">
            <a:off x="-102226" y="349953"/>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3568457067"/>
      </p:ext>
    </p:extLst>
  </p:cSld>
  <p:clrMapOvr>
    <a:masterClrMapping/>
  </p:clrMapOvr>
  <p:transition spd="med">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3587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860613"/>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Jehovah is the Keeper of his People</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524436" y="1694332"/>
            <a:ext cx="8310282" cy="5016758"/>
          </a:xfrm>
          <a:prstGeom prst="rect">
            <a:avLst/>
          </a:prstGeom>
          <a:solidFill>
            <a:srgbClr val="FFFFFF">
              <a:alpha val="69804"/>
            </a:srgbClr>
          </a:solidFill>
          <a:ln>
            <a:solidFill>
              <a:schemeClr val="accent2">
                <a:lumMod val="50000"/>
              </a:schemeClr>
            </a:solidFill>
          </a:ln>
        </p:spPr>
        <p:txBody>
          <a:bodyPr wrap="square" rtlCol="0">
            <a:spAutoFit/>
          </a:bodyPr>
          <a:lstStyle/>
          <a:p>
            <a:pPr marL="400050" indent="-400050">
              <a:buFont typeface="+mj-lt"/>
              <a:buAutoNum type="romanUcPeriod"/>
            </a:pPr>
            <a:r>
              <a:rPr lang="en-US" sz="2400" b="1" u="sng" dirty="0" smtClean="0"/>
              <a:t>Lord Helps</a:t>
            </a:r>
            <a:r>
              <a:rPr lang="en-US" sz="2400" dirty="0" smtClean="0"/>
              <a:t> (vv. 1-4)</a:t>
            </a:r>
          </a:p>
          <a:p>
            <a:pPr marL="400050" indent="-400050">
              <a:buFont typeface="+mj-lt"/>
              <a:buAutoNum type="romanUcPeriod"/>
            </a:pPr>
            <a:endParaRPr lang="en-US" sz="800" dirty="0" smtClean="0"/>
          </a:p>
          <a:p>
            <a:pPr marL="914400" lvl="1" indent="-457200">
              <a:buFont typeface="+mj-lt"/>
              <a:buAutoNum type="alphaUcPeriod"/>
            </a:pPr>
            <a:r>
              <a:rPr lang="en-US" sz="2400" i="1" dirty="0" smtClean="0"/>
              <a:t>Help only comes from God (vv. 1-2)</a:t>
            </a:r>
          </a:p>
          <a:p>
            <a:pPr marL="914400" lvl="1" indent="-457200">
              <a:buFont typeface="+mj-lt"/>
              <a:buAutoNum type="alphaUcPeriod"/>
            </a:pPr>
            <a:r>
              <a:rPr lang="en-US" sz="2400" i="1" dirty="0" smtClean="0"/>
              <a:t>God watches – does not sleep – always involved (vv. 3-4)</a:t>
            </a:r>
          </a:p>
          <a:p>
            <a:pPr marL="914400" lvl="1" indent="-457200">
              <a:buFont typeface="+mj-lt"/>
              <a:buAutoNum type="alphaUcPeriod"/>
            </a:pPr>
            <a:endParaRPr lang="en-US" sz="800" i="1" dirty="0" smtClean="0"/>
          </a:p>
          <a:p>
            <a:pPr marL="457200" indent="-457200">
              <a:buFont typeface="+mj-lt"/>
              <a:buAutoNum type="romanUcPeriod"/>
            </a:pPr>
            <a:r>
              <a:rPr lang="en-US" sz="2400" b="1" u="sng" dirty="0" smtClean="0"/>
              <a:t>Lord Keeps </a:t>
            </a:r>
            <a:r>
              <a:rPr lang="en-US" sz="2400" dirty="0" smtClean="0"/>
              <a:t>(vv. 5-6)</a:t>
            </a:r>
          </a:p>
          <a:p>
            <a:pPr marL="457200" indent="-457200">
              <a:buFont typeface="+mj-lt"/>
              <a:buAutoNum type="romanUcPeriod"/>
            </a:pPr>
            <a:endParaRPr lang="en-US" sz="800" dirty="0" smtClean="0"/>
          </a:p>
          <a:p>
            <a:pPr marL="914400" lvl="1" indent="-457200">
              <a:buFont typeface="+mj-lt"/>
              <a:buAutoNum type="alphaUcPeriod"/>
            </a:pPr>
            <a:r>
              <a:rPr lang="en-US" sz="2400" i="1" dirty="0" smtClean="0"/>
              <a:t>Lord is your keeper – [</a:t>
            </a:r>
            <a:r>
              <a:rPr lang="en-US" sz="2400" i="1" dirty="0" err="1" smtClean="0"/>
              <a:t>ft</a:t>
            </a:r>
            <a:r>
              <a:rPr lang="en-US" sz="2400" i="1" dirty="0" smtClean="0"/>
              <a:t> note: protection] (</a:t>
            </a:r>
            <a:r>
              <a:rPr lang="en-US" sz="2400" i="1" dirty="0" err="1" smtClean="0"/>
              <a:t>v.</a:t>
            </a:r>
            <a:r>
              <a:rPr lang="en-US" sz="2400" i="1" dirty="0" smtClean="0"/>
              <a:t> 5)</a:t>
            </a:r>
          </a:p>
          <a:p>
            <a:pPr marL="914400" lvl="1" indent="-457200">
              <a:buFont typeface="+mj-lt"/>
              <a:buAutoNum type="alphaUcPeriod"/>
            </a:pPr>
            <a:r>
              <a:rPr lang="en-US" sz="2400" i="1" dirty="0" smtClean="0"/>
              <a:t>Lord is your shade (</a:t>
            </a:r>
            <a:r>
              <a:rPr lang="en-US" sz="2400" i="1" dirty="0" err="1" smtClean="0"/>
              <a:t>v.</a:t>
            </a:r>
            <a:r>
              <a:rPr lang="en-US" sz="2400" i="1" dirty="0" smtClean="0"/>
              <a:t> 6)</a:t>
            </a:r>
          </a:p>
          <a:p>
            <a:pPr marL="914400" lvl="1" indent="-457200">
              <a:buFont typeface="+mj-lt"/>
              <a:buAutoNum type="alphaUcPeriod"/>
            </a:pPr>
            <a:endParaRPr lang="en-US" sz="800" i="1" dirty="0" smtClean="0"/>
          </a:p>
          <a:p>
            <a:pPr marL="457200" indent="-457200">
              <a:buFont typeface="+mj-lt"/>
              <a:buAutoNum type="romanUcPeriod"/>
            </a:pPr>
            <a:r>
              <a:rPr lang="en-US" sz="2400" b="1" u="sng" dirty="0" smtClean="0"/>
              <a:t>Lord Preserves </a:t>
            </a:r>
            <a:r>
              <a:rPr lang="en-US" sz="2400" dirty="0" smtClean="0"/>
              <a:t>(vv. 7-8)</a:t>
            </a:r>
          </a:p>
          <a:p>
            <a:pPr marL="457200" indent="-457200">
              <a:buFont typeface="+mj-lt"/>
              <a:buAutoNum type="romanUcPeriod"/>
            </a:pPr>
            <a:endParaRPr lang="en-US" sz="800" dirty="0" smtClean="0"/>
          </a:p>
          <a:p>
            <a:pPr marL="914400" lvl="1" indent="-457200">
              <a:buFont typeface="+mj-lt"/>
              <a:buAutoNum type="alphaUcPeriod"/>
            </a:pPr>
            <a:r>
              <a:rPr lang="en-US" sz="2400" i="1" dirty="0" smtClean="0"/>
              <a:t>When he preserves (vv. 7a, 8b)</a:t>
            </a:r>
          </a:p>
          <a:p>
            <a:pPr marL="1371600" lvl="2" indent="-457200">
              <a:buFont typeface="+mj-lt"/>
              <a:buAutoNum type="arabicPeriod"/>
            </a:pPr>
            <a:r>
              <a:rPr lang="en-US" sz="2000" dirty="0" smtClean="0"/>
              <a:t>Now from evil (7a)</a:t>
            </a:r>
          </a:p>
          <a:p>
            <a:pPr marL="1371600" lvl="2" indent="-457200">
              <a:buFont typeface="+mj-lt"/>
              <a:buAutoNum type="arabicPeriod"/>
            </a:pPr>
            <a:r>
              <a:rPr lang="en-US" sz="2000" dirty="0" smtClean="0"/>
              <a:t>Forevermore (</a:t>
            </a:r>
            <a:r>
              <a:rPr lang="en-US" sz="2000" dirty="0" err="1" smtClean="0"/>
              <a:t>v.</a:t>
            </a:r>
            <a:r>
              <a:rPr lang="en-US" sz="2000" dirty="0" smtClean="0"/>
              <a:t> 8b)</a:t>
            </a:r>
          </a:p>
          <a:p>
            <a:pPr marL="914400" lvl="1" indent="-457200">
              <a:buFont typeface="+mj-lt"/>
              <a:buAutoNum type="alphaUcPeriod"/>
            </a:pPr>
            <a:r>
              <a:rPr lang="en-US" sz="2400" i="1" dirty="0" smtClean="0"/>
              <a:t>What he preserves – soul (</a:t>
            </a:r>
            <a:r>
              <a:rPr lang="en-US" sz="2400" i="1" dirty="0" err="1" smtClean="0"/>
              <a:t>v.</a:t>
            </a:r>
            <a:r>
              <a:rPr lang="en-US" sz="2400" i="1" dirty="0" smtClean="0"/>
              <a:t> 7b)</a:t>
            </a:r>
          </a:p>
          <a:p>
            <a:pPr marL="914400" lvl="1" indent="-457200">
              <a:buFont typeface="+mj-lt"/>
              <a:buAutoNum type="alphaUcPeriod"/>
            </a:pPr>
            <a:r>
              <a:rPr lang="en-US" sz="2400" i="1" dirty="0" smtClean="0"/>
              <a:t>Where he preserves – in totality of activities (</a:t>
            </a:r>
            <a:r>
              <a:rPr lang="en-US" sz="2400" i="1" dirty="0" err="1" smtClean="0"/>
              <a:t>v.</a:t>
            </a:r>
            <a:r>
              <a:rPr lang="en-US" sz="2400" i="1" dirty="0" smtClean="0"/>
              <a:t> 8a)</a:t>
            </a:r>
          </a:p>
        </p:txBody>
      </p:sp>
      <p:sp>
        <p:nvSpPr>
          <p:cNvPr id="6" name="Round Diagonal Corner Rectangle 5"/>
          <p:cNvSpPr/>
          <p:nvPr/>
        </p:nvSpPr>
        <p:spPr bwMode="auto">
          <a:xfrm rot="20073624">
            <a:off x="-102226" y="349953"/>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1968232648"/>
      </p:ext>
    </p:extLst>
  </p:cSld>
  <p:clrMapOvr>
    <a:masterClrMapping/>
  </p:clrMapOvr>
  <p:transition spd="med">
    <p:pull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3587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Comfort Learned from the Psalm</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376518" y="1869141"/>
            <a:ext cx="8431306" cy="1877437"/>
          </a:xfrm>
          <a:prstGeom prst="rect">
            <a:avLst/>
          </a:prstGeom>
          <a:noFill/>
        </p:spPr>
        <p:txBody>
          <a:bodyPr wrap="square" rtlCol="0">
            <a:spAutoFit/>
          </a:bodyPr>
          <a:lstStyle/>
          <a:p>
            <a:pPr marL="342900" indent="-342900">
              <a:buFont typeface="+mj-lt"/>
              <a:buAutoNum type="arabicPeriod"/>
            </a:pPr>
            <a:r>
              <a:rPr lang="en-US" sz="2400" dirty="0" smtClean="0"/>
              <a:t>Look to God for help</a:t>
            </a:r>
          </a:p>
          <a:p>
            <a:pPr marL="342900" indent="-342900">
              <a:buFont typeface="+mj-lt"/>
              <a:buAutoNum type="arabicPeriod"/>
            </a:pPr>
            <a:endParaRPr lang="en-US" sz="1000" dirty="0"/>
          </a:p>
          <a:p>
            <a:pPr marL="342900" indent="-342900">
              <a:buFont typeface="+mj-lt"/>
              <a:buAutoNum type="arabicPeriod"/>
            </a:pPr>
            <a:r>
              <a:rPr lang="en-US" sz="2400" dirty="0" smtClean="0"/>
              <a:t>“Many hearts have been strengthened for the pilgrimage of life by this song” (</a:t>
            </a:r>
            <a:r>
              <a:rPr lang="en-US" sz="2400" dirty="0" err="1" smtClean="0"/>
              <a:t>Leupold</a:t>
            </a:r>
            <a:r>
              <a:rPr lang="en-US" sz="2400" dirty="0" smtClean="0"/>
              <a:t>)</a:t>
            </a:r>
          </a:p>
          <a:p>
            <a:pPr marL="342900" indent="-342900">
              <a:buFont typeface="+mj-lt"/>
              <a:buAutoNum type="arabicPeriod"/>
            </a:pPr>
            <a:endParaRPr lang="en-US" sz="1000" dirty="0"/>
          </a:p>
          <a:p>
            <a:pPr marL="342900" indent="-342900">
              <a:buFont typeface="+mj-lt"/>
              <a:buAutoNum type="arabicPeriod"/>
            </a:pPr>
            <a:r>
              <a:rPr lang="en-US" sz="2400" dirty="0" smtClean="0"/>
              <a:t>God watches over his people in all their activities</a:t>
            </a:r>
          </a:p>
        </p:txBody>
      </p:sp>
      <p:sp>
        <p:nvSpPr>
          <p:cNvPr id="6" name="Round Diagonal Corner Rectangle 5"/>
          <p:cNvSpPr/>
          <p:nvPr/>
        </p:nvSpPr>
        <p:spPr bwMode="auto">
          <a:xfrm rot="20073624">
            <a:off x="-102226" y="349953"/>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1072657793"/>
      </p:ext>
    </p:extLst>
  </p:cSld>
  <p:clrMapOvr>
    <a:masterClrMapping/>
  </p:clrMapOvr>
  <p:transition spd="med">
    <p:pull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1469" y="35877"/>
            <a:ext cx="2961067"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rPr>
              <a:t>Psalm 121</a:t>
            </a:r>
            <a:endParaRPr lang="en-US" sz="4800" b="1" cap="none" spc="0" dirty="0">
              <a:ln/>
              <a:solidFill>
                <a:schemeClr val="accent2">
                  <a:lumMod val="5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3" name="Rounded Rectangle 2"/>
          <p:cNvSpPr/>
          <p:nvPr/>
        </p:nvSpPr>
        <p:spPr>
          <a:xfrm>
            <a:off x="376518" y="981636"/>
            <a:ext cx="8431306" cy="672353"/>
          </a:xfrm>
          <a:prstGeom prst="roundRect">
            <a:avLst>
              <a:gd name="adj" fmla="val 30667"/>
            </a:avLst>
          </a:prstGeom>
          <a:solidFill>
            <a:schemeClr val="accent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rPr>
              <a:t>What Does it Mean to Look to God?</a:t>
            </a:r>
            <a:endParaRPr lang="en-US" sz="2800" i="1" dirty="0">
              <a:solidFill>
                <a:schemeClr val="accent2">
                  <a:lumMod val="20000"/>
                  <a:lumOff val="80000"/>
                </a:schemeClr>
              </a:solidFill>
              <a:effectLst>
                <a:outerShdw blurRad="38100" dist="38100" dir="2700000" algn="tl">
                  <a:srgbClr val="000000">
                    <a:alpha val="43137"/>
                  </a:srgbClr>
                </a:outerShdw>
              </a:effectLst>
              <a:latin typeface="Kristen ITC" panose="03050502040202030202" pitchFamily="66" charset="0"/>
            </a:endParaRPr>
          </a:p>
        </p:txBody>
      </p:sp>
      <p:sp>
        <p:nvSpPr>
          <p:cNvPr id="6" name="TextBox 5"/>
          <p:cNvSpPr txBox="1"/>
          <p:nvPr/>
        </p:nvSpPr>
        <p:spPr>
          <a:xfrm>
            <a:off x="2084294" y="2595282"/>
            <a:ext cx="5620870" cy="2585323"/>
          </a:xfrm>
          <a:prstGeom prst="rect">
            <a:avLst/>
          </a:prstGeom>
          <a:noFill/>
        </p:spPr>
        <p:txBody>
          <a:bodyPr wrap="square" rtlCol="0">
            <a:spAutoFit/>
          </a:bodyPr>
          <a:lstStyle/>
          <a:p>
            <a:pPr marL="342900" indent="-342900">
              <a:buFont typeface="+mj-lt"/>
              <a:buAutoNum type="arabicPeriod"/>
            </a:pPr>
            <a:r>
              <a:rPr lang="en-US" sz="5400" dirty="0" smtClean="0">
                <a:effectLst>
                  <a:outerShdw blurRad="38100" dist="38100" dir="2700000" algn="tl">
                    <a:srgbClr val="000000">
                      <a:alpha val="43137"/>
                    </a:srgbClr>
                  </a:outerShdw>
                </a:effectLst>
              </a:rPr>
              <a:t>Look to </a:t>
            </a:r>
            <a:r>
              <a:rPr lang="en-US" sz="5400" dirty="0">
                <a:effectLst>
                  <a:outerShdw blurRad="38100" dist="38100" dir="2700000" algn="tl">
                    <a:srgbClr val="000000">
                      <a:alpha val="43137"/>
                    </a:srgbClr>
                  </a:outerShdw>
                </a:effectLst>
              </a:rPr>
              <a:t>h</a:t>
            </a:r>
            <a:r>
              <a:rPr lang="en-US" sz="5400" dirty="0" smtClean="0">
                <a:effectLst>
                  <a:outerShdw blurRad="38100" dist="38100" dir="2700000" algn="tl">
                    <a:srgbClr val="000000">
                      <a:alpha val="43137"/>
                    </a:srgbClr>
                  </a:outerShdw>
                </a:effectLst>
              </a:rPr>
              <a:t>is word</a:t>
            </a:r>
          </a:p>
          <a:p>
            <a:pPr marL="342900" indent="-342900">
              <a:buFont typeface="+mj-lt"/>
              <a:buAutoNum type="arabicPeriod"/>
            </a:pPr>
            <a:r>
              <a:rPr lang="en-US" sz="5400" dirty="0" smtClean="0">
                <a:effectLst>
                  <a:outerShdw blurRad="38100" dist="38100" dir="2700000" algn="tl">
                    <a:srgbClr val="000000">
                      <a:alpha val="43137"/>
                    </a:srgbClr>
                  </a:outerShdw>
                </a:effectLst>
              </a:rPr>
              <a:t>Obey his word</a:t>
            </a:r>
          </a:p>
          <a:p>
            <a:pPr marL="342900" indent="-342900">
              <a:buFont typeface="+mj-lt"/>
              <a:buAutoNum type="arabicPeriod"/>
            </a:pPr>
            <a:r>
              <a:rPr lang="en-US" sz="5400" dirty="0" smtClean="0">
                <a:effectLst>
                  <a:outerShdw blurRad="38100" dist="38100" dir="2700000" algn="tl">
                    <a:srgbClr val="000000">
                      <a:alpha val="43137"/>
                    </a:srgbClr>
                  </a:outerShdw>
                </a:effectLst>
              </a:rPr>
              <a:t>Pray</a:t>
            </a:r>
            <a:endParaRPr lang="en-US" sz="5400" dirty="0">
              <a:effectLst>
                <a:outerShdw blurRad="38100" dist="38100" dir="2700000" algn="tl">
                  <a:srgbClr val="000000">
                    <a:alpha val="43137"/>
                  </a:srgbClr>
                </a:outerShdw>
              </a:effectLst>
            </a:endParaRPr>
          </a:p>
        </p:txBody>
      </p:sp>
      <p:sp>
        <p:nvSpPr>
          <p:cNvPr id="5" name="Round Diagonal Corner Rectangle 4"/>
          <p:cNvSpPr/>
          <p:nvPr/>
        </p:nvSpPr>
        <p:spPr bwMode="auto">
          <a:xfrm rot="20073624">
            <a:off x="-102226" y="349953"/>
            <a:ext cx="2040835" cy="584775"/>
          </a:xfrm>
          <a:prstGeom prst="round2DiagRect">
            <a:avLst>
              <a:gd name="adj1" fmla="val 46127"/>
              <a:gd name="adj2" fmla="val 0"/>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entury Gothic" pitchFamily="34" charset="0"/>
              </a:rPr>
              <a:t>Review</a:t>
            </a:r>
          </a:p>
        </p:txBody>
      </p:sp>
    </p:spTree>
    <p:extLst>
      <p:ext uri="{BB962C8B-B14F-4D97-AF65-F5344CB8AC3E}">
        <p14:creationId xmlns:p14="http://schemas.microsoft.com/office/powerpoint/2010/main" val="1037084475"/>
      </p:ext>
    </p:extLst>
  </p:cSld>
  <p:clrMapOvr>
    <a:masterClrMapping/>
  </p:clrMapOvr>
  <p:transition spd="med">
    <p:pull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23139" y="2057400"/>
            <a:ext cx="4811061" cy="144655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8800" b="1" spc="150" dirty="0" smtClean="0">
                <a:ln w="11430"/>
                <a:solidFill>
                  <a:srgbClr val="F8F8F8"/>
                </a:solidFill>
                <a:effectLst>
                  <a:outerShdw blurRad="50800" dist="38100" algn="l" rotWithShape="0">
                    <a:prstClr val="black">
                      <a:alpha val="40000"/>
                    </a:prstClr>
                  </a:outerShdw>
                </a:effectLst>
              </a:rPr>
              <a:t>Psalm 51</a:t>
            </a:r>
            <a:endParaRPr lang="en-US" sz="8800" b="1" spc="150" dirty="0">
              <a:ln w="11430"/>
              <a:solidFill>
                <a:srgbClr val="F8F8F8"/>
              </a:solidFill>
              <a:effectLst>
                <a:outerShdw blurRad="50800" dist="38100" algn="l" rotWithShape="0">
                  <a:prstClr val="black">
                    <a:alpha val="40000"/>
                  </a:prstClr>
                </a:outerShdw>
              </a:effectLst>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45727505"/>
      </p:ext>
    </p:extLst>
  </p:cSld>
  <p:clrMapOvr>
    <a:masterClrMapping/>
  </p:clrMapOvr>
  <p:transition spd="med">
    <p:pull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6483" y="712694"/>
            <a:ext cx="7745506" cy="5262979"/>
          </a:xfrm>
          <a:prstGeom prst="rect">
            <a:avLst/>
          </a:prstGeom>
          <a:solidFill>
            <a:schemeClr val="tx1"/>
          </a:solidFill>
        </p:spPr>
        <p:txBody>
          <a:bodyPr wrap="square" rtlCol="0">
            <a:spAutoFit/>
          </a:bodyPr>
          <a:lstStyle/>
          <a:p>
            <a:r>
              <a:rPr lang="en-US" sz="2400" b="1" dirty="0" smtClean="0">
                <a:solidFill>
                  <a:schemeClr val="bg1"/>
                </a:solidFill>
              </a:rPr>
              <a:t>1</a:t>
            </a:r>
            <a:r>
              <a:rPr lang="en-US" sz="2400" dirty="0" smtClean="0">
                <a:solidFill>
                  <a:schemeClr val="bg1"/>
                </a:solidFill>
              </a:rPr>
              <a:t> Have </a:t>
            </a:r>
            <a:r>
              <a:rPr lang="en-US" sz="2400" dirty="0">
                <a:solidFill>
                  <a:schemeClr val="bg1"/>
                </a:solidFill>
              </a:rPr>
              <a:t>mercy upon me, O God,</a:t>
            </a:r>
          </a:p>
          <a:p>
            <a:r>
              <a:rPr lang="en-US" sz="2400" dirty="0">
                <a:solidFill>
                  <a:schemeClr val="bg1"/>
                </a:solidFill>
              </a:rPr>
              <a:t>According to Your </a:t>
            </a:r>
            <a:r>
              <a:rPr lang="en-US" sz="2400" dirty="0" err="1">
                <a:solidFill>
                  <a:schemeClr val="bg1"/>
                </a:solidFill>
              </a:rPr>
              <a:t>lovingkindness</a:t>
            </a:r>
            <a:r>
              <a:rPr lang="en-US" sz="2400" dirty="0">
                <a:solidFill>
                  <a:schemeClr val="bg1"/>
                </a:solidFill>
              </a:rPr>
              <a:t>;</a:t>
            </a:r>
          </a:p>
          <a:p>
            <a:r>
              <a:rPr lang="en-US" sz="2400" dirty="0">
                <a:solidFill>
                  <a:schemeClr val="bg1"/>
                </a:solidFill>
              </a:rPr>
              <a:t>According to the multitude of Your tender mercies,</a:t>
            </a:r>
          </a:p>
          <a:p>
            <a:r>
              <a:rPr lang="en-US" sz="2400" dirty="0">
                <a:solidFill>
                  <a:schemeClr val="bg1"/>
                </a:solidFill>
              </a:rPr>
              <a:t>Blot out my transgressions. </a:t>
            </a:r>
          </a:p>
          <a:p>
            <a:r>
              <a:rPr lang="en-US" sz="2400" b="1" dirty="0">
                <a:solidFill>
                  <a:schemeClr val="bg1"/>
                </a:solidFill>
              </a:rPr>
              <a:t>2</a:t>
            </a:r>
            <a:r>
              <a:rPr lang="en-US" sz="2400" dirty="0">
                <a:solidFill>
                  <a:schemeClr val="bg1"/>
                </a:solidFill>
              </a:rPr>
              <a:t> Wash me thoroughly from my iniquity,</a:t>
            </a:r>
          </a:p>
          <a:p>
            <a:r>
              <a:rPr lang="en-US" sz="2400" dirty="0">
                <a:solidFill>
                  <a:schemeClr val="bg1"/>
                </a:solidFill>
              </a:rPr>
              <a:t>And cleanse me from my sin. </a:t>
            </a:r>
          </a:p>
          <a:p>
            <a:endParaRPr lang="en-US" sz="2400" dirty="0">
              <a:solidFill>
                <a:schemeClr val="bg1"/>
              </a:solidFill>
            </a:endParaRPr>
          </a:p>
          <a:p>
            <a:r>
              <a:rPr lang="en-US" sz="2400" b="1" dirty="0">
                <a:solidFill>
                  <a:schemeClr val="bg1"/>
                </a:solidFill>
              </a:rPr>
              <a:t>3</a:t>
            </a:r>
            <a:r>
              <a:rPr lang="en-US" sz="2400" dirty="0">
                <a:solidFill>
                  <a:schemeClr val="bg1"/>
                </a:solidFill>
              </a:rPr>
              <a:t> For I acknowledge my transgressions,</a:t>
            </a:r>
          </a:p>
          <a:p>
            <a:r>
              <a:rPr lang="en-US" sz="2400" dirty="0">
                <a:solidFill>
                  <a:schemeClr val="bg1"/>
                </a:solidFill>
              </a:rPr>
              <a:t>And my sin is always before me. </a:t>
            </a:r>
          </a:p>
          <a:p>
            <a:r>
              <a:rPr lang="en-US" sz="2400" b="1" dirty="0">
                <a:solidFill>
                  <a:schemeClr val="bg1"/>
                </a:solidFill>
              </a:rPr>
              <a:t>4 </a:t>
            </a:r>
            <a:r>
              <a:rPr lang="en-US" sz="2400" dirty="0">
                <a:solidFill>
                  <a:schemeClr val="bg1"/>
                </a:solidFill>
              </a:rPr>
              <a:t>Against You, You only, have I sinned,</a:t>
            </a:r>
          </a:p>
          <a:p>
            <a:r>
              <a:rPr lang="en-US" sz="2400" dirty="0">
                <a:solidFill>
                  <a:schemeClr val="bg1"/>
                </a:solidFill>
              </a:rPr>
              <a:t>And done this evil in Your sight--</a:t>
            </a:r>
          </a:p>
          <a:p>
            <a:r>
              <a:rPr lang="en-US" sz="2400" dirty="0">
                <a:solidFill>
                  <a:schemeClr val="bg1"/>
                </a:solidFill>
              </a:rPr>
              <a:t>That You may be found just when You speak,</a:t>
            </a:r>
          </a:p>
          <a:p>
            <a:r>
              <a:rPr lang="en-US" sz="2400" dirty="0">
                <a:solidFill>
                  <a:schemeClr val="bg1"/>
                </a:solidFill>
              </a:rPr>
              <a:t>And blameless when You judge. </a:t>
            </a:r>
            <a:r>
              <a:rPr lang="en-US" sz="2400" dirty="0" smtClean="0">
                <a:solidFill>
                  <a:schemeClr val="bg1"/>
                </a:solidFill>
              </a:rPr>
              <a:t>And </a:t>
            </a:r>
            <a:r>
              <a:rPr lang="en-US" sz="2400" dirty="0">
                <a:solidFill>
                  <a:schemeClr val="bg1"/>
                </a:solidFill>
              </a:rPr>
              <a:t>in the hidden part You will make me to know wisdom. </a:t>
            </a:r>
          </a:p>
        </p:txBody>
      </p:sp>
    </p:spTree>
    <p:extLst>
      <p:ext uri="{BB962C8B-B14F-4D97-AF65-F5344CB8AC3E}">
        <p14:creationId xmlns:p14="http://schemas.microsoft.com/office/powerpoint/2010/main" val="711629435"/>
      </p:ext>
    </p:extLst>
  </p:cSld>
  <p:clrMapOvr>
    <a:masterClrMapping/>
  </p:clrMapOvr>
  <p:transition spd="med">
    <p:pull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6483" y="712694"/>
            <a:ext cx="7745506" cy="4154984"/>
          </a:xfrm>
          <a:prstGeom prst="rect">
            <a:avLst/>
          </a:prstGeom>
          <a:solidFill>
            <a:schemeClr val="tx1"/>
          </a:solidFill>
        </p:spPr>
        <p:txBody>
          <a:bodyPr wrap="square" rtlCol="0">
            <a:spAutoFit/>
          </a:bodyPr>
          <a:lstStyle/>
          <a:p>
            <a:r>
              <a:rPr lang="en-US" sz="2400" b="1" dirty="0" smtClean="0">
                <a:solidFill>
                  <a:schemeClr val="bg1"/>
                </a:solidFill>
              </a:rPr>
              <a:t>5</a:t>
            </a:r>
            <a:r>
              <a:rPr lang="en-US" sz="2400" dirty="0" smtClean="0">
                <a:solidFill>
                  <a:schemeClr val="bg1"/>
                </a:solidFill>
              </a:rPr>
              <a:t> </a:t>
            </a:r>
            <a:r>
              <a:rPr lang="en-US" sz="2400" dirty="0">
                <a:solidFill>
                  <a:schemeClr val="bg1"/>
                </a:solidFill>
              </a:rPr>
              <a:t>Behold, I was brought forth in iniquity,</a:t>
            </a:r>
          </a:p>
          <a:p>
            <a:r>
              <a:rPr lang="en-US" sz="2400" dirty="0">
                <a:solidFill>
                  <a:schemeClr val="bg1"/>
                </a:solidFill>
              </a:rPr>
              <a:t>And in sin my mother conceived me. </a:t>
            </a:r>
          </a:p>
          <a:p>
            <a:r>
              <a:rPr lang="en-US" sz="2400" b="1" dirty="0">
                <a:solidFill>
                  <a:schemeClr val="bg1"/>
                </a:solidFill>
              </a:rPr>
              <a:t>6</a:t>
            </a:r>
            <a:r>
              <a:rPr lang="en-US" sz="2400" dirty="0">
                <a:solidFill>
                  <a:schemeClr val="bg1"/>
                </a:solidFill>
              </a:rPr>
              <a:t> Behold, You desire truth in the inward parts,</a:t>
            </a:r>
          </a:p>
          <a:p>
            <a:r>
              <a:rPr lang="en-US" sz="2400" dirty="0">
                <a:solidFill>
                  <a:schemeClr val="bg1"/>
                </a:solidFill>
              </a:rPr>
              <a:t>And in the hidden part You will make me to know wisdom. </a:t>
            </a:r>
          </a:p>
          <a:p>
            <a:endParaRPr lang="en-US" sz="2400" dirty="0">
              <a:solidFill>
                <a:schemeClr val="bg1"/>
              </a:solidFill>
            </a:endParaRPr>
          </a:p>
          <a:p>
            <a:r>
              <a:rPr lang="en-US" sz="2400" b="1" dirty="0">
                <a:solidFill>
                  <a:schemeClr val="bg1"/>
                </a:solidFill>
              </a:rPr>
              <a:t>7</a:t>
            </a:r>
            <a:r>
              <a:rPr lang="en-US" sz="2400" dirty="0">
                <a:solidFill>
                  <a:schemeClr val="bg1"/>
                </a:solidFill>
              </a:rPr>
              <a:t> Purge me with hyssop, and I shall be clean;</a:t>
            </a:r>
          </a:p>
          <a:p>
            <a:r>
              <a:rPr lang="en-US" sz="2400" dirty="0">
                <a:solidFill>
                  <a:schemeClr val="bg1"/>
                </a:solidFill>
              </a:rPr>
              <a:t>Wash me, and I shall be whiter than snow. </a:t>
            </a:r>
          </a:p>
          <a:p>
            <a:r>
              <a:rPr lang="en-US" sz="2400" b="1" dirty="0">
                <a:solidFill>
                  <a:schemeClr val="bg1"/>
                </a:solidFill>
              </a:rPr>
              <a:t>8</a:t>
            </a:r>
            <a:r>
              <a:rPr lang="en-US" sz="2400" dirty="0">
                <a:solidFill>
                  <a:schemeClr val="bg1"/>
                </a:solidFill>
              </a:rPr>
              <a:t> Make me to hear joy and gladness,</a:t>
            </a:r>
          </a:p>
          <a:p>
            <a:r>
              <a:rPr lang="en-US" sz="2400" dirty="0">
                <a:solidFill>
                  <a:schemeClr val="bg1"/>
                </a:solidFill>
              </a:rPr>
              <a:t>That the bones You have broken may rejoice. </a:t>
            </a:r>
          </a:p>
          <a:p>
            <a:r>
              <a:rPr lang="en-US" sz="2400" b="1" dirty="0">
                <a:solidFill>
                  <a:schemeClr val="bg1"/>
                </a:solidFill>
              </a:rPr>
              <a:t>9</a:t>
            </a:r>
            <a:r>
              <a:rPr lang="en-US" sz="2400" dirty="0">
                <a:solidFill>
                  <a:schemeClr val="bg1"/>
                </a:solidFill>
              </a:rPr>
              <a:t> Hide Your face from my sins,</a:t>
            </a:r>
          </a:p>
          <a:p>
            <a:r>
              <a:rPr lang="en-US" sz="2400" dirty="0">
                <a:solidFill>
                  <a:schemeClr val="bg1"/>
                </a:solidFill>
              </a:rPr>
              <a:t>And blot out all my iniquities. </a:t>
            </a:r>
          </a:p>
        </p:txBody>
      </p:sp>
    </p:spTree>
    <p:extLst>
      <p:ext uri="{BB962C8B-B14F-4D97-AF65-F5344CB8AC3E}">
        <p14:creationId xmlns:p14="http://schemas.microsoft.com/office/powerpoint/2010/main" val="1000747496"/>
      </p:ext>
    </p:extLst>
  </p:cSld>
  <p:clrMapOvr>
    <a:masterClrMapping/>
  </p:clrMapOvr>
  <p:transition spd="med">
    <p:pull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6483" y="712694"/>
            <a:ext cx="7745506" cy="3416320"/>
          </a:xfrm>
          <a:prstGeom prst="rect">
            <a:avLst/>
          </a:prstGeom>
          <a:solidFill>
            <a:schemeClr val="tx1"/>
          </a:solidFill>
        </p:spPr>
        <p:txBody>
          <a:bodyPr wrap="square" rtlCol="0">
            <a:spAutoFit/>
          </a:bodyPr>
          <a:lstStyle/>
          <a:p>
            <a:r>
              <a:rPr lang="en-US" sz="2400" b="1" dirty="0" smtClean="0">
                <a:solidFill>
                  <a:schemeClr val="bg1"/>
                </a:solidFill>
              </a:rPr>
              <a:t>10</a:t>
            </a:r>
            <a:r>
              <a:rPr lang="en-US" sz="2400" dirty="0" smtClean="0">
                <a:solidFill>
                  <a:schemeClr val="bg1"/>
                </a:solidFill>
              </a:rPr>
              <a:t> </a:t>
            </a:r>
            <a:r>
              <a:rPr lang="en-US" sz="2400" dirty="0">
                <a:solidFill>
                  <a:schemeClr val="bg1"/>
                </a:solidFill>
              </a:rPr>
              <a:t>Create in me a clean heart, O God,</a:t>
            </a:r>
          </a:p>
          <a:p>
            <a:r>
              <a:rPr lang="en-US" sz="2400" dirty="0">
                <a:solidFill>
                  <a:schemeClr val="bg1"/>
                </a:solidFill>
              </a:rPr>
              <a:t>And renew a steadfast spirit within me. </a:t>
            </a:r>
          </a:p>
          <a:p>
            <a:r>
              <a:rPr lang="en-US" sz="2400" b="1" dirty="0">
                <a:solidFill>
                  <a:schemeClr val="bg1"/>
                </a:solidFill>
              </a:rPr>
              <a:t>11</a:t>
            </a:r>
            <a:r>
              <a:rPr lang="en-US" sz="2400" dirty="0">
                <a:solidFill>
                  <a:schemeClr val="bg1"/>
                </a:solidFill>
              </a:rPr>
              <a:t> Do not cast me away from Your presence,</a:t>
            </a:r>
          </a:p>
          <a:p>
            <a:r>
              <a:rPr lang="en-US" sz="2400" dirty="0">
                <a:solidFill>
                  <a:schemeClr val="bg1"/>
                </a:solidFill>
              </a:rPr>
              <a:t>And do not take Your Holy Spirit from me. </a:t>
            </a:r>
          </a:p>
          <a:p>
            <a:endParaRPr lang="en-US" sz="2400" dirty="0">
              <a:solidFill>
                <a:schemeClr val="bg1"/>
              </a:solidFill>
            </a:endParaRPr>
          </a:p>
          <a:p>
            <a:r>
              <a:rPr lang="en-US" sz="2400" b="1" dirty="0">
                <a:solidFill>
                  <a:schemeClr val="bg1"/>
                </a:solidFill>
              </a:rPr>
              <a:t>12</a:t>
            </a:r>
            <a:r>
              <a:rPr lang="en-US" sz="2400" dirty="0">
                <a:solidFill>
                  <a:schemeClr val="bg1"/>
                </a:solidFill>
              </a:rPr>
              <a:t> Restore to me the joy of Your salvation,</a:t>
            </a:r>
          </a:p>
          <a:p>
            <a:r>
              <a:rPr lang="en-US" sz="2400" dirty="0">
                <a:solidFill>
                  <a:schemeClr val="bg1"/>
                </a:solidFill>
              </a:rPr>
              <a:t>And uphold me by Your generous Spirit. </a:t>
            </a:r>
          </a:p>
          <a:p>
            <a:r>
              <a:rPr lang="en-US" sz="2400" b="1" dirty="0">
                <a:solidFill>
                  <a:schemeClr val="bg1"/>
                </a:solidFill>
              </a:rPr>
              <a:t>13</a:t>
            </a:r>
            <a:r>
              <a:rPr lang="en-US" sz="2400" dirty="0">
                <a:solidFill>
                  <a:schemeClr val="bg1"/>
                </a:solidFill>
              </a:rPr>
              <a:t> Then I will teach transgressors Your ways,</a:t>
            </a:r>
          </a:p>
          <a:p>
            <a:r>
              <a:rPr lang="en-US" sz="2400" dirty="0">
                <a:solidFill>
                  <a:schemeClr val="bg1"/>
                </a:solidFill>
              </a:rPr>
              <a:t>And sinners shall be converted to You. </a:t>
            </a:r>
          </a:p>
        </p:txBody>
      </p:sp>
    </p:spTree>
    <p:extLst>
      <p:ext uri="{BB962C8B-B14F-4D97-AF65-F5344CB8AC3E}">
        <p14:creationId xmlns:p14="http://schemas.microsoft.com/office/powerpoint/2010/main" val="2683562454"/>
      </p:ext>
    </p:extLst>
  </p:cSld>
  <p:clrMapOvr>
    <a:masterClrMapping/>
  </p:clrMapOvr>
  <p:transition spd="med">
    <p:pull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6483" y="712694"/>
            <a:ext cx="7745506" cy="3785652"/>
          </a:xfrm>
          <a:prstGeom prst="rect">
            <a:avLst/>
          </a:prstGeom>
          <a:solidFill>
            <a:schemeClr val="tx1"/>
          </a:solidFill>
        </p:spPr>
        <p:txBody>
          <a:bodyPr wrap="square" rtlCol="0">
            <a:spAutoFit/>
          </a:bodyPr>
          <a:lstStyle/>
          <a:p>
            <a:r>
              <a:rPr lang="en-US" sz="2400" b="1" dirty="0" smtClean="0">
                <a:solidFill>
                  <a:prstClr val="black"/>
                </a:solidFill>
              </a:rPr>
              <a:t>14</a:t>
            </a:r>
            <a:r>
              <a:rPr lang="en-US" sz="2400" dirty="0" smtClean="0">
                <a:solidFill>
                  <a:prstClr val="black"/>
                </a:solidFill>
              </a:rPr>
              <a:t> </a:t>
            </a:r>
            <a:r>
              <a:rPr lang="en-US" sz="2400" dirty="0">
                <a:solidFill>
                  <a:prstClr val="black"/>
                </a:solidFill>
              </a:rPr>
              <a:t>Deliver me from bloodshed, O God,</a:t>
            </a:r>
          </a:p>
          <a:p>
            <a:r>
              <a:rPr lang="en-US" sz="2400" dirty="0">
                <a:solidFill>
                  <a:prstClr val="black"/>
                </a:solidFill>
              </a:rPr>
              <a:t>The God of my salvation,</a:t>
            </a:r>
          </a:p>
          <a:p>
            <a:r>
              <a:rPr lang="en-US" sz="2400" dirty="0">
                <a:solidFill>
                  <a:prstClr val="black"/>
                </a:solidFill>
              </a:rPr>
              <a:t>And my tongue shall sing aloud of Your righteousness. </a:t>
            </a:r>
          </a:p>
          <a:p>
            <a:r>
              <a:rPr lang="en-US" sz="2400" b="1" dirty="0">
                <a:solidFill>
                  <a:prstClr val="black"/>
                </a:solidFill>
              </a:rPr>
              <a:t>15</a:t>
            </a:r>
            <a:r>
              <a:rPr lang="en-US" sz="2400" dirty="0">
                <a:solidFill>
                  <a:prstClr val="black"/>
                </a:solidFill>
              </a:rPr>
              <a:t> O Lord, open my lips,</a:t>
            </a:r>
          </a:p>
          <a:p>
            <a:r>
              <a:rPr lang="en-US" sz="2400" dirty="0">
                <a:solidFill>
                  <a:prstClr val="black"/>
                </a:solidFill>
              </a:rPr>
              <a:t>And my mouth shall show forth Your praise. </a:t>
            </a:r>
          </a:p>
          <a:p>
            <a:r>
              <a:rPr lang="en-US" sz="2400" b="1" dirty="0">
                <a:solidFill>
                  <a:prstClr val="black"/>
                </a:solidFill>
              </a:rPr>
              <a:t>16</a:t>
            </a:r>
            <a:r>
              <a:rPr lang="en-US" sz="2400" dirty="0">
                <a:solidFill>
                  <a:prstClr val="black"/>
                </a:solidFill>
              </a:rPr>
              <a:t> For You do not desire sacrifice, or else I would give it;</a:t>
            </a:r>
          </a:p>
          <a:p>
            <a:r>
              <a:rPr lang="en-US" sz="2400" dirty="0">
                <a:solidFill>
                  <a:prstClr val="black"/>
                </a:solidFill>
              </a:rPr>
              <a:t>You do not delight in burnt offering. </a:t>
            </a:r>
          </a:p>
          <a:p>
            <a:r>
              <a:rPr lang="en-US" sz="2400" b="1" dirty="0">
                <a:solidFill>
                  <a:prstClr val="black"/>
                </a:solidFill>
              </a:rPr>
              <a:t>17</a:t>
            </a:r>
            <a:r>
              <a:rPr lang="en-US" sz="2400" dirty="0">
                <a:solidFill>
                  <a:prstClr val="black"/>
                </a:solidFill>
              </a:rPr>
              <a:t> The sacrifices of God are a broken spirit,</a:t>
            </a:r>
          </a:p>
          <a:p>
            <a:r>
              <a:rPr lang="en-US" sz="2400" dirty="0">
                <a:solidFill>
                  <a:prstClr val="black"/>
                </a:solidFill>
              </a:rPr>
              <a:t>A broken and a contrite heart--</a:t>
            </a:r>
          </a:p>
          <a:p>
            <a:r>
              <a:rPr lang="en-US" sz="2400" dirty="0">
                <a:solidFill>
                  <a:prstClr val="black"/>
                </a:solidFill>
              </a:rPr>
              <a:t>These, O God, You will not despise. </a:t>
            </a:r>
          </a:p>
        </p:txBody>
      </p:sp>
    </p:spTree>
    <p:extLst>
      <p:ext uri="{BB962C8B-B14F-4D97-AF65-F5344CB8AC3E}">
        <p14:creationId xmlns:p14="http://schemas.microsoft.com/office/powerpoint/2010/main" val="1147487723"/>
      </p:ext>
    </p:extLst>
  </p:cSld>
  <p:clrMapOvr>
    <a:masterClrMapping/>
  </p:clrMapOvr>
  <p:transition spd="med">
    <p:pull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6483" y="712694"/>
            <a:ext cx="7745506" cy="2308324"/>
          </a:xfrm>
          <a:prstGeom prst="rect">
            <a:avLst/>
          </a:prstGeom>
          <a:solidFill>
            <a:schemeClr val="tx1"/>
          </a:solidFill>
        </p:spPr>
        <p:txBody>
          <a:bodyPr wrap="square" rtlCol="0">
            <a:spAutoFit/>
          </a:bodyPr>
          <a:lstStyle/>
          <a:p>
            <a:r>
              <a:rPr lang="en-US" sz="2400" b="1" dirty="0" smtClean="0">
                <a:solidFill>
                  <a:prstClr val="black"/>
                </a:solidFill>
              </a:rPr>
              <a:t>18</a:t>
            </a:r>
            <a:r>
              <a:rPr lang="en-US" sz="2400" dirty="0" smtClean="0">
                <a:solidFill>
                  <a:prstClr val="black"/>
                </a:solidFill>
              </a:rPr>
              <a:t> </a:t>
            </a:r>
            <a:r>
              <a:rPr lang="en-US" sz="2400" dirty="0">
                <a:solidFill>
                  <a:prstClr val="black"/>
                </a:solidFill>
              </a:rPr>
              <a:t>Do good in Your good pleasure to Zion;</a:t>
            </a:r>
          </a:p>
          <a:p>
            <a:r>
              <a:rPr lang="en-US" sz="2400" dirty="0">
                <a:solidFill>
                  <a:prstClr val="black"/>
                </a:solidFill>
              </a:rPr>
              <a:t>Build the walls of Jerusalem. </a:t>
            </a:r>
          </a:p>
          <a:p>
            <a:r>
              <a:rPr lang="en-US" sz="2400" b="1" dirty="0">
                <a:solidFill>
                  <a:prstClr val="black"/>
                </a:solidFill>
              </a:rPr>
              <a:t>19</a:t>
            </a:r>
            <a:r>
              <a:rPr lang="en-US" sz="2400" dirty="0">
                <a:solidFill>
                  <a:prstClr val="black"/>
                </a:solidFill>
              </a:rPr>
              <a:t> Then You shall be pleased with the sacrifices of righteousness,</a:t>
            </a:r>
          </a:p>
          <a:p>
            <a:r>
              <a:rPr lang="en-US" sz="2400" dirty="0">
                <a:solidFill>
                  <a:prstClr val="black"/>
                </a:solidFill>
              </a:rPr>
              <a:t>With burnt offering and whole burnt offering;</a:t>
            </a:r>
          </a:p>
          <a:p>
            <a:r>
              <a:rPr lang="en-US" sz="2400" dirty="0">
                <a:solidFill>
                  <a:prstClr val="black"/>
                </a:solidFill>
              </a:rPr>
              <a:t>Then they shall offer bulls on Your altar</a:t>
            </a:r>
            <a:r>
              <a:rPr lang="en-US" sz="2400" dirty="0" smtClean="0">
                <a:solidFill>
                  <a:prstClr val="black"/>
                </a:solidFill>
              </a:rPr>
              <a:t>.</a:t>
            </a:r>
            <a:endParaRPr lang="en-US" sz="2400" dirty="0">
              <a:solidFill>
                <a:prstClr val="black"/>
              </a:solidFill>
            </a:endParaRPr>
          </a:p>
        </p:txBody>
      </p:sp>
    </p:spTree>
    <p:extLst>
      <p:ext uri="{BB962C8B-B14F-4D97-AF65-F5344CB8AC3E}">
        <p14:creationId xmlns:p14="http://schemas.microsoft.com/office/powerpoint/2010/main" val="578409679"/>
      </p:ext>
    </p:extLst>
  </p:cSld>
  <p:clrMapOvr>
    <a:masterClrMapping/>
  </p:clrMapOvr>
  <p:transition spd="med">
    <p:pull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sz="4400" i="1" dirty="0" smtClean="0">
                <a:effectLst>
                  <a:outerShdw blurRad="38100" dist="38100" dir="2700000" algn="tl">
                    <a:srgbClr val="000000">
                      <a:alpha val="43137"/>
                    </a:srgbClr>
                  </a:outerShdw>
                </a:effectLst>
              </a:rPr>
              <a:t>Repentance &amp; Forgiveness</a:t>
            </a:r>
            <a:endParaRPr lang="en-US" sz="4400" i="1" dirty="0">
              <a:effectLst>
                <a:outerShdw blurRad="38100" dist="38100" dir="2700000" algn="tl">
                  <a:srgbClr val="000000">
                    <a:alpha val="43137"/>
                  </a:srgbClr>
                </a:outerShdw>
              </a:effectLst>
            </a:endParaRPr>
          </a:p>
        </p:txBody>
      </p:sp>
      <p:sp>
        <p:nvSpPr>
          <p:cNvPr id="4" name="Rectangle 3"/>
          <p:cNvSpPr/>
          <p:nvPr/>
        </p:nvSpPr>
        <p:spPr>
          <a:xfrm>
            <a:off x="2123139" y="2057400"/>
            <a:ext cx="4811061" cy="144655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8800" b="1" spc="150" dirty="0" smtClean="0">
                <a:ln w="11430"/>
                <a:solidFill>
                  <a:srgbClr val="F8F8F8"/>
                </a:solidFill>
                <a:effectLst>
                  <a:outerShdw blurRad="50800" dist="38100" algn="l" rotWithShape="0">
                    <a:prstClr val="black">
                      <a:alpha val="40000"/>
                    </a:prstClr>
                  </a:outerShdw>
                </a:effectLst>
              </a:rPr>
              <a:t>Psalm 51</a:t>
            </a:r>
            <a:endParaRPr lang="en-US" sz="8800" b="1" spc="150" dirty="0">
              <a:ln w="11430"/>
              <a:solidFill>
                <a:srgbClr val="F8F8F8"/>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220152661"/>
      </p:ext>
    </p:extLst>
  </p:cSld>
  <p:clrMapOvr>
    <a:masterClrMapping/>
  </p:clrMapOvr>
  <p:transition spd="med">
    <p:pull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71800" y="67687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
        <p:nvSpPr>
          <p:cNvPr id="3" name="TextBox 2"/>
          <p:cNvSpPr txBox="1"/>
          <p:nvPr/>
        </p:nvSpPr>
        <p:spPr>
          <a:xfrm>
            <a:off x="533400" y="1991380"/>
            <a:ext cx="8001000" cy="2677656"/>
          </a:xfrm>
          <a:prstGeom prst="rect">
            <a:avLst/>
          </a:prstGeom>
          <a:noFill/>
        </p:spPr>
        <p:txBody>
          <a:bodyPr wrap="square" rtlCol="0">
            <a:spAutoFit/>
          </a:bodyPr>
          <a:lstStyle/>
          <a:p>
            <a:pPr algn="ctr"/>
            <a:r>
              <a:rPr lang="en-US" sz="2800" dirty="0" smtClean="0">
                <a:solidFill>
                  <a:srgbClr val="FEFAC9"/>
                </a:solidFill>
                <a:effectLst>
                  <a:outerShdw blurRad="38100" dist="38100" dir="2700000" algn="tl">
                    <a:srgbClr val="000000">
                      <a:alpha val="43137"/>
                    </a:srgbClr>
                  </a:outerShdw>
                </a:effectLst>
              </a:rPr>
              <a:t> A Penitential Psalm</a:t>
            </a:r>
          </a:p>
          <a:p>
            <a:pPr algn="ctr"/>
            <a:endParaRPr lang="en-US" sz="2800" dirty="0">
              <a:solidFill>
                <a:srgbClr val="FEFAC9"/>
              </a:solidFill>
              <a:effectLst>
                <a:outerShdw blurRad="38100" dist="38100" dir="2700000" algn="tl">
                  <a:srgbClr val="000000">
                    <a:alpha val="43137"/>
                  </a:srgbClr>
                </a:outerShdw>
              </a:effectLst>
            </a:endParaRPr>
          </a:p>
          <a:p>
            <a:pPr marL="457200" indent="-457200">
              <a:buFont typeface="Arial" panose="020B0604020202020204" pitchFamily="34" charset="0"/>
              <a:buChar char="•"/>
            </a:pPr>
            <a:r>
              <a:rPr lang="en-US" sz="2800" i="1" dirty="0" smtClean="0">
                <a:effectLst>
                  <a:outerShdw blurRad="38100" dist="38100" dir="2700000" algn="tl">
                    <a:srgbClr val="000000">
                      <a:alpha val="43137"/>
                    </a:srgbClr>
                  </a:outerShdw>
                </a:effectLst>
                <a:latin typeface="Arial Narrow" panose="020B0606020202030204" pitchFamily="34" charset="0"/>
              </a:rPr>
              <a:t>“This is the fourth and the greatest of the seven Penitential Psalms…” (</a:t>
            </a:r>
            <a:r>
              <a:rPr lang="en-US" sz="2800" i="1" dirty="0" err="1" smtClean="0">
                <a:effectLst>
                  <a:outerShdw blurRad="38100" dist="38100" dir="2700000" algn="tl">
                    <a:srgbClr val="000000">
                      <a:alpha val="43137"/>
                    </a:srgbClr>
                  </a:outerShdw>
                </a:effectLst>
                <a:latin typeface="Arial Narrow" panose="020B0606020202030204" pitchFamily="34" charset="0"/>
              </a:rPr>
              <a:t>Scroggie</a:t>
            </a:r>
            <a:r>
              <a:rPr lang="en-US" sz="2800" i="1" dirty="0" smtClean="0">
                <a:effectLst>
                  <a:outerShdw blurRad="38100" dist="38100" dir="2700000" algn="tl">
                    <a:srgbClr val="000000">
                      <a:alpha val="43137"/>
                    </a:srgbClr>
                  </a:outerShdw>
                </a:effectLst>
                <a:latin typeface="Arial Narrow" panose="020B0606020202030204" pitchFamily="34" charset="0"/>
              </a:rPr>
              <a:t>)</a:t>
            </a:r>
          </a:p>
          <a:p>
            <a:pPr marL="457200" indent="-457200">
              <a:buFont typeface="Arial" panose="020B0604020202020204" pitchFamily="34" charset="0"/>
              <a:buChar char="•"/>
            </a:pPr>
            <a:endParaRPr lang="en-US" sz="2800" i="1" dirty="0">
              <a:effectLst>
                <a:outerShdw blurRad="38100" dist="38100" dir="2700000" algn="tl">
                  <a:srgbClr val="000000">
                    <a:alpha val="43137"/>
                  </a:srgbClr>
                </a:outerShdw>
              </a:effectLst>
              <a:latin typeface="Arial Narrow" panose="020B0606020202030204" pitchFamily="34" charset="0"/>
            </a:endParaRPr>
          </a:p>
          <a:p>
            <a:pPr marL="457200" indent="-457200">
              <a:buFont typeface="Arial" panose="020B0604020202020204" pitchFamily="34" charset="0"/>
              <a:buChar char="•"/>
            </a:pPr>
            <a:r>
              <a:rPr lang="en-US" sz="2800" i="1" dirty="0" smtClean="0">
                <a:effectLst>
                  <a:outerShdw blurRad="38100" dist="38100" dir="2700000" algn="tl">
                    <a:srgbClr val="000000">
                      <a:alpha val="43137"/>
                    </a:srgbClr>
                  </a:outerShdw>
                </a:effectLst>
                <a:latin typeface="Arial Narrow" panose="020B0606020202030204" pitchFamily="34" charset="0"/>
              </a:rPr>
              <a:t>Psa. 6, 32, 38, 102, 130, 143</a:t>
            </a:r>
          </a:p>
        </p:txBody>
      </p:sp>
    </p:spTree>
    <p:extLst>
      <p:ext uri="{BB962C8B-B14F-4D97-AF65-F5344CB8AC3E}">
        <p14:creationId xmlns:p14="http://schemas.microsoft.com/office/powerpoint/2010/main" val="3687999185"/>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08487" y="67687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
        <p:nvSpPr>
          <p:cNvPr id="3" name="TextBox 2"/>
          <p:cNvSpPr txBox="1"/>
          <p:nvPr/>
        </p:nvSpPr>
        <p:spPr>
          <a:xfrm>
            <a:off x="533400" y="1991380"/>
            <a:ext cx="8001000" cy="954107"/>
          </a:xfrm>
          <a:prstGeom prst="rect">
            <a:avLst/>
          </a:prstGeom>
          <a:noFill/>
        </p:spPr>
        <p:txBody>
          <a:bodyPr wrap="square" rtlCol="0">
            <a:spAutoFit/>
          </a:bodyPr>
          <a:lstStyle/>
          <a:p>
            <a:pPr algn="ctr"/>
            <a:r>
              <a:rPr lang="en-US" sz="2800" dirty="0" smtClean="0">
                <a:solidFill>
                  <a:srgbClr val="FEFAC9"/>
                </a:solidFill>
                <a:effectLst>
                  <a:outerShdw blurRad="38100" dist="38100" dir="2700000" algn="tl">
                    <a:srgbClr val="000000">
                      <a:alpha val="43137"/>
                    </a:srgbClr>
                  </a:outerShdw>
                </a:effectLst>
              </a:rPr>
              <a:t> </a:t>
            </a:r>
            <a:r>
              <a:rPr lang="en-US" sz="2800" dirty="0" smtClean="0">
                <a:solidFill>
                  <a:srgbClr val="A5B592"/>
                </a:solidFill>
                <a:effectLst>
                  <a:outerShdw blurRad="38100" dist="38100" dir="2700000" algn="tl">
                    <a:srgbClr val="000000">
                      <a:alpha val="43137"/>
                    </a:srgbClr>
                  </a:outerShdw>
                </a:effectLst>
              </a:rPr>
              <a:t>A Penitential Psalm</a:t>
            </a:r>
          </a:p>
          <a:p>
            <a:pPr algn="ctr"/>
            <a:r>
              <a:rPr lang="en-US" sz="2800" dirty="0" smtClean="0">
                <a:solidFill>
                  <a:srgbClr val="FEFAC9"/>
                </a:solidFill>
                <a:effectLst>
                  <a:outerShdw blurRad="38100" dist="38100" dir="2700000" algn="tl">
                    <a:srgbClr val="000000">
                      <a:alpha val="43137"/>
                    </a:srgbClr>
                  </a:outerShdw>
                </a:effectLst>
              </a:rPr>
              <a:t>Repentance &amp; Forgiveness</a:t>
            </a:r>
          </a:p>
        </p:txBody>
      </p:sp>
    </p:spTree>
    <p:extLst>
      <p:ext uri="{BB962C8B-B14F-4D97-AF65-F5344CB8AC3E}">
        <p14:creationId xmlns:p14="http://schemas.microsoft.com/office/powerpoint/2010/main" val="2688552691"/>
      </p:ext>
    </p:extLst>
  </p:cSld>
  <p:clrMapOvr>
    <a:masterClrMapping/>
  </p:clrMapOvr>
  <p:transition spd="med">
    <p:pull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91380"/>
            <a:ext cx="8001000" cy="1384995"/>
          </a:xfrm>
          <a:prstGeom prst="rect">
            <a:avLst/>
          </a:prstGeom>
          <a:noFill/>
        </p:spPr>
        <p:txBody>
          <a:bodyPr wrap="square" rtlCol="0">
            <a:spAutoFit/>
          </a:bodyPr>
          <a:lstStyle/>
          <a:p>
            <a:pPr algn="ctr"/>
            <a:r>
              <a:rPr lang="en-US" sz="2800" dirty="0" smtClean="0">
                <a:solidFill>
                  <a:srgbClr val="FEFAC9"/>
                </a:solidFill>
                <a:effectLst>
                  <a:outerShdw blurRad="38100" dist="38100" dir="2700000" algn="tl">
                    <a:srgbClr val="000000">
                      <a:alpha val="43137"/>
                    </a:srgbClr>
                  </a:outerShdw>
                </a:effectLst>
              </a:rPr>
              <a:t> </a:t>
            </a:r>
            <a:r>
              <a:rPr lang="en-US" sz="2800" dirty="0" smtClean="0">
                <a:solidFill>
                  <a:srgbClr val="A5B592"/>
                </a:solidFill>
                <a:effectLst>
                  <a:outerShdw blurRad="38100" dist="38100" dir="2700000" algn="tl">
                    <a:srgbClr val="000000">
                      <a:alpha val="43137"/>
                    </a:srgbClr>
                  </a:outerShdw>
                </a:effectLst>
              </a:rPr>
              <a:t>A Penitential Psalm</a:t>
            </a:r>
          </a:p>
          <a:p>
            <a:pPr algn="ctr"/>
            <a:r>
              <a:rPr lang="en-US" sz="2800" dirty="0" smtClean="0">
                <a:solidFill>
                  <a:srgbClr val="A5B592"/>
                </a:solidFill>
                <a:effectLst>
                  <a:outerShdw blurRad="38100" dist="38100" dir="2700000" algn="tl">
                    <a:srgbClr val="000000">
                      <a:alpha val="43137"/>
                    </a:srgbClr>
                  </a:outerShdw>
                </a:effectLst>
              </a:rPr>
              <a:t>Repentance &amp; Forgiveness</a:t>
            </a:r>
          </a:p>
          <a:p>
            <a:pPr algn="ctr"/>
            <a:r>
              <a:rPr lang="en-US" sz="2800" dirty="0" smtClean="0">
                <a:solidFill>
                  <a:srgbClr val="FEFAC9"/>
                </a:solidFill>
                <a:effectLst>
                  <a:outerShdw blurRad="38100" dist="38100" dir="2700000" algn="tl">
                    <a:srgbClr val="000000">
                      <a:alpha val="43137"/>
                    </a:srgbClr>
                  </a:outerShdw>
                </a:effectLst>
              </a:rPr>
              <a:t>A Plea for Forgiveness – but more , Renewal</a:t>
            </a:r>
          </a:p>
        </p:txBody>
      </p:sp>
      <p:sp>
        <p:nvSpPr>
          <p:cNvPr id="5" name="TextBox 4"/>
          <p:cNvSpPr txBox="1"/>
          <p:nvPr/>
        </p:nvSpPr>
        <p:spPr>
          <a:xfrm>
            <a:off x="914400" y="3581400"/>
            <a:ext cx="7391400" cy="2308324"/>
          </a:xfrm>
          <a:prstGeom prst="rect">
            <a:avLst/>
          </a:prstGeom>
          <a:noFill/>
        </p:spPr>
        <p:txBody>
          <a:bodyPr wrap="square" rtlCol="0">
            <a:spAutoFit/>
          </a:bodyPr>
          <a:lstStyle/>
          <a:p>
            <a:pPr>
              <a:buFont typeface="Arial" pitchFamily="34" charset="0"/>
              <a:buChar char="•"/>
            </a:pPr>
            <a:r>
              <a:rPr lang="en-US" sz="2400" dirty="0" smtClean="0">
                <a:solidFill>
                  <a:prstClr val="white"/>
                </a:solidFill>
                <a:effectLst>
                  <a:outerShdw blurRad="38100" dist="38100" dir="2700000" algn="tl">
                    <a:srgbClr val="000000">
                      <a:alpha val="43137"/>
                    </a:srgbClr>
                  </a:outerShdw>
                </a:effectLst>
              </a:rPr>
              <a:t> </a:t>
            </a:r>
            <a:r>
              <a:rPr lang="en-US" sz="2400" i="1" dirty="0" smtClean="0">
                <a:solidFill>
                  <a:prstClr val="white"/>
                </a:solidFill>
                <a:effectLst>
                  <a:outerShdw blurRad="38100" dist="38100" dir="2700000" algn="tl">
                    <a:srgbClr val="000000">
                      <a:alpha val="43137"/>
                    </a:srgbClr>
                  </a:outerShdw>
                </a:effectLst>
              </a:rPr>
              <a:t>Expresses deep inner grief over sin</a:t>
            </a:r>
          </a:p>
          <a:p>
            <a:endParaRPr lang="en-US" sz="1200" i="1" dirty="0" smtClean="0">
              <a:solidFill>
                <a:prstClr val="white"/>
              </a:solidFill>
              <a:effectLst>
                <a:outerShdw blurRad="38100" dist="38100" dir="2700000" algn="tl">
                  <a:srgbClr val="000000">
                    <a:alpha val="43137"/>
                  </a:srgbClr>
                </a:outerShdw>
              </a:effectLst>
            </a:endParaRPr>
          </a:p>
          <a:p>
            <a:pPr defTabSz="176213">
              <a:buFont typeface="Arial" pitchFamily="34" charset="0"/>
              <a:buChar char="•"/>
            </a:pPr>
            <a:r>
              <a:rPr lang="en-US" sz="2400" i="1" dirty="0" smtClean="0">
                <a:solidFill>
                  <a:prstClr val="white"/>
                </a:solidFill>
                <a:effectLst>
                  <a:outerShdw blurRad="38100" dist="38100" dir="2700000" algn="tl">
                    <a:srgbClr val="000000">
                      <a:alpha val="43137"/>
                    </a:srgbClr>
                  </a:outerShdw>
                </a:effectLst>
              </a:rPr>
              <a:t> “Purity as well as pardon is the desire of the true 	penitent” (Jensen, 68).</a:t>
            </a:r>
          </a:p>
          <a:p>
            <a:pPr defTabSz="176213"/>
            <a:endParaRPr lang="en-US" sz="1200" i="1" dirty="0" smtClean="0">
              <a:solidFill>
                <a:prstClr val="white"/>
              </a:solidFill>
              <a:effectLst>
                <a:outerShdw blurRad="38100" dist="38100" dir="2700000" algn="tl">
                  <a:srgbClr val="000000">
                    <a:alpha val="43137"/>
                  </a:srgbClr>
                </a:outerShdw>
              </a:effectLst>
            </a:endParaRPr>
          </a:p>
          <a:p>
            <a:pPr defTabSz="176213">
              <a:buFont typeface="Arial" pitchFamily="34" charset="0"/>
              <a:buChar char="•"/>
            </a:pPr>
            <a:r>
              <a:rPr lang="en-US" sz="2400" i="1" dirty="0" smtClean="0">
                <a:solidFill>
                  <a:prstClr val="white"/>
                </a:solidFill>
                <a:effectLst>
                  <a:outerShdw blurRad="38100" dist="38100" dir="2700000" algn="tl">
                    <a:srgbClr val="000000">
                      <a:alpha val="43137"/>
                    </a:srgbClr>
                  </a:outerShdw>
                </a:effectLst>
              </a:rPr>
              <a:t> “This is the heart of genuine, true repentance” (Robert 	Taylor, 54)</a:t>
            </a:r>
            <a:endParaRPr lang="en-US" sz="2400" i="1" dirty="0">
              <a:solidFill>
                <a:prstClr val="white"/>
              </a:solidFill>
              <a:effectLst>
                <a:outerShdw blurRad="38100" dist="38100" dir="2700000" algn="tl">
                  <a:srgbClr val="000000">
                    <a:alpha val="43137"/>
                  </a:srgbClr>
                </a:outerShdw>
              </a:effectLst>
            </a:endParaRPr>
          </a:p>
        </p:txBody>
      </p:sp>
      <p:sp>
        <p:nvSpPr>
          <p:cNvPr id="6" name="Rectangle 5"/>
          <p:cNvSpPr/>
          <p:nvPr/>
        </p:nvSpPr>
        <p:spPr>
          <a:xfrm>
            <a:off x="3008487" y="67687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2675025601"/>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91380"/>
            <a:ext cx="8001000" cy="1815882"/>
          </a:xfrm>
          <a:prstGeom prst="rect">
            <a:avLst/>
          </a:prstGeom>
          <a:noFill/>
        </p:spPr>
        <p:txBody>
          <a:bodyPr wrap="square" rtlCol="0">
            <a:spAutoFit/>
          </a:bodyPr>
          <a:lstStyle/>
          <a:p>
            <a:pPr algn="ctr"/>
            <a:r>
              <a:rPr lang="en-US" sz="2800" dirty="0" smtClean="0">
                <a:solidFill>
                  <a:srgbClr val="FEFAC9"/>
                </a:solidFill>
                <a:effectLst>
                  <a:outerShdw blurRad="38100" dist="38100" dir="2700000" algn="tl">
                    <a:srgbClr val="000000">
                      <a:alpha val="43137"/>
                    </a:srgbClr>
                  </a:outerShdw>
                </a:effectLst>
              </a:rPr>
              <a:t> </a:t>
            </a:r>
            <a:r>
              <a:rPr lang="en-US" sz="2800" dirty="0" smtClean="0">
                <a:solidFill>
                  <a:srgbClr val="A5B592"/>
                </a:solidFill>
                <a:effectLst>
                  <a:outerShdw blurRad="38100" dist="38100" dir="2700000" algn="tl">
                    <a:srgbClr val="000000">
                      <a:alpha val="43137"/>
                    </a:srgbClr>
                  </a:outerShdw>
                </a:effectLst>
              </a:rPr>
              <a:t>A Penitential Psalm</a:t>
            </a:r>
          </a:p>
          <a:p>
            <a:pPr algn="ctr"/>
            <a:r>
              <a:rPr lang="en-US" sz="2800" dirty="0" smtClean="0">
                <a:solidFill>
                  <a:srgbClr val="A5B592"/>
                </a:solidFill>
                <a:effectLst>
                  <a:outerShdw blurRad="38100" dist="38100" dir="2700000" algn="tl">
                    <a:srgbClr val="000000">
                      <a:alpha val="43137"/>
                    </a:srgbClr>
                  </a:outerShdw>
                </a:effectLst>
              </a:rPr>
              <a:t>Repentance &amp; Forgiveness</a:t>
            </a:r>
          </a:p>
          <a:p>
            <a:pPr algn="ctr"/>
            <a:r>
              <a:rPr lang="en-US" sz="2800" dirty="0" smtClean="0">
                <a:solidFill>
                  <a:srgbClr val="A5B592"/>
                </a:solidFill>
                <a:effectLst>
                  <a:outerShdw blurRad="38100" dist="38100" dir="2700000" algn="tl">
                    <a:srgbClr val="000000">
                      <a:alpha val="43137"/>
                    </a:srgbClr>
                  </a:outerShdw>
                </a:effectLst>
              </a:rPr>
              <a:t>A Plea for Forgiveness – but more , Renewal</a:t>
            </a:r>
          </a:p>
          <a:p>
            <a:pPr algn="ctr"/>
            <a:r>
              <a:rPr lang="en-US" sz="2800" dirty="0" smtClean="0">
                <a:solidFill>
                  <a:srgbClr val="FEFAC9"/>
                </a:solidFill>
                <a:effectLst>
                  <a:outerShdw blurRad="38100" dist="38100" dir="2700000" algn="tl">
                    <a:srgbClr val="000000">
                      <a:alpha val="43137"/>
                    </a:srgbClr>
                  </a:outerShdw>
                </a:effectLst>
              </a:rPr>
              <a:t>Occasion:  Nathan’s rebuke to David</a:t>
            </a:r>
          </a:p>
        </p:txBody>
      </p:sp>
      <p:sp>
        <p:nvSpPr>
          <p:cNvPr id="6" name="TextBox 5"/>
          <p:cNvSpPr txBox="1"/>
          <p:nvPr/>
        </p:nvSpPr>
        <p:spPr>
          <a:xfrm>
            <a:off x="914400" y="3886200"/>
            <a:ext cx="7391400" cy="1200329"/>
          </a:xfrm>
          <a:prstGeom prst="rect">
            <a:avLst/>
          </a:prstGeom>
          <a:noFill/>
        </p:spPr>
        <p:txBody>
          <a:bodyPr wrap="square" rtlCol="0">
            <a:spAutoFit/>
          </a:bodyPr>
          <a:lstStyle/>
          <a:p>
            <a:pPr>
              <a:lnSpc>
                <a:spcPct val="150000"/>
              </a:lnSpc>
              <a:buFont typeface="Arial" pitchFamily="34" charset="0"/>
              <a:buChar char="•"/>
            </a:pPr>
            <a:r>
              <a:rPr lang="en-US" sz="2400" dirty="0" smtClean="0">
                <a:solidFill>
                  <a:prstClr val="white"/>
                </a:solidFill>
                <a:effectLst>
                  <a:outerShdw blurRad="38100" dist="38100" dir="2700000" algn="tl">
                    <a:srgbClr val="000000">
                      <a:alpha val="43137"/>
                    </a:srgbClr>
                  </a:outerShdw>
                </a:effectLst>
              </a:rPr>
              <a:t> For his sin with Bathsheba</a:t>
            </a:r>
          </a:p>
          <a:p>
            <a:pPr>
              <a:lnSpc>
                <a:spcPct val="150000"/>
              </a:lnSpc>
              <a:buFont typeface="Arial" pitchFamily="34" charset="0"/>
              <a:buChar char="•"/>
            </a:pPr>
            <a:r>
              <a:rPr lang="en-US" sz="2400" dirty="0" smtClean="0">
                <a:solidFill>
                  <a:prstClr val="white"/>
                </a:solidFill>
                <a:effectLst>
                  <a:outerShdw blurRad="38100" dist="38100" dir="2700000" algn="tl">
                    <a:srgbClr val="000000">
                      <a:alpha val="43137"/>
                    </a:srgbClr>
                  </a:outerShdw>
                </a:effectLst>
              </a:rPr>
              <a:t> 2 Sam. 12:1-13</a:t>
            </a:r>
            <a:endParaRPr lang="en-US" sz="2400" dirty="0">
              <a:solidFill>
                <a:prstClr val="white"/>
              </a:solidFill>
              <a:effectLst>
                <a:outerShdw blurRad="38100" dist="38100" dir="2700000" algn="tl">
                  <a:srgbClr val="000000">
                    <a:alpha val="43137"/>
                  </a:srgbClr>
                </a:outerShdw>
              </a:effectLst>
            </a:endParaRPr>
          </a:p>
        </p:txBody>
      </p:sp>
      <p:sp>
        <p:nvSpPr>
          <p:cNvPr id="5" name="Rectangle 4"/>
          <p:cNvSpPr/>
          <p:nvPr/>
        </p:nvSpPr>
        <p:spPr>
          <a:xfrm>
            <a:off x="3008487" y="67687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2013422082"/>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51557"/>
            <a:ext cx="7924800" cy="6001643"/>
          </a:xfrm>
          <a:prstGeom prst="rect">
            <a:avLst/>
          </a:prstGeom>
          <a:noFill/>
        </p:spPr>
        <p:txBody>
          <a:bodyPr wrap="square" rtlCol="0">
            <a:spAutoFit/>
          </a:bodyPr>
          <a:lstStyle/>
          <a:p>
            <a:r>
              <a:rPr lang="en-US" sz="2400" dirty="0" smtClean="0">
                <a:solidFill>
                  <a:srgbClr val="FEFAC9"/>
                </a:solidFill>
                <a:latin typeface="Times New Roman" pitchFamily="18" charset="0"/>
                <a:cs typeface="Times New Roman" pitchFamily="18" charset="0"/>
              </a:rPr>
              <a:t>1</a:t>
            </a:r>
            <a:r>
              <a:rPr lang="en-US" sz="2400" dirty="0" smtClean="0">
                <a:solidFill>
                  <a:prstClr val="white"/>
                </a:solidFill>
                <a:latin typeface="Times New Roman" pitchFamily="18" charset="0"/>
                <a:cs typeface="Times New Roman" pitchFamily="18" charset="0"/>
              </a:rPr>
              <a:t> Then the LORD sent Nathan to David. And he came to him, and said to him: "There were two men in one city, one rich and the other poor. </a:t>
            </a:r>
          </a:p>
          <a:p>
            <a:r>
              <a:rPr lang="en-US" sz="2400" dirty="0" smtClean="0">
                <a:solidFill>
                  <a:srgbClr val="FEFAC9"/>
                </a:solidFill>
                <a:latin typeface="Times New Roman" pitchFamily="18" charset="0"/>
                <a:cs typeface="Times New Roman" pitchFamily="18" charset="0"/>
              </a:rPr>
              <a:t>2</a:t>
            </a:r>
            <a:r>
              <a:rPr lang="en-US" sz="2400" dirty="0" smtClean="0">
                <a:solidFill>
                  <a:prstClr val="white"/>
                </a:solidFill>
                <a:latin typeface="Times New Roman" pitchFamily="18" charset="0"/>
                <a:cs typeface="Times New Roman" pitchFamily="18" charset="0"/>
              </a:rPr>
              <a:t> The rich man had exceedingly many flocks and herds. </a:t>
            </a:r>
          </a:p>
          <a:p>
            <a:r>
              <a:rPr lang="en-US" sz="2400" dirty="0" smtClean="0">
                <a:solidFill>
                  <a:srgbClr val="FEFAC9"/>
                </a:solidFill>
                <a:latin typeface="Times New Roman" pitchFamily="18" charset="0"/>
                <a:cs typeface="Times New Roman" pitchFamily="18" charset="0"/>
              </a:rPr>
              <a:t>3</a:t>
            </a:r>
            <a:r>
              <a:rPr lang="en-US" sz="2400" dirty="0" smtClean="0">
                <a:solidFill>
                  <a:prstClr val="white"/>
                </a:solidFill>
                <a:latin typeface="Times New Roman" pitchFamily="18" charset="0"/>
                <a:cs typeface="Times New Roman" pitchFamily="18" charset="0"/>
              </a:rPr>
              <a:t> But the poor man had nothing, except one little ewe lamb which he had bought and nourished; and it grew up together with him and with his children. It ate of his own food and drank from his own cup and lay in his bosom; and it was like a daughter to him. </a:t>
            </a:r>
          </a:p>
          <a:p>
            <a:r>
              <a:rPr lang="en-US" sz="2400" dirty="0" smtClean="0">
                <a:solidFill>
                  <a:srgbClr val="FEFAC9"/>
                </a:solidFill>
                <a:latin typeface="Times New Roman" pitchFamily="18" charset="0"/>
                <a:cs typeface="Times New Roman" pitchFamily="18" charset="0"/>
              </a:rPr>
              <a:t>4 </a:t>
            </a:r>
            <a:r>
              <a:rPr lang="en-US" sz="2400" dirty="0" smtClean="0">
                <a:solidFill>
                  <a:prstClr val="white"/>
                </a:solidFill>
                <a:latin typeface="Times New Roman" pitchFamily="18" charset="0"/>
                <a:cs typeface="Times New Roman" pitchFamily="18" charset="0"/>
              </a:rPr>
              <a:t>And a traveler came to the rich man, who refused to take from his own flock and from his own herd to prepare one for the wayfaring man who had come to him; but he took the poor man's lamb and prepared it for the man who had come to him." </a:t>
            </a:r>
          </a:p>
          <a:p>
            <a:r>
              <a:rPr lang="en-US" sz="2400" dirty="0" smtClean="0">
                <a:solidFill>
                  <a:srgbClr val="FEFAC9"/>
                </a:solidFill>
                <a:latin typeface="Times New Roman" pitchFamily="18" charset="0"/>
                <a:cs typeface="Times New Roman" pitchFamily="18" charset="0"/>
              </a:rPr>
              <a:t>5</a:t>
            </a:r>
            <a:r>
              <a:rPr lang="en-US" sz="2400" dirty="0" smtClean="0">
                <a:solidFill>
                  <a:prstClr val="white"/>
                </a:solidFill>
                <a:latin typeface="Times New Roman" pitchFamily="18" charset="0"/>
                <a:cs typeface="Times New Roman" pitchFamily="18" charset="0"/>
              </a:rPr>
              <a:t> So David's anger was greatly aroused against the man, and he said to Nathan, "As the LORD lives, the man who has done this shall surely die! </a:t>
            </a:r>
            <a:endParaRPr lang="en-US" sz="2400"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1577174376"/>
      </p:ext>
    </p:extLst>
  </p:cSld>
  <p:clrMapOvr>
    <a:masterClrMapping/>
  </p:clrMapOvr>
  <p:transition spd="med">
    <p:pull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81000"/>
            <a:ext cx="7924800" cy="6001643"/>
          </a:xfrm>
          <a:prstGeom prst="rect">
            <a:avLst/>
          </a:prstGeom>
          <a:noFill/>
        </p:spPr>
        <p:txBody>
          <a:bodyPr wrap="square" rtlCol="0">
            <a:spAutoFit/>
          </a:bodyPr>
          <a:lstStyle/>
          <a:p>
            <a:r>
              <a:rPr lang="en-US" sz="2400" dirty="0" smtClean="0">
                <a:solidFill>
                  <a:srgbClr val="FEFAC9"/>
                </a:solidFill>
                <a:latin typeface="Times New Roman" pitchFamily="18" charset="0"/>
                <a:cs typeface="Times New Roman" pitchFamily="18" charset="0"/>
              </a:rPr>
              <a:t>6</a:t>
            </a:r>
            <a:r>
              <a:rPr lang="en-US" sz="2400" dirty="0" smtClean="0">
                <a:solidFill>
                  <a:prstClr val="white"/>
                </a:solidFill>
                <a:latin typeface="Times New Roman" pitchFamily="18" charset="0"/>
                <a:cs typeface="Times New Roman" pitchFamily="18" charset="0"/>
              </a:rPr>
              <a:t> And he shall restore fourfold for the lamb, because he did this thing and because he had no pity." </a:t>
            </a:r>
          </a:p>
          <a:p>
            <a:r>
              <a:rPr lang="en-US" sz="2400" dirty="0" smtClean="0">
                <a:solidFill>
                  <a:srgbClr val="FEFAC9"/>
                </a:solidFill>
                <a:latin typeface="Times New Roman" pitchFamily="18" charset="0"/>
                <a:cs typeface="Times New Roman" pitchFamily="18" charset="0"/>
              </a:rPr>
              <a:t>7</a:t>
            </a:r>
            <a:r>
              <a:rPr lang="en-US" sz="2400" dirty="0" smtClean="0">
                <a:solidFill>
                  <a:prstClr val="white"/>
                </a:solidFill>
                <a:latin typeface="Times New Roman" pitchFamily="18" charset="0"/>
                <a:cs typeface="Times New Roman" pitchFamily="18" charset="0"/>
              </a:rPr>
              <a:t> Then Nathan said to David, "</a:t>
            </a:r>
            <a:r>
              <a:rPr lang="en-US" sz="2400" dirty="0" smtClean="0">
                <a:solidFill>
                  <a:srgbClr val="FFFF00"/>
                </a:solidFill>
                <a:latin typeface="Times New Roman" pitchFamily="18" charset="0"/>
                <a:cs typeface="Times New Roman" pitchFamily="18" charset="0"/>
              </a:rPr>
              <a:t>You are the man! </a:t>
            </a:r>
            <a:r>
              <a:rPr lang="en-US" sz="2400" dirty="0" smtClean="0">
                <a:solidFill>
                  <a:prstClr val="white"/>
                </a:solidFill>
                <a:latin typeface="Times New Roman" pitchFamily="18" charset="0"/>
                <a:cs typeface="Times New Roman" pitchFamily="18" charset="0"/>
              </a:rPr>
              <a:t>Thus says the LORD God of Israel: 'I anointed you king over Israel, and I delivered you from the hand of Saul. </a:t>
            </a:r>
          </a:p>
          <a:p>
            <a:r>
              <a:rPr lang="en-US" sz="2400" dirty="0" smtClean="0">
                <a:solidFill>
                  <a:srgbClr val="FEFAC9"/>
                </a:solidFill>
                <a:latin typeface="Times New Roman" pitchFamily="18" charset="0"/>
                <a:cs typeface="Times New Roman" pitchFamily="18" charset="0"/>
              </a:rPr>
              <a:t>8</a:t>
            </a:r>
            <a:r>
              <a:rPr lang="en-US" sz="2400" dirty="0" smtClean="0">
                <a:solidFill>
                  <a:prstClr val="white"/>
                </a:solidFill>
                <a:latin typeface="Times New Roman" pitchFamily="18" charset="0"/>
                <a:cs typeface="Times New Roman" pitchFamily="18" charset="0"/>
              </a:rPr>
              <a:t> I gave you your master's house and your master's wives into your keeping, and gave you the house of Israel and Judah. And if that had been too little, I also would have given you much more! </a:t>
            </a:r>
          </a:p>
          <a:p>
            <a:r>
              <a:rPr lang="en-US" sz="2400" dirty="0" smtClean="0">
                <a:solidFill>
                  <a:srgbClr val="FEFAC9"/>
                </a:solidFill>
                <a:latin typeface="Times New Roman" pitchFamily="18" charset="0"/>
                <a:cs typeface="Times New Roman" pitchFamily="18" charset="0"/>
              </a:rPr>
              <a:t>9</a:t>
            </a:r>
            <a:r>
              <a:rPr lang="en-US" sz="2400" dirty="0" smtClean="0">
                <a:solidFill>
                  <a:prstClr val="white"/>
                </a:solidFill>
                <a:latin typeface="Times New Roman" pitchFamily="18" charset="0"/>
                <a:cs typeface="Times New Roman" pitchFamily="18" charset="0"/>
              </a:rPr>
              <a:t> Why have you despised the commandment of the LORD, to do evil in His sight? You have killed Uriah the Hittite with the sword; you have taken his wife to be your wife, and have killed him with the sword of the people of </a:t>
            </a:r>
            <a:r>
              <a:rPr lang="en-US" sz="2400" dirty="0" err="1" smtClean="0">
                <a:solidFill>
                  <a:prstClr val="white"/>
                </a:solidFill>
                <a:latin typeface="Times New Roman" pitchFamily="18" charset="0"/>
                <a:cs typeface="Times New Roman" pitchFamily="18" charset="0"/>
              </a:rPr>
              <a:t>Ammon</a:t>
            </a:r>
            <a:r>
              <a:rPr lang="en-US" sz="2400" dirty="0" smtClean="0">
                <a:solidFill>
                  <a:prstClr val="white"/>
                </a:solidFill>
                <a:latin typeface="Times New Roman" pitchFamily="18" charset="0"/>
                <a:cs typeface="Times New Roman" pitchFamily="18" charset="0"/>
              </a:rPr>
              <a:t>. </a:t>
            </a:r>
          </a:p>
          <a:p>
            <a:r>
              <a:rPr lang="en-US" sz="2400" dirty="0" smtClean="0">
                <a:solidFill>
                  <a:srgbClr val="FEFAC9"/>
                </a:solidFill>
                <a:latin typeface="Times New Roman" pitchFamily="18" charset="0"/>
                <a:cs typeface="Times New Roman" pitchFamily="18" charset="0"/>
              </a:rPr>
              <a:t>10</a:t>
            </a:r>
            <a:r>
              <a:rPr lang="en-US" sz="2400" dirty="0" smtClean="0">
                <a:solidFill>
                  <a:prstClr val="white"/>
                </a:solidFill>
                <a:latin typeface="Times New Roman" pitchFamily="18" charset="0"/>
                <a:cs typeface="Times New Roman" pitchFamily="18" charset="0"/>
              </a:rPr>
              <a:t> Now therefore, the sword shall never depart from your house, because you have despised Me, and have taken the wife of Uriah the Hittite to be your wife.’</a:t>
            </a:r>
            <a:endParaRPr lang="en-US" sz="2400"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1093705567"/>
      </p:ext>
    </p:extLst>
  </p:cSld>
  <p:clrMapOvr>
    <a:masterClrMapping/>
  </p:clrMapOvr>
  <p:transition spd="med">
    <p:pull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81000"/>
            <a:ext cx="7924800" cy="3416320"/>
          </a:xfrm>
          <a:prstGeom prst="rect">
            <a:avLst/>
          </a:prstGeom>
          <a:noFill/>
        </p:spPr>
        <p:txBody>
          <a:bodyPr wrap="square" rtlCol="0">
            <a:spAutoFit/>
          </a:bodyPr>
          <a:lstStyle/>
          <a:p>
            <a:r>
              <a:rPr lang="en-US" sz="2400" dirty="0" smtClean="0">
                <a:solidFill>
                  <a:srgbClr val="FEFAC9"/>
                </a:solidFill>
                <a:latin typeface="Times New Roman" pitchFamily="18" charset="0"/>
                <a:cs typeface="Times New Roman" pitchFamily="18" charset="0"/>
              </a:rPr>
              <a:t>11</a:t>
            </a:r>
            <a:r>
              <a:rPr lang="en-US" sz="2400" dirty="0" smtClean="0">
                <a:solidFill>
                  <a:prstClr val="white"/>
                </a:solidFill>
                <a:latin typeface="Times New Roman" pitchFamily="18" charset="0"/>
                <a:cs typeface="Times New Roman" pitchFamily="18" charset="0"/>
              </a:rPr>
              <a:t> Thus says the LORD: 'Behold, I will raise up adversity against you from your own house; and I will take your wives before your eyes and give them to your neighbor, and he shall lie with your wives in the sight of this sun. </a:t>
            </a:r>
          </a:p>
          <a:p>
            <a:r>
              <a:rPr lang="en-US" sz="2400" dirty="0" smtClean="0">
                <a:solidFill>
                  <a:srgbClr val="FEFAC9"/>
                </a:solidFill>
                <a:latin typeface="Times New Roman" pitchFamily="18" charset="0"/>
                <a:cs typeface="Times New Roman" pitchFamily="18" charset="0"/>
              </a:rPr>
              <a:t>12</a:t>
            </a:r>
            <a:r>
              <a:rPr lang="en-US" sz="2400" dirty="0" smtClean="0">
                <a:solidFill>
                  <a:prstClr val="white"/>
                </a:solidFill>
                <a:latin typeface="Times New Roman" pitchFamily="18" charset="0"/>
                <a:cs typeface="Times New Roman" pitchFamily="18" charset="0"/>
              </a:rPr>
              <a:t> For you did it secretly, but I will do this thing before all Israel, before the sun.' "  </a:t>
            </a:r>
          </a:p>
          <a:p>
            <a:r>
              <a:rPr lang="en-US" sz="2400" dirty="0" smtClean="0">
                <a:solidFill>
                  <a:srgbClr val="FEFAC9"/>
                </a:solidFill>
                <a:latin typeface="Times New Roman" pitchFamily="18" charset="0"/>
                <a:cs typeface="Times New Roman" pitchFamily="18" charset="0"/>
              </a:rPr>
              <a:t>13</a:t>
            </a:r>
            <a:r>
              <a:rPr lang="en-US" sz="2400" dirty="0" smtClean="0">
                <a:solidFill>
                  <a:prstClr val="white"/>
                </a:solidFill>
                <a:latin typeface="Times New Roman" pitchFamily="18" charset="0"/>
                <a:cs typeface="Times New Roman" pitchFamily="18" charset="0"/>
              </a:rPr>
              <a:t> So David said to Nathan, </a:t>
            </a:r>
            <a:r>
              <a:rPr lang="en-US" sz="2400" dirty="0" smtClean="0">
                <a:solidFill>
                  <a:srgbClr val="FFFF00"/>
                </a:solidFill>
                <a:latin typeface="Times New Roman" pitchFamily="18" charset="0"/>
                <a:cs typeface="Times New Roman" pitchFamily="18" charset="0"/>
              </a:rPr>
              <a:t>"I have sinned against the LORD."</a:t>
            </a:r>
            <a:r>
              <a:rPr lang="en-US" sz="2400" dirty="0" smtClean="0">
                <a:solidFill>
                  <a:prstClr val="white"/>
                </a:solidFill>
                <a:latin typeface="Times New Roman" pitchFamily="18" charset="0"/>
                <a:cs typeface="Times New Roman" pitchFamily="18" charset="0"/>
              </a:rPr>
              <a:t> And Nathan said to David, "The LORD also has put away your sin; you shall not die. </a:t>
            </a:r>
          </a:p>
        </p:txBody>
      </p:sp>
    </p:spTree>
    <p:extLst>
      <p:ext uri="{BB962C8B-B14F-4D97-AF65-F5344CB8AC3E}">
        <p14:creationId xmlns:p14="http://schemas.microsoft.com/office/powerpoint/2010/main" val="1691913182"/>
      </p:ext>
    </p:extLst>
  </p:cSld>
  <p:clrMapOvr>
    <a:masterClrMapping/>
  </p:clrMapOvr>
  <p:transition spd="med">
    <p:pull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91380"/>
            <a:ext cx="8001000" cy="2246769"/>
          </a:xfrm>
          <a:prstGeom prst="rect">
            <a:avLst/>
          </a:prstGeom>
          <a:noFill/>
        </p:spPr>
        <p:txBody>
          <a:bodyPr wrap="square" rtlCol="0">
            <a:spAutoFit/>
          </a:bodyPr>
          <a:lstStyle/>
          <a:p>
            <a:pPr algn="ctr"/>
            <a:r>
              <a:rPr lang="en-US" sz="2800" dirty="0" smtClean="0">
                <a:solidFill>
                  <a:srgbClr val="FEFAC9"/>
                </a:solidFill>
                <a:effectLst>
                  <a:outerShdw blurRad="38100" dist="38100" dir="2700000" algn="tl">
                    <a:srgbClr val="000000">
                      <a:alpha val="43137"/>
                    </a:srgbClr>
                  </a:outerShdw>
                </a:effectLst>
              </a:rPr>
              <a:t> </a:t>
            </a:r>
            <a:r>
              <a:rPr lang="en-US" sz="2800" dirty="0" smtClean="0">
                <a:solidFill>
                  <a:srgbClr val="A5B592"/>
                </a:solidFill>
                <a:effectLst>
                  <a:outerShdw blurRad="38100" dist="38100" dir="2700000" algn="tl">
                    <a:srgbClr val="000000">
                      <a:alpha val="43137"/>
                    </a:srgbClr>
                  </a:outerShdw>
                </a:effectLst>
              </a:rPr>
              <a:t>A Penitential Psalm</a:t>
            </a:r>
          </a:p>
          <a:p>
            <a:pPr algn="ctr"/>
            <a:r>
              <a:rPr lang="en-US" sz="2800" dirty="0" smtClean="0">
                <a:solidFill>
                  <a:srgbClr val="A5B592"/>
                </a:solidFill>
                <a:effectLst>
                  <a:outerShdw blurRad="38100" dist="38100" dir="2700000" algn="tl">
                    <a:srgbClr val="000000">
                      <a:alpha val="43137"/>
                    </a:srgbClr>
                  </a:outerShdw>
                </a:effectLst>
              </a:rPr>
              <a:t>Repentance &amp; Forgiveness</a:t>
            </a:r>
          </a:p>
          <a:p>
            <a:pPr algn="ctr"/>
            <a:r>
              <a:rPr lang="en-US" sz="2800" dirty="0" smtClean="0">
                <a:solidFill>
                  <a:srgbClr val="A5B592"/>
                </a:solidFill>
                <a:effectLst>
                  <a:outerShdw blurRad="38100" dist="38100" dir="2700000" algn="tl">
                    <a:srgbClr val="000000">
                      <a:alpha val="43137"/>
                    </a:srgbClr>
                  </a:outerShdw>
                </a:effectLst>
              </a:rPr>
              <a:t>A Plea for Forgiveness – but more , Renewal</a:t>
            </a:r>
          </a:p>
          <a:p>
            <a:pPr algn="ctr"/>
            <a:r>
              <a:rPr lang="en-US" sz="2800" dirty="0" smtClean="0">
                <a:solidFill>
                  <a:srgbClr val="A5B592"/>
                </a:solidFill>
                <a:effectLst>
                  <a:outerShdw blurRad="38100" dist="38100" dir="2700000" algn="tl">
                    <a:srgbClr val="000000">
                      <a:alpha val="43137"/>
                    </a:srgbClr>
                  </a:outerShdw>
                </a:effectLst>
              </a:rPr>
              <a:t>Occasion:  Nathan’s rebuke to David</a:t>
            </a:r>
          </a:p>
          <a:p>
            <a:pPr algn="ctr"/>
            <a:r>
              <a:rPr lang="en-US" sz="2800" dirty="0" smtClean="0">
                <a:solidFill>
                  <a:srgbClr val="FEFAC9"/>
                </a:solidFill>
                <a:effectLst>
                  <a:outerShdw blurRad="38100" dist="38100" dir="2700000" algn="tl">
                    <a:srgbClr val="000000">
                      <a:alpha val="43137"/>
                    </a:srgbClr>
                  </a:outerShdw>
                </a:effectLst>
              </a:rPr>
              <a:t>This Psalm has no equal</a:t>
            </a:r>
          </a:p>
        </p:txBody>
      </p:sp>
      <p:sp>
        <p:nvSpPr>
          <p:cNvPr id="5" name="TextBox 4"/>
          <p:cNvSpPr txBox="1"/>
          <p:nvPr/>
        </p:nvSpPr>
        <p:spPr>
          <a:xfrm>
            <a:off x="533400" y="4343400"/>
            <a:ext cx="8229600" cy="1877437"/>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smtClean="0">
                <a:solidFill>
                  <a:prstClr val="white"/>
                </a:solidFill>
              </a:rPr>
              <a:t>“Very much to the point is </a:t>
            </a:r>
            <a:r>
              <a:rPr lang="en-US" sz="2400" i="1" dirty="0" err="1" smtClean="0">
                <a:solidFill>
                  <a:prstClr val="white"/>
                </a:solidFill>
              </a:rPr>
              <a:t>Oesterley’s</a:t>
            </a:r>
            <a:r>
              <a:rPr lang="en-US" sz="2400" dirty="0" smtClean="0">
                <a:solidFill>
                  <a:prstClr val="white"/>
                </a:solidFill>
              </a:rPr>
              <a:t> statement: ‘For the realization of the sense of sin, set forth with unflinching candor, it has no equal.’”</a:t>
            </a:r>
          </a:p>
          <a:p>
            <a:endParaRPr lang="en-US" sz="2400" dirty="0" smtClean="0">
              <a:solidFill>
                <a:prstClr val="white"/>
              </a:solidFill>
            </a:endParaRPr>
          </a:p>
          <a:p>
            <a:pPr algn="r"/>
            <a:r>
              <a:rPr lang="en-US" sz="2000" dirty="0" smtClean="0">
                <a:solidFill>
                  <a:prstClr val="white"/>
                </a:solidFill>
              </a:rPr>
              <a:t>H. C. </a:t>
            </a:r>
            <a:r>
              <a:rPr lang="en-US" sz="2000" dirty="0" err="1" smtClean="0">
                <a:solidFill>
                  <a:prstClr val="white"/>
                </a:solidFill>
              </a:rPr>
              <a:t>Leupold</a:t>
            </a:r>
            <a:r>
              <a:rPr lang="en-US" sz="2000" dirty="0" smtClean="0">
                <a:solidFill>
                  <a:prstClr val="white"/>
                </a:solidFill>
              </a:rPr>
              <a:t>, p. 400</a:t>
            </a:r>
            <a:endParaRPr lang="en-US" sz="2000" dirty="0">
              <a:solidFill>
                <a:prstClr val="white"/>
              </a:solidFill>
            </a:endParaRPr>
          </a:p>
        </p:txBody>
      </p:sp>
      <p:sp>
        <p:nvSpPr>
          <p:cNvPr id="6" name="Rectangle 5"/>
          <p:cNvSpPr/>
          <p:nvPr/>
        </p:nvSpPr>
        <p:spPr>
          <a:xfrm>
            <a:off x="3008487" y="67687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1595426008"/>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91380"/>
            <a:ext cx="8001000" cy="2677656"/>
          </a:xfrm>
          <a:prstGeom prst="rect">
            <a:avLst/>
          </a:prstGeom>
          <a:noFill/>
        </p:spPr>
        <p:txBody>
          <a:bodyPr wrap="square" rtlCol="0">
            <a:spAutoFit/>
          </a:bodyPr>
          <a:lstStyle/>
          <a:p>
            <a:pPr algn="ctr"/>
            <a:r>
              <a:rPr lang="en-US" sz="2800" dirty="0" smtClean="0">
                <a:solidFill>
                  <a:srgbClr val="FEFAC9"/>
                </a:solidFill>
                <a:effectLst>
                  <a:outerShdw blurRad="38100" dist="38100" dir="2700000" algn="tl">
                    <a:srgbClr val="000000">
                      <a:alpha val="43137"/>
                    </a:srgbClr>
                  </a:outerShdw>
                </a:effectLst>
              </a:rPr>
              <a:t> </a:t>
            </a:r>
            <a:r>
              <a:rPr lang="en-US" sz="2800" dirty="0" smtClean="0">
                <a:solidFill>
                  <a:srgbClr val="A5B592"/>
                </a:solidFill>
                <a:effectLst>
                  <a:outerShdw blurRad="38100" dist="38100" dir="2700000" algn="tl">
                    <a:srgbClr val="000000">
                      <a:alpha val="43137"/>
                    </a:srgbClr>
                  </a:outerShdw>
                </a:effectLst>
              </a:rPr>
              <a:t>A Penitential Psalm</a:t>
            </a:r>
          </a:p>
          <a:p>
            <a:pPr algn="ctr"/>
            <a:r>
              <a:rPr lang="en-US" sz="2800" dirty="0" smtClean="0">
                <a:solidFill>
                  <a:srgbClr val="A5B592"/>
                </a:solidFill>
                <a:effectLst>
                  <a:outerShdw blurRad="38100" dist="38100" dir="2700000" algn="tl">
                    <a:srgbClr val="000000">
                      <a:alpha val="43137"/>
                    </a:srgbClr>
                  </a:outerShdw>
                </a:effectLst>
              </a:rPr>
              <a:t>Repentance &amp; Forgiveness</a:t>
            </a:r>
          </a:p>
          <a:p>
            <a:pPr algn="ctr"/>
            <a:r>
              <a:rPr lang="en-US" sz="2800" dirty="0" smtClean="0">
                <a:solidFill>
                  <a:srgbClr val="A5B592"/>
                </a:solidFill>
                <a:effectLst>
                  <a:outerShdw blurRad="38100" dist="38100" dir="2700000" algn="tl">
                    <a:srgbClr val="000000">
                      <a:alpha val="43137"/>
                    </a:srgbClr>
                  </a:outerShdw>
                </a:effectLst>
              </a:rPr>
              <a:t>A Plea for Forgiveness – but more , Renewal</a:t>
            </a:r>
          </a:p>
          <a:p>
            <a:pPr algn="ctr"/>
            <a:r>
              <a:rPr lang="en-US" sz="2800" dirty="0" smtClean="0">
                <a:solidFill>
                  <a:srgbClr val="A5B592"/>
                </a:solidFill>
                <a:effectLst>
                  <a:outerShdw blurRad="38100" dist="38100" dir="2700000" algn="tl">
                    <a:srgbClr val="000000">
                      <a:alpha val="43137"/>
                    </a:srgbClr>
                  </a:outerShdw>
                </a:effectLst>
              </a:rPr>
              <a:t>Occasion:  Nathan’s rebuke to David</a:t>
            </a:r>
          </a:p>
          <a:p>
            <a:pPr algn="ctr"/>
            <a:r>
              <a:rPr lang="en-US" sz="2800" dirty="0" smtClean="0">
                <a:solidFill>
                  <a:srgbClr val="A5B592"/>
                </a:solidFill>
                <a:effectLst>
                  <a:outerShdw blurRad="38100" dist="38100" dir="2700000" algn="tl">
                    <a:srgbClr val="000000">
                      <a:alpha val="43137"/>
                    </a:srgbClr>
                  </a:outerShdw>
                </a:effectLst>
              </a:rPr>
              <a:t>This Psalm has no equal</a:t>
            </a:r>
          </a:p>
          <a:p>
            <a:pPr algn="ctr"/>
            <a:r>
              <a:rPr lang="en-US" sz="2800" dirty="0" smtClean="0">
                <a:solidFill>
                  <a:srgbClr val="FEFAC9"/>
                </a:solidFill>
                <a:effectLst>
                  <a:outerShdw blurRad="38100" dist="38100" dir="2700000" algn="tl">
                    <a:srgbClr val="000000">
                      <a:alpha val="43137"/>
                    </a:srgbClr>
                  </a:outerShdw>
                </a:effectLst>
              </a:rPr>
              <a:t>Author: David</a:t>
            </a:r>
          </a:p>
        </p:txBody>
      </p:sp>
      <p:sp>
        <p:nvSpPr>
          <p:cNvPr id="5" name="Rectangle 4"/>
          <p:cNvSpPr/>
          <p:nvPr/>
        </p:nvSpPr>
        <p:spPr>
          <a:xfrm>
            <a:off x="3008487" y="67687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161994137"/>
      </p:ext>
    </p:extLst>
  </p:cSld>
  <p:clrMapOvr>
    <a:masterClrMapping/>
  </p:clrMapOvr>
  <p:transition spd="med">
    <p:pull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91380"/>
            <a:ext cx="8001000" cy="3108543"/>
          </a:xfrm>
          <a:prstGeom prst="rect">
            <a:avLst/>
          </a:prstGeom>
          <a:noFill/>
        </p:spPr>
        <p:txBody>
          <a:bodyPr wrap="square" rtlCol="0">
            <a:spAutoFit/>
          </a:bodyPr>
          <a:lstStyle/>
          <a:p>
            <a:pPr algn="ctr"/>
            <a:r>
              <a:rPr lang="en-US" sz="2800" dirty="0" smtClean="0">
                <a:solidFill>
                  <a:srgbClr val="FEFAC9"/>
                </a:solidFill>
                <a:effectLst>
                  <a:outerShdw blurRad="38100" dist="38100" dir="2700000" algn="tl">
                    <a:srgbClr val="000000">
                      <a:alpha val="43137"/>
                    </a:srgbClr>
                  </a:outerShdw>
                </a:effectLst>
              </a:rPr>
              <a:t> </a:t>
            </a:r>
            <a:r>
              <a:rPr lang="en-US" sz="2800" dirty="0" smtClean="0">
                <a:solidFill>
                  <a:srgbClr val="A5B592"/>
                </a:solidFill>
                <a:effectLst>
                  <a:outerShdw blurRad="38100" dist="38100" dir="2700000" algn="tl">
                    <a:srgbClr val="000000">
                      <a:alpha val="43137"/>
                    </a:srgbClr>
                  </a:outerShdw>
                </a:effectLst>
              </a:rPr>
              <a:t>A Penitential Psalm</a:t>
            </a:r>
          </a:p>
          <a:p>
            <a:pPr algn="ctr"/>
            <a:r>
              <a:rPr lang="en-US" sz="2800" dirty="0" smtClean="0">
                <a:solidFill>
                  <a:srgbClr val="A5B592"/>
                </a:solidFill>
                <a:effectLst>
                  <a:outerShdw blurRad="38100" dist="38100" dir="2700000" algn="tl">
                    <a:srgbClr val="000000">
                      <a:alpha val="43137"/>
                    </a:srgbClr>
                  </a:outerShdw>
                </a:effectLst>
              </a:rPr>
              <a:t>Repentance &amp; Forgiveness</a:t>
            </a:r>
          </a:p>
          <a:p>
            <a:pPr algn="ctr"/>
            <a:r>
              <a:rPr lang="en-US" sz="2800" dirty="0" smtClean="0">
                <a:solidFill>
                  <a:srgbClr val="A5B592"/>
                </a:solidFill>
                <a:effectLst>
                  <a:outerShdw blurRad="38100" dist="38100" dir="2700000" algn="tl">
                    <a:srgbClr val="000000">
                      <a:alpha val="43137"/>
                    </a:srgbClr>
                  </a:outerShdw>
                </a:effectLst>
              </a:rPr>
              <a:t>A Plea for Forgiveness – but more , Renewal</a:t>
            </a:r>
          </a:p>
          <a:p>
            <a:pPr algn="ctr"/>
            <a:r>
              <a:rPr lang="en-US" sz="2800" dirty="0" smtClean="0">
                <a:solidFill>
                  <a:srgbClr val="A5B592"/>
                </a:solidFill>
                <a:effectLst>
                  <a:outerShdw blurRad="38100" dist="38100" dir="2700000" algn="tl">
                    <a:srgbClr val="000000">
                      <a:alpha val="43137"/>
                    </a:srgbClr>
                  </a:outerShdw>
                </a:effectLst>
              </a:rPr>
              <a:t>Occasion:  Nathan’s rebuke to David</a:t>
            </a:r>
          </a:p>
          <a:p>
            <a:pPr algn="ctr"/>
            <a:r>
              <a:rPr lang="en-US" sz="2800" dirty="0" smtClean="0">
                <a:solidFill>
                  <a:srgbClr val="A5B592"/>
                </a:solidFill>
                <a:effectLst>
                  <a:outerShdw blurRad="38100" dist="38100" dir="2700000" algn="tl">
                    <a:srgbClr val="000000">
                      <a:alpha val="43137"/>
                    </a:srgbClr>
                  </a:outerShdw>
                </a:effectLst>
              </a:rPr>
              <a:t>This Psalm has no equal</a:t>
            </a:r>
          </a:p>
          <a:p>
            <a:pPr algn="ctr"/>
            <a:r>
              <a:rPr lang="en-US" sz="2800" dirty="0" smtClean="0">
                <a:solidFill>
                  <a:schemeClr val="accent1"/>
                </a:solidFill>
                <a:effectLst>
                  <a:outerShdw blurRad="38100" dist="38100" dir="2700000" algn="tl">
                    <a:srgbClr val="000000">
                      <a:alpha val="43137"/>
                    </a:srgbClr>
                  </a:outerShdw>
                </a:effectLst>
              </a:rPr>
              <a:t>Author: David</a:t>
            </a:r>
          </a:p>
          <a:p>
            <a:pPr algn="ctr"/>
            <a:r>
              <a:rPr lang="en-US" sz="2800" dirty="0" smtClean="0">
                <a:solidFill>
                  <a:srgbClr val="FEFAC9"/>
                </a:solidFill>
                <a:effectLst>
                  <a:outerShdw blurRad="38100" dist="38100" dir="2700000" algn="tl">
                    <a:srgbClr val="000000">
                      <a:alpha val="43137"/>
                    </a:srgbClr>
                  </a:outerShdw>
                </a:effectLst>
              </a:rPr>
              <a:t>Psalm of comfort: Forgiveness &amp; Renewal</a:t>
            </a:r>
          </a:p>
        </p:txBody>
      </p:sp>
      <p:sp>
        <p:nvSpPr>
          <p:cNvPr id="5" name="Rectangle 4"/>
          <p:cNvSpPr/>
          <p:nvPr/>
        </p:nvSpPr>
        <p:spPr>
          <a:xfrm>
            <a:off x="3008487" y="67687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3385437391"/>
      </p:ext>
    </p:extLst>
  </p:cSld>
  <p:clrMapOvr>
    <a:masterClrMapping/>
  </p:clrMapOvr>
  <p:transition spd="med">
    <p:pull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38100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
        <p:nvSpPr>
          <p:cNvPr id="3" name="TextBox 2"/>
          <p:cNvSpPr txBox="1"/>
          <p:nvPr/>
        </p:nvSpPr>
        <p:spPr>
          <a:xfrm>
            <a:off x="990600" y="1524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Tx/>
              <a:buAutoNum type="romanUcPeriod"/>
            </a:pPr>
            <a:r>
              <a:rPr lang="en-US" sz="3200" u="sng" dirty="0" smtClean="0">
                <a:solidFill>
                  <a:srgbClr val="FEFAC9"/>
                </a:solidFill>
                <a:effectLst>
                  <a:outerShdw blurRad="38100" dist="38100" dir="2700000" algn="tl">
                    <a:srgbClr val="000000">
                      <a:alpha val="43137"/>
                    </a:srgbClr>
                  </a:outerShdw>
                </a:effectLst>
              </a:rPr>
              <a:t>Prayer for Forgiveness</a:t>
            </a:r>
            <a:r>
              <a:rPr lang="en-US" sz="3200" dirty="0" smtClean="0">
                <a:solidFill>
                  <a:srgbClr val="FEFAC9"/>
                </a:solidFill>
                <a:effectLst>
                  <a:outerShdw blurRad="38100" dist="38100" dir="2700000" algn="tl">
                    <a:srgbClr val="000000">
                      <a:alpha val="43137"/>
                    </a:srgbClr>
                  </a:outerShdw>
                </a:effectLst>
              </a:rPr>
              <a:t> (vv. 1-4)</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72659740"/>
      </p:ext>
    </p:extLst>
  </p:cSld>
  <p:clrMapOvr>
    <a:masterClrMapping/>
  </p:clrMapOvr>
  <p:transition spd="med">
    <p:pull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010400" cy="707886"/>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4000" dirty="0" smtClean="0">
                <a:solidFill>
                  <a:prstClr val="white"/>
                </a:solidFill>
                <a:effectLst>
                  <a:outerShdw blurRad="38100" dist="38100" dir="2700000" algn="tl">
                    <a:srgbClr val="000000">
                      <a:alpha val="43137"/>
                    </a:srgbClr>
                  </a:outerShdw>
                </a:effectLst>
                <a:latin typeface="Franklin Gothic Medium"/>
              </a:rPr>
              <a:t>The Sin</a:t>
            </a:r>
            <a:endParaRPr lang="en-US" sz="4000" dirty="0">
              <a:solidFill>
                <a:prstClr val="white"/>
              </a:solidFill>
              <a:effectLst>
                <a:outerShdw blurRad="38100" dist="38100" dir="2700000" algn="tl">
                  <a:srgbClr val="000000">
                    <a:alpha val="43137"/>
                  </a:srgbClr>
                </a:outerShdw>
              </a:effectLst>
              <a:latin typeface="Franklin Gothic Medium"/>
            </a:endParaRPr>
          </a:p>
        </p:txBody>
      </p:sp>
      <p:sp>
        <p:nvSpPr>
          <p:cNvPr id="3" name="TextBox 2"/>
          <p:cNvSpPr txBox="1"/>
          <p:nvPr/>
        </p:nvSpPr>
        <p:spPr>
          <a:xfrm>
            <a:off x="1066800" y="1524000"/>
            <a:ext cx="7772400" cy="4450706"/>
          </a:xfrm>
          <a:prstGeom prst="rect">
            <a:avLst/>
          </a:prstGeom>
          <a:noFill/>
        </p:spPr>
        <p:txBody>
          <a:bodyPr wrap="square" rtlCol="0">
            <a:spAutoFit/>
          </a:bodyPr>
          <a:lstStyle/>
          <a:p>
            <a:pPr marL="342900" indent="-342900">
              <a:lnSpc>
                <a:spcPts val="7000"/>
              </a:lnSpc>
              <a:buFontTx/>
              <a:buAutoNum type="arabicPeriod"/>
              <a:tabLst>
                <a:tab pos="3140075" algn="l"/>
              </a:tabLst>
            </a:pPr>
            <a:r>
              <a:rPr lang="en-US" sz="3200" dirty="0" smtClean="0">
                <a:solidFill>
                  <a:prstClr val="white"/>
                </a:solidFill>
                <a:effectLst>
                  <a:outerShdw blurRad="38100" dist="38100" dir="2700000" algn="tl">
                    <a:srgbClr val="000000">
                      <a:alpha val="43137"/>
                    </a:srgbClr>
                  </a:outerShdw>
                </a:effectLst>
              </a:rPr>
              <a:t> </a:t>
            </a:r>
            <a:r>
              <a:rPr lang="en-US" sz="3200" dirty="0" smtClean="0">
                <a:solidFill>
                  <a:srgbClr val="FFFF00"/>
                </a:solidFill>
                <a:effectLst>
                  <a:outerShdw blurRad="38100" dist="38100" dir="2700000" algn="tl">
                    <a:srgbClr val="000000">
                      <a:alpha val="43137"/>
                    </a:srgbClr>
                  </a:outerShdw>
                </a:effectLst>
              </a:rPr>
              <a:t>Transgression </a:t>
            </a:r>
            <a:r>
              <a:rPr lang="en-US" sz="3200" dirty="0" smtClean="0">
                <a:solidFill>
                  <a:prstClr val="white"/>
                </a:solidFill>
                <a:effectLst>
                  <a:outerShdw blurRad="38100" dist="38100" dir="2700000" algn="tl">
                    <a:srgbClr val="000000">
                      <a:alpha val="43137"/>
                    </a:srgbClr>
                  </a:outerShdw>
                </a:effectLst>
              </a:rPr>
              <a:t>(vv. 1, 3) </a:t>
            </a:r>
          </a:p>
          <a:p>
            <a:pPr marL="342900" indent="-342900">
              <a:lnSpc>
                <a:spcPts val="7000"/>
              </a:lnSpc>
              <a:buFontTx/>
              <a:buAutoNum type="arabicPeriod"/>
            </a:pPr>
            <a:r>
              <a:rPr lang="en-US" sz="3200" dirty="0" smtClean="0">
                <a:solidFill>
                  <a:prstClr val="white"/>
                </a:solidFill>
                <a:effectLst>
                  <a:outerShdw blurRad="38100" dist="38100" dir="2700000" algn="tl">
                    <a:srgbClr val="000000">
                      <a:alpha val="43137"/>
                    </a:srgbClr>
                  </a:outerShdw>
                </a:effectLst>
              </a:rPr>
              <a:t>  </a:t>
            </a:r>
            <a:r>
              <a:rPr lang="en-US" sz="3200" dirty="0" smtClean="0">
                <a:solidFill>
                  <a:srgbClr val="FFFF00"/>
                </a:solidFill>
                <a:effectLst>
                  <a:outerShdw blurRad="38100" dist="38100" dir="2700000" algn="tl">
                    <a:srgbClr val="000000">
                      <a:alpha val="43137"/>
                    </a:srgbClr>
                  </a:outerShdw>
                </a:effectLst>
              </a:rPr>
              <a:t>Iniquity</a:t>
            </a:r>
            <a:r>
              <a:rPr lang="en-US" sz="3200" dirty="0" smtClean="0">
                <a:solidFill>
                  <a:prstClr val="white"/>
                </a:solidFill>
                <a:effectLst>
                  <a:outerShdw blurRad="38100" dist="38100" dir="2700000" algn="tl">
                    <a:srgbClr val="000000">
                      <a:alpha val="43137"/>
                    </a:srgbClr>
                  </a:outerShdw>
                </a:effectLst>
              </a:rPr>
              <a:t> (vv. 2, 9)</a:t>
            </a:r>
          </a:p>
          <a:p>
            <a:pPr marL="342900" indent="-342900">
              <a:lnSpc>
                <a:spcPts val="7000"/>
              </a:lnSpc>
              <a:buFontTx/>
              <a:buAutoNum type="arabicPeriod"/>
            </a:pPr>
            <a:r>
              <a:rPr lang="en-US" sz="3200" dirty="0" smtClean="0">
                <a:solidFill>
                  <a:prstClr val="white"/>
                </a:solidFill>
                <a:effectLst>
                  <a:outerShdw blurRad="38100" dist="38100" dir="2700000" algn="tl">
                    <a:srgbClr val="000000">
                      <a:alpha val="43137"/>
                    </a:srgbClr>
                  </a:outerShdw>
                </a:effectLst>
              </a:rPr>
              <a:t>  </a:t>
            </a:r>
            <a:r>
              <a:rPr lang="en-US" sz="3200" dirty="0" smtClean="0">
                <a:solidFill>
                  <a:srgbClr val="FFFF00"/>
                </a:solidFill>
                <a:effectLst>
                  <a:outerShdw blurRad="38100" dist="38100" dir="2700000" algn="tl">
                    <a:srgbClr val="000000">
                      <a:alpha val="43137"/>
                    </a:srgbClr>
                  </a:outerShdw>
                </a:effectLst>
              </a:rPr>
              <a:t>Sin</a:t>
            </a:r>
            <a:r>
              <a:rPr lang="en-US" sz="3200" dirty="0" smtClean="0">
                <a:solidFill>
                  <a:prstClr val="white"/>
                </a:solidFill>
                <a:effectLst>
                  <a:outerShdw blurRad="38100" dist="38100" dir="2700000" algn="tl">
                    <a:srgbClr val="000000">
                      <a:alpha val="43137"/>
                    </a:srgbClr>
                  </a:outerShdw>
                </a:effectLst>
              </a:rPr>
              <a:t> (vv. 2, 3, 4, 9)</a:t>
            </a:r>
          </a:p>
          <a:p>
            <a:pPr marL="342900" indent="-342900">
              <a:lnSpc>
                <a:spcPts val="7000"/>
              </a:lnSpc>
              <a:buFontTx/>
              <a:buAutoNum type="arabicPeriod"/>
            </a:pPr>
            <a:r>
              <a:rPr lang="en-US" sz="3200" dirty="0" smtClean="0">
                <a:solidFill>
                  <a:prstClr val="white"/>
                </a:solidFill>
                <a:effectLst>
                  <a:outerShdw blurRad="38100" dist="38100" dir="2700000" algn="tl">
                    <a:srgbClr val="000000">
                      <a:alpha val="43137"/>
                    </a:srgbClr>
                  </a:outerShdw>
                </a:effectLst>
              </a:rPr>
              <a:t>  </a:t>
            </a:r>
            <a:r>
              <a:rPr lang="en-US" sz="3200" dirty="0" smtClean="0">
                <a:solidFill>
                  <a:srgbClr val="FFFF00"/>
                </a:solidFill>
                <a:effectLst>
                  <a:outerShdw blurRad="38100" dist="38100" dir="2700000" algn="tl">
                    <a:srgbClr val="000000">
                      <a:alpha val="43137"/>
                    </a:srgbClr>
                  </a:outerShdw>
                </a:effectLst>
              </a:rPr>
              <a:t>Evil</a:t>
            </a:r>
            <a:r>
              <a:rPr lang="en-US" sz="3200" dirty="0" smtClean="0">
                <a:solidFill>
                  <a:prstClr val="white"/>
                </a:solidFill>
                <a:effectLst>
                  <a:outerShdw blurRad="38100" dist="38100" dir="2700000" algn="tl">
                    <a:srgbClr val="000000">
                      <a:alpha val="43137"/>
                    </a:srgbClr>
                  </a:outerShdw>
                </a:effectLst>
              </a:rPr>
              <a:t> (v. 4)</a:t>
            </a:r>
          </a:p>
          <a:p>
            <a:pPr marL="342900" indent="-342900">
              <a:lnSpc>
                <a:spcPts val="7000"/>
              </a:lnSpc>
              <a:buFontTx/>
              <a:buAutoNum type="arabicPeriod"/>
            </a:pPr>
            <a:r>
              <a:rPr lang="en-US" sz="3200" dirty="0" smtClean="0">
                <a:solidFill>
                  <a:prstClr val="white"/>
                </a:solidFill>
                <a:effectLst>
                  <a:outerShdw blurRad="38100" dist="38100" dir="2700000" algn="tl">
                    <a:srgbClr val="000000">
                      <a:alpha val="43137"/>
                    </a:srgbClr>
                  </a:outerShdw>
                </a:effectLst>
              </a:rPr>
              <a:t>  </a:t>
            </a:r>
            <a:r>
              <a:rPr lang="en-US" sz="3200" dirty="0" err="1" smtClean="0">
                <a:solidFill>
                  <a:srgbClr val="FFFF00"/>
                </a:solidFill>
                <a:effectLst>
                  <a:outerShdw blurRad="38100" dist="38100" dir="2700000" algn="tl">
                    <a:srgbClr val="000000">
                      <a:alpha val="43137"/>
                    </a:srgbClr>
                  </a:outerShdw>
                </a:effectLst>
              </a:rPr>
              <a:t>Bloodquiltiness</a:t>
            </a:r>
            <a:r>
              <a:rPr lang="en-US" sz="3200" dirty="0" smtClean="0">
                <a:solidFill>
                  <a:prstClr val="white"/>
                </a:solidFill>
                <a:effectLst>
                  <a:outerShdw blurRad="38100" dist="38100" dir="2700000" algn="tl">
                    <a:srgbClr val="000000">
                      <a:alpha val="43137"/>
                    </a:srgbClr>
                  </a:outerShdw>
                </a:effectLst>
              </a:rPr>
              <a:t> (v. 14)</a:t>
            </a:r>
            <a:endParaRPr lang="en-US" sz="32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1600200" y="2286000"/>
            <a:ext cx="5410200" cy="461665"/>
          </a:xfrm>
          <a:prstGeom prst="rect">
            <a:avLst/>
          </a:prstGeom>
          <a:noFill/>
        </p:spPr>
        <p:txBody>
          <a:bodyPr wrap="square" rtlCol="0">
            <a:spAutoFit/>
          </a:bodyPr>
          <a:lstStyle/>
          <a:p>
            <a:r>
              <a:rPr lang="en-US" sz="2400" b="1" i="1" dirty="0" smtClean="0">
                <a:solidFill>
                  <a:prstClr val="white"/>
                </a:solidFill>
                <a:effectLst>
                  <a:outerShdw blurRad="38100" dist="38100" dir="2700000" algn="tl">
                    <a:srgbClr val="000000">
                      <a:alpha val="43137"/>
                    </a:srgbClr>
                  </a:outerShdw>
                </a:effectLst>
              </a:rPr>
              <a:t>Rebellion against right;  willful deviation</a:t>
            </a:r>
            <a:endParaRPr lang="en-US" sz="2400" b="1" i="1" dirty="0">
              <a:solidFill>
                <a:prstClr val="white"/>
              </a:solidFill>
              <a:effectLst>
                <a:outerShdw blurRad="38100" dist="38100" dir="2700000" algn="tl">
                  <a:srgbClr val="000000">
                    <a:alpha val="43137"/>
                  </a:srgbClr>
                </a:outerShdw>
              </a:effectLst>
            </a:endParaRPr>
          </a:p>
        </p:txBody>
      </p:sp>
      <p:sp>
        <p:nvSpPr>
          <p:cNvPr id="5" name="TextBox 4"/>
          <p:cNvSpPr txBox="1"/>
          <p:nvPr/>
        </p:nvSpPr>
        <p:spPr>
          <a:xfrm>
            <a:off x="1600200" y="3195935"/>
            <a:ext cx="5410200" cy="461665"/>
          </a:xfrm>
          <a:prstGeom prst="rect">
            <a:avLst/>
          </a:prstGeom>
          <a:noFill/>
        </p:spPr>
        <p:txBody>
          <a:bodyPr wrap="square" rtlCol="0">
            <a:spAutoFit/>
          </a:bodyPr>
          <a:lstStyle/>
          <a:p>
            <a:r>
              <a:rPr lang="en-US" sz="2400" b="1" i="1" dirty="0" smtClean="0">
                <a:solidFill>
                  <a:prstClr val="white"/>
                </a:solidFill>
                <a:effectLst>
                  <a:outerShdw blurRad="38100" dist="38100" dir="2700000" algn="tl">
                    <a:srgbClr val="000000">
                      <a:alpha val="43137"/>
                    </a:srgbClr>
                  </a:outerShdw>
                </a:effectLst>
              </a:rPr>
              <a:t>Offense against God’s law</a:t>
            </a:r>
            <a:endParaRPr lang="en-US" sz="2400" b="1" i="1" dirty="0">
              <a:solidFill>
                <a:prstClr val="white"/>
              </a:solidFill>
              <a:effectLst>
                <a:outerShdw blurRad="38100" dist="38100" dir="2700000" algn="tl">
                  <a:srgbClr val="000000">
                    <a:alpha val="43137"/>
                  </a:srgbClr>
                </a:outerShdw>
              </a:effectLst>
            </a:endParaRPr>
          </a:p>
        </p:txBody>
      </p:sp>
      <p:sp>
        <p:nvSpPr>
          <p:cNvPr id="6" name="TextBox 5"/>
          <p:cNvSpPr txBox="1"/>
          <p:nvPr/>
        </p:nvSpPr>
        <p:spPr>
          <a:xfrm>
            <a:off x="1600200" y="4034135"/>
            <a:ext cx="5410200" cy="461665"/>
          </a:xfrm>
          <a:prstGeom prst="rect">
            <a:avLst/>
          </a:prstGeom>
          <a:noFill/>
        </p:spPr>
        <p:txBody>
          <a:bodyPr wrap="square" rtlCol="0">
            <a:spAutoFit/>
          </a:bodyPr>
          <a:lstStyle/>
          <a:p>
            <a:r>
              <a:rPr lang="en-US" sz="2400" b="1" i="1" dirty="0" smtClean="0">
                <a:solidFill>
                  <a:prstClr val="white"/>
                </a:solidFill>
                <a:effectLst>
                  <a:outerShdw blurRad="38100" dist="38100" dir="2700000" algn="tl">
                    <a:srgbClr val="000000">
                      <a:alpha val="43137"/>
                    </a:srgbClr>
                  </a:outerShdw>
                </a:effectLst>
              </a:rPr>
              <a:t>Miss the mark or come short</a:t>
            </a:r>
            <a:endParaRPr lang="en-US" sz="2400" b="1" i="1" dirty="0">
              <a:solidFill>
                <a:prstClr val="white"/>
              </a:solidFill>
              <a:effectLst>
                <a:outerShdw blurRad="38100" dist="38100" dir="2700000" algn="tl">
                  <a:srgbClr val="000000">
                    <a:alpha val="43137"/>
                  </a:srgbClr>
                </a:outerShdw>
              </a:effectLst>
            </a:endParaRPr>
          </a:p>
        </p:txBody>
      </p:sp>
      <p:sp>
        <p:nvSpPr>
          <p:cNvPr id="7" name="TextBox 6"/>
          <p:cNvSpPr txBox="1"/>
          <p:nvPr/>
        </p:nvSpPr>
        <p:spPr>
          <a:xfrm>
            <a:off x="1600200" y="4948535"/>
            <a:ext cx="5410200" cy="461665"/>
          </a:xfrm>
          <a:prstGeom prst="rect">
            <a:avLst/>
          </a:prstGeom>
          <a:noFill/>
        </p:spPr>
        <p:txBody>
          <a:bodyPr wrap="square" rtlCol="0">
            <a:spAutoFit/>
          </a:bodyPr>
          <a:lstStyle/>
          <a:p>
            <a:r>
              <a:rPr lang="en-US" sz="2400" b="1" i="1" dirty="0" smtClean="0">
                <a:solidFill>
                  <a:prstClr val="white"/>
                </a:solidFill>
                <a:effectLst>
                  <a:outerShdw blurRad="38100" dist="38100" dir="2700000" algn="tl">
                    <a:srgbClr val="000000">
                      <a:alpha val="43137"/>
                    </a:srgbClr>
                  </a:outerShdw>
                </a:effectLst>
              </a:rPr>
              <a:t>Bad – denotes the hurtfulness of sin</a:t>
            </a:r>
            <a:endParaRPr lang="en-US" sz="2400" b="1" i="1" dirty="0">
              <a:solidFill>
                <a:prstClr val="white"/>
              </a:solidFill>
              <a:effectLst>
                <a:outerShdw blurRad="38100" dist="38100" dir="2700000" algn="tl">
                  <a:srgbClr val="000000">
                    <a:alpha val="43137"/>
                  </a:srgbClr>
                </a:outerShdw>
              </a:effectLst>
            </a:endParaRPr>
          </a:p>
        </p:txBody>
      </p:sp>
      <p:sp>
        <p:nvSpPr>
          <p:cNvPr id="8" name="TextBox 7"/>
          <p:cNvSpPr txBox="1"/>
          <p:nvPr/>
        </p:nvSpPr>
        <p:spPr>
          <a:xfrm>
            <a:off x="6019800" y="2819400"/>
            <a:ext cx="2514600" cy="1938992"/>
          </a:xfrm>
          <a:prstGeom prst="rect">
            <a:avLst/>
          </a:prstGeom>
          <a:solidFill>
            <a:schemeClr val="bg1"/>
          </a:solidFill>
          <a:ln>
            <a:solidFill>
              <a:schemeClr val="tx2"/>
            </a:solidFill>
          </a:ln>
        </p:spPr>
        <p:txBody>
          <a:bodyPr wrap="square" rtlCol="0">
            <a:spAutoFit/>
          </a:bodyPr>
          <a:lstStyle/>
          <a:p>
            <a:r>
              <a:rPr lang="en-US" sz="2400" b="1" dirty="0" smtClean="0">
                <a:solidFill>
                  <a:prstClr val="white"/>
                </a:solidFill>
              </a:rPr>
              <a:t>“Strong terms for an ugly thing are intentionally employed.”</a:t>
            </a:r>
          </a:p>
          <a:p>
            <a:pPr algn="r"/>
            <a:r>
              <a:rPr lang="en-US" sz="2000" b="1" i="1" dirty="0" smtClean="0">
                <a:solidFill>
                  <a:prstClr val="white"/>
                </a:solidFill>
              </a:rPr>
              <a:t>- </a:t>
            </a:r>
            <a:r>
              <a:rPr lang="en-US" sz="2000" b="1" i="1" dirty="0" err="1" smtClean="0">
                <a:solidFill>
                  <a:prstClr val="white"/>
                </a:solidFill>
              </a:rPr>
              <a:t>Leupold</a:t>
            </a:r>
            <a:r>
              <a:rPr lang="en-US" sz="2000" b="1" i="1" dirty="0" smtClean="0">
                <a:solidFill>
                  <a:prstClr val="white"/>
                </a:solidFill>
              </a:rPr>
              <a:t>, 401</a:t>
            </a:r>
            <a:endParaRPr lang="en-US" sz="2000" b="1" i="1" dirty="0">
              <a:solidFill>
                <a:prstClr val="white"/>
              </a:solidFill>
            </a:endParaRPr>
          </a:p>
        </p:txBody>
      </p:sp>
    </p:spTree>
    <p:extLst>
      <p:ext uri="{BB962C8B-B14F-4D97-AF65-F5344CB8AC3E}">
        <p14:creationId xmlns:p14="http://schemas.microsoft.com/office/powerpoint/2010/main" val="4146005379"/>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amond(in)">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Tx/>
              <a:buAutoNum type="romanUcPeriod"/>
            </a:pPr>
            <a:r>
              <a:rPr lang="en-US" sz="3200" u="sng" dirty="0" smtClean="0">
                <a:solidFill>
                  <a:srgbClr val="444D26"/>
                </a:solidFill>
                <a:effectLst>
                  <a:outerShdw blurRad="38100" dist="38100" dir="2700000" algn="tl">
                    <a:srgbClr val="000000">
                      <a:alpha val="43137"/>
                    </a:srgbClr>
                  </a:outerShdw>
                </a:effectLst>
              </a:rPr>
              <a:t>Prayer for Forgiveness</a:t>
            </a:r>
            <a:r>
              <a:rPr lang="en-US" sz="3200" dirty="0" smtClean="0">
                <a:solidFill>
                  <a:srgbClr val="444D26"/>
                </a:solidFill>
                <a:effectLst>
                  <a:outerShdw blurRad="38100" dist="38100" dir="2700000" algn="tl">
                    <a:srgbClr val="000000">
                      <a:alpha val="43137"/>
                    </a:srgbClr>
                  </a:outerShdw>
                </a:effectLst>
              </a:rPr>
              <a:t> (vv. 1-4)</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954107"/>
          </a:xfrm>
          <a:prstGeom prst="rect">
            <a:avLst/>
          </a:prstGeom>
          <a:noFill/>
        </p:spPr>
        <p:txBody>
          <a:bodyPr wrap="square" rtlCol="0">
            <a:spAutoFit/>
          </a:bodyPr>
          <a:lstStyle/>
          <a:p>
            <a:pPr marL="514350" indent="-514350">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The Request </a:t>
            </a:r>
            <a:r>
              <a:rPr lang="en-US" sz="2800" dirty="0" smtClean="0">
                <a:solidFill>
                  <a:prstClr val="white"/>
                </a:solidFill>
                <a:effectLst>
                  <a:outerShdw blurRad="38100" dist="38100" dir="2700000" algn="tl">
                    <a:srgbClr val="000000">
                      <a:alpha val="43137"/>
                    </a:srgbClr>
                  </a:outerShdw>
                </a:effectLst>
              </a:rPr>
              <a:t>(vv.1-2)</a:t>
            </a:r>
          </a:p>
          <a:p>
            <a:pPr marL="971550" lvl="1" indent="-514350">
              <a:buFont typeface="+mj-lt"/>
              <a:buAutoNum type="arabicPeriod"/>
            </a:pPr>
            <a:r>
              <a:rPr lang="en-US" sz="2800" dirty="0" smtClean="0">
                <a:solidFill>
                  <a:prstClr val="white"/>
                </a:solidFill>
                <a:effectLst>
                  <a:outerShdw blurRad="38100" dist="38100" dir="2700000" algn="tl">
                    <a:srgbClr val="000000">
                      <a:alpha val="43137"/>
                    </a:srgbClr>
                  </a:outerShdw>
                </a:effectLst>
              </a:rPr>
              <a:t>For Mercy (v. 1)</a:t>
            </a:r>
          </a:p>
        </p:txBody>
      </p:sp>
      <p:sp>
        <p:nvSpPr>
          <p:cNvPr id="4" name="TextBox 3"/>
          <p:cNvSpPr txBox="1"/>
          <p:nvPr/>
        </p:nvSpPr>
        <p:spPr>
          <a:xfrm>
            <a:off x="1143000" y="3200400"/>
            <a:ext cx="6858000" cy="1508105"/>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smtClean="0">
                <a:solidFill>
                  <a:prstClr val="white"/>
                </a:solidFill>
              </a:rPr>
              <a:t>“The psalm begins with at once grasping the character of God as the sole ground of hope.”</a:t>
            </a:r>
          </a:p>
          <a:p>
            <a:endParaRPr lang="en-US" sz="2400" dirty="0" smtClean="0">
              <a:solidFill>
                <a:prstClr val="white"/>
              </a:solidFill>
            </a:endParaRPr>
          </a:p>
          <a:p>
            <a:pPr algn="r"/>
            <a:r>
              <a:rPr lang="en-US" sz="2000" dirty="0" smtClean="0">
                <a:solidFill>
                  <a:prstClr val="white"/>
                </a:solidFill>
              </a:rPr>
              <a:t>H. C. </a:t>
            </a:r>
            <a:r>
              <a:rPr lang="en-US" sz="2000" dirty="0" err="1" smtClean="0">
                <a:solidFill>
                  <a:prstClr val="white"/>
                </a:solidFill>
              </a:rPr>
              <a:t>Leupold</a:t>
            </a:r>
            <a:r>
              <a:rPr lang="en-US" sz="2000" dirty="0" smtClean="0">
                <a:solidFill>
                  <a:prstClr val="white"/>
                </a:solidFill>
              </a:rPr>
              <a:t>, 401</a:t>
            </a:r>
            <a:endParaRPr lang="en-US" sz="2000" dirty="0">
              <a:solidFill>
                <a:prstClr val="white"/>
              </a:solidFill>
            </a:endParaRPr>
          </a:p>
        </p:txBody>
      </p:sp>
    </p:spTree>
    <p:extLst>
      <p:ext uri="{BB962C8B-B14F-4D97-AF65-F5344CB8AC3E}">
        <p14:creationId xmlns:p14="http://schemas.microsoft.com/office/powerpoint/2010/main" val="3094649550"/>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Tx/>
              <a:buAutoNum type="romanUcPeriod"/>
            </a:pPr>
            <a:r>
              <a:rPr lang="en-US" sz="3200" u="sng" dirty="0" smtClean="0">
                <a:solidFill>
                  <a:srgbClr val="444D26"/>
                </a:solidFill>
                <a:effectLst>
                  <a:outerShdw blurRad="38100" dist="38100" dir="2700000" algn="tl">
                    <a:srgbClr val="000000">
                      <a:alpha val="43137"/>
                    </a:srgbClr>
                  </a:outerShdw>
                </a:effectLst>
              </a:rPr>
              <a:t>Prayer for Forgiveness</a:t>
            </a:r>
            <a:r>
              <a:rPr lang="en-US" sz="3200" dirty="0" smtClean="0">
                <a:solidFill>
                  <a:srgbClr val="444D26"/>
                </a:solidFill>
                <a:effectLst>
                  <a:outerShdw blurRad="38100" dist="38100" dir="2700000" algn="tl">
                    <a:srgbClr val="000000">
                      <a:alpha val="43137"/>
                    </a:srgbClr>
                  </a:outerShdw>
                </a:effectLst>
              </a:rPr>
              <a:t> (vv. 1-4)</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1384995"/>
          </a:xfrm>
          <a:prstGeom prst="rect">
            <a:avLst/>
          </a:prstGeom>
          <a:noFill/>
        </p:spPr>
        <p:txBody>
          <a:bodyPr wrap="square" rtlCol="0">
            <a:spAutoFit/>
          </a:bodyPr>
          <a:lstStyle/>
          <a:p>
            <a:pPr marL="514350" indent="-514350">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The Request </a:t>
            </a:r>
            <a:r>
              <a:rPr lang="en-US" sz="2800" dirty="0" smtClean="0">
                <a:solidFill>
                  <a:prstClr val="white"/>
                </a:solidFill>
                <a:effectLst>
                  <a:outerShdw blurRad="38100" dist="38100" dir="2700000" algn="tl">
                    <a:srgbClr val="000000">
                      <a:alpha val="43137"/>
                    </a:srgbClr>
                  </a:outerShdw>
                </a:effectLst>
              </a:rPr>
              <a:t>(vv.1-2)</a:t>
            </a:r>
          </a:p>
          <a:p>
            <a:pPr marL="971550" lvl="1" indent="-514350">
              <a:buFont typeface="+mj-lt"/>
              <a:buAutoNum type="arabicPeriod"/>
            </a:pPr>
            <a:r>
              <a:rPr lang="en-US" sz="2800" dirty="0" smtClean="0">
                <a:solidFill>
                  <a:prstClr val="white"/>
                </a:solidFill>
                <a:effectLst>
                  <a:outerShdw blurRad="38100" dist="38100" dir="2700000" algn="tl">
                    <a:srgbClr val="000000">
                      <a:alpha val="43137"/>
                    </a:srgbClr>
                  </a:outerShdw>
                </a:effectLst>
              </a:rPr>
              <a:t>For Mercy (v. 1)</a:t>
            </a:r>
          </a:p>
          <a:p>
            <a:pPr marL="971550" lvl="1" indent="-514350">
              <a:buFont typeface="+mj-lt"/>
              <a:buAutoNum type="arabicPeriod"/>
            </a:pPr>
            <a:r>
              <a:rPr lang="en-US" sz="2800" dirty="0" smtClean="0">
                <a:solidFill>
                  <a:prstClr val="white"/>
                </a:solidFill>
                <a:effectLst>
                  <a:outerShdw blurRad="38100" dist="38100" dir="2700000" algn="tl">
                    <a:srgbClr val="000000">
                      <a:alpha val="43137"/>
                    </a:srgbClr>
                  </a:outerShdw>
                </a:effectLst>
              </a:rPr>
              <a:t>Take away sin (vv. 1-2)</a:t>
            </a:r>
          </a:p>
        </p:txBody>
      </p:sp>
      <p:sp>
        <p:nvSpPr>
          <p:cNvPr id="4" name="TextBox 3"/>
          <p:cNvSpPr txBox="1"/>
          <p:nvPr/>
        </p:nvSpPr>
        <p:spPr>
          <a:xfrm>
            <a:off x="2133600" y="3429000"/>
            <a:ext cx="4724400" cy="1384995"/>
          </a:xfrm>
          <a:prstGeom prst="rect">
            <a:avLst/>
          </a:prstGeom>
          <a:noFill/>
        </p:spPr>
        <p:txBody>
          <a:bodyPr wrap="square" rtlCol="0">
            <a:spAutoFit/>
          </a:bodyPr>
          <a:lstStyle/>
          <a:p>
            <a:pPr>
              <a:buFont typeface="Arial" pitchFamily="34" charset="0"/>
              <a:buChar char="•"/>
            </a:pPr>
            <a:r>
              <a:rPr lang="en-US" sz="2800" i="1" dirty="0" smtClean="0">
                <a:solidFill>
                  <a:prstClr val="white"/>
                </a:solidFill>
              </a:rPr>
              <a:t> Blot out (v. 1)</a:t>
            </a:r>
          </a:p>
          <a:p>
            <a:pPr>
              <a:buFont typeface="Arial" pitchFamily="34" charset="0"/>
              <a:buChar char="•"/>
            </a:pPr>
            <a:r>
              <a:rPr lang="en-US" sz="2800" i="1" dirty="0" smtClean="0">
                <a:solidFill>
                  <a:prstClr val="white"/>
                </a:solidFill>
              </a:rPr>
              <a:t> Wash (v. 2)</a:t>
            </a:r>
          </a:p>
          <a:p>
            <a:pPr>
              <a:buFont typeface="Arial" pitchFamily="34" charset="0"/>
              <a:buChar char="•"/>
            </a:pPr>
            <a:r>
              <a:rPr lang="en-US" sz="2800" i="1" dirty="0" smtClean="0">
                <a:solidFill>
                  <a:prstClr val="white"/>
                </a:solidFill>
              </a:rPr>
              <a:t> Cleanse (v. 2)</a:t>
            </a:r>
            <a:endParaRPr lang="en-US" sz="2800" i="1" dirty="0">
              <a:solidFill>
                <a:prstClr val="white"/>
              </a:solidFill>
            </a:endParaRPr>
          </a:p>
        </p:txBody>
      </p:sp>
    </p:spTree>
    <p:extLst>
      <p:ext uri="{BB962C8B-B14F-4D97-AF65-F5344CB8AC3E}">
        <p14:creationId xmlns:p14="http://schemas.microsoft.com/office/powerpoint/2010/main" val="456073832"/>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010400" cy="707886"/>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4000" dirty="0" smtClean="0">
                <a:solidFill>
                  <a:prstClr val="white"/>
                </a:solidFill>
                <a:effectLst>
                  <a:outerShdw blurRad="38100" dist="38100" dir="2700000" algn="tl">
                    <a:srgbClr val="000000">
                      <a:alpha val="43137"/>
                    </a:srgbClr>
                  </a:outerShdw>
                </a:effectLst>
                <a:latin typeface="Franklin Gothic Medium"/>
              </a:rPr>
              <a:t>Descriptions of Forgiveness</a:t>
            </a:r>
            <a:endParaRPr lang="en-US" sz="4000" dirty="0">
              <a:solidFill>
                <a:prstClr val="white"/>
              </a:solidFill>
              <a:effectLst>
                <a:outerShdw blurRad="38100" dist="38100" dir="2700000" algn="tl">
                  <a:srgbClr val="000000">
                    <a:alpha val="43137"/>
                  </a:srgbClr>
                </a:outerShdw>
              </a:effectLst>
              <a:latin typeface="Franklin Gothic Medium"/>
            </a:endParaRPr>
          </a:p>
        </p:txBody>
      </p:sp>
      <p:sp>
        <p:nvSpPr>
          <p:cNvPr id="3" name="TextBox 2"/>
          <p:cNvSpPr txBox="1"/>
          <p:nvPr/>
        </p:nvSpPr>
        <p:spPr>
          <a:xfrm>
            <a:off x="914400" y="1564633"/>
            <a:ext cx="7772400" cy="4196020"/>
          </a:xfrm>
          <a:prstGeom prst="rect">
            <a:avLst/>
          </a:prstGeom>
          <a:noFill/>
        </p:spPr>
        <p:txBody>
          <a:bodyPr wrap="square" rtlCol="0">
            <a:spAutoFit/>
          </a:bodyPr>
          <a:lstStyle/>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EFAC9">
                    <a:lumMod val="90000"/>
                  </a:srgbClr>
                </a:solidFill>
                <a:effectLst>
                  <a:outerShdw blurRad="38100" dist="38100" dir="2700000" algn="tl">
                    <a:srgbClr val="000000">
                      <a:alpha val="43137"/>
                    </a:srgbClr>
                  </a:outerShdw>
                </a:effectLst>
              </a:rPr>
              <a:t>Blot out my transgressions </a:t>
            </a:r>
            <a:r>
              <a:rPr lang="en-US" sz="2800" dirty="0" smtClean="0">
                <a:solidFill>
                  <a:prstClr val="white"/>
                </a:solidFill>
                <a:effectLst>
                  <a:outerShdw blurRad="38100" dist="38100" dir="2700000" algn="tl">
                    <a:srgbClr val="000000">
                      <a:alpha val="43137"/>
                    </a:srgbClr>
                  </a:outerShdw>
                </a:effectLst>
              </a:rPr>
              <a:t>(vv. 1, 9)</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EFAC9">
                    <a:lumMod val="90000"/>
                  </a:srgbClr>
                </a:solidFill>
                <a:effectLst>
                  <a:outerShdw blurRad="38100" dist="38100" dir="2700000" algn="tl">
                    <a:srgbClr val="000000">
                      <a:alpha val="43137"/>
                    </a:srgbClr>
                  </a:outerShdw>
                </a:effectLst>
              </a:rPr>
              <a:t>Wash me thoroughly </a:t>
            </a:r>
            <a:r>
              <a:rPr lang="en-US" sz="2800" dirty="0" smtClean="0">
                <a:solidFill>
                  <a:prstClr val="white"/>
                </a:solidFill>
                <a:effectLst>
                  <a:outerShdw blurRad="38100" dist="38100" dir="2700000" algn="tl">
                    <a:srgbClr val="000000">
                      <a:alpha val="43137"/>
                    </a:srgbClr>
                  </a:outerShdw>
                </a:effectLst>
              </a:rPr>
              <a:t>(vv. 2, 7)</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EFAC9">
                    <a:lumMod val="90000"/>
                  </a:srgbClr>
                </a:solidFill>
                <a:effectLst>
                  <a:outerShdw blurRad="38100" dist="38100" dir="2700000" algn="tl">
                    <a:srgbClr val="000000">
                      <a:alpha val="43137"/>
                    </a:srgbClr>
                  </a:outerShdw>
                </a:effectLst>
              </a:rPr>
              <a:t>Cleanse me from sin </a:t>
            </a:r>
            <a:r>
              <a:rPr lang="en-US" sz="2800" dirty="0" smtClean="0">
                <a:solidFill>
                  <a:prstClr val="white"/>
                </a:solidFill>
                <a:effectLst>
                  <a:outerShdw blurRad="38100" dist="38100" dir="2700000" algn="tl">
                    <a:srgbClr val="000000">
                      <a:alpha val="43137"/>
                    </a:srgbClr>
                  </a:outerShdw>
                </a:effectLst>
              </a:rPr>
              <a:t>(vv. 2, 7, 10)</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EFAC9">
                    <a:lumMod val="90000"/>
                  </a:srgbClr>
                </a:solidFill>
                <a:effectLst>
                  <a:outerShdw blurRad="38100" dist="38100" dir="2700000" algn="tl">
                    <a:srgbClr val="000000">
                      <a:alpha val="43137"/>
                    </a:srgbClr>
                  </a:outerShdw>
                </a:effectLst>
              </a:rPr>
              <a:t>Purge me </a:t>
            </a:r>
            <a:r>
              <a:rPr lang="en-US" sz="2800" dirty="0" smtClean="0">
                <a:solidFill>
                  <a:prstClr val="white"/>
                </a:solidFill>
                <a:effectLst>
                  <a:outerShdw blurRad="38100" dist="38100" dir="2700000" algn="tl">
                    <a:srgbClr val="000000">
                      <a:alpha val="43137"/>
                    </a:srgbClr>
                  </a:outerShdw>
                </a:effectLst>
              </a:rPr>
              <a:t>(v. 7)</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EFAC9">
                    <a:lumMod val="90000"/>
                  </a:srgbClr>
                </a:solidFill>
                <a:effectLst>
                  <a:outerShdw blurRad="38100" dist="38100" dir="2700000" algn="tl">
                    <a:srgbClr val="000000">
                      <a:alpha val="43137"/>
                    </a:srgbClr>
                  </a:outerShdw>
                </a:effectLst>
              </a:rPr>
              <a:t>Hide your face from my sin </a:t>
            </a:r>
            <a:r>
              <a:rPr lang="en-US" sz="2800" dirty="0" smtClean="0">
                <a:solidFill>
                  <a:prstClr val="white"/>
                </a:solidFill>
                <a:effectLst>
                  <a:outerShdw blurRad="38100" dist="38100" dir="2700000" algn="tl">
                    <a:srgbClr val="000000">
                      <a:alpha val="43137"/>
                    </a:srgbClr>
                  </a:outerShdw>
                </a:effectLst>
              </a:rPr>
              <a:t>(v. 9)</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EFAC9">
                    <a:lumMod val="90000"/>
                  </a:srgbClr>
                </a:solidFill>
                <a:effectLst>
                  <a:outerShdw blurRad="38100" dist="38100" dir="2700000" algn="tl">
                    <a:srgbClr val="000000">
                      <a:alpha val="43137"/>
                    </a:srgbClr>
                  </a:outerShdw>
                </a:effectLst>
              </a:rPr>
              <a:t>Renew &amp; Restore </a:t>
            </a:r>
            <a:r>
              <a:rPr lang="en-US" sz="2800" dirty="0" smtClean="0">
                <a:solidFill>
                  <a:prstClr val="white"/>
                </a:solidFill>
                <a:effectLst>
                  <a:outerShdw blurRad="38100" dist="38100" dir="2700000" algn="tl">
                    <a:srgbClr val="000000">
                      <a:alpha val="43137"/>
                    </a:srgbClr>
                  </a:outerShdw>
                </a:effectLst>
              </a:rPr>
              <a:t>(vv. 10-12)</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EFAC9">
                    <a:lumMod val="90000"/>
                  </a:srgbClr>
                </a:solidFill>
                <a:effectLst>
                  <a:outerShdw blurRad="38100" dist="38100" dir="2700000" algn="tl">
                    <a:srgbClr val="000000">
                      <a:alpha val="43137"/>
                    </a:srgbClr>
                  </a:outerShdw>
                </a:effectLst>
              </a:rPr>
              <a:t>Uphold me </a:t>
            </a:r>
            <a:r>
              <a:rPr lang="en-US" sz="2800" dirty="0" smtClean="0">
                <a:solidFill>
                  <a:prstClr val="white"/>
                </a:solidFill>
                <a:effectLst>
                  <a:outerShdw blurRad="38100" dist="38100" dir="2700000" algn="tl">
                    <a:srgbClr val="000000">
                      <a:alpha val="43137"/>
                    </a:srgbClr>
                  </a:outerShdw>
                </a:effectLst>
              </a:rPr>
              <a:t>(v. 12)</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EFAC9">
                    <a:lumMod val="90000"/>
                  </a:srgbClr>
                </a:solidFill>
                <a:effectLst>
                  <a:outerShdw blurRad="38100" dist="38100" dir="2700000" algn="tl">
                    <a:srgbClr val="000000">
                      <a:alpha val="43137"/>
                    </a:srgbClr>
                  </a:outerShdw>
                </a:effectLst>
              </a:rPr>
              <a:t>Deliver me from </a:t>
            </a:r>
            <a:r>
              <a:rPr lang="en-US" sz="2800" dirty="0" err="1" smtClean="0">
                <a:solidFill>
                  <a:srgbClr val="FEFAC9">
                    <a:lumMod val="90000"/>
                  </a:srgbClr>
                </a:solidFill>
                <a:effectLst>
                  <a:outerShdw blurRad="38100" dist="38100" dir="2700000" algn="tl">
                    <a:srgbClr val="000000">
                      <a:alpha val="43137"/>
                    </a:srgbClr>
                  </a:outerShdw>
                </a:effectLst>
              </a:rPr>
              <a:t>bloodquiltiness</a:t>
            </a:r>
            <a:r>
              <a:rPr lang="en-US" sz="2800" dirty="0" smtClean="0">
                <a:solidFill>
                  <a:srgbClr val="FEFAC9">
                    <a:lumMod val="90000"/>
                  </a:srgbClr>
                </a:solidFill>
                <a:effectLst>
                  <a:outerShdw blurRad="38100" dist="38100" dir="2700000" algn="tl">
                    <a:srgbClr val="000000">
                      <a:alpha val="43137"/>
                    </a:srgbClr>
                  </a:outerShdw>
                </a:effectLst>
              </a:rPr>
              <a:t> </a:t>
            </a:r>
            <a:r>
              <a:rPr lang="en-US" sz="2800" dirty="0" smtClean="0">
                <a:solidFill>
                  <a:prstClr val="white"/>
                </a:solidFill>
                <a:effectLst>
                  <a:outerShdw blurRad="38100" dist="38100" dir="2700000" algn="tl">
                    <a:srgbClr val="000000">
                      <a:alpha val="43137"/>
                    </a:srgbClr>
                  </a:outerShdw>
                </a:effectLst>
              </a:rPr>
              <a:t>(v. 14)</a:t>
            </a:r>
            <a:endParaRPr lang="en-US" sz="28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05525374"/>
      </p:ext>
    </p:extLst>
  </p:cSld>
  <p:clrMapOvr>
    <a:masterClrMapping/>
  </p:clrMapOvr>
  <p:transition spd="med">
    <p:pull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Tx/>
              <a:buAutoNum type="romanUcPeriod"/>
            </a:pPr>
            <a:r>
              <a:rPr lang="en-US" sz="3200" u="sng" dirty="0" smtClean="0">
                <a:solidFill>
                  <a:srgbClr val="444D26"/>
                </a:solidFill>
                <a:effectLst>
                  <a:outerShdw blurRad="38100" dist="38100" dir="2700000" algn="tl">
                    <a:srgbClr val="000000">
                      <a:alpha val="43137"/>
                    </a:srgbClr>
                  </a:outerShdw>
                </a:effectLst>
              </a:rPr>
              <a:t>Prayer for Forgiveness</a:t>
            </a:r>
            <a:r>
              <a:rPr lang="en-US" sz="3200" dirty="0" smtClean="0">
                <a:solidFill>
                  <a:srgbClr val="444D26"/>
                </a:solidFill>
                <a:effectLst>
                  <a:outerShdw blurRad="38100" dist="38100" dir="2700000" algn="tl">
                    <a:srgbClr val="000000">
                      <a:alpha val="43137"/>
                    </a:srgbClr>
                  </a:outerShdw>
                </a:effectLst>
              </a:rPr>
              <a:t> (vv. 1-4)</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1384995"/>
          </a:xfrm>
          <a:prstGeom prst="rect">
            <a:avLst/>
          </a:prstGeom>
          <a:noFill/>
        </p:spPr>
        <p:txBody>
          <a:bodyPr wrap="square" rtlCol="0">
            <a:spAutoFit/>
          </a:bodyPr>
          <a:lstStyle/>
          <a:p>
            <a:pPr marL="514350" indent="-514350">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The Request </a:t>
            </a:r>
            <a:r>
              <a:rPr lang="en-US" sz="2800" dirty="0" smtClean="0">
                <a:solidFill>
                  <a:prstClr val="white"/>
                </a:solidFill>
                <a:effectLst>
                  <a:outerShdw blurRad="38100" dist="38100" dir="2700000" algn="tl">
                    <a:srgbClr val="000000">
                      <a:alpha val="43137"/>
                    </a:srgbClr>
                  </a:outerShdw>
                </a:effectLst>
              </a:rPr>
              <a:t>(vv.1-2)</a:t>
            </a:r>
          </a:p>
          <a:p>
            <a:pPr marL="514350" indent="-514350">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The Confession </a:t>
            </a:r>
            <a:r>
              <a:rPr lang="en-US" sz="2800" dirty="0" smtClean="0">
                <a:solidFill>
                  <a:prstClr val="white"/>
                </a:solidFill>
                <a:effectLst>
                  <a:outerShdw blurRad="38100" dist="38100" dir="2700000" algn="tl">
                    <a:srgbClr val="000000">
                      <a:alpha val="43137"/>
                    </a:srgbClr>
                  </a:outerShdw>
                </a:effectLst>
              </a:rPr>
              <a:t>(vv. 3-4)</a:t>
            </a:r>
          </a:p>
          <a:p>
            <a:pPr marL="971550" lvl="1" indent="-514350">
              <a:buFont typeface="+mj-lt"/>
              <a:buAutoNum type="arabicPeriod"/>
            </a:pPr>
            <a:r>
              <a:rPr lang="en-US" sz="2800" dirty="0" smtClean="0">
                <a:solidFill>
                  <a:prstClr val="white"/>
                </a:solidFill>
                <a:effectLst>
                  <a:outerShdw blurRad="38100" dist="38100" dir="2700000" algn="tl">
                    <a:srgbClr val="000000">
                      <a:alpha val="43137"/>
                    </a:srgbClr>
                  </a:outerShdw>
                </a:effectLst>
              </a:rPr>
              <a:t>Acknowledge my sin (v. 3)</a:t>
            </a:r>
          </a:p>
        </p:txBody>
      </p:sp>
      <p:sp>
        <p:nvSpPr>
          <p:cNvPr id="5" name="TextBox 4"/>
          <p:cNvSpPr txBox="1"/>
          <p:nvPr/>
        </p:nvSpPr>
        <p:spPr>
          <a:xfrm>
            <a:off x="1219200" y="3429000"/>
            <a:ext cx="6553200" cy="2308324"/>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smtClean="0">
                <a:solidFill>
                  <a:prstClr val="white"/>
                </a:solidFill>
              </a:rPr>
              <a:t>“I know how grievously I have sinned, and the thought of it clings to me night and day. Or again this might be paraphrased: I am not unaware of the enormity of my deed.”</a:t>
            </a:r>
          </a:p>
          <a:p>
            <a:endParaRPr lang="en-US" sz="2400" dirty="0" smtClean="0">
              <a:solidFill>
                <a:prstClr val="white"/>
              </a:solidFill>
            </a:endParaRPr>
          </a:p>
          <a:p>
            <a:pPr algn="r"/>
            <a:r>
              <a:rPr lang="en-US" sz="2400" i="1" dirty="0" smtClean="0">
                <a:solidFill>
                  <a:prstClr val="white"/>
                </a:solidFill>
              </a:rPr>
              <a:t>H.C. </a:t>
            </a:r>
            <a:r>
              <a:rPr lang="en-US" sz="2400" i="1" dirty="0" err="1" smtClean="0">
                <a:solidFill>
                  <a:prstClr val="white"/>
                </a:solidFill>
              </a:rPr>
              <a:t>Leupold</a:t>
            </a:r>
            <a:r>
              <a:rPr lang="en-US" sz="2400" i="1" dirty="0" smtClean="0">
                <a:solidFill>
                  <a:prstClr val="white"/>
                </a:solidFill>
              </a:rPr>
              <a:t>, 402</a:t>
            </a:r>
            <a:endParaRPr lang="en-US" sz="2400" i="1" dirty="0">
              <a:solidFill>
                <a:prstClr val="white"/>
              </a:solidFill>
            </a:endParaRPr>
          </a:p>
        </p:txBody>
      </p:sp>
    </p:spTree>
    <p:extLst>
      <p:ext uri="{BB962C8B-B14F-4D97-AF65-F5344CB8AC3E}">
        <p14:creationId xmlns:p14="http://schemas.microsoft.com/office/powerpoint/2010/main" val="316036378"/>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amond(in)">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ou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990600"/>
            <a:ext cx="8077200" cy="2677656"/>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dirty="0" smtClean="0">
                <a:solidFill>
                  <a:prstClr val="white"/>
                </a:solidFill>
              </a:rPr>
              <a:t>“True penitence is not a dead knowledge of sin committed, but a living sensitive consciousness of it (Isa. </a:t>
            </a:r>
            <a:r>
              <a:rPr lang="en-US" sz="2800" dirty="0" err="1" smtClean="0">
                <a:solidFill>
                  <a:prstClr val="white"/>
                </a:solidFill>
              </a:rPr>
              <a:t>Lix</a:t>
            </a:r>
            <a:r>
              <a:rPr lang="en-US" sz="2800" dirty="0" smtClean="0">
                <a:solidFill>
                  <a:prstClr val="white"/>
                </a:solidFill>
              </a:rPr>
              <a:t>. 12), to which it is every present as a matter and ground of unrest and pain.”</a:t>
            </a:r>
          </a:p>
          <a:p>
            <a:endParaRPr lang="en-US" sz="2800" dirty="0" smtClean="0">
              <a:solidFill>
                <a:prstClr val="white"/>
              </a:solidFill>
            </a:endParaRPr>
          </a:p>
          <a:p>
            <a:pPr algn="r"/>
            <a:r>
              <a:rPr lang="en-US" sz="2800" i="1" dirty="0" err="1" smtClean="0">
                <a:solidFill>
                  <a:prstClr val="white"/>
                </a:solidFill>
              </a:rPr>
              <a:t>Keil</a:t>
            </a:r>
            <a:r>
              <a:rPr lang="en-US" sz="2800" i="1" dirty="0" smtClean="0">
                <a:solidFill>
                  <a:prstClr val="white"/>
                </a:solidFill>
              </a:rPr>
              <a:t> and </a:t>
            </a:r>
            <a:r>
              <a:rPr lang="en-US" sz="2800" i="1" dirty="0" err="1" smtClean="0">
                <a:solidFill>
                  <a:prstClr val="white"/>
                </a:solidFill>
              </a:rPr>
              <a:t>Delitzsch</a:t>
            </a:r>
            <a:r>
              <a:rPr lang="en-US" sz="2800" i="1" dirty="0" smtClean="0">
                <a:solidFill>
                  <a:prstClr val="white"/>
                </a:solidFill>
              </a:rPr>
              <a:t>, II, 135</a:t>
            </a:r>
            <a:endParaRPr lang="en-US" sz="2800" i="1" dirty="0">
              <a:solidFill>
                <a:prstClr val="white"/>
              </a:solidFill>
            </a:endParaRPr>
          </a:p>
        </p:txBody>
      </p:sp>
    </p:spTree>
    <p:extLst>
      <p:ext uri="{BB962C8B-B14F-4D97-AF65-F5344CB8AC3E}">
        <p14:creationId xmlns:p14="http://schemas.microsoft.com/office/powerpoint/2010/main" val="1880681210"/>
      </p:ext>
    </p:extLst>
  </p:cSld>
  <p:clrMapOvr>
    <a:masterClrMapping/>
  </p:clrMapOvr>
  <p:transition spd="med">
    <p:pull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Tx/>
              <a:buAutoNum type="romanUcPeriod"/>
            </a:pPr>
            <a:r>
              <a:rPr lang="en-US" sz="3200" u="sng" dirty="0" smtClean="0">
                <a:solidFill>
                  <a:srgbClr val="444D26"/>
                </a:solidFill>
                <a:effectLst>
                  <a:outerShdw blurRad="38100" dist="38100" dir="2700000" algn="tl">
                    <a:srgbClr val="000000">
                      <a:alpha val="43137"/>
                    </a:srgbClr>
                  </a:outerShdw>
                </a:effectLst>
              </a:rPr>
              <a:t>Prayer for Forgiveness</a:t>
            </a:r>
            <a:r>
              <a:rPr lang="en-US" sz="3200" dirty="0" smtClean="0">
                <a:solidFill>
                  <a:srgbClr val="444D26"/>
                </a:solidFill>
                <a:effectLst>
                  <a:outerShdw blurRad="38100" dist="38100" dir="2700000" algn="tl">
                    <a:srgbClr val="000000">
                      <a:alpha val="43137"/>
                    </a:srgbClr>
                  </a:outerShdw>
                </a:effectLst>
              </a:rPr>
              <a:t> (vv. 1-4)</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1815882"/>
          </a:xfrm>
          <a:prstGeom prst="rect">
            <a:avLst/>
          </a:prstGeom>
          <a:noFill/>
        </p:spPr>
        <p:txBody>
          <a:bodyPr wrap="square" rtlCol="0">
            <a:spAutoFit/>
          </a:bodyPr>
          <a:lstStyle/>
          <a:p>
            <a:pPr marL="514350" indent="-514350">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The Request </a:t>
            </a:r>
            <a:r>
              <a:rPr lang="en-US" sz="2800" dirty="0" smtClean="0">
                <a:solidFill>
                  <a:prstClr val="white"/>
                </a:solidFill>
                <a:effectLst>
                  <a:outerShdw blurRad="38100" dist="38100" dir="2700000" algn="tl">
                    <a:srgbClr val="000000">
                      <a:alpha val="43137"/>
                    </a:srgbClr>
                  </a:outerShdw>
                </a:effectLst>
              </a:rPr>
              <a:t>(vv.1-2)</a:t>
            </a:r>
          </a:p>
          <a:p>
            <a:pPr marL="514350" indent="-514350">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The Confession </a:t>
            </a:r>
            <a:r>
              <a:rPr lang="en-US" sz="2800" dirty="0" smtClean="0">
                <a:solidFill>
                  <a:prstClr val="white"/>
                </a:solidFill>
                <a:effectLst>
                  <a:outerShdw blurRad="38100" dist="38100" dir="2700000" algn="tl">
                    <a:srgbClr val="000000">
                      <a:alpha val="43137"/>
                    </a:srgbClr>
                  </a:outerShdw>
                </a:effectLst>
              </a:rPr>
              <a:t>(vv. 3-4)</a:t>
            </a:r>
          </a:p>
          <a:p>
            <a:pPr marL="971550" lvl="1" indent="-514350">
              <a:buFont typeface="+mj-lt"/>
              <a:buAutoNum type="arabicPeriod"/>
            </a:pPr>
            <a:r>
              <a:rPr lang="en-US" sz="2800" dirty="0" smtClean="0">
                <a:solidFill>
                  <a:prstClr val="white"/>
                </a:solidFill>
                <a:effectLst>
                  <a:outerShdw blurRad="38100" dist="38100" dir="2700000" algn="tl">
                    <a:srgbClr val="000000">
                      <a:alpha val="43137"/>
                    </a:srgbClr>
                  </a:outerShdw>
                </a:effectLst>
              </a:rPr>
              <a:t>Acknowledge my sin (v. 3)</a:t>
            </a:r>
          </a:p>
          <a:p>
            <a:pPr marL="971550" lvl="1" indent="-514350">
              <a:buFont typeface="+mj-lt"/>
              <a:buAutoNum type="arabicPeriod"/>
            </a:pPr>
            <a:r>
              <a:rPr lang="en-US" sz="2800" dirty="0" smtClean="0">
                <a:solidFill>
                  <a:prstClr val="white"/>
                </a:solidFill>
                <a:effectLst>
                  <a:outerShdw blurRad="38100" dist="38100" dir="2700000" algn="tl">
                    <a:srgbClr val="000000">
                      <a:alpha val="43137"/>
                    </a:srgbClr>
                  </a:outerShdw>
                </a:effectLst>
              </a:rPr>
              <a:t>Against God (v. 4)</a:t>
            </a:r>
          </a:p>
        </p:txBody>
      </p:sp>
    </p:spTree>
    <p:extLst>
      <p:ext uri="{BB962C8B-B14F-4D97-AF65-F5344CB8AC3E}">
        <p14:creationId xmlns:p14="http://schemas.microsoft.com/office/powerpoint/2010/main" val="2618734672"/>
      </p:ext>
    </p:extLst>
  </p:cSld>
  <p:clrMapOvr>
    <a:masterClrMapping/>
  </p:clrMapOvr>
  <p:transition spd="med">
    <p:pull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914400"/>
            <a:ext cx="8077200" cy="4524315"/>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smtClean="0">
                <a:solidFill>
                  <a:prstClr val="white"/>
                </a:solidFill>
              </a:rPr>
              <a:t>“…since sin is directed against God only, any indictment of man that God presents, as Nathan did against David, makes it very plain that God’s charges are entirely just, and His judgments are quite unimpeachable.”</a:t>
            </a:r>
          </a:p>
          <a:p>
            <a:endParaRPr lang="en-US" sz="2400" dirty="0" smtClean="0">
              <a:solidFill>
                <a:prstClr val="white"/>
              </a:solidFill>
            </a:endParaRPr>
          </a:p>
          <a:p>
            <a:r>
              <a:rPr lang="en-US" sz="2400" dirty="0" smtClean="0">
                <a:solidFill>
                  <a:prstClr val="white"/>
                </a:solidFill>
              </a:rPr>
              <a:t>“…A truly penitent man in no wise belittles his wrong, nor does he, on the other hand, unduly exaggerate it. He simply admits that over against God he is entirely in the wrong, and that over against him God is entirely in the right. When excuses are offered, penitence is not sincere.”</a:t>
            </a:r>
          </a:p>
          <a:p>
            <a:endParaRPr lang="en-US" sz="2400" dirty="0" smtClean="0">
              <a:solidFill>
                <a:prstClr val="white"/>
              </a:solidFill>
            </a:endParaRPr>
          </a:p>
          <a:p>
            <a:pPr algn="r"/>
            <a:r>
              <a:rPr lang="en-US" sz="2400" i="1" dirty="0" smtClean="0">
                <a:solidFill>
                  <a:prstClr val="white"/>
                </a:solidFill>
              </a:rPr>
              <a:t>H.C. </a:t>
            </a:r>
            <a:r>
              <a:rPr lang="en-US" sz="2400" i="1" dirty="0" err="1" smtClean="0">
                <a:solidFill>
                  <a:prstClr val="white"/>
                </a:solidFill>
              </a:rPr>
              <a:t>Leupold</a:t>
            </a:r>
            <a:r>
              <a:rPr lang="en-US" sz="2400" i="1" dirty="0" smtClean="0">
                <a:solidFill>
                  <a:prstClr val="white"/>
                </a:solidFill>
              </a:rPr>
              <a:t>, 402</a:t>
            </a:r>
          </a:p>
        </p:txBody>
      </p:sp>
    </p:spTree>
    <p:extLst>
      <p:ext uri="{BB962C8B-B14F-4D97-AF65-F5344CB8AC3E}">
        <p14:creationId xmlns:p14="http://schemas.microsoft.com/office/powerpoint/2010/main" val="4035810512"/>
      </p:ext>
    </p:extLst>
  </p:cSld>
  <p:clrMapOvr>
    <a:masterClrMapping/>
  </p:clrMapOvr>
  <p:transition spd="med">
    <p:pull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0" y="1143000"/>
            <a:ext cx="7239000" cy="2554545"/>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3200" dirty="0" smtClean="0">
                <a:solidFill>
                  <a:prstClr val="white"/>
                </a:solidFill>
              </a:rPr>
              <a:t>“The first step in repentance is contrition; the second, confession; the third, amendment of life.”</a:t>
            </a:r>
          </a:p>
          <a:p>
            <a:endParaRPr lang="en-US" sz="3200" dirty="0" smtClean="0">
              <a:solidFill>
                <a:prstClr val="white"/>
              </a:solidFill>
            </a:endParaRPr>
          </a:p>
          <a:p>
            <a:pPr algn="r"/>
            <a:r>
              <a:rPr lang="en-US" sz="3200" i="1" dirty="0" smtClean="0">
                <a:solidFill>
                  <a:prstClr val="white"/>
                </a:solidFill>
              </a:rPr>
              <a:t>Pulpit, 394</a:t>
            </a:r>
            <a:endParaRPr lang="en-US" sz="3200" i="1" dirty="0">
              <a:solidFill>
                <a:prstClr val="white"/>
              </a:solidFill>
            </a:endParaRPr>
          </a:p>
        </p:txBody>
      </p:sp>
    </p:spTree>
    <p:extLst>
      <p:ext uri="{BB962C8B-B14F-4D97-AF65-F5344CB8AC3E}">
        <p14:creationId xmlns:p14="http://schemas.microsoft.com/office/powerpoint/2010/main" val="2619745380"/>
      </p:ext>
    </p:extLst>
  </p:cSld>
  <p:clrMapOvr>
    <a:masterClrMapping/>
  </p:clrMapOvr>
  <p:transition spd="med">
    <p:pull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38100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
        <p:nvSpPr>
          <p:cNvPr id="3" name="TextBox 2"/>
          <p:cNvSpPr txBox="1"/>
          <p:nvPr/>
        </p:nvSpPr>
        <p:spPr>
          <a:xfrm>
            <a:off x="990600" y="1524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Tx/>
              <a:buAutoNum type="romanUcPeriod"/>
            </a:pPr>
            <a:r>
              <a:rPr lang="en-US" sz="3200" u="sng" dirty="0" smtClean="0">
                <a:solidFill>
                  <a:srgbClr val="FEFAC9"/>
                </a:solidFill>
                <a:effectLst>
                  <a:outerShdw blurRad="38100" dist="38100" dir="2700000" algn="tl">
                    <a:srgbClr val="000000">
                      <a:alpha val="43137"/>
                    </a:srgbClr>
                  </a:outerShdw>
                </a:effectLst>
              </a:rPr>
              <a:t>Prayer for Forgiveness</a:t>
            </a:r>
            <a:r>
              <a:rPr lang="en-US" sz="3200" dirty="0" smtClean="0">
                <a:solidFill>
                  <a:srgbClr val="FEFAC9"/>
                </a:solidFill>
                <a:effectLst>
                  <a:outerShdw blurRad="38100" dist="38100" dir="2700000" algn="tl">
                    <a:srgbClr val="000000">
                      <a:alpha val="43137"/>
                    </a:srgbClr>
                  </a:outerShdw>
                </a:effectLst>
              </a:rPr>
              <a:t> (vv. 1-4)</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
        <p:nvSpPr>
          <p:cNvPr id="5" name="TextBox 4"/>
          <p:cNvSpPr txBox="1"/>
          <p:nvPr/>
        </p:nvSpPr>
        <p:spPr>
          <a:xfrm>
            <a:off x="990600" y="2679164"/>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 typeface="+mj-lt"/>
              <a:buAutoNum type="romanUcPeriod" startAt="2"/>
            </a:pPr>
            <a:r>
              <a:rPr lang="en-US" sz="3200" u="sng" dirty="0" smtClean="0">
                <a:solidFill>
                  <a:srgbClr val="FEFAC9"/>
                </a:solidFill>
                <a:effectLst>
                  <a:outerShdw blurRad="38100" dist="38100" dir="2700000" algn="tl">
                    <a:srgbClr val="000000">
                      <a:alpha val="43137"/>
                    </a:srgbClr>
                  </a:outerShdw>
                </a:effectLst>
              </a:rPr>
              <a:t>Plea for Renewal</a:t>
            </a:r>
            <a:r>
              <a:rPr lang="en-US" sz="3200" dirty="0" smtClean="0">
                <a:solidFill>
                  <a:srgbClr val="FEFAC9"/>
                </a:solidFill>
                <a:effectLst>
                  <a:outerShdw blurRad="38100" dist="38100" dir="2700000" algn="tl">
                    <a:srgbClr val="000000">
                      <a:alpha val="43137"/>
                    </a:srgbClr>
                  </a:outerShdw>
                </a:effectLst>
              </a:rPr>
              <a:t> (vv. 5-12)</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68757617"/>
      </p:ext>
    </p:extLst>
  </p:cSld>
  <p:clrMapOvr>
    <a:masterClrMapping/>
  </p:clrMapOvr>
  <p:transition spd="med">
    <p:pull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 typeface="+mj-lt"/>
              <a:buAutoNum type="romanUcPeriod" startAt="2"/>
            </a:pPr>
            <a:r>
              <a:rPr lang="en-US" sz="3200" u="sng" dirty="0" smtClean="0">
                <a:solidFill>
                  <a:srgbClr val="444D26"/>
                </a:solidFill>
                <a:effectLst>
                  <a:outerShdw blurRad="38100" dist="38100" dir="2700000" algn="tl">
                    <a:srgbClr val="000000">
                      <a:alpha val="43137"/>
                    </a:srgbClr>
                  </a:outerShdw>
                </a:effectLst>
              </a:rPr>
              <a:t>Plea for Renewal</a:t>
            </a:r>
            <a:r>
              <a:rPr lang="en-US" sz="3200" dirty="0" smtClean="0">
                <a:solidFill>
                  <a:srgbClr val="444D26"/>
                </a:solidFill>
                <a:effectLst>
                  <a:outerShdw blurRad="38100" dist="38100" dir="2700000" algn="tl">
                    <a:srgbClr val="000000">
                      <a:alpha val="43137"/>
                    </a:srgbClr>
                  </a:outerShdw>
                </a:effectLst>
              </a:rPr>
              <a:t> (vv. 5-12)</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523220"/>
          </a:xfrm>
          <a:prstGeom prst="rect">
            <a:avLst/>
          </a:prstGeom>
          <a:noFill/>
        </p:spPr>
        <p:txBody>
          <a:bodyPr wrap="square" rtlCol="0">
            <a:spAutoFit/>
          </a:bodyPr>
          <a:lstStyle/>
          <a:p>
            <a:pPr marL="514350" indent="-514350">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Know Wisdom </a:t>
            </a:r>
            <a:r>
              <a:rPr lang="en-US" sz="2800" dirty="0" smtClean="0">
                <a:solidFill>
                  <a:prstClr val="white"/>
                </a:solidFill>
                <a:effectLst>
                  <a:outerShdw blurRad="38100" dist="38100" dir="2700000" algn="tl">
                    <a:srgbClr val="000000">
                      <a:alpha val="43137"/>
                    </a:srgbClr>
                  </a:outerShdw>
                </a:effectLst>
              </a:rPr>
              <a:t>(vv. 5-6)</a:t>
            </a:r>
          </a:p>
        </p:txBody>
      </p:sp>
      <p:sp>
        <p:nvSpPr>
          <p:cNvPr id="4" name="TextBox 3"/>
          <p:cNvSpPr txBox="1"/>
          <p:nvPr/>
        </p:nvSpPr>
        <p:spPr>
          <a:xfrm>
            <a:off x="1524000" y="2743200"/>
            <a:ext cx="6019800" cy="1569660"/>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smtClean="0">
                <a:solidFill>
                  <a:prstClr val="white"/>
                </a:solidFill>
              </a:rPr>
              <a:t>“God wants men to be upright down to the very core of their being.”</a:t>
            </a:r>
          </a:p>
          <a:p>
            <a:endParaRPr lang="en-US" sz="2400" dirty="0" smtClean="0">
              <a:solidFill>
                <a:prstClr val="white"/>
              </a:solidFill>
            </a:endParaRPr>
          </a:p>
          <a:p>
            <a:pPr algn="r"/>
            <a:r>
              <a:rPr lang="en-US" sz="2400" i="1" dirty="0" smtClean="0">
                <a:solidFill>
                  <a:prstClr val="white"/>
                </a:solidFill>
              </a:rPr>
              <a:t>H.C. </a:t>
            </a:r>
            <a:r>
              <a:rPr lang="en-US" sz="2400" i="1" dirty="0" err="1" smtClean="0">
                <a:solidFill>
                  <a:prstClr val="white"/>
                </a:solidFill>
              </a:rPr>
              <a:t>Leupold</a:t>
            </a:r>
            <a:r>
              <a:rPr lang="en-US" sz="2400" i="1" dirty="0" smtClean="0">
                <a:solidFill>
                  <a:prstClr val="white"/>
                </a:solidFill>
              </a:rPr>
              <a:t>, 403</a:t>
            </a:r>
            <a:endParaRPr lang="en-US" sz="2400" i="1" dirty="0">
              <a:solidFill>
                <a:prstClr val="white"/>
              </a:solidFill>
            </a:endParaRPr>
          </a:p>
        </p:txBody>
      </p:sp>
    </p:spTree>
    <p:extLst>
      <p:ext uri="{BB962C8B-B14F-4D97-AF65-F5344CB8AC3E}">
        <p14:creationId xmlns:p14="http://schemas.microsoft.com/office/powerpoint/2010/main" val="3310724746"/>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0"/>
            <a:ext cx="3962400" cy="3046988"/>
          </a:xfrm>
          <a:prstGeom prst="rect">
            <a:avLst/>
          </a:prstGeom>
          <a:noFill/>
        </p:spPr>
        <p:txBody>
          <a:bodyPr wrap="square" rtlCol="0">
            <a:spAutoFit/>
          </a:bodyPr>
          <a:lstStyle/>
          <a:p>
            <a:pPr algn="ctr"/>
            <a:r>
              <a:rPr lang="en-US" sz="2400" b="1" u="sng" dirty="0" smtClean="0">
                <a:solidFill>
                  <a:srgbClr val="FFFF00"/>
                </a:solidFill>
                <a:effectLst>
                  <a:outerShdw blurRad="38100" dist="38100" dir="2700000" algn="tl">
                    <a:srgbClr val="000000">
                      <a:alpha val="43137"/>
                    </a:srgbClr>
                  </a:outerShdw>
                </a:effectLst>
              </a:rPr>
              <a:t>Job 31:18</a:t>
            </a:r>
          </a:p>
          <a:p>
            <a:endParaRPr lang="en-US" sz="2400" dirty="0" smtClean="0">
              <a:solidFill>
                <a:prstClr val="white"/>
              </a:solidFill>
              <a:effectLst>
                <a:outerShdw blurRad="38100" dist="38100" dir="2700000" algn="tl">
                  <a:srgbClr val="000000">
                    <a:alpha val="43137"/>
                  </a:srgbClr>
                </a:outerShdw>
              </a:effectLst>
            </a:endParaRPr>
          </a:p>
          <a:p>
            <a:r>
              <a:rPr lang="en-US" sz="2400" dirty="0" smtClean="0">
                <a:solidFill>
                  <a:prstClr val="white"/>
                </a:solidFill>
                <a:effectLst>
                  <a:outerShdw blurRad="38100" dist="38100" dir="2700000" algn="tl">
                    <a:srgbClr val="000000">
                      <a:alpha val="43137"/>
                    </a:srgbClr>
                  </a:outerShdw>
                </a:effectLst>
              </a:rPr>
              <a:t>(But from my youth I reared him as a father, And from my mother's womb I guided the widow); </a:t>
            </a:r>
          </a:p>
          <a:p>
            <a:endParaRPr lang="en-US" sz="2400" dirty="0" smtClean="0">
              <a:solidFill>
                <a:prstClr val="white"/>
              </a:solidFill>
              <a:effectLst>
                <a:outerShdw blurRad="38100" dist="38100" dir="2700000" algn="tl">
                  <a:srgbClr val="000000">
                    <a:alpha val="43137"/>
                  </a:srgbClr>
                </a:outerShdw>
              </a:effectLst>
            </a:endParaRPr>
          </a:p>
          <a:p>
            <a:endParaRPr lang="en-US" sz="2400" dirty="0">
              <a:solidFill>
                <a:prstClr val="white"/>
              </a:solidFill>
              <a:effectLst>
                <a:outerShdw blurRad="38100" dist="38100" dir="2700000" algn="tl">
                  <a:srgbClr val="000000">
                    <a:alpha val="43137"/>
                  </a:srgbClr>
                </a:outerShdw>
              </a:effectLst>
            </a:endParaRPr>
          </a:p>
        </p:txBody>
      </p:sp>
      <p:sp>
        <p:nvSpPr>
          <p:cNvPr id="3" name="TextBox 2"/>
          <p:cNvSpPr txBox="1"/>
          <p:nvPr/>
        </p:nvSpPr>
        <p:spPr>
          <a:xfrm>
            <a:off x="4419600" y="1524000"/>
            <a:ext cx="4419600" cy="2677656"/>
          </a:xfrm>
          <a:prstGeom prst="rect">
            <a:avLst/>
          </a:prstGeom>
          <a:noFill/>
        </p:spPr>
        <p:txBody>
          <a:bodyPr wrap="square" rtlCol="0">
            <a:spAutoFit/>
          </a:bodyPr>
          <a:lstStyle/>
          <a:p>
            <a:pPr algn="ctr"/>
            <a:r>
              <a:rPr lang="en-US" sz="2400" b="1" u="sng" dirty="0" smtClean="0">
                <a:solidFill>
                  <a:srgbClr val="FFFF00"/>
                </a:solidFill>
                <a:effectLst>
                  <a:outerShdw blurRad="38100" dist="38100" dir="2700000" algn="tl">
                    <a:srgbClr val="000000">
                      <a:alpha val="43137"/>
                    </a:srgbClr>
                  </a:outerShdw>
                </a:effectLst>
              </a:rPr>
              <a:t>Psa. 51:5</a:t>
            </a:r>
          </a:p>
          <a:p>
            <a:endParaRPr lang="en-US" sz="2400" dirty="0" smtClean="0">
              <a:solidFill>
                <a:prstClr val="white"/>
              </a:solidFill>
              <a:effectLst>
                <a:outerShdw blurRad="38100" dist="38100" dir="2700000" algn="tl">
                  <a:srgbClr val="000000">
                    <a:alpha val="43137"/>
                  </a:srgbClr>
                </a:outerShdw>
              </a:effectLst>
            </a:endParaRPr>
          </a:p>
          <a:p>
            <a:r>
              <a:rPr lang="en-US" sz="2400" dirty="0" smtClean="0">
                <a:solidFill>
                  <a:prstClr val="white"/>
                </a:solidFill>
                <a:effectLst>
                  <a:outerShdw blurRad="38100" dist="38100" dir="2700000" algn="tl">
                    <a:srgbClr val="000000">
                      <a:alpha val="43137"/>
                    </a:srgbClr>
                  </a:outerShdw>
                </a:effectLst>
              </a:rPr>
              <a:t>Behold, I was brought forth in iniquity,</a:t>
            </a:r>
          </a:p>
          <a:p>
            <a:r>
              <a:rPr lang="en-US" sz="2400" dirty="0" smtClean="0">
                <a:solidFill>
                  <a:prstClr val="white"/>
                </a:solidFill>
                <a:effectLst>
                  <a:outerShdw blurRad="38100" dist="38100" dir="2700000" algn="tl">
                    <a:srgbClr val="000000">
                      <a:alpha val="43137"/>
                    </a:srgbClr>
                  </a:outerShdw>
                </a:effectLst>
              </a:rPr>
              <a:t>And in sin my mother conceived me. </a:t>
            </a:r>
          </a:p>
          <a:p>
            <a:endParaRPr lang="en-US" sz="24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1371600" y="381000"/>
            <a:ext cx="6400800" cy="64633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600" dirty="0" smtClean="0">
                <a:solidFill>
                  <a:prstClr val="white"/>
                </a:solidFill>
                <a:effectLst>
                  <a:outerShdw blurRad="38100" dist="38100" dir="2700000" algn="tl">
                    <a:srgbClr val="000000">
                      <a:alpha val="43137"/>
                    </a:srgbClr>
                  </a:outerShdw>
                </a:effectLst>
                <a:latin typeface="Franklin Gothic Medium"/>
              </a:rPr>
              <a:t>Figurative Language</a:t>
            </a:r>
            <a:endParaRPr lang="en-US" sz="3600" dirty="0">
              <a:solidFill>
                <a:prstClr val="white"/>
              </a:solidFill>
              <a:effectLst>
                <a:outerShdw blurRad="38100" dist="38100" dir="2700000" algn="tl">
                  <a:srgbClr val="000000">
                    <a:alpha val="43137"/>
                  </a:srgbClr>
                </a:outerShdw>
              </a:effectLst>
              <a:latin typeface="Franklin Gothic Medium"/>
            </a:endParaRPr>
          </a:p>
        </p:txBody>
      </p:sp>
      <p:sp>
        <p:nvSpPr>
          <p:cNvPr id="5" name="TextBox 4"/>
          <p:cNvSpPr txBox="1"/>
          <p:nvPr/>
        </p:nvSpPr>
        <p:spPr>
          <a:xfrm>
            <a:off x="762000" y="4191000"/>
            <a:ext cx="7543800" cy="584775"/>
          </a:xfrm>
          <a:prstGeom prst="rect">
            <a:avLst/>
          </a:prstGeom>
          <a:noFill/>
        </p:spPr>
        <p:txBody>
          <a:bodyPr wrap="square" rtlCol="0">
            <a:spAutoFit/>
          </a:bodyPr>
          <a:lstStyle/>
          <a:p>
            <a:pPr algn="ctr"/>
            <a:r>
              <a:rPr lang="en-US" sz="3200" i="1" dirty="0" smtClean="0">
                <a:solidFill>
                  <a:srgbClr val="FEFAC9">
                    <a:lumMod val="75000"/>
                  </a:srgbClr>
                </a:solidFill>
                <a:effectLst>
                  <a:outerShdw blurRad="38100" dist="38100" dir="2700000" algn="tl">
                    <a:srgbClr val="000000">
                      <a:alpha val="43137"/>
                    </a:srgbClr>
                  </a:outerShdw>
                </a:effectLst>
              </a:rPr>
              <a:t>Not literally – overstated for emphasis</a:t>
            </a:r>
            <a:endParaRPr lang="en-US" sz="3200" i="1" dirty="0">
              <a:solidFill>
                <a:srgbClr val="FEFAC9">
                  <a:lumMod val="75000"/>
                </a:srgbClr>
              </a:solidFill>
              <a:effectLst>
                <a:outerShdw blurRad="38100" dist="38100" dir="2700000" algn="tl">
                  <a:srgbClr val="000000">
                    <a:alpha val="43137"/>
                  </a:srgbClr>
                </a:outerShdw>
              </a:effectLst>
            </a:endParaRPr>
          </a:p>
        </p:txBody>
      </p:sp>
      <p:sp>
        <p:nvSpPr>
          <p:cNvPr id="6" name="TextBox 5"/>
          <p:cNvSpPr txBox="1"/>
          <p:nvPr/>
        </p:nvSpPr>
        <p:spPr>
          <a:xfrm>
            <a:off x="762000" y="5054025"/>
            <a:ext cx="7543800" cy="584775"/>
          </a:xfrm>
          <a:prstGeom prst="rect">
            <a:avLst/>
          </a:prstGeom>
          <a:noFill/>
        </p:spPr>
        <p:txBody>
          <a:bodyPr wrap="square" rtlCol="0">
            <a:spAutoFit/>
          </a:bodyPr>
          <a:lstStyle/>
          <a:p>
            <a:pPr algn="ctr"/>
            <a:r>
              <a:rPr lang="en-US" sz="3200" i="1" dirty="0" smtClean="0">
                <a:solidFill>
                  <a:srgbClr val="A5B592">
                    <a:lumMod val="20000"/>
                    <a:lumOff val="80000"/>
                  </a:srgbClr>
                </a:solidFill>
                <a:effectLst>
                  <a:outerShdw blurRad="38100" dist="38100" dir="2700000" algn="tl">
                    <a:srgbClr val="000000">
                      <a:alpha val="43137"/>
                    </a:srgbClr>
                  </a:outerShdw>
                </a:effectLst>
              </a:rPr>
              <a:t>“I’ve heard that all my life.”</a:t>
            </a:r>
            <a:endParaRPr lang="en-US" sz="3200" i="1" dirty="0">
              <a:solidFill>
                <a:srgbClr val="A5B592">
                  <a:lumMod val="20000"/>
                  <a:lumOff val="80000"/>
                </a:srgb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97518765"/>
      </p:ext>
    </p:extLst>
  </p:cSld>
  <p:clrMapOvr>
    <a:masterClrMapping/>
  </p:clrMapOvr>
  <p:transition spd="med">
    <p:pull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 typeface="+mj-lt"/>
              <a:buAutoNum type="romanUcPeriod" startAt="2"/>
            </a:pPr>
            <a:r>
              <a:rPr lang="en-US" sz="3200" u="sng" dirty="0" smtClean="0">
                <a:solidFill>
                  <a:srgbClr val="444D26"/>
                </a:solidFill>
                <a:effectLst>
                  <a:outerShdw blurRad="38100" dist="38100" dir="2700000" algn="tl">
                    <a:srgbClr val="000000">
                      <a:alpha val="43137"/>
                    </a:srgbClr>
                  </a:outerShdw>
                </a:effectLst>
              </a:rPr>
              <a:t>Plea for Renewal</a:t>
            </a:r>
            <a:r>
              <a:rPr lang="en-US" sz="3200" dirty="0" smtClean="0">
                <a:solidFill>
                  <a:srgbClr val="444D26"/>
                </a:solidFill>
                <a:effectLst>
                  <a:outerShdw blurRad="38100" dist="38100" dir="2700000" algn="tl">
                    <a:srgbClr val="000000">
                      <a:alpha val="43137"/>
                    </a:srgbClr>
                  </a:outerShdw>
                </a:effectLst>
              </a:rPr>
              <a:t> (vv. 5-12)</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1305999"/>
          </a:xfrm>
          <a:prstGeom prst="rect">
            <a:avLst/>
          </a:prstGeom>
          <a:noFill/>
        </p:spPr>
        <p:txBody>
          <a:bodyPr wrap="square" rtlCol="0">
            <a:spAutoFit/>
          </a:bodyPr>
          <a:lstStyle/>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Know Wisdom </a:t>
            </a:r>
            <a:r>
              <a:rPr lang="en-US" sz="2800" dirty="0" smtClean="0">
                <a:solidFill>
                  <a:prstClr val="white"/>
                </a:solidFill>
                <a:effectLst>
                  <a:outerShdw blurRad="38100" dist="38100" dir="2700000" algn="tl">
                    <a:srgbClr val="000000">
                      <a:alpha val="43137"/>
                    </a:srgbClr>
                  </a:outerShdw>
                </a:effectLst>
              </a:rPr>
              <a:t>(vv. 5-6)</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Pure</a:t>
            </a:r>
            <a:r>
              <a:rPr lang="en-US" sz="2800" dirty="0" smtClean="0">
                <a:solidFill>
                  <a:srgbClr val="FEFAC9">
                    <a:lumMod val="90000"/>
                  </a:srgbClr>
                </a:solidFill>
                <a:effectLst>
                  <a:outerShdw blurRad="38100" dist="38100" dir="2700000" algn="tl">
                    <a:srgbClr val="000000">
                      <a:alpha val="43137"/>
                    </a:srgbClr>
                  </a:outerShdw>
                </a:effectLst>
              </a:rPr>
              <a:t> </a:t>
            </a:r>
            <a:r>
              <a:rPr lang="en-US" sz="2800" dirty="0" smtClean="0">
                <a:solidFill>
                  <a:prstClr val="white"/>
                </a:solidFill>
                <a:effectLst>
                  <a:outerShdw blurRad="38100" dist="38100" dir="2700000" algn="tl">
                    <a:srgbClr val="000000">
                      <a:alpha val="43137"/>
                    </a:srgbClr>
                  </a:outerShdw>
                </a:effectLst>
              </a:rPr>
              <a:t>(vv. 7, 10)</a:t>
            </a:r>
          </a:p>
        </p:txBody>
      </p:sp>
      <p:sp>
        <p:nvSpPr>
          <p:cNvPr id="4" name="TextBox 3"/>
          <p:cNvSpPr txBox="1"/>
          <p:nvPr/>
        </p:nvSpPr>
        <p:spPr>
          <a:xfrm>
            <a:off x="609600" y="3581400"/>
            <a:ext cx="8077200" cy="1569660"/>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smtClean="0">
                <a:solidFill>
                  <a:prstClr val="white"/>
                </a:solidFill>
              </a:rPr>
              <a:t>“The verb for ‘wash’ is more vigorous than the translation might suggest, for it includes pounding, stamping, and vigorous rubbing in order to loosen the dirt.”</a:t>
            </a:r>
          </a:p>
          <a:p>
            <a:pPr algn="r"/>
            <a:r>
              <a:rPr lang="en-US" sz="2400" i="1" dirty="0" smtClean="0">
                <a:solidFill>
                  <a:prstClr val="white"/>
                </a:solidFill>
              </a:rPr>
              <a:t>H.C. </a:t>
            </a:r>
            <a:r>
              <a:rPr lang="en-US" sz="2400" i="1" dirty="0" err="1" smtClean="0">
                <a:solidFill>
                  <a:prstClr val="white"/>
                </a:solidFill>
              </a:rPr>
              <a:t>Leupold</a:t>
            </a:r>
            <a:r>
              <a:rPr lang="en-US" sz="2400" i="1" dirty="0" smtClean="0">
                <a:solidFill>
                  <a:prstClr val="white"/>
                </a:solidFill>
              </a:rPr>
              <a:t>, 404</a:t>
            </a:r>
            <a:endParaRPr lang="en-US" sz="2400" i="1" dirty="0">
              <a:solidFill>
                <a:prstClr val="white"/>
              </a:solidFill>
            </a:endParaRPr>
          </a:p>
        </p:txBody>
      </p:sp>
    </p:spTree>
    <p:extLst>
      <p:ext uri="{BB962C8B-B14F-4D97-AF65-F5344CB8AC3E}">
        <p14:creationId xmlns:p14="http://schemas.microsoft.com/office/powerpoint/2010/main" val="2340300723"/>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 typeface="+mj-lt"/>
              <a:buAutoNum type="romanUcPeriod" startAt="2"/>
            </a:pPr>
            <a:r>
              <a:rPr lang="en-US" sz="3200" u="sng" dirty="0" smtClean="0">
                <a:solidFill>
                  <a:srgbClr val="444D26"/>
                </a:solidFill>
                <a:effectLst>
                  <a:outerShdw blurRad="38100" dist="38100" dir="2700000" algn="tl">
                    <a:srgbClr val="000000">
                      <a:alpha val="43137"/>
                    </a:srgbClr>
                  </a:outerShdw>
                </a:effectLst>
              </a:rPr>
              <a:t>Plea for Renewal</a:t>
            </a:r>
            <a:r>
              <a:rPr lang="en-US" sz="3200" dirty="0" smtClean="0">
                <a:solidFill>
                  <a:srgbClr val="444D26"/>
                </a:solidFill>
                <a:effectLst>
                  <a:outerShdw blurRad="38100" dist="38100" dir="2700000" algn="tl">
                    <a:srgbClr val="000000">
                      <a:alpha val="43137"/>
                    </a:srgbClr>
                  </a:outerShdw>
                </a:effectLst>
              </a:rPr>
              <a:t> (vv. 5-12)</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2598660"/>
          </a:xfrm>
          <a:prstGeom prst="rect">
            <a:avLst/>
          </a:prstGeom>
          <a:noFill/>
        </p:spPr>
        <p:txBody>
          <a:bodyPr wrap="square" rtlCol="0">
            <a:spAutoFit/>
          </a:bodyPr>
          <a:lstStyle/>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Know Wisdom </a:t>
            </a:r>
            <a:r>
              <a:rPr lang="en-US" sz="2800" dirty="0" smtClean="0">
                <a:solidFill>
                  <a:prstClr val="white"/>
                </a:solidFill>
                <a:effectLst>
                  <a:outerShdw blurRad="38100" dist="38100" dir="2700000" algn="tl">
                    <a:srgbClr val="000000">
                      <a:alpha val="43137"/>
                    </a:srgbClr>
                  </a:outerShdw>
                </a:effectLst>
              </a:rPr>
              <a:t>(vv. 5-6)</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Pure</a:t>
            </a:r>
            <a:r>
              <a:rPr lang="en-US" sz="2800" dirty="0" smtClean="0">
                <a:solidFill>
                  <a:srgbClr val="FEFAC9">
                    <a:lumMod val="90000"/>
                  </a:srgbClr>
                </a:solidFill>
                <a:effectLst>
                  <a:outerShdw blurRad="38100" dist="38100" dir="2700000" algn="tl">
                    <a:srgbClr val="000000">
                      <a:alpha val="43137"/>
                    </a:srgbClr>
                  </a:outerShdw>
                </a:effectLst>
              </a:rPr>
              <a:t> </a:t>
            </a:r>
            <a:r>
              <a:rPr lang="en-US" sz="2800" dirty="0" smtClean="0">
                <a:solidFill>
                  <a:prstClr val="white"/>
                </a:solidFill>
                <a:effectLst>
                  <a:outerShdw blurRad="38100" dist="38100" dir="2700000" algn="tl">
                    <a:srgbClr val="000000">
                      <a:alpha val="43137"/>
                    </a:srgbClr>
                  </a:outerShdw>
                </a:effectLst>
              </a:rPr>
              <a:t>(vv. 7, 10)</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Joy</a:t>
            </a:r>
            <a:r>
              <a:rPr lang="en-US" sz="2800" dirty="0" smtClean="0">
                <a:solidFill>
                  <a:prstClr val="white"/>
                </a:solidFill>
                <a:effectLst>
                  <a:outerShdw blurRad="38100" dist="38100" dir="2700000" algn="tl">
                    <a:srgbClr val="000000">
                      <a:alpha val="43137"/>
                    </a:srgbClr>
                  </a:outerShdw>
                </a:effectLst>
              </a:rPr>
              <a:t> (vv. 8, 12)</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Steadfast</a:t>
            </a:r>
            <a:r>
              <a:rPr lang="en-US" sz="2800" dirty="0" smtClean="0">
                <a:solidFill>
                  <a:prstClr val="white"/>
                </a:solidFill>
                <a:effectLst>
                  <a:outerShdw blurRad="38100" dist="38100" dir="2700000" algn="tl">
                    <a:srgbClr val="000000">
                      <a:alpha val="43137"/>
                    </a:srgbClr>
                  </a:outerShdw>
                </a:effectLst>
              </a:rPr>
              <a:t> (v. 10)</a:t>
            </a:r>
          </a:p>
        </p:txBody>
      </p:sp>
    </p:spTree>
    <p:extLst>
      <p:ext uri="{BB962C8B-B14F-4D97-AF65-F5344CB8AC3E}">
        <p14:creationId xmlns:p14="http://schemas.microsoft.com/office/powerpoint/2010/main" val="1364699978"/>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amond(in)">
                                      <p:cBhvr>
                                        <p:cTn id="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1524000"/>
            <a:ext cx="7696200" cy="2308324"/>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smtClean="0">
                <a:solidFill>
                  <a:prstClr val="white"/>
                </a:solidFill>
              </a:rPr>
              <a:t>“This is to be redone, as is also the spirit of the man himself, which had wavered in uncertainty and vacillated between hope and despair. What he needs and prays for is a ‘steadfast’ spirit that rest assured on God’s grace and a total pardon.”</a:t>
            </a:r>
          </a:p>
          <a:p>
            <a:pPr algn="r"/>
            <a:r>
              <a:rPr lang="en-US" sz="2400" i="1" dirty="0" smtClean="0">
                <a:solidFill>
                  <a:prstClr val="white"/>
                </a:solidFill>
              </a:rPr>
              <a:t>H.C. </a:t>
            </a:r>
            <a:r>
              <a:rPr lang="en-US" sz="2400" i="1" dirty="0" err="1" smtClean="0">
                <a:solidFill>
                  <a:prstClr val="white"/>
                </a:solidFill>
              </a:rPr>
              <a:t>Leupold</a:t>
            </a:r>
            <a:r>
              <a:rPr lang="en-US" sz="2400" i="1" dirty="0" smtClean="0">
                <a:solidFill>
                  <a:prstClr val="white"/>
                </a:solidFill>
              </a:rPr>
              <a:t>, 405</a:t>
            </a:r>
            <a:endParaRPr lang="en-US" sz="2400" i="1" dirty="0">
              <a:solidFill>
                <a:prstClr val="white"/>
              </a:solidFill>
            </a:endParaRPr>
          </a:p>
        </p:txBody>
      </p:sp>
    </p:spTree>
    <p:extLst>
      <p:ext uri="{BB962C8B-B14F-4D97-AF65-F5344CB8AC3E}">
        <p14:creationId xmlns:p14="http://schemas.microsoft.com/office/powerpoint/2010/main" val="785340961"/>
      </p:ext>
    </p:extLst>
  </p:cSld>
  <p:clrMapOvr>
    <a:masterClrMapping/>
  </p:clrMapOvr>
  <p:transition spd="med">
    <p:pull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 typeface="+mj-lt"/>
              <a:buAutoNum type="romanUcPeriod" startAt="2"/>
            </a:pPr>
            <a:r>
              <a:rPr lang="en-US" sz="3200" u="sng" dirty="0" smtClean="0">
                <a:solidFill>
                  <a:srgbClr val="444D26"/>
                </a:solidFill>
                <a:effectLst>
                  <a:outerShdw blurRad="38100" dist="38100" dir="2700000" algn="tl">
                    <a:srgbClr val="000000">
                      <a:alpha val="43137"/>
                    </a:srgbClr>
                  </a:outerShdw>
                </a:effectLst>
              </a:rPr>
              <a:t>Plea for Renewal</a:t>
            </a:r>
            <a:r>
              <a:rPr lang="en-US" sz="3200" dirty="0" smtClean="0">
                <a:solidFill>
                  <a:srgbClr val="444D26"/>
                </a:solidFill>
                <a:effectLst>
                  <a:outerShdw blurRad="38100" dist="38100" dir="2700000" algn="tl">
                    <a:srgbClr val="000000">
                      <a:alpha val="43137"/>
                    </a:srgbClr>
                  </a:outerShdw>
                </a:effectLst>
              </a:rPr>
              <a:t> (vv. 5-12)</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3244991"/>
          </a:xfrm>
          <a:prstGeom prst="rect">
            <a:avLst/>
          </a:prstGeom>
          <a:noFill/>
        </p:spPr>
        <p:txBody>
          <a:bodyPr wrap="square" rtlCol="0">
            <a:spAutoFit/>
          </a:bodyPr>
          <a:lstStyle/>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Know Wisdom </a:t>
            </a:r>
            <a:r>
              <a:rPr lang="en-US" sz="2800" dirty="0" smtClean="0">
                <a:solidFill>
                  <a:prstClr val="white"/>
                </a:solidFill>
                <a:effectLst>
                  <a:outerShdw blurRad="38100" dist="38100" dir="2700000" algn="tl">
                    <a:srgbClr val="000000">
                      <a:alpha val="43137"/>
                    </a:srgbClr>
                  </a:outerShdw>
                </a:effectLst>
              </a:rPr>
              <a:t>(vv. 5-6)</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Pure</a:t>
            </a:r>
            <a:r>
              <a:rPr lang="en-US" sz="2800" dirty="0" smtClean="0">
                <a:solidFill>
                  <a:srgbClr val="FEFAC9">
                    <a:lumMod val="90000"/>
                  </a:srgbClr>
                </a:solidFill>
                <a:effectLst>
                  <a:outerShdw blurRad="38100" dist="38100" dir="2700000" algn="tl">
                    <a:srgbClr val="000000">
                      <a:alpha val="43137"/>
                    </a:srgbClr>
                  </a:outerShdw>
                </a:effectLst>
              </a:rPr>
              <a:t> </a:t>
            </a:r>
            <a:r>
              <a:rPr lang="en-US" sz="2800" dirty="0" smtClean="0">
                <a:solidFill>
                  <a:prstClr val="white"/>
                </a:solidFill>
                <a:effectLst>
                  <a:outerShdw blurRad="38100" dist="38100" dir="2700000" algn="tl">
                    <a:srgbClr val="000000">
                      <a:alpha val="43137"/>
                    </a:srgbClr>
                  </a:outerShdw>
                </a:effectLst>
              </a:rPr>
              <a:t>(vv. 7, 10)</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Joy</a:t>
            </a:r>
            <a:r>
              <a:rPr lang="en-US" sz="2800" dirty="0" smtClean="0">
                <a:solidFill>
                  <a:prstClr val="white"/>
                </a:solidFill>
                <a:effectLst>
                  <a:outerShdw blurRad="38100" dist="38100" dir="2700000" algn="tl">
                    <a:srgbClr val="000000">
                      <a:alpha val="43137"/>
                    </a:srgbClr>
                  </a:outerShdw>
                </a:effectLst>
              </a:rPr>
              <a:t> (vv. 8, 12)</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Steadfast</a:t>
            </a:r>
            <a:r>
              <a:rPr lang="en-US" sz="2800" dirty="0" smtClean="0">
                <a:solidFill>
                  <a:prstClr val="white"/>
                </a:solidFill>
                <a:effectLst>
                  <a:outerShdw blurRad="38100" dist="38100" dir="2700000" algn="tl">
                    <a:srgbClr val="000000">
                      <a:alpha val="43137"/>
                    </a:srgbClr>
                  </a:outerShdw>
                </a:effectLst>
              </a:rPr>
              <a:t> (v. 10)</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God With Me </a:t>
            </a:r>
            <a:r>
              <a:rPr lang="en-US" sz="2800" dirty="0" smtClean="0">
                <a:solidFill>
                  <a:prstClr val="white"/>
                </a:solidFill>
                <a:effectLst>
                  <a:outerShdw blurRad="38100" dist="38100" dir="2700000" algn="tl">
                    <a:srgbClr val="000000">
                      <a:alpha val="43137"/>
                    </a:srgbClr>
                  </a:outerShdw>
                </a:effectLst>
              </a:rPr>
              <a:t>(v. 11)</a:t>
            </a:r>
          </a:p>
        </p:txBody>
      </p:sp>
    </p:spTree>
    <p:extLst>
      <p:ext uri="{BB962C8B-B14F-4D97-AF65-F5344CB8AC3E}">
        <p14:creationId xmlns:p14="http://schemas.microsoft.com/office/powerpoint/2010/main" val="2979121581"/>
      </p:ext>
    </p:extLst>
  </p:cSld>
  <p:clrMapOvr>
    <a:masterClrMapping/>
  </p:clrMapOvr>
  <p:transition spd="med">
    <p:pull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010400" cy="707886"/>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4000" dirty="0" smtClean="0">
                <a:solidFill>
                  <a:prstClr val="white"/>
                </a:solidFill>
                <a:effectLst>
                  <a:outerShdw blurRad="38100" dist="38100" dir="2700000" algn="tl">
                    <a:srgbClr val="000000">
                      <a:alpha val="43137"/>
                    </a:srgbClr>
                  </a:outerShdw>
                </a:effectLst>
                <a:latin typeface="Franklin Gothic Medium"/>
              </a:rPr>
              <a:t>Result of Forgiveness</a:t>
            </a:r>
            <a:endParaRPr lang="en-US" sz="4000" dirty="0">
              <a:solidFill>
                <a:prstClr val="white"/>
              </a:solidFill>
              <a:effectLst>
                <a:outerShdw blurRad="38100" dist="38100" dir="2700000" algn="tl">
                  <a:srgbClr val="000000">
                    <a:alpha val="43137"/>
                  </a:srgbClr>
                </a:outerShdw>
              </a:effectLst>
              <a:latin typeface="Franklin Gothic Medium"/>
            </a:endParaRPr>
          </a:p>
        </p:txBody>
      </p:sp>
      <p:sp>
        <p:nvSpPr>
          <p:cNvPr id="3" name="TextBox 2"/>
          <p:cNvSpPr txBox="1"/>
          <p:nvPr/>
        </p:nvSpPr>
        <p:spPr>
          <a:xfrm>
            <a:off x="1752600" y="1600200"/>
            <a:ext cx="5867400" cy="4196020"/>
          </a:xfrm>
          <a:prstGeom prst="rect">
            <a:avLst/>
          </a:prstGeom>
          <a:noFill/>
        </p:spPr>
        <p:txBody>
          <a:bodyPr wrap="square" rtlCol="0">
            <a:spAutoFit/>
          </a:bodyPr>
          <a:lstStyle/>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FFF00"/>
                </a:solidFill>
                <a:effectLst>
                  <a:outerShdw blurRad="38100" dist="38100" dir="2700000" algn="tl">
                    <a:srgbClr val="000000">
                      <a:alpha val="43137"/>
                    </a:srgbClr>
                  </a:outerShdw>
                </a:effectLst>
              </a:rPr>
              <a:t>Joy</a:t>
            </a:r>
            <a:r>
              <a:rPr lang="en-US" sz="2800" dirty="0" smtClean="0">
                <a:solidFill>
                  <a:prstClr val="white"/>
                </a:solidFill>
                <a:effectLst>
                  <a:outerShdw blurRad="38100" dist="38100" dir="2700000" algn="tl">
                    <a:srgbClr val="000000">
                      <a:alpha val="43137"/>
                    </a:srgbClr>
                  </a:outerShdw>
                </a:effectLst>
              </a:rPr>
              <a:t> (vv. 8, 12)</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FFF00"/>
                </a:solidFill>
                <a:effectLst>
                  <a:outerShdw blurRad="38100" dist="38100" dir="2700000" algn="tl">
                    <a:srgbClr val="000000">
                      <a:alpha val="43137"/>
                    </a:srgbClr>
                  </a:outerShdw>
                </a:effectLst>
              </a:rPr>
              <a:t>Gladness</a:t>
            </a:r>
            <a:r>
              <a:rPr lang="en-US" sz="2800" dirty="0" smtClean="0">
                <a:solidFill>
                  <a:prstClr val="white"/>
                </a:solidFill>
                <a:effectLst>
                  <a:outerShdw blurRad="38100" dist="38100" dir="2700000" algn="tl">
                    <a:srgbClr val="000000">
                      <a:alpha val="43137"/>
                    </a:srgbClr>
                  </a:outerShdw>
                </a:effectLst>
              </a:rPr>
              <a:t> (v. 8)</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FFF00"/>
                </a:solidFill>
                <a:effectLst>
                  <a:outerShdw blurRad="38100" dist="38100" dir="2700000" algn="tl">
                    <a:srgbClr val="000000">
                      <a:alpha val="43137"/>
                    </a:srgbClr>
                  </a:outerShdw>
                </a:effectLst>
              </a:rPr>
              <a:t>Rejoice</a:t>
            </a:r>
            <a:r>
              <a:rPr lang="en-US" sz="2800" dirty="0" smtClean="0">
                <a:solidFill>
                  <a:prstClr val="white"/>
                </a:solidFill>
                <a:effectLst>
                  <a:outerShdw blurRad="38100" dist="38100" dir="2700000" algn="tl">
                    <a:srgbClr val="000000">
                      <a:alpha val="43137"/>
                    </a:srgbClr>
                  </a:outerShdw>
                </a:effectLst>
              </a:rPr>
              <a:t> (v. 8)</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FFF00"/>
                </a:solidFill>
                <a:effectLst>
                  <a:outerShdw blurRad="38100" dist="38100" dir="2700000" algn="tl">
                    <a:srgbClr val="000000">
                      <a:alpha val="43137"/>
                    </a:srgbClr>
                  </a:outerShdw>
                </a:effectLst>
              </a:rPr>
              <a:t>God with you</a:t>
            </a:r>
            <a:r>
              <a:rPr lang="en-US" sz="2800" dirty="0" smtClean="0">
                <a:solidFill>
                  <a:prstClr val="white"/>
                </a:solidFill>
                <a:effectLst>
                  <a:outerShdw blurRad="38100" dist="38100" dir="2700000" algn="tl">
                    <a:srgbClr val="000000">
                      <a:alpha val="43137"/>
                    </a:srgbClr>
                  </a:outerShdw>
                </a:effectLst>
              </a:rPr>
              <a:t> (v. 11)</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FFF00"/>
                </a:solidFill>
                <a:effectLst>
                  <a:outerShdw blurRad="38100" dist="38100" dir="2700000" algn="tl">
                    <a:srgbClr val="000000">
                      <a:alpha val="43137"/>
                    </a:srgbClr>
                  </a:outerShdw>
                </a:effectLst>
              </a:rPr>
              <a:t>Teach others </a:t>
            </a:r>
            <a:r>
              <a:rPr lang="en-US" sz="2800" dirty="0" smtClean="0">
                <a:solidFill>
                  <a:prstClr val="white"/>
                </a:solidFill>
                <a:effectLst>
                  <a:outerShdw blurRad="38100" dist="38100" dir="2700000" algn="tl">
                    <a:srgbClr val="000000">
                      <a:alpha val="43137"/>
                    </a:srgbClr>
                  </a:outerShdw>
                </a:effectLst>
              </a:rPr>
              <a:t>(v. 13)</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FFF00"/>
                </a:solidFill>
                <a:effectLst>
                  <a:outerShdw blurRad="38100" dist="38100" dir="2700000" algn="tl">
                    <a:srgbClr val="000000">
                      <a:alpha val="43137"/>
                    </a:srgbClr>
                  </a:outerShdw>
                </a:effectLst>
              </a:rPr>
              <a:t>Sing</a:t>
            </a:r>
            <a:r>
              <a:rPr lang="en-US" sz="2800" dirty="0" smtClean="0">
                <a:solidFill>
                  <a:prstClr val="white"/>
                </a:solidFill>
                <a:effectLst>
                  <a:outerShdw blurRad="38100" dist="38100" dir="2700000" algn="tl">
                    <a:srgbClr val="000000">
                      <a:alpha val="43137"/>
                    </a:srgbClr>
                  </a:outerShdw>
                </a:effectLst>
              </a:rPr>
              <a:t> (v. 14)</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FFF00"/>
                </a:solidFill>
                <a:effectLst>
                  <a:outerShdw blurRad="38100" dist="38100" dir="2700000" algn="tl">
                    <a:srgbClr val="000000">
                      <a:alpha val="43137"/>
                    </a:srgbClr>
                  </a:outerShdw>
                </a:effectLst>
              </a:rPr>
              <a:t>Praise</a:t>
            </a:r>
            <a:r>
              <a:rPr lang="en-US" sz="2800" dirty="0" smtClean="0">
                <a:solidFill>
                  <a:prstClr val="white"/>
                </a:solidFill>
                <a:effectLst>
                  <a:outerShdw blurRad="38100" dist="38100" dir="2700000" algn="tl">
                    <a:srgbClr val="000000">
                      <a:alpha val="43137"/>
                    </a:srgbClr>
                  </a:outerShdw>
                </a:effectLst>
              </a:rPr>
              <a:t> (v. 15)</a:t>
            </a:r>
          </a:p>
          <a:p>
            <a:pPr marL="342900" indent="-342900">
              <a:lnSpc>
                <a:spcPts val="4000"/>
              </a:lnSpc>
              <a:buFontTx/>
              <a:buAutoNum type="arabicPeriod"/>
            </a:pPr>
            <a:r>
              <a:rPr lang="en-US" sz="2800" dirty="0" smtClean="0">
                <a:solidFill>
                  <a:prstClr val="white"/>
                </a:solidFill>
                <a:effectLst>
                  <a:outerShdw blurRad="38100" dist="38100" dir="2700000" algn="tl">
                    <a:srgbClr val="000000">
                      <a:alpha val="43137"/>
                    </a:srgbClr>
                  </a:outerShdw>
                </a:effectLst>
              </a:rPr>
              <a:t> </a:t>
            </a:r>
            <a:r>
              <a:rPr lang="en-US" sz="2800" dirty="0" smtClean="0">
                <a:solidFill>
                  <a:srgbClr val="FFFF00"/>
                </a:solidFill>
                <a:effectLst>
                  <a:outerShdw blurRad="38100" dist="38100" dir="2700000" algn="tl">
                    <a:srgbClr val="000000">
                      <a:alpha val="43137"/>
                    </a:srgbClr>
                  </a:outerShdw>
                </a:effectLst>
              </a:rPr>
              <a:t>Service to God </a:t>
            </a:r>
            <a:r>
              <a:rPr lang="en-US" sz="2800" dirty="0" smtClean="0">
                <a:solidFill>
                  <a:prstClr val="white"/>
                </a:solidFill>
                <a:effectLst>
                  <a:outerShdw blurRad="38100" dist="38100" dir="2700000" algn="tl">
                    <a:srgbClr val="000000">
                      <a:alpha val="43137"/>
                    </a:srgbClr>
                  </a:outerShdw>
                </a:effectLst>
              </a:rPr>
              <a:t>(vv. 16ff)</a:t>
            </a:r>
            <a:endParaRPr lang="en-US" sz="28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5553587"/>
      </p:ext>
    </p:extLst>
  </p:cSld>
  <p:clrMapOvr>
    <a:masterClrMapping/>
  </p:clrMapOvr>
  <p:transition spd="med">
    <p:pull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38100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
        <p:nvSpPr>
          <p:cNvPr id="3" name="TextBox 2"/>
          <p:cNvSpPr txBox="1"/>
          <p:nvPr/>
        </p:nvSpPr>
        <p:spPr>
          <a:xfrm>
            <a:off x="990600" y="1524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Tx/>
              <a:buAutoNum type="romanUcPeriod"/>
            </a:pPr>
            <a:r>
              <a:rPr lang="en-US" sz="3200" u="sng" dirty="0" smtClean="0">
                <a:solidFill>
                  <a:srgbClr val="FEFAC9"/>
                </a:solidFill>
                <a:effectLst>
                  <a:outerShdw blurRad="38100" dist="38100" dir="2700000" algn="tl">
                    <a:srgbClr val="000000">
                      <a:alpha val="43137"/>
                    </a:srgbClr>
                  </a:outerShdw>
                </a:effectLst>
              </a:rPr>
              <a:t>Prayer for Forgiveness</a:t>
            </a:r>
            <a:r>
              <a:rPr lang="en-US" sz="3200" dirty="0" smtClean="0">
                <a:solidFill>
                  <a:srgbClr val="FEFAC9"/>
                </a:solidFill>
                <a:effectLst>
                  <a:outerShdw blurRad="38100" dist="38100" dir="2700000" algn="tl">
                    <a:srgbClr val="000000">
                      <a:alpha val="43137"/>
                    </a:srgbClr>
                  </a:outerShdw>
                </a:effectLst>
              </a:rPr>
              <a:t> (vv. 1-4)</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
        <p:nvSpPr>
          <p:cNvPr id="5" name="TextBox 4"/>
          <p:cNvSpPr txBox="1"/>
          <p:nvPr/>
        </p:nvSpPr>
        <p:spPr>
          <a:xfrm>
            <a:off x="990600" y="2679164"/>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 typeface="+mj-lt"/>
              <a:buAutoNum type="romanUcPeriod" startAt="2"/>
            </a:pPr>
            <a:r>
              <a:rPr lang="en-US" sz="3200" u="sng" dirty="0" smtClean="0">
                <a:solidFill>
                  <a:srgbClr val="FEFAC9"/>
                </a:solidFill>
                <a:effectLst>
                  <a:outerShdw blurRad="38100" dist="38100" dir="2700000" algn="tl">
                    <a:srgbClr val="000000">
                      <a:alpha val="43137"/>
                    </a:srgbClr>
                  </a:outerShdw>
                </a:effectLst>
              </a:rPr>
              <a:t>Plea for Renewal</a:t>
            </a:r>
            <a:r>
              <a:rPr lang="en-US" sz="3200" dirty="0" smtClean="0">
                <a:solidFill>
                  <a:srgbClr val="FEFAC9"/>
                </a:solidFill>
                <a:effectLst>
                  <a:outerShdw blurRad="38100" dist="38100" dir="2700000" algn="tl">
                    <a:srgbClr val="000000">
                      <a:alpha val="43137"/>
                    </a:srgbClr>
                  </a:outerShdw>
                </a:effectLst>
              </a:rPr>
              <a:t> (vv. 5-12)</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
        <p:nvSpPr>
          <p:cNvPr id="6" name="TextBox 5"/>
          <p:cNvSpPr txBox="1"/>
          <p:nvPr/>
        </p:nvSpPr>
        <p:spPr>
          <a:xfrm>
            <a:off x="990600" y="3834328"/>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 typeface="+mj-lt"/>
              <a:buAutoNum type="romanUcPeriod" startAt="3"/>
            </a:pPr>
            <a:r>
              <a:rPr lang="en-US" sz="3200" u="sng" dirty="0" smtClean="0">
                <a:solidFill>
                  <a:srgbClr val="FEFAC9"/>
                </a:solidFill>
                <a:effectLst>
                  <a:outerShdw blurRad="38100" dist="38100" dir="2700000" algn="tl">
                    <a:srgbClr val="000000">
                      <a:alpha val="43137"/>
                    </a:srgbClr>
                  </a:outerShdw>
                </a:effectLst>
              </a:rPr>
              <a:t>Pledge of Gratitude</a:t>
            </a:r>
            <a:r>
              <a:rPr lang="en-US" sz="3200" dirty="0" smtClean="0">
                <a:solidFill>
                  <a:srgbClr val="FEFAC9"/>
                </a:solidFill>
                <a:effectLst>
                  <a:outerShdw blurRad="38100" dist="38100" dir="2700000" algn="tl">
                    <a:srgbClr val="000000">
                      <a:alpha val="43137"/>
                    </a:srgbClr>
                  </a:outerShdw>
                </a:effectLst>
              </a:rPr>
              <a:t> (vv. 13-17)</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06958940"/>
      </p:ext>
    </p:extLst>
  </p:cSld>
  <p:clrMapOvr>
    <a:masterClrMapping/>
  </p:clrMapOvr>
  <p:transition spd="med">
    <p:pull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 typeface="+mj-lt"/>
              <a:buAutoNum type="romanUcPeriod" startAt="3"/>
            </a:pPr>
            <a:r>
              <a:rPr lang="en-US" sz="3200" u="sng" dirty="0" smtClean="0">
                <a:solidFill>
                  <a:srgbClr val="444D26"/>
                </a:solidFill>
                <a:effectLst>
                  <a:outerShdw blurRad="38100" dist="38100" dir="2700000" algn="tl">
                    <a:srgbClr val="000000">
                      <a:alpha val="43137"/>
                    </a:srgbClr>
                  </a:outerShdw>
                </a:effectLst>
              </a:rPr>
              <a:t>Pledge of Gratitude</a:t>
            </a:r>
            <a:r>
              <a:rPr lang="en-US" sz="3200" dirty="0" smtClean="0">
                <a:solidFill>
                  <a:srgbClr val="444D26"/>
                </a:solidFill>
                <a:effectLst>
                  <a:outerShdw blurRad="38100" dist="38100" dir="2700000" algn="tl">
                    <a:srgbClr val="000000">
                      <a:alpha val="43137"/>
                    </a:srgbClr>
                  </a:outerShdw>
                </a:effectLst>
              </a:rPr>
              <a:t> (vv. 13-17)</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1952329"/>
          </a:xfrm>
          <a:prstGeom prst="rect">
            <a:avLst/>
          </a:prstGeom>
          <a:noFill/>
        </p:spPr>
        <p:txBody>
          <a:bodyPr wrap="square" rtlCol="0">
            <a:spAutoFit/>
          </a:bodyPr>
          <a:lstStyle/>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Teach and Correct Sinners </a:t>
            </a:r>
            <a:r>
              <a:rPr lang="en-US" sz="2800" dirty="0" smtClean="0">
                <a:solidFill>
                  <a:prstClr val="white"/>
                </a:solidFill>
                <a:effectLst>
                  <a:outerShdw blurRad="38100" dist="38100" dir="2700000" algn="tl">
                    <a:srgbClr val="000000">
                      <a:alpha val="43137"/>
                    </a:srgbClr>
                  </a:outerShdw>
                </a:effectLst>
              </a:rPr>
              <a:t>(v. 13)</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Sing Praises </a:t>
            </a:r>
            <a:r>
              <a:rPr lang="en-US" sz="2800" dirty="0" smtClean="0">
                <a:solidFill>
                  <a:prstClr val="white"/>
                </a:solidFill>
                <a:effectLst>
                  <a:outerShdw blurRad="38100" dist="38100" dir="2700000" algn="tl">
                    <a:srgbClr val="000000">
                      <a:alpha val="43137"/>
                    </a:srgbClr>
                  </a:outerShdw>
                </a:effectLst>
              </a:rPr>
              <a:t>(vv. 14-15)</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Sacrifice of a Contrite Heart </a:t>
            </a:r>
            <a:r>
              <a:rPr lang="en-US" sz="2800" dirty="0" smtClean="0">
                <a:solidFill>
                  <a:prstClr val="white"/>
                </a:solidFill>
                <a:effectLst>
                  <a:outerShdw blurRad="38100" dist="38100" dir="2700000" algn="tl">
                    <a:srgbClr val="000000">
                      <a:alpha val="43137"/>
                    </a:srgbClr>
                  </a:outerShdw>
                </a:effectLst>
              </a:rPr>
              <a:t>(vv. 16-17)</a:t>
            </a:r>
          </a:p>
        </p:txBody>
      </p:sp>
    </p:spTree>
    <p:extLst>
      <p:ext uri="{BB962C8B-B14F-4D97-AF65-F5344CB8AC3E}">
        <p14:creationId xmlns:p14="http://schemas.microsoft.com/office/powerpoint/2010/main" val="707944428"/>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38100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
        <p:nvSpPr>
          <p:cNvPr id="3" name="TextBox 2"/>
          <p:cNvSpPr txBox="1"/>
          <p:nvPr/>
        </p:nvSpPr>
        <p:spPr>
          <a:xfrm>
            <a:off x="990600" y="1524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Tx/>
              <a:buAutoNum type="romanUcPeriod"/>
            </a:pPr>
            <a:r>
              <a:rPr lang="en-US" sz="3200" u="sng" dirty="0" smtClean="0">
                <a:solidFill>
                  <a:srgbClr val="FEFAC9"/>
                </a:solidFill>
                <a:effectLst>
                  <a:outerShdw blurRad="38100" dist="38100" dir="2700000" algn="tl">
                    <a:srgbClr val="000000">
                      <a:alpha val="43137"/>
                    </a:srgbClr>
                  </a:outerShdw>
                </a:effectLst>
              </a:rPr>
              <a:t>Prayer for Forgiveness</a:t>
            </a:r>
            <a:r>
              <a:rPr lang="en-US" sz="3200" dirty="0" smtClean="0">
                <a:solidFill>
                  <a:srgbClr val="FEFAC9"/>
                </a:solidFill>
                <a:effectLst>
                  <a:outerShdw blurRad="38100" dist="38100" dir="2700000" algn="tl">
                    <a:srgbClr val="000000">
                      <a:alpha val="43137"/>
                    </a:srgbClr>
                  </a:outerShdw>
                </a:effectLst>
              </a:rPr>
              <a:t> (vv. 1-4)</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
        <p:nvSpPr>
          <p:cNvPr id="5" name="TextBox 4"/>
          <p:cNvSpPr txBox="1"/>
          <p:nvPr/>
        </p:nvSpPr>
        <p:spPr>
          <a:xfrm>
            <a:off x="990600" y="2679164"/>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 typeface="+mj-lt"/>
              <a:buAutoNum type="romanUcPeriod" startAt="2"/>
            </a:pPr>
            <a:r>
              <a:rPr lang="en-US" sz="3200" u="sng" dirty="0" smtClean="0">
                <a:solidFill>
                  <a:srgbClr val="FEFAC9"/>
                </a:solidFill>
                <a:effectLst>
                  <a:outerShdw blurRad="38100" dist="38100" dir="2700000" algn="tl">
                    <a:srgbClr val="000000">
                      <a:alpha val="43137"/>
                    </a:srgbClr>
                  </a:outerShdw>
                </a:effectLst>
              </a:rPr>
              <a:t>Plea for Renewal</a:t>
            </a:r>
            <a:r>
              <a:rPr lang="en-US" sz="3200" dirty="0" smtClean="0">
                <a:solidFill>
                  <a:srgbClr val="FEFAC9"/>
                </a:solidFill>
                <a:effectLst>
                  <a:outerShdw blurRad="38100" dist="38100" dir="2700000" algn="tl">
                    <a:srgbClr val="000000">
                      <a:alpha val="43137"/>
                    </a:srgbClr>
                  </a:outerShdw>
                </a:effectLst>
              </a:rPr>
              <a:t> (vv. 5-12)</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
        <p:nvSpPr>
          <p:cNvPr id="6" name="TextBox 5"/>
          <p:cNvSpPr txBox="1"/>
          <p:nvPr/>
        </p:nvSpPr>
        <p:spPr>
          <a:xfrm>
            <a:off x="990600" y="3834328"/>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 typeface="+mj-lt"/>
              <a:buAutoNum type="romanUcPeriod" startAt="3"/>
            </a:pPr>
            <a:r>
              <a:rPr lang="en-US" sz="3200" u="sng" dirty="0" smtClean="0">
                <a:solidFill>
                  <a:srgbClr val="FEFAC9"/>
                </a:solidFill>
                <a:effectLst>
                  <a:outerShdw blurRad="38100" dist="38100" dir="2700000" algn="tl">
                    <a:srgbClr val="000000">
                      <a:alpha val="43137"/>
                    </a:srgbClr>
                  </a:outerShdw>
                </a:effectLst>
              </a:rPr>
              <a:t>Pledge of Gratitude</a:t>
            </a:r>
            <a:r>
              <a:rPr lang="en-US" sz="3200" dirty="0" smtClean="0">
                <a:solidFill>
                  <a:srgbClr val="FEFAC9"/>
                </a:solidFill>
                <a:effectLst>
                  <a:outerShdw blurRad="38100" dist="38100" dir="2700000" algn="tl">
                    <a:srgbClr val="000000">
                      <a:alpha val="43137"/>
                    </a:srgbClr>
                  </a:outerShdw>
                </a:effectLst>
              </a:rPr>
              <a:t> (vv. 13-17)</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
        <p:nvSpPr>
          <p:cNvPr id="7" name="TextBox 6"/>
          <p:cNvSpPr txBox="1"/>
          <p:nvPr/>
        </p:nvSpPr>
        <p:spPr>
          <a:xfrm>
            <a:off x="990600" y="4989493"/>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 typeface="+mj-lt"/>
              <a:buAutoNum type="romanUcPeriod" startAt="4"/>
            </a:pPr>
            <a:r>
              <a:rPr lang="en-US" sz="3200" u="sng" dirty="0" smtClean="0">
                <a:solidFill>
                  <a:srgbClr val="FEFAC9"/>
                </a:solidFill>
                <a:effectLst>
                  <a:outerShdw blurRad="38100" dist="38100" dir="2700000" algn="tl">
                    <a:srgbClr val="000000">
                      <a:alpha val="43137"/>
                    </a:srgbClr>
                  </a:outerShdw>
                </a:effectLst>
              </a:rPr>
              <a:t>Petition for Zion</a:t>
            </a:r>
            <a:r>
              <a:rPr lang="en-US" sz="3200" dirty="0" smtClean="0">
                <a:solidFill>
                  <a:srgbClr val="FEFAC9"/>
                </a:solidFill>
                <a:effectLst>
                  <a:outerShdw blurRad="38100" dist="38100" dir="2700000" algn="tl">
                    <a:srgbClr val="000000">
                      <a:alpha val="43137"/>
                    </a:srgbClr>
                  </a:outerShdw>
                </a:effectLst>
              </a:rPr>
              <a:t> (vv. 18-19)</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74969218"/>
      </p:ext>
    </p:extLst>
  </p:cSld>
  <p:clrMapOvr>
    <a:masterClrMapping/>
  </p:clrMapOvr>
  <p:transition spd="med">
    <p:pull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 typeface="+mj-lt"/>
              <a:buAutoNum type="romanUcPeriod" startAt="4"/>
            </a:pPr>
            <a:r>
              <a:rPr lang="en-US" sz="3200" u="sng" dirty="0" smtClean="0">
                <a:solidFill>
                  <a:srgbClr val="444D26"/>
                </a:solidFill>
                <a:effectLst>
                  <a:outerShdw blurRad="38100" dist="38100" dir="2700000" algn="tl">
                    <a:srgbClr val="000000">
                      <a:alpha val="43137"/>
                    </a:srgbClr>
                  </a:outerShdw>
                </a:effectLst>
              </a:rPr>
              <a:t>Petition for Zion</a:t>
            </a:r>
            <a:r>
              <a:rPr lang="en-US" sz="3200" dirty="0" smtClean="0">
                <a:solidFill>
                  <a:srgbClr val="444D26"/>
                </a:solidFill>
                <a:effectLst>
                  <a:outerShdw blurRad="38100" dist="38100" dir="2700000" algn="tl">
                    <a:srgbClr val="000000">
                      <a:alpha val="43137"/>
                    </a:srgbClr>
                  </a:outerShdw>
                </a:effectLst>
              </a:rPr>
              <a:t> (vv. 18-19)</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659668"/>
          </a:xfrm>
          <a:prstGeom prst="rect">
            <a:avLst/>
          </a:prstGeom>
          <a:noFill/>
        </p:spPr>
        <p:txBody>
          <a:bodyPr wrap="square" rtlCol="0">
            <a:spAutoFit/>
          </a:bodyPr>
          <a:lstStyle/>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Do Good – Rebuild Walls </a:t>
            </a:r>
            <a:r>
              <a:rPr lang="en-US" sz="2800" dirty="0" smtClean="0">
                <a:solidFill>
                  <a:prstClr val="white"/>
                </a:solidFill>
                <a:effectLst>
                  <a:outerShdw blurRad="38100" dist="38100" dir="2700000" algn="tl">
                    <a:srgbClr val="000000">
                      <a:alpha val="43137"/>
                    </a:srgbClr>
                  </a:outerShdw>
                </a:effectLst>
              </a:rPr>
              <a:t>(v. 18)</a:t>
            </a:r>
          </a:p>
        </p:txBody>
      </p:sp>
    </p:spTree>
    <p:extLst>
      <p:ext uri="{BB962C8B-B14F-4D97-AF65-F5344CB8AC3E}">
        <p14:creationId xmlns:p14="http://schemas.microsoft.com/office/powerpoint/2010/main" val="3412712872"/>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680621"/>
            <a:ext cx="8077200" cy="5262979"/>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dirty="0" smtClean="0">
                <a:solidFill>
                  <a:prstClr val="white"/>
                </a:solidFill>
              </a:rPr>
              <a:t>“Yet it is unthinkable that after his recovery David should not have felt what his wicked example might do to his people. It is equally unthinkable that he should not have prayed to God to turn aside the evil effects of his bad example. That is exactly what these last two verse reckon with.”</a:t>
            </a:r>
          </a:p>
          <a:p>
            <a:endParaRPr lang="en-US" sz="2800" dirty="0" smtClean="0">
              <a:solidFill>
                <a:prstClr val="white"/>
              </a:solidFill>
            </a:endParaRPr>
          </a:p>
          <a:p>
            <a:r>
              <a:rPr lang="en-US" sz="2800" dirty="0" smtClean="0">
                <a:solidFill>
                  <a:prstClr val="white"/>
                </a:solidFill>
              </a:rPr>
              <a:t>“Nor do we regard it as being in any sense farfetched if David, using a figure, looks upon the spiritual entity, Jerusalem, as being reduced to ruins by his sinful deeds.”</a:t>
            </a:r>
          </a:p>
          <a:p>
            <a:pPr algn="r"/>
            <a:r>
              <a:rPr lang="en-US" sz="2800" i="1" dirty="0" smtClean="0">
                <a:solidFill>
                  <a:prstClr val="white"/>
                </a:solidFill>
              </a:rPr>
              <a:t>H.C. </a:t>
            </a:r>
            <a:r>
              <a:rPr lang="en-US" sz="2800" i="1" dirty="0" err="1" smtClean="0">
                <a:solidFill>
                  <a:prstClr val="white"/>
                </a:solidFill>
              </a:rPr>
              <a:t>Leupold</a:t>
            </a:r>
            <a:r>
              <a:rPr lang="en-US" sz="2800" i="1" dirty="0" smtClean="0">
                <a:solidFill>
                  <a:prstClr val="white"/>
                </a:solidFill>
              </a:rPr>
              <a:t>, 408</a:t>
            </a:r>
            <a:endParaRPr lang="en-US" sz="2800" i="1" dirty="0">
              <a:solidFill>
                <a:prstClr val="white"/>
              </a:solidFill>
            </a:endParaRPr>
          </a:p>
        </p:txBody>
      </p:sp>
    </p:spTree>
    <p:extLst>
      <p:ext uri="{BB962C8B-B14F-4D97-AF65-F5344CB8AC3E}">
        <p14:creationId xmlns:p14="http://schemas.microsoft.com/office/powerpoint/2010/main" val="3666429936"/>
      </p:ext>
    </p:extLst>
  </p:cSld>
  <p:clrMapOvr>
    <a:masterClrMapping/>
  </p:clrMapOvr>
  <p:transition spd="med">
    <p:pull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marL="571500" indent="-571500" algn="ctr">
              <a:buFont typeface="+mj-lt"/>
              <a:buAutoNum type="romanUcPeriod" startAt="4"/>
            </a:pPr>
            <a:r>
              <a:rPr lang="en-US" sz="3200" u="sng" dirty="0" smtClean="0">
                <a:solidFill>
                  <a:srgbClr val="444D26"/>
                </a:solidFill>
                <a:effectLst>
                  <a:outerShdw blurRad="38100" dist="38100" dir="2700000" algn="tl">
                    <a:srgbClr val="000000">
                      <a:alpha val="43137"/>
                    </a:srgbClr>
                  </a:outerShdw>
                </a:effectLst>
              </a:rPr>
              <a:t>Petition for Zion</a:t>
            </a:r>
            <a:r>
              <a:rPr lang="en-US" sz="3200" dirty="0" smtClean="0">
                <a:solidFill>
                  <a:srgbClr val="444D26"/>
                </a:solidFill>
                <a:effectLst>
                  <a:outerShdw blurRad="38100" dist="38100" dir="2700000" algn="tl">
                    <a:srgbClr val="000000">
                      <a:alpha val="43137"/>
                    </a:srgbClr>
                  </a:outerShdw>
                </a:effectLst>
              </a:rPr>
              <a:t> (vv. 18-19)</a:t>
            </a: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3" name="TextBox 2"/>
          <p:cNvSpPr txBox="1"/>
          <p:nvPr/>
        </p:nvSpPr>
        <p:spPr>
          <a:xfrm>
            <a:off x="914400" y="1752600"/>
            <a:ext cx="7924800" cy="1384995"/>
          </a:xfrm>
          <a:prstGeom prst="rect">
            <a:avLst/>
          </a:prstGeom>
          <a:noFill/>
        </p:spPr>
        <p:txBody>
          <a:bodyPr wrap="square" rtlCol="0">
            <a:spAutoFit/>
          </a:bodyPr>
          <a:lstStyle/>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Do Good – Rebuild Walls </a:t>
            </a:r>
            <a:r>
              <a:rPr lang="en-US" sz="2800" dirty="0" smtClean="0">
                <a:solidFill>
                  <a:prstClr val="white"/>
                </a:solidFill>
                <a:effectLst>
                  <a:outerShdw blurRad="38100" dist="38100" dir="2700000" algn="tl">
                    <a:srgbClr val="000000">
                      <a:alpha val="43137"/>
                    </a:srgbClr>
                  </a:outerShdw>
                </a:effectLst>
              </a:rPr>
              <a:t>(v. 18)</a:t>
            </a:r>
          </a:p>
          <a:p>
            <a:pPr marL="514350" indent="-514350">
              <a:lnSpc>
                <a:spcPct val="150000"/>
              </a:lnSpc>
              <a:buFontTx/>
              <a:buAutoNum type="alphaUcPeriod"/>
            </a:pPr>
            <a:r>
              <a:rPr lang="en-US" sz="2800" dirty="0" smtClean="0">
                <a:solidFill>
                  <a:prstClr val="white"/>
                </a:solidFill>
                <a:effectLst>
                  <a:outerShdw blurRad="38100" dist="38100" dir="2700000" algn="tl">
                    <a:srgbClr val="000000">
                      <a:alpha val="43137"/>
                    </a:srgbClr>
                  </a:outerShdw>
                </a:effectLst>
              </a:rPr>
              <a:t> </a:t>
            </a:r>
            <a:r>
              <a:rPr lang="en-US" sz="2800" b="1" dirty="0" smtClean="0">
                <a:solidFill>
                  <a:srgbClr val="FEFAC9">
                    <a:lumMod val="90000"/>
                  </a:srgbClr>
                </a:solidFill>
                <a:effectLst>
                  <a:outerShdw blurRad="38100" dist="38100" dir="2700000" algn="tl">
                    <a:srgbClr val="000000">
                      <a:alpha val="43137"/>
                    </a:srgbClr>
                  </a:outerShdw>
                </a:effectLst>
              </a:rPr>
              <a:t>Reason – Pleased </a:t>
            </a:r>
            <a:r>
              <a:rPr lang="en-US" sz="2800" dirty="0" smtClean="0">
                <a:solidFill>
                  <a:prstClr val="white"/>
                </a:solidFill>
                <a:effectLst>
                  <a:outerShdw blurRad="38100" dist="38100" dir="2700000" algn="tl">
                    <a:srgbClr val="000000">
                      <a:alpha val="43137"/>
                    </a:srgbClr>
                  </a:outerShdw>
                </a:effectLst>
              </a:rPr>
              <a:t>(v. 19)</a:t>
            </a:r>
          </a:p>
        </p:txBody>
      </p:sp>
    </p:spTree>
    <p:extLst>
      <p:ext uri="{BB962C8B-B14F-4D97-AF65-F5344CB8AC3E}">
        <p14:creationId xmlns:p14="http://schemas.microsoft.com/office/powerpoint/2010/main" val="1000390475"/>
      </p:ext>
    </p:extLst>
  </p:cSld>
  <p:clrMapOvr>
    <a:masterClrMapping/>
  </p:clrMapOvr>
  <p:transition spd="med">
    <p:pull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381000"/>
            <a:ext cx="3087513"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p3d>
              <a:bevelT w="27940" h="12700"/>
              <a:contourClr>
                <a:srgbClr val="DDDDDD"/>
              </a:contourClr>
            </a:sp3d>
          </a:bodyPr>
          <a:lstStyle/>
          <a:p>
            <a:pPr algn="ctr"/>
            <a:r>
              <a:rPr lang="en-US" sz="5400" b="1" spc="150" dirty="0" smtClean="0">
                <a:ln w="11430"/>
                <a:solidFill>
                  <a:srgbClr val="F8F8F8"/>
                </a:solidFill>
                <a:effectLst>
                  <a:outerShdw blurRad="50800" dist="38100" algn="l" rotWithShape="0">
                    <a:prstClr val="black">
                      <a:alpha val="40000"/>
                    </a:prstClr>
                  </a:outerShdw>
                </a:effectLst>
              </a:rPr>
              <a:t>Psalm 51</a:t>
            </a:r>
            <a:endParaRPr lang="en-US" sz="5400" b="1" spc="150" dirty="0">
              <a:ln w="11430"/>
              <a:solidFill>
                <a:srgbClr val="F8F8F8"/>
              </a:solidFill>
              <a:effectLst>
                <a:outerShdw blurRad="50800" dist="38100" algn="l" rotWithShape="0">
                  <a:prstClr val="black">
                    <a:alpha val="40000"/>
                  </a:prstClr>
                </a:outerShdw>
              </a:effectLst>
            </a:endParaRPr>
          </a:p>
        </p:txBody>
      </p:sp>
      <p:sp>
        <p:nvSpPr>
          <p:cNvPr id="3" name="TextBox 2"/>
          <p:cNvSpPr txBox="1"/>
          <p:nvPr/>
        </p:nvSpPr>
        <p:spPr>
          <a:xfrm>
            <a:off x="990600" y="1524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Tx/>
              <a:buAutoNum type="romanUcPeriod"/>
            </a:pPr>
            <a:r>
              <a:rPr lang="en-US" sz="3200" u="sng" dirty="0" smtClean="0">
                <a:solidFill>
                  <a:srgbClr val="FEFAC9"/>
                </a:solidFill>
                <a:effectLst>
                  <a:outerShdw blurRad="38100" dist="38100" dir="2700000" algn="tl">
                    <a:srgbClr val="000000">
                      <a:alpha val="43137"/>
                    </a:srgbClr>
                  </a:outerShdw>
                </a:effectLst>
              </a:rPr>
              <a:t>Prayer for Forgiveness</a:t>
            </a:r>
            <a:r>
              <a:rPr lang="en-US" sz="3200" dirty="0" smtClean="0">
                <a:solidFill>
                  <a:srgbClr val="FEFAC9"/>
                </a:solidFill>
                <a:effectLst>
                  <a:outerShdw blurRad="38100" dist="38100" dir="2700000" algn="tl">
                    <a:srgbClr val="000000">
                      <a:alpha val="43137"/>
                    </a:srgbClr>
                  </a:outerShdw>
                </a:effectLst>
              </a:rPr>
              <a:t> (vv. 1-4)</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
        <p:nvSpPr>
          <p:cNvPr id="5" name="TextBox 4"/>
          <p:cNvSpPr txBox="1"/>
          <p:nvPr/>
        </p:nvSpPr>
        <p:spPr>
          <a:xfrm>
            <a:off x="990600" y="2679164"/>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 typeface="+mj-lt"/>
              <a:buAutoNum type="romanUcPeriod" startAt="2"/>
            </a:pPr>
            <a:r>
              <a:rPr lang="en-US" sz="3200" u="sng" dirty="0" smtClean="0">
                <a:solidFill>
                  <a:srgbClr val="FEFAC9"/>
                </a:solidFill>
                <a:effectLst>
                  <a:outerShdw blurRad="38100" dist="38100" dir="2700000" algn="tl">
                    <a:srgbClr val="000000">
                      <a:alpha val="43137"/>
                    </a:srgbClr>
                  </a:outerShdw>
                </a:effectLst>
              </a:rPr>
              <a:t>Plea for Renewal</a:t>
            </a:r>
            <a:r>
              <a:rPr lang="en-US" sz="3200" dirty="0" smtClean="0">
                <a:solidFill>
                  <a:srgbClr val="FEFAC9"/>
                </a:solidFill>
                <a:effectLst>
                  <a:outerShdw blurRad="38100" dist="38100" dir="2700000" algn="tl">
                    <a:srgbClr val="000000">
                      <a:alpha val="43137"/>
                    </a:srgbClr>
                  </a:outerShdw>
                </a:effectLst>
              </a:rPr>
              <a:t> (vv. 5-12)</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
        <p:nvSpPr>
          <p:cNvPr id="6" name="TextBox 5"/>
          <p:cNvSpPr txBox="1"/>
          <p:nvPr/>
        </p:nvSpPr>
        <p:spPr>
          <a:xfrm>
            <a:off x="990600" y="3834328"/>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 typeface="+mj-lt"/>
              <a:buAutoNum type="romanUcPeriod" startAt="3"/>
            </a:pPr>
            <a:r>
              <a:rPr lang="en-US" sz="3200" u="sng" dirty="0" smtClean="0">
                <a:solidFill>
                  <a:srgbClr val="FEFAC9"/>
                </a:solidFill>
                <a:effectLst>
                  <a:outerShdw blurRad="38100" dist="38100" dir="2700000" algn="tl">
                    <a:srgbClr val="000000">
                      <a:alpha val="43137"/>
                    </a:srgbClr>
                  </a:outerShdw>
                </a:effectLst>
              </a:rPr>
              <a:t>Pledge of Gratitude</a:t>
            </a:r>
            <a:r>
              <a:rPr lang="en-US" sz="3200" dirty="0" smtClean="0">
                <a:solidFill>
                  <a:srgbClr val="FEFAC9"/>
                </a:solidFill>
                <a:effectLst>
                  <a:outerShdw blurRad="38100" dist="38100" dir="2700000" algn="tl">
                    <a:srgbClr val="000000">
                      <a:alpha val="43137"/>
                    </a:srgbClr>
                  </a:outerShdw>
                </a:effectLst>
              </a:rPr>
              <a:t> (vv. 13-17)</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
        <p:nvSpPr>
          <p:cNvPr id="7" name="TextBox 6"/>
          <p:cNvSpPr txBox="1"/>
          <p:nvPr/>
        </p:nvSpPr>
        <p:spPr>
          <a:xfrm>
            <a:off x="990600" y="4989493"/>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dk2"/>
          </a:fillRef>
          <a:effectRef idx="0">
            <a:scrgbClr r="0" g="0" b="0"/>
          </a:effectRef>
          <a:fontRef idx="major"/>
        </p:style>
        <p:txBody>
          <a:bodyPr wrap="square" rtlCol="0" anchor="ctr">
            <a:spAutoFit/>
          </a:bodyPr>
          <a:lstStyle/>
          <a:p>
            <a:pPr marL="571500" indent="-571500" algn="ctr"/>
            <a:endParaRPr lang="en-US" sz="1200" u="sng" dirty="0" smtClean="0">
              <a:solidFill>
                <a:srgbClr val="FEFAC9"/>
              </a:solidFill>
              <a:effectLst>
                <a:outerShdw blurRad="38100" dist="38100" dir="2700000" algn="tl">
                  <a:srgbClr val="000000">
                    <a:alpha val="43137"/>
                  </a:srgbClr>
                </a:outerShdw>
              </a:effectLst>
            </a:endParaRPr>
          </a:p>
          <a:p>
            <a:pPr marL="571500" indent="-571500" algn="ctr">
              <a:buFont typeface="+mj-lt"/>
              <a:buAutoNum type="romanUcPeriod" startAt="4"/>
            </a:pPr>
            <a:r>
              <a:rPr lang="en-US" sz="3200" u="sng" dirty="0" smtClean="0">
                <a:solidFill>
                  <a:srgbClr val="FEFAC9"/>
                </a:solidFill>
                <a:effectLst>
                  <a:outerShdw blurRad="38100" dist="38100" dir="2700000" algn="tl">
                    <a:srgbClr val="000000">
                      <a:alpha val="43137"/>
                    </a:srgbClr>
                  </a:outerShdw>
                </a:effectLst>
              </a:rPr>
              <a:t>Petition for Zion</a:t>
            </a:r>
            <a:r>
              <a:rPr lang="en-US" sz="3200" dirty="0" smtClean="0">
                <a:solidFill>
                  <a:srgbClr val="FEFAC9"/>
                </a:solidFill>
                <a:effectLst>
                  <a:outerShdw blurRad="38100" dist="38100" dir="2700000" algn="tl">
                    <a:srgbClr val="000000">
                      <a:alpha val="43137"/>
                    </a:srgbClr>
                  </a:outerShdw>
                </a:effectLst>
              </a:rPr>
              <a:t> (vv. 18-19)</a:t>
            </a:r>
          </a:p>
          <a:p>
            <a:pPr marL="571500" indent="-571500" algn="ctr"/>
            <a:endParaRPr lang="en-US" sz="1200" dirty="0">
              <a:solidFill>
                <a:srgbClr val="FEFAC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22074093"/>
      </p:ext>
    </p:extLst>
  </p:cSld>
  <p:clrMapOvr>
    <a:masterClrMapping/>
  </p:clrMapOvr>
  <p:transition spd="med">
    <p:pull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685800"/>
            <a:ext cx="8077200" cy="3108543"/>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dirty="0" smtClean="0">
                <a:solidFill>
                  <a:prstClr val="white"/>
                </a:solidFill>
              </a:rPr>
              <a:t>“Thus the psalm closes on a hopeful note and gives evidence of actually being what </a:t>
            </a:r>
            <a:r>
              <a:rPr lang="en-US" sz="2800" i="1" dirty="0" smtClean="0">
                <a:solidFill>
                  <a:prstClr val="white"/>
                </a:solidFill>
              </a:rPr>
              <a:t>Luther</a:t>
            </a:r>
            <a:r>
              <a:rPr lang="en-US" sz="2800" dirty="0" smtClean="0">
                <a:solidFill>
                  <a:prstClr val="white"/>
                </a:solidFill>
              </a:rPr>
              <a:t> claimed for it: ‘here the doctrine of true repentance is set forth; two parts constitute true repentance: first that a man recognize sin, then that he recognize what grace is.’”</a:t>
            </a:r>
          </a:p>
          <a:p>
            <a:pPr algn="r"/>
            <a:r>
              <a:rPr lang="en-US" sz="2800" dirty="0" smtClean="0">
                <a:solidFill>
                  <a:prstClr val="white"/>
                </a:solidFill>
              </a:rPr>
              <a:t>H. C. </a:t>
            </a:r>
            <a:r>
              <a:rPr lang="en-US" sz="2800" dirty="0" err="1" smtClean="0">
                <a:solidFill>
                  <a:prstClr val="white"/>
                </a:solidFill>
              </a:rPr>
              <a:t>Leupold</a:t>
            </a:r>
            <a:r>
              <a:rPr lang="en-US" sz="2800" dirty="0" smtClean="0">
                <a:solidFill>
                  <a:prstClr val="white"/>
                </a:solidFill>
              </a:rPr>
              <a:t>, 408</a:t>
            </a:r>
            <a:endParaRPr lang="en-US" sz="2800" dirty="0">
              <a:solidFill>
                <a:prstClr val="white"/>
              </a:solidFill>
            </a:endParaRPr>
          </a:p>
        </p:txBody>
      </p:sp>
    </p:spTree>
    <p:extLst>
      <p:ext uri="{BB962C8B-B14F-4D97-AF65-F5344CB8AC3E}">
        <p14:creationId xmlns:p14="http://schemas.microsoft.com/office/powerpoint/2010/main" val="381859428"/>
      </p:ext>
    </p:extLst>
  </p:cSld>
  <p:clrMapOvr>
    <a:masterClrMapping/>
  </p:clrMapOvr>
  <p:transition spd="med">
    <p:pull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15200" cy="954107"/>
          </a:xfrm>
          <a:prstGeom prst="rect">
            <a:avLst/>
          </a:prstGeom>
          <a:ln>
            <a:solidFill>
              <a:schemeClr val="bg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1003">
            <a:schemeClr val="lt2"/>
          </a:fillRef>
          <a:effectRef idx="0">
            <a:scrgbClr r="0" g="0" b="0"/>
          </a:effectRef>
          <a:fontRef idx="major"/>
        </p:style>
        <p:txBody>
          <a:bodyPr wrap="square" rtlCol="0" anchor="ctr">
            <a:spAutoFit/>
          </a:bodyPr>
          <a:lstStyle/>
          <a:p>
            <a:pPr marL="571500" indent="-571500" algn="ctr"/>
            <a:endParaRPr lang="en-US" sz="1200" u="sng" dirty="0" smtClean="0">
              <a:solidFill>
                <a:srgbClr val="444D26"/>
              </a:solidFill>
              <a:effectLst>
                <a:outerShdw blurRad="38100" dist="38100" dir="2700000" algn="tl">
                  <a:srgbClr val="000000">
                    <a:alpha val="43137"/>
                  </a:srgbClr>
                </a:outerShdw>
              </a:effectLst>
            </a:endParaRPr>
          </a:p>
          <a:p>
            <a:pPr algn="ctr"/>
            <a:r>
              <a:rPr lang="en-US" sz="3200" u="sng" dirty="0" smtClean="0">
                <a:solidFill>
                  <a:srgbClr val="444D26"/>
                </a:solidFill>
                <a:effectLst>
                  <a:outerShdw blurRad="38100" dist="38100" dir="2700000" algn="tl">
                    <a:srgbClr val="000000">
                      <a:alpha val="43137"/>
                    </a:srgbClr>
                  </a:outerShdw>
                </a:effectLst>
              </a:rPr>
              <a:t>Lessons to Learn</a:t>
            </a:r>
            <a:endParaRPr lang="en-US" sz="3200" dirty="0" smtClean="0">
              <a:solidFill>
                <a:srgbClr val="444D26"/>
              </a:solidFill>
              <a:effectLst>
                <a:outerShdw blurRad="38100" dist="38100" dir="2700000" algn="tl">
                  <a:srgbClr val="000000">
                    <a:alpha val="43137"/>
                  </a:srgbClr>
                </a:outerShdw>
              </a:effectLst>
            </a:endParaRPr>
          </a:p>
          <a:p>
            <a:pPr marL="571500" indent="-571500" algn="ctr"/>
            <a:endParaRPr lang="en-US" sz="1200" dirty="0">
              <a:solidFill>
                <a:srgbClr val="444D26"/>
              </a:solidFill>
              <a:effectLst>
                <a:outerShdw blurRad="38100" dist="38100" dir="2700000" algn="tl">
                  <a:srgbClr val="000000">
                    <a:alpha val="43137"/>
                  </a:srgbClr>
                </a:outerShdw>
              </a:effectLst>
            </a:endParaRPr>
          </a:p>
        </p:txBody>
      </p:sp>
      <p:sp>
        <p:nvSpPr>
          <p:cNvPr id="4" name="TextBox 3"/>
          <p:cNvSpPr txBox="1"/>
          <p:nvPr/>
        </p:nvSpPr>
        <p:spPr>
          <a:xfrm>
            <a:off x="746312" y="1775012"/>
            <a:ext cx="7651376" cy="3662541"/>
          </a:xfrm>
          <a:prstGeom prst="rect">
            <a:avLst/>
          </a:prstGeom>
          <a:noFill/>
        </p:spPr>
        <p:txBody>
          <a:bodyPr wrap="square" rtlCol="0">
            <a:spAutoFit/>
          </a:bodyPr>
          <a:lstStyle/>
          <a:p>
            <a:pPr marL="342900" indent="-342900">
              <a:buFont typeface="Arial" panose="020B0604020202020204" pitchFamily="34" charset="0"/>
              <a:buChar char="•"/>
            </a:pPr>
            <a:r>
              <a:rPr lang="en-US" sz="2800" dirty="0" smtClean="0">
                <a:effectLst>
                  <a:outerShdw blurRad="38100" dist="38100" dir="2700000" algn="tl">
                    <a:srgbClr val="000000">
                      <a:alpha val="43137"/>
                    </a:srgbClr>
                  </a:outerShdw>
                </a:effectLst>
              </a:rPr>
              <a:t>Repentance involves deep contrition</a:t>
            </a:r>
          </a:p>
          <a:p>
            <a:pPr marL="342900" indent="-342900">
              <a:buFont typeface="Arial" panose="020B0604020202020204" pitchFamily="34" charset="0"/>
              <a:buChar char="•"/>
            </a:pPr>
            <a:endParaRPr lang="en-US" sz="9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800" dirty="0" smtClean="0">
                <a:effectLst>
                  <a:outerShdw blurRad="38100" dist="38100" dir="2700000" algn="tl">
                    <a:srgbClr val="000000">
                      <a:alpha val="43137"/>
                    </a:srgbClr>
                  </a:outerShdw>
                </a:effectLst>
              </a:rPr>
              <a:t>Personal responsibility about sin</a:t>
            </a:r>
          </a:p>
          <a:p>
            <a:pPr marL="342900" indent="-342900">
              <a:buFont typeface="Arial" panose="020B0604020202020204" pitchFamily="34" charset="0"/>
              <a:buChar char="•"/>
            </a:pPr>
            <a:endParaRPr lang="en-US" sz="9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800" dirty="0" smtClean="0">
                <a:effectLst>
                  <a:outerShdw blurRad="38100" dist="38100" dir="2700000" algn="tl">
                    <a:srgbClr val="000000">
                      <a:alpha val="43137"/>
                    </a:srgbClr>
                  </a:outerShdw>
                </a:effectLst>
              </a:rPr>
              <a:t>Forgiveness (of self) is as important as contrition</a:t>
            </a:r>
          </a:p>
          <a:p>
            <a:pPr marL="342900" indent="-342900">
              <a:buFont typeface="Arial" panose="020B0604020202020204" pitchFamily="34" charset="0"/>
              <a:buChar char="•"/>
            </a:pPr>
            <a:endParaRPr lang="en-US" sz="9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800" dirty="0" smtClean="0">
                <a:effectLst>
                  <a:outerShdw blurRad="38100" dist="38100" dir="2700000" algn="tl">
                    <a:srgbClr val="000000">
                      <a:alpha val="43137"/>
                    </a:srgbClr>
                  </a:outerShdw>
                </a:effectLst>
              </a:rPr>
              <a:t>Comfort to be gained by knowing God forgives</a:t>
            </a:r>
          </a:p>
          <a:p>
            <a:pPr marL="342900" indent="-342900">
              <a:buFont typeface="Arial" panose="020B0604020202020204" pitchFamily="34" charset="0"/>
              <a:buChar char="•"/>
            </a:pPr>
            <a:endParaRPr lang="en-US" sz="9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800" dirty="0" smtClean="0">
                <a:effectLst>
                  <a:outerShdw blurRad="38100" dist="38100" dir="2700000" algn="tl">
                    <a:srgbClr val="000000">
                      <a:alpha val="43137"/>
                    </a:srgbClr>
                  </a:outerShdw>
                </a:effectLst>
              </a:rPr>
              <a:t>“There’s no use of washing the clock’s face while the mainspring is broken.” (</a:t>
            </a:r>
            <a:r>
              <a:rPr lang="en-US" sz="2800" dirty="0" err="1" smtClean="0">
                <a:effectLst>
                  <a:outerShdw blurRad="38100" dist="38100" dir="2700000" algn="tl">
                    <a:srgbClr val="000000">
                      <a:alpha val="43137"/>
                    </a:srgbClr>
                  </a:outerShdw>
                </a:effectLst>
              </a:rPr>
              <a:t>Scroggie</a:t>
            </a:r>
            <a:r>
              <a:rPr lang="en-US" sz="2800" dirty="0" smtClean="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005827156"/>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theme/_rels/them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eashell visions design template">
  <a:themeElements>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Seashell vision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Seashell vision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ashell vision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ashell vision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ashell vision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ashell vision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ashell vision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ashell vision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ashell vision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ashell visions design templa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ashell visions design template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ashell visions design template 12">
        <a:dk1>
          <a:srgbClr val="336699"/>
        </a:dk1>
        <a:lt1>
          <a:srgbClr val="EAEAEA"/>
        </a:lt1>
        <a:dk2>
          <a:srgbClr val="000000"/>
        </a:dk2>
        <a:lt2>
          <a:srgbClr val="E3EBF1"/>
        </a:lt2>
        <a:accent1>
          <a:srgbClr val="003399"/>
        </a:accent1>
        <a:accent2>
          <a:srgbClr val="468A4B"/>
        </a:accent2>
        <a:accent3>
          <a:srgbClr val="AAAAAA"/>
        </a:accent3>
        <a:accent4>
          <a:srgbClr val="C8C8C8"/>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Seashell visions design template">
  <a:themeElements>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Seashell vision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Seashell vision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ashell vision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ashell vision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ashell vision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ashell vision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ashell vision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ashell vision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ashell vision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ashell visions design templa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ashell visions design template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ashell visions design template 12">
        <a:dk1>
          <a:srgbClr val="336699"/>
        </a:dk1>
        <a:lt1>
          <a:srgbClr val="EAEAEA"/>
        </a:lt1>
        <a:dk2>
          <a:srgbClr val="000000"/>
        </a:dk2>
        <a:lt2>
          <a:srgbClr val="E3EBF1"/>
        </a:lt2>
        <a:accent1>
          <a:srgbClr val="003399"/>
        </a:accent1>
        <a:accent2>
          <a:srgbClr val="468A4B"/>
        </a:accent2>
        <a:accent3>
          <a:srgbClr val="AAAAAA"/>
        </a:accent3>
        <a:accent4>
          <a:srgbClr val="C8C8C8"/>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4970</TotalTime>
  <Words>3299</Words>
  <Application>Microsoft Office PowerPoint</Application>
  <PresentationFormat>On-screen Show (4:3)</PresentationFormat>
  <Paragraphs>420</Paragraphs>
  <Slides>57</Slides>
  <Notes>0</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57</vt:i4>
      </vt:variant>
    </vt:vector>
  </HeadingPairs>
  <TitlesOfParts>
    <vt:vector size="75" baseType="lpstr">
      <vt:lpstr>Times New Roman</vt:lpstr>
      <vt:lpstr>Century Gothic</vt:lpstr>
      <vt:lpstr>Wingdings 2</vt:lpstr>
      <vt:lpstr>Calibri Light</vt:lpstr>
      <vt:lpstr>Franklin Gothic Medium</vt:lpstr>
      <vt:lpstr>Franklin Gothic Book</vt:lpstr>
      <vt:lpstr>Kristen ITC</vt:lpstr>
      <vt:lpstr>Calibri</vt:lpstr>
      <vt:lpstr>Arial</vt:lpstr>
      <vt:lpstr>Arial Narrow</vt:lpstr>
      <vt:lpstr>Algerian</vt:lpstr>
      <vt:lpstr>Office Theme</vt:lpstr>
      <vt:lpstr>1_Office Theme</vt:lpstr>
      <vt:lpstr>2_Office Theme</vt:lpstr>
      <vt:lpstr>Seashell visions design template</vt:lpstr>
      <vt:lpstr>1_Seashell visions design template</vt:lpstr>
      <vt:lpstr>3_Office Theme</vt:lpstr>
      <vt:lpstr>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59</cp:revision>
  <dcterms:created xsi:type="dcterms:W3CDTF">2014-03-22T04:11:31Z</dcterms:created>
  <dcterms:modified xsi:type="dcterms:W3CDTF">2014-10-30T14:23:31Z</dcterms:modified>
</cp:coreProperties>
</file>