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739" r:id="rId4"/>
    <p:sldMasterId id="2147483751" r:id="rId5"/>
    <p:sldMasterId id="2147483763" r:id="rId6"/>
  </p:sldMasterIdLst>
  <p:sldIdLst>
    <p:sldId id="290" r:id="rId7"/>
    <p:sldId id="292" r:id="rId8"/>
    <p:sldId id="291" r:id="rId9"/>
    <p:sldId id="295" r:id="rId10"/>
    <p:sldId id="293" r:id="rId11"/>
    <p:sldId id="294" r:id="rId12"/>
    <p:sldId id="297" r:id="rId13"/>
    <p:sldId id="301" r:id="rId14"/>
    <p:sldId id="300" r:id="rId15"/>
    <p:sldId id="302" r:id="rId16"/>
    <p:sldId id="298" r:id="rId17"/>
    <p:sldId id="306" r:id="rId18"/>
    <p:sldId id="307" r:id="rId19"/>
    <p:sldId id="308" r:id="rId20"/>
    <p:sldId id="304" r:id="rId21"/>
    <p:sldId id="303" r:id="rId22"/>
    <p:sldId id="299" r:id="rId23"/>
    <p:sldId id="309" r:id="rId24"/>
    <p:sldId id="310" r:id="rId25"/>
    <p:sldId id="311" r:id="rId26"/>
    <p:sldId id="312" r:id="rId27"/>
    <p:sldId id="313" r:id="rId28"/>
    <p:sldId id="314"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8" autoAdjust="0"/>
    <p:restoredTop sz="94660"/>
  </p:normalViewPr>
  <p:slideViewPr>
    <p:cSldViewPr snapToGrid="0">
      <p:cViewPr varScale="1">
        <p:scale>
          <a:sx n="71" d="100"/>
          <a:sy n="71" d="100"/>
        </p:scale>
        <p:origin x="121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866549596"/>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437325691"/>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531897506"/>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513750706"/>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2903C62-B6D3-4462-A172-3015AB74DA43}" type="datetimeFigureOut">
              <a:rPr lang="en-US" smtClean="0"/>
              <a:t>10/30/2014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241387726"/>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2903C62-B6D3-4462-A172-3015AB74DA43}" type="datetimeFigureOut">
              <a:rPr lang="en-US" smtClean="0"/>
              <a:t>10/30/2014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177449432"/>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903C62-B6D3-4462-A172-3015AB74DA43}" type="datetimeFigureOut">
              <a:rPr lang="en-US" smtClean="0"/>
              <a:t>10/30/2014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797678789"/>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293664047"/>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6507021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889713729"/>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84839642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064651296"/>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55163932"/>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959097146"/>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047053237"/>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2903C62-B6D3-4462-A172-3015AB74DA43}" type="datetimeFigureOut">
              <a:rPr lang="en-US" smtClean="0"/>
              <a:t>10/30/2014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640347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2903C62-B6D3-4462-A172-3015AB74DA43}" type="datetimeFigureOut">
              <a:rPr lang="en-US" smtClean="0"/>
              <a:t>10/30/2014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73597211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903C62-B6D3-4462-A172-3015AB74DA43}" type="datetimeFigureOut">
              <a:rPr lang="en-US" smtClean="0"/>
              <a:t>10/30/2014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70495085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765360962"/>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43522042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912582977"/>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22677492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974332783"/>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09997164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1743551"/>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735115211"/>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2903C62-B6D3-4462-A172-3015AB74DA43}" type="datetimeFigureOut">
              <a:rPr lang="en-US" smtClean="0"/>
              <a:t>10/30/2014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01386455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2903C62-B6D3-4462-A172-3015AB74DA43}" type="datetimeFigureOut">
              <a:rPr lang="en-US" smtClean="0"/>
              <a:t>10/30/2014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574845866"/>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903C62-B6D3-4462-A172-3015AB74DA43}" type="datetimeFigureOut">
              <a:rPr lang="en-US" smtClean="0"/>
              <a:t>10/30/2014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92005483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51577097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94026262"/>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374022093"/>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98470379"/>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0" y="2895600"/>
            <a:ext cx="7391400" cy="838200"/>
          </a:xfrm>
        </p:spPr>
        <p:txBody>
          <a:bodyPr/>
          <a:lstStyle>
            <a:lvl1pPr>
              <a:defRPr/>
            </a:lvl1pPr>
          </a:lstStyle>
          <a:p>
            <a:pPr lvl="0"/>
            <a:r>
              <a:rPr lang="en-US" noProof="0" smtClean="0"/>
              <a:t>Click to edit Master title style</a:t>
            </a:r>
          </a:p>
        </p:txBody>
      </p:sp>
      <p:sp>
        <p:nvSpPr>
          <p:cNvPr id="30723" name="Rectangle 3"/>
          <p:cNvSpPr>
            <a:spLocks noGrp="1" noChangeArrowheads="1"/>
          </p:cNvSpPr>
          <p:nvPr>
            <p:ph type="subTitle" idx="1"/>
          </p:nvPr>
        </p:nvSpPr>
        <p:spPr>
          <a:xfrm>
            <a:off x="0" y="3733800"/>
            <a:ext cx="7391400" cy="609600"/>
          </a:xfrm>
        </p:spPr>
        <p:txBody>
          <a:bodyPr/>
          <a:lstStyle>
            <a:lvl1pPr marL="0" indent="0" algn="ctr">
              <a:buFontTx/>
              <a:buNone/>
              <a:defRPr sz="2400" b="0"/>
            </a:lvl1pPr>
          </a:lstStyle>
          <a:p>
            <a:pPr lvl="0"/>
            <a:r>
              <a:rPr lang="en-US" noProof="0" smtClean="0"/>
              <a:t>Click to edit Master subtitle style</a:t>
            </a:r>
          </a:p>
        </p:txBody>
      </p:sp>
      <p:sp>
        <p:nvSpPr>
          <p:cNvPr id="30724" name="Rectangle 4"/>
          <p:cNvSpPr>
            <a:spLocks noGrp="1" noChangeArrowheads="1"/>
          </p:cNvSpPr>
          <p:nvPr>
            <p:ph type="dt" sz="half" idx="2"/>
          </p:nvPr>
        </p:nvSpPr>
        <p:spPr/>
        <p:txBody>
          <a:bodyPr/>
          <a:lstStyle>
            <a:lvl1pPr>
              <a:defRPr/>
            </a:lvl1pPr>
          </a:lstStyle>
          <a:p>
            <a:endParaRPr lang="en-US">
              <a:solidFill>
                <a:srgbClr val="FFFFFF"/>
              </a:solidFill>
            </a:endParaRPr>
          </a:p>
        </p:txBody>
      </p:sp>
      <p:sp>
        <p:nvSpPr>
          <p:cNvPr id="30725" name="Rectangle 5"/>
          <p:cNvSpPr>
            <a:spLocks noGrp="1" noChangeArrowheads="1"/>
          </p:cNvSpPr>
          <p:nvPr>
            <p:ph type="ftr" sz="quarter" idx="3"/>
          </p:nvPr>
        </p:nvSpPr>
        <p:spPr/>
        <p:txBody>
          <a:bodyPr/>
          <a:lstStyle>
            <a:lvl1pPr>
              <a:defRPr/>
            </a:lvl1pPr>
          </a:lstStyle>
          <a:p>
            <a:endParaRPr lang="en-US">
              <a:solidFill>
                <a:srgbClr val="FFFFFF"/>
              </a:solidFill>
            </a:endParaRPr>
          </a:p>
        </p:txBody>
      </p:sp>
      <p:sp>
        <p:nvSpPr>
          <p:cNvPr id="30726" name="Rectangle 6"/>
          <p:cNvSpPr>
            <a:spLocks noGrp="1" noChangeArrowheads="1"/>
          </p:cNvSpPr>
          <p:nvPr>
            <p:ph type="sldNum" sz="quarter" idx="4"/>
          </p:nvPr>
        </p:nvSpPr>
        <p:spPr/>
        <p:txBody>
          <a:bodyPr/>
          <a:lstStyle>
            <a:lvl1pPr>
              <a:defRPr/>
            </a:lvl1pPr>
          </a:lstStyle>
          <a:p>
            <a:fld id="{61BB4E24-2BD5-4775-B2BA-A9BDFC9457D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564625932"/>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22CD09F4-1CF1-46C7-8086-4DD60F00423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595713991"/>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E6647225-E425-4742-B1E8-040EF129958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686819675"/>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00200" y="914400"/>
            <a:ext cx="3467100" cy="5211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0" y="914400"/>
            <a:ext cx="3467100" cy="5211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3D85F5E5-C922-4714-9E01-AE5D1617D08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696033042"/>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57B1131B-8EAD-4A9C-AA1B-DBE532B36DE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308939739"/>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4D340A2F-AD2A-48F8-95EC-6F0A559721D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17536136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C2A655FB-DF96-4FAB-BBD9-9179F8C89FB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796483493"/>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B572E962-3C5F-4BE1-A6DA-577D3D11890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272152207"/>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F2A31EF3-E9C8-4EC5-980D-AEB51D113B4B}"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70754719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38704D62-81B3-4822-A6DE-AA35C951282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08373575"/>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0"/>
            <a:ext cx="2057400" cy="6126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0"/>
            <a:ext cx="6019800" cy="6126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6CEF0039-C039-4457-871B-CBEB7E02634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66938933"/>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0" y="2895600"/>
            <a:ext cx="7391400" cy="838200"/>
          </a:xfrm>
        </p:spPr>
        <p:txBody>
          <a:bodyPr/>
          <a:lstStyle>
            <a:lvl1pPr>
              <a:defRPr/>
            </a:lvl1pPr>
          </a:lstStyle>
          <a:p>
            <a:pPr lvl="0"/>
            <a:r>
              <a:rPr lang="en-US" noProof="0" smtClean="0"/>
              <a:t>Click to edit Master title style</a:t>
            </a:r>
          </a:p>
        </p:txBody>
      </p:sp>
      <p:sp>
        <p:nvSpPr>
          <p:cNvPr id="30723" name="Rectangle 3"/>
          <p:cNvSpPr>
            <a:spLocks noGrp="1" noChangeArrowheads="1"/>
          </p:cNvSpPr>
          <p:nvPr>
            <p:ph type="subTitle" idx="1"/>
          </p:nvPr>
        </p:nvSpPr>
        <p:spPr>
          <a:xfrm>
            <a:off x="0" y="3733800"/>
            <a:ext cx="7391400" cy="609600"/>
          </a:xfrm>
        </p:spPr>
        <p:txBody>
          <a:bodyPr/>
          <a:lstStyle>
            <a:lvl1pPr marL="0" indent="0" algn="ctr">
              <a:buFontTx/>
              <a:buNone/>
              <a:defRPr sz="2400" b="0"/>
            </a:lvl1pPr>
          </a:lstStyle>
          <a:p>
            <a:pPr lvl="0"/>
            <a:r>
              <a:rPr lang="en-US" noProof="0" smtClean="0"/>
              <a:t>Click to edit Master subtitle style</a:t>
            </a:r>
          </a:p>
        </p:txBody>
      </p:sp>
      <p:sp>
        <p:nvSpPr>
          <p:cNvPr id="30724" name="Rectangle 4"/>
          <p:cNvSpPr>
            <a:spLocks noGrp="1" noChangeArrowheads="1"/>
          </p:cNvSpPr>
          <p:nvPr>
            <p:ph type="dt" sz="half" idx="2"/>
          </p:nvPr>
        </p:nvSpPr>
        <p:spPr/>
        <p:txBody>
          <a:bodyPr/>
          <a:lstStyle>
            <a:lvl1pPr>
              <a:defRPr/>
            </a:lvl1pPr>
          </a:lstStyle>
          <a:p>
            <a:endParaRPr lang="en-US">
              <a:solidFill>
                <a:srgbClr val="FFFFFF"/>
              </a:solidFill>
            </a:endParaRPr>
          </a:p>
        </p:txBody>
      </p:sp>
      <p:sp>
        <p:nvSpPr>
          <p:cNvPr id="30725" name="Rectangle 5"/>
          <p:cNvSpPr>
            <a:spLocks noGrp="1" noChangeArrowheads="1"/>
          </p:cNvSpPr>
          <p:nvPr>
            <p:ph type="ftr" sz="quarter" idx="3"/>
          </p:nvPr>
        </p:nvSpPr>
        <p:spPr/>
        <p:txBody>
          <a:bodyPr/>
          <a:lstStyle>
            <a:lvl1pPr>
              <a:defRPr/>
            </a:lvl1pPr>
          </a:lstStyle>
          <a:p>
            <a:endParaRPr lang="en-US">
              <a:solidFill>
                <a:srgbClr val="FFFFFF"/>
              </a:solidFill>
            </a:endParaRPr>
          </a:p>
        </p:txBody>
      </p:sp>
      <p:sp>
        <p:nvSpPr>
          <p:cNvPr id="30726" name="Rectangle 6"/>
          <p:cNvSpPr>
            <a:spLocks noGrp="1" noChangeArrowheads="1"/>
          </p:cNvSpPr>
          <p:nvPr>
            <p:ph type="sldNum" sz="quarter" idx="4"/>
          </p:nvPr>
        </p:nvSpPr>
        <p:spPr/>
        <p:txBody>
          <a:bodyPr/>
          <a:lstStyle>
            <a:lvl1pPr>
              <a:defRPr/>
            </a:lvl1pPr>
          </a:lstStyle>
          <a:p>
            <a:fld id="{61BB4E24-2BD5-4775-B2BA-A9BDFC9457D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902976"/>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22CD09F4-1CF1-46C7-8086-4DD60F00423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264843842"/>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E6647225-E425-4742-B1E8-040EF129958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70662997"/>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00200" y="914400"/>
            <a:ext cx="3467100" cy="5211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0" y="914400"/>
            <a:ext cx="3467100" cy="5211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3D85F5E5-C922-4714-9E01-AE5D1617D08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65904051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57B1131B-8EAD-4A9C-AA1B-DBE532B36DE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264385535"/>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4D340A2F-AD2A-48F8-95EC-6F0A559721D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713222465"/>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C2A655FB-DF96-4FAB-BBD9-9179F8C89FB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290345899"/>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B572E962-3C5F-4BE1-A6DA-577D3D11890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72257707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F2A31EF3-E9C8-4EC5-980D-AEB51D113B4B}"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933547859"/>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38704D62-81B3-4822-A6DE-AA35C951282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198190356"/>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0"/>
            <a:ext cx="2057400" cy="6126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0"/>
            <a:ext cx="6019800" cy="6126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6CEF0039-C039-4457-871B-CBEB7E02634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564603077"/>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5214249"/>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2839511"/>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6542587"/>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461960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174452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164443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392816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092870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9137551"/>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2748182"/>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2896555"/>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4.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03C62-B6D3-4462-A172-3015AB74DA43}" type="datetimeFigureOut">
              <a:rPr lang="en-US" smtClean="0"/>
              <a:t>10/30/2014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394447-14C4-40DE-AE62-4B3531A75842}" type="slidenum">
              <a:rPr lang="en-US" smtClean="0"/>
              <a:t>‹#›</a:t>
            </a:fld>
            <a:endParaRPr lang="en-US"/>
          </a:p>
        </p:txBody>
      </p:sp>
      <p:pic>
        <p:nvPicPr>
          <p:cNvPr id="1026" name="Picture 2" descr="http://www.jerusalemtempleprayers.com/uploads/images/77.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3253" y="1"/>
            <a:ext cx="925001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54859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03C62-B6D3-4462-A172-3015AB74DA43}" type="datetimeFigureOut">
              <a:rPr lang="en-US" smtClean="0"/>
              <a:t>10/30/2014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394447-14C4-40DE-AE62-4B3531A75842}" type="slidenum">
              <a:rPr lang="en-US" smtClean="0"/>
              <a:t>‹#›</a:t>
            </a:fld>
            <a:endParaRPr lang="en-US"/>
          </a:p>
        </p:txBody>
      </p:sp>
      <p:pic>
        <p:nvPicPr>
          <p:cNvPr id="1026" name="Picture 2" descr="http://www.jerusalemtempleprayers.com/uploads/images/77.jpg"/>
          <p:cNvPicPr>
            <a:picLocks noChangeAspect="1" noChangeArrowheads="1"/>
          </p:cNvPicPr>
          <p:nvPr userDrawn="1"/>
        </p:nvPicPr>
        <p:blipFill>
          <a:blip r:embed="rId13">
            <a:lum bright="70000" contrast="-70000"/>
            <a:extLst>
              <a:ext uri="{28A0092B-C50C-407E-A947-70E740481C1C}">
                <a14:useLocalDpi xmlns:a14="http://schemas.microsoft.com/office/drawing/2010/main" val="0"/>
              </a:ext>
            </a:extLst>
          </a:blip>
          <a:srcRect/>
          <a:stretch>
            <a:fillRect/>
          </a:stretch>
        </p:blipFill>
        <p:spPr bwMode="auto">
          <a:xfrm>
            <a:off x="-13253" y="1"/>
            <a:ext cx="925001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13720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03C62-B6D3-4462-A172-3015AB74DA43}" type="datetimeFigureOut">
              <a:rPr lang="en-US" smtClean="0"/>
              <a:t>10/30/2014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394447-14C4-40DE-AE62-4B3531A75842}" type="slidenum">
              <a:rPr lang="en-US" smtClean="0"/>
              <a:t>‹#›</a:t>
            </a:fld>
            <a:endParaRPr lang="en-US"/>
          </a:p>
        </p:txBody>
      </p:sp>
      <p:pic>
        <p:nvPicPr>
          <p:cNvPr id="1026" name="Picture 2" descr="http://www.jerusalemtempleprayers.com/uploads/images/77.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57176" y="185738"/>
            <a:ext cx="1957388" cy="14512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917052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457200" y="0"/>
            <a:ext cx="82296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9699" name="Rectangle 3"/>
          <p:cNvSpPr>
            <a:spLocks noGrp="1" noChangeArrowheads="1"/>
          </p:cNvSpPr>
          <p:nvPr>
            <p:ph type="body" idx="1"/>
          </p:nvPr>
        </p:nvSpPr>
        <p:spPr bwMode="auto">
          <a:xfrm>
            <a:off x="1600200" y="914400"/>
            <a:ext cx="7086600" cy="521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9700" name="Rectangle 4"/>
          <p:cNvSpPr>
            <a:spLocks noGrp="1" noChangeArrowheads="1"/>
          </p:cNvSpPr>
          <p:nvPr>
            <p:ph type="dt" sz="half" idx="2"/>
          </p:nvPr>
        </p:nvSpPr>
        <p:spPr bwMode="auto">
          <a:xfrm>
            <a:off x="457200" y="65341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fontAlgn="base">
              <a:spcBef>
                <a:spcPct val="0"/>
              </a:spcBef>
              <a:spcAft>
                <a:spcPct val="0"/>
              </a:spcAft>
            </a:pPr>
            <a:endParaRPr lang="en-US">
              <a:solidFill>
                <a:srgbClr val="FFFFFF"/>
              </a:solidFill>
            </a:endParaRPr>
          </a:p>
        </p:txBody>
      </p:sp>
      <p:sp>
        <p:nvSpPr>
          <p:cNvPr id="29701" name="Rectangle 5"/>
          <p:cNvSpPr>
            <a:spLocks noGrp="1" noChangeArrowheads="1"/>
          </p:cNvSpPr>
          <p:nvPr>
            <p:ph type="ftr" sz="quarter" idx="3"/>
          </p:nvPr>
        </p:nvSpPr>
        <p:spPr bwMode="auto">
          <a:xfrm>
            <a:off x="3124200" y="653415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fontAlgn="base">
              <a:spcBef>
                <a:spcPct val="0"/>
              </a:spcBef>
              <a:spcAft>
                <a:spcPct val="0"/>
              </a:spcAft>
            </a:pPr>
            <a:endParaRPr lang="en-US">
              <a:solidFill>
                <a:srgbClr val="FFFFFF"/>
              </a:solidFill>
            </a:endParaRPr>
          </a:p>
        </p:txBody>
      </p:sp>
      <p:sp>
        <p:nvSpPr>
          <p:cNvPr id="29702" name="Rectangle 6"/>
          <p:cNvSpPr>
            <a:spLocks noGrp="1" noChangeArrowheads="1"/>
          </p:cNvSpPr>
          <p:nvPr>
            <p:ph type="sldNum" sz="quarter" idx="4"/>
          </p:nvPr>
        </p:nvSpPr>
        <p:spPr bwMode="auto">
          <a:xfrm>
            <a:off x="6553200" y="65341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pPr fontAlgn="base">
              <a:spcBef>
                <a:spcPct val="0"/>
              </a:spcBef>
              <a:spcAft>
                <a:spcPct val="0"/>
              </a:spcAft>
            </a:pPr>
            <a:fld id="{214DF762-E66F-407F-A041-E872E0DA18AA}" type="slidenum">
              <a:rPr lang="en-US">
                <a:solidFill>
                  <a:srgbClr val="FFFFFF"/>
                </a:solidFill>
              </a:rPr>
              <a:pPr fontAlgn="base">
                <a:spcBef>
                  <a:spcPct val="0"/>
                </a:spcBef>
                <a:spcAft>
                  <a:spcPct val="0"/>
                </a:spcAft>
              </a:pPr>
              <a:t>‹#›</a:t>
            </a:fld>
            <a:endParaRPr lang="en-US">
              <a:solidFill>
                <a:srgbClr val="FFFFFF"/>
              </a:solidFill>
            </a:endParaRPr>
          </a:p>
        </p:txBody>
      </p:sp>
    </p:spTree>
    <p:extLst>
      <p:ext uri="{BB962C8B-B14F-4D97-AF65-F5344CB8AC3E}">
        <p14:creationId xmlns:p14="http://schemas.microsoft.com/office/powerpoint/2010/main" val="1727622095"/>
      </p:ext>
    </p:extLst>
  </p:cSld>
  <p:clrMap bg1="dk2" tx1="lt1" bg2="dk1" tx2="lt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Century Gothic" pitchFamily="34" charset="0"/>
        </a:defRPr>
      </a:lvl2pPr>
      <a:lvl3pPr algn="ctr" rtl="0" fontAlgn="base">
        <a:spcBef>
          <a:spcPct val="0"/>
        </a:spcBef>
        <a:spcAft>
          <a:spcPct val="0"/>
        </a:spcAft>
        <a:defRPr sz="4400">
          <a:solidFill>
            <a:schemeClr val="tx2"/>
          </a:solidFill>
          <a:latin typeface="Century Gothic" pitchFamily="34" charset="0"/>
        </a:defRPr>
      </a:lvl3pPr>
      <a:lvl4pPr algn="ctr" rtl="0" fontAlgn="base">
        <a:spcBef>
          <a:spcPct val="0"/>
        </a:spcBef>
        <a:spcAft>
          <a:spcPct val="0"/>
        </a:spcAft>
        <a:defRPr sz="4400">
          <a:solidFill>
            <a:schemeClr val="tx2"/>
          </a:solidFill>
          <a:latin typeface="Century Gothic" pitchFamily="34" charset="0"/>
        </a:defRPr>
      </a:lvl4pPr>
      <a:lvl5pPr algn="ctr" rtl="0" fontAlgn="base">
        <a:spcBef>
          <a:spcPct val="0"/>
        </a:spcBef>
        <a:spcAft>
          <a:spcPct val="0"/>
        </a:spcAft>
        <a:defRPr sz="4400">
          <a:solidFill>
            <a:schemeClr val="tx2"/>
          </a:solidFill>
          <a:latin typeface="Century Gothic" pitchFamily="34" charset="0"/>
        </a:defRPr>
      </a:lvl5pPr>
      <a:lvl6pPr marL="457200" algn="ctr" rtl="0" fontAlgn="base">
        <a:spcBef>
          <a:spcPct val="0"/>
        </a:spcBef>
        <a:spcAft>
          <a:spcPct val="0"/>
        </a:spcAft>
        <a:defRPr sz="4400">
          <a:solidFill>
            <a:schemeClr val="tx2"/>
          </a:solidFill>
          <a:latin typeface="Century Gothic" pitchFamily="34" charset="0"/>
        </a:defRPr>
      </a:lvl6pPr>
      <a:lvl7pPr marL="914400" algn="ctr" rtl="0" fontAlgn="base">
        <a:spcBef>
          <a:spcPct val="0"/>
        </a:spcBef>
        <a:spcAft>
          <a:spcPct val="0"/>
        </a:spcAft>
        <a:defRPr sz="4400">
          <a:solidFill>
            <a:schemeClr val="tx2"/>
          </a:solidFill>
          <a:latin typeface="Century Gothic" pitchFamily="34" charset="0"/>
        </a:defRPr>
      </a:lvl7pPr>
      <a:lvl8pPr marL="1371600" algn="ctr" rtl="0" fontAlgn="base">
        <a:spcBef>
          <a:spcPct val="0"/>
        </a:spcBef>
        <a:spcAft>
          <a:spcPct val="0"/>
        </a:spcAft>
        <a:defRPr sz="4400">
          <a:solidFill>
            <a:schemeClr val="tx2"/>
          </a:solidFill>
          <a:latin typeface="Century Gothic" pitchFamily="34" charset="0"/>
        </a:defRPr>
      </a:lvl8pPr>
      <a:lvl9pPr marL="1828800" algn="ctr" rtl="0" fontAlgn="base">
        <a:spcBef>
          <a:spcPct val="0"/>
        </a:spcBef>
        <a:spcAft>
          <a:spcPct val="0"/>
        </a:spcAft>
        <a:defRPr sz="4400">
          <a:solidFill>
            <a:schemeClr val="tx2"/>
          </a:solidFill>
          <a:latin typeface="Century Gothic" pitchFamily="34" charset="0"/>
        </a:defRPr>
      </a:lvl9pPr>
    </p:titleStyle>
    <p:bodyStyle>
      <a:lvl1pPr marL="342900" indent="-342900" algn="l" rtl="0" fontAlgn="base">
        <a:spcBef>
          <a:spcPct val="20000"/>
        </a:spcBef>
        <a:spcAft>
          <a:spcPct val="0"/>
        </a:spcAft>
        <a:buChar char="o"/>
        <a:defRPr sz="3200" b="1">
          <a:solidFill>
            <a:schemeClr val="tx1"/>
          </a:solidFill>
          <a:latin typeface="+mn-lt"/>
          <a:ea typeface="+mn-ea"/>
          <a:cs typeface="+mn-cs"/>
        </a:defRPr>
      </a:lvl1pPr>
      <a:lvl2pPr marL="742950" indent="-285750" algn="l" rtl="0" fontAlgn="base">
        <a:spcBef>
          <a:spcPct val="20000"/>
        </a:spcBef>
        <a:spcAft>
          <a:spcPct val="0"/>
        </a:spcAft>
        <a:buChar char="o"/>
        <a:defRPr sz="2800" b="1">
          <a:solidFill>
            <a:schemeClr val="tx1"/>
          </a:solidFill>
          <a:latin typeface="+mn-lt"/>
        </a:defRPr>
      </a:lvl2pPr>
      <a:lvl3pPr marL="1143000" indent="-228600" algn="l" rtl="0" fontAlgn="base">
        <a:spcBef>
          <a:spcPct val="20000"/>
        </a:spcBef>
        <a:spcAft>
          <a:spcPct val="0"/>
        </a:spcAft>
        <a:buChar char="o"/>
        <a:defRPr sz="2400" b="1">
          <a:solidFill>
            <a:schemeClr val="tx1"/>
          </a:solidFill>
          <a:latin typeface="+mn-lt"/>
        </a:defRPr>
      </a:lvl3pPr>
      <a:lvl4pPr marL="1600200" indent="-228600" algn="l" rtl="0" fontAlgn="base">
        <a:spcBef>
          <a:spcPct val="20000"/>
        </a:spcBef>
        <a:spcAft>
          <a:spcPct val="0"/>
        </a:spcAft>
        <a:buChar char="o"/>
        <a:defRPr sz="2000" b="1">
          <a:solidFill>
            <a:schemeClr val="tx1"/>
          </a:solidFill>
          <a:latin typeface="+mn-lt"/>
        </a:defRPr>
      </a:lvl4pPr>
      <a:lvl5pPr marL="2057400" indent="-228600" algn="l" rtl="0" fontAlgn="base">
        <a:spcBef>
          <a:spcPct val="20000"/>
        </a:spcBef>
        <a:spcAft>
          <a:spcPct val="0"/>
        </a:spcAft>
        <a:buChar char="o"/>
        <a:defRPr sz="2000" b="1">
          <a:solidFill>
            <a:schemeClr val="tx1"/>
          </a:solidFill>
          <a:latin typeface="+mn-lt"/>
        </a:defRPr>
      </a:lvl5pPr>
      <a:lvl6pPr marL="2514600" indent="-228600" algn="l" rtl="0" fontAlgn="base">
        <a:spcBef>
          <a:spcPct val="20000"/>
        </a:spcBef>
        <a:spcAft>
          <a:spcPct val="0"/>
        </a:spcAft>
        <a:buChar char="o"/>
        <a:defRPr sz="2000" b="1">
          <a:solidFill>
            <a:schemeClr val="tx1"/>
          </a:solidFill>
          <a:latin typeface="+mn-lt"/>
        </a:defRPr>
      </a:lvl6pPr>
      <a:lvl7pPr marL="2971800" indent="-228600" algn="l" rtl="0" fontAlgn="base">
        <a:spcBef>
          <a:spcPct val="20000"/>
        </a:spcBef>
        <a:spcAft>
          <a:spcPct val="0"/>
        </a:spcAft>
        <a:buChar char="o"/>
        <a:defRPr sz="2000" b="1">
          <a:solidFill>
            <a:schemeClr val="tx1"/>
          </a:solidFill>
          <a:latin typeface="+mn-lt"/>
        </a:defRPr>
      </a:lvl7pPr>
      <a:lvl8pPr marL="3429000" indent="-228600" algn="l" rtl="0" fontAlgn="base">
        <a:spcBef>
          <a:spcPct val="20000"/>
        </a:spcBef>
        <a:spcAft>
          <a:spcPct val="0"/>
        </a:spcAft>
        <a:buChar char="o"/>
        <a:defRPr sz="2000" b="1">
          <a:solidFill>
            <a:schemeClr val="tx1"/>
          </a:solidFill>
          <a:latin typeface="+mn-lt"/>
        </a:defRPr>
      </a:lvl8pPr>
      <a:lvl9pPr marL="3886200" indent="-228600" algn="l" rtl="0" fontAlgn="base">
        <a:spcBef>
          <a:spcPct val="20000"/>
        </a:spcBef>
        <a:spcAft>
          <a:spcPct val="0"/>
        </a:spcAft>
        <a:buChar char="o"/>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457200" y="0"/>
            <a:ext cx="82296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9699" name="Rectangle 3"/>
          <p:cNvSpPr>
            <a:spLocks noGrp="1" noChangeArrowheads="1"/>
          </p:cNvSpPr>
          <p:nvPr>
            <p:ph type="body" idx="1"/>
          </p:nvPr>
        </p:nvSpPr>
        <p:spPr bwMode="auto">
          <a:xfrm>
            <a:off x="1600200" y="914400"/>
            <a:ext cx="7086600" cy="521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9700" name="Rectangle 4"/>
          <p:cNvSpPr>
            <a:spLocks noGrp="1" noChangeArrowheads="1"/>
          </p:cNvSpPr>
          <p:nvPr>
            <p:ph type="dt" sz="half" idx="2"/>
          </p:nvPr>
        </p:nvSpPr>
        <p:spPr bwMode="auto">
          <a:xfrm>
            <a:off x="457200" y="65341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fontAlgn="base">
              <a:spcBef>
                <a:spcPct val="0"/>
              </a:spcBef>
              <a:spcAft>
                <a:spcPct val="0"/>
              </a:spcAft>
            </a:pPr>
            <a:endParaRPr lang="en-US">
              <a:solidFill>
                <a:srgbClr val="FFFFFF"/>
              </a:solidFill>
            </a:endParaRPr>
          </a:p>
        </p:txBody>
      </p:sp>
      <p:sp>
        <p:nvSpPr>
          <p:cNvPr id="29701" name="Rectangle 5"/>
          <p:cNvSpPr>
            <a:spLocks noGrp="1" noChangeArrowheads="1"/>
          </p:cNvSpPr>
          <p:nvPr>
            <p:ph type="ftr" sz="quarter" idx="3"/>
          </p:nvPr>
        </p:nvSpPr>
        <p:spPr bwMode="auto">
          <a:xfrm>
            <a:off x="3124200" y="653415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fontAlgn="base">
              <a:spcBef>
                <a:spcPct val="0"/>
              </a:spcBef>
              <a:spcAft>
                <a:spcPct val="0"/>
              </a:spcAft>
            </a:pPr>
            <a:endParaRPr lang="en-US">
              <a:solidFill>
                <a:srgbClr val="FFFFFF"/>
              </a:solidFill>
            </a:endParaRPr>
          </a:p>
        </p:txBody>
      </p:sp>
      <p:sp>
        <p:nvSpPr>
          <p:cNvPr id="29702" name="Rectangle 6"/>
          <p:cNvSpPr>
            <a:spLocks noGrp="1" noChangeArrowheads="1"/>
          </p:cNvSpPr>
          <p:nvPr>
            <p:ph type="sldNum" sz="quarter" idx="4"/>
          </p:nvPr>
        </p:nvSpPr>
        <p:spPr bwMode="auto">
          <a:xfrm>
            <a:off x="6553200" y="65341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pPr fontAlgn="base">
              <a:spcBef>
                <a:spcPct val="0"/>
              </a:spcBef>
              <a:spcAft>
                <a:spcPct val="0"/>
              </a:spcAft>
            </a:pPr>
            <a:fld id="{214DF762-E66F-407F-A041-E872E0DA18AA}" type="slidenum">
              <a:rPr lang="en-US">
                <a:solidFill>
                  <a:srgbClr val="FFFFFF"/>
                </a:solidFill>
              </a:rPr>
              <a:pPr fontAlgn="base">
                <a:spcBef>
                  <a:spcPct val="0"/>
                </a:spcBef>
                <a:spcAft>
                  <a:spcPct val="0"/>
                </a:spcAft>
              </a:pPr>
              <a:t>‹#›</a:t>
            </a:fld>
            <a:endParaRPr lang="en-US">
              <a:solidFill>
                <a:srgbClr val="FFFFFF"/>
              </a:solidFill>
            </a:endParaRPr>
          </a:p>
        </p:txBody>
      </p:sp>
    </p:spTree>
    <p:extLst>
      <p:ext uri="{BB962C8B-B14F-4D97-AF65-F5344CB8AC3E}">
        <p14:creationId xmlns:p14="http://schemas.microsoft.com/office/powerpoint/2010/main" val="1795005365"/>
      </p:ext>
    </p:extLst>
  </p:cSld>
  <p:clrMap bg1="dk2" tx1="lt1" bg2="dk1" tx2="lt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Century Gothic" pitchFamily="34" charset="0"/>
        </a:defRPr>
      </a:lvl2pPr>
      <a:lvl3pPr algn="ctr" rtl="0" fontAlgn="base">
        <a:spcBef>
          <a:spcPct val="0"/>
        </a:spcBef>
        <a:spcAft>
          <a:spcPct val="0"/>
        </a:spcAft>
        <a:defRPr sz="4400">
          <a:solidFill>
            <a:schemeClr val="tx2"/>
          </a:solidFill>
          <a:latin typeface="Century Gothic" pitchFamily="34" charset="0"/>
        </a:defRPr>
      </a:lvl3pPr>
      <a:lvl4pPr algn="ctr" rtl="0" fontAlgn="base">
        <a:spcBef>
          <a:spcPct val="0"/>
        </a:spcBef>
        <a:spcAft>
          <a:spcPct val="0"/>
        </a:spcAft>
        <a:defRPr sz="4400">
          <a:solidFill>
            <a:schemeClr val="tx2"/>
          </a:solidFill>
          <a:latin typeface="Century Gothic" pitchFamily="34" charset="0"/>
        </a:defRPr>
      </a:lvl4pPr>
      <a:lvl5pPr algn="ctr" rtl="0" fontAlgn="base">
        <a:spcBef>
          <a:spcPct val="0"/>
        </a:spcBef>
        <a:spcAft>
          <a:spcPct val="0"/>
        </a:spcAft>
        <a:defRPr sz="4400">
          <a:solidFill>
            <a:schemeClr val="tx2"/>
          </a:solidFill>
          <a:latin typeface="Century Gothic" pitchFamily="34" charset="0"/>
        </a:defRPr>
      </a:lvl5pPr>
      <a:lvl6pPr marL="457200" algn="ctr" rtl="0" fontAlgn="base">
        <a:spcBef>
          <a:spcPct val="0"/>
        </a:spcBef>
        <a:spcAft>
          <a:spcPct val="0"/>
        </a:spcAft>
        <a:defRPr sz="4400">
          <a:solidFill>
            <a:schemeClr val="tx2"/>
          </a:solidFill>
          <a:latin typeface="Century Gothic" pitchFamily="34" charset="0"/>
        </a:defRPr>
      </a:lvl6pPr>
      <a:lvl7pPr marL="914400" algn="ctr" rtl="0" fontAlgn="base">
        <a:spcBef>
          <a:spcPct val="0"/>
        </a:spcBef>
        <a:spcAft>
          <a:spcPct val="0"/>
        </a:spcAft>
        <a:defRPr sz="4400">
          <a:solidFill>
            <a:schemeClr val="tx2"/>
          </a:solidFill>
          <a:latin typeface="Century Gothic" pitchFamily="34" charset="0"/>
        </a:defRPr>
      </a:lvl7pPr>
      <a:lvl8pPr marL="1371600" algn="ctr" rtl="0" fontAlgn="base">
        <a:spcBef>
          <a:spcPct val="0"/>
        </a:spcBef>
        <a:spcAft>
          <a:spcPct val="0"/>
        </a:spcAft>
        <a:defRPr sz="4400">
          <a:solidFill>
            <a:schemeClr val="tx2"/>
          </a:solidFill>
          <a:latin typeface="Century Gothic" pitchFamily="34" charset="0"/>
        </a:defRPr>
      </a:lvl8pPr>
      <a:lvl9pPr marL="1828800" algn="ctr" rtl="0" fontAlgn="base">
        <a:spcBef>
          <a:spcPct val="0"/>
        </a:spcBef>
        <a:spcAft>
          <a:spcPct val="0"/>
        </a:spcAft>
        <a:defRPr sz="4400">
          <a:solidFill>
            <a:schemeClr val="tx2"/>
          </a:solidFill>
          <a:latin typeface="Century Gothic" pitchFamily="34" charset="0"/>
        </a:defRPr>
      </a:lvl9pPr>
    </p:titleStyle>
    <p:bodyStyle>
      <a:lvl1pPr marL="342900" indent="-342900" algn="l" rtl="0" fontAlgn="base">
        <a:spcBef>
          <a:spcPct val="20000"/>
        </a:spcBef>
        <a:spcAft>
          <a:spcPct val="0"/>
        </a:spcAft>
        <a:buChar char="o"/>
        <a:defRPr sz="3200" b="1">
          <a:solidFill>
            <a:schemeClr val="tx1"/>
          </a:solidFill>
          <a:latin typeface="+mn-lt"/>
          <a:ea typeface="+mn-ea"/>
          <a:cs typeface="+mn-cs"/>
        </a:defRPr>
      </a:lvl1pPr>
      <a:lvl2pPr marL="742950" indent="-285750" algn="l" rtl="0" fontAlgn="base">
        <a:spcBef>
          <a:spcPct val="20000"/>
        </a:spcBef>
        <a:spcAft>
          <a:spcPct val="0"/>
        </a:spcAft>
        <a:buChar char="o"/>
        <a:defRPr sz="2800" b="1">
          <a:solidFill>
            <a:schemeClr val="tx1"/>
          </a:solidFill>
          <a:latin typeface="+mn-lt"/>
        </a:defRPr>
      </a:lvl2pPr>
      <a:lvl3pPr marL="1143000" indent="-228600" algn="l" rtl="0" fontAlgn="base">
        <a:spcBef>
          <a:spcPct val="20000"/>
        </a:spcBef>
        <a:spcAft>
          <a:spcPct val="0"/>
        </a:spcAft>
        <a:buChar char="o"/>
        <a:defRPr sz="2400" b="1">
          <a:solidFill>
            <a:schemeClr val="tx1"/>
          </a:solidFill>
          <a:latin typeface="+mn-lt"/>
        </a:defRPr>
      </a:lvl3pPr>
      <a:lvl4pPr marL="1600200" indent="-228600" algn="l" rtl="0" fontAlgn="base">
        <a:spcBef>
          <a:spcPct val="20000"/>
        </a:spcBef>
        <a:spcAft>
          <a:spcPct val="0"/>
        </a:spcAft>
        <a:buChar char="o"/>
        <a:defRPr sz="2000" b="1">
          <a:solidFill>
            <a:schemeClr val="tx1"/>
          </a:solidFill>
          <a:latin typeface="+mn-lt"/>
        </a:defRPr>
      </a:lvl4pPr>
      <a:lvl5pPr marL="2057400" indent="-228600" algn="l" rtl="0" fontAlgn="base">
        <a:spcBef>
          <a:spcPct val="20000"/>
        </a:spcBef>
        <a:spcAft>
          <a:spcPct val="0"/>
        </a:spcAft>
        <a:buChar char="o"/>
        <a:defRPr sz="2000" b="1">
          <a:solidFill>
            <a:schemeClr val="tx1"/>
          </a:solidFill>
          <a:latin typeface="+mn-lt"/>
        </a:defRPr>
      </a:lvl5pPr>
      <a:lvl6pPr marL="2514600" indent="-228600" algn="l" rtl="0" fontAlgn="base">
        <a:spcBef>
          <a:spcPct val="20000"/>
        </a:spcBef>
        <a:spcAft>
          <a:spcPct val="0"/>
        </a:spcAft>
        <a:buChar char="o"/>
        <a:defRPr sz="2000" b="1">
          <a:solidFill>
            <a:schemeClr val="tx1"/>
          </a:solidFill>
          <a:latin typeface="+mn-lt"/>
        </a:defRPr>
      </a:lvl6pPr>
      <a:lvl7pPr marL="2971800" indent="-228600" algn="l" rtl="0" fontAlgn="base">
        <a:spcBef>
          <a:spcPct val="20000"/>
        </a:spcBef>
        <a:spcAft>
          <a:spcPct val="0"/>
        </a:spcAft>
        <a:buChar char="o"/>
        <a:defRPr sz="2000" b="1">
          <a:solidFill>
            <a:schemeClr val="tx1"/>
          </a:solidFill>
          <a:latin typeface="+mn-lt"/>
        </a:defRPr>
      </a:lvl7pPr>
      <a:lvl8pPr marL="3429000" indent="-228600" algn="l" rtl="0" fontAlgn="base">
        <a:spcBef>
          <a:spcPct val="20000"/>
        </a:spcBef>
        <a:spcAft>
          <a:spcPct val="0"/>
        </a:spcAft>
        <a:buChar char="o"/>
        <a:defRPr sz="2000" b="1">
          <a:solidFill>
            <a:schemeClr val="tx1"/>
          </a:solidFill>
          <a:latin typeface="+mn-lt"/>
        </a:defRPr>
      </a:lvl8pPr>
      <a:lvl9pPr marL="3886200" indent="-228600" algn="l" rtl="0" fontAlgn="base">
        <a:spcBef>
          <a:spcPct val="20000"/>
        </a:spcBef>
        <a:spcAft>
          <a:spcPct val="0"/>
        </a:spcAft>
        <a:buChar char="o"/>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pic>
        <p:nvPicPr>
          <p:cNvPr id="7" name="Picture 2" descr="http://www.twitterevolutions.com/bgs/simple-lights-twitter-background.jpg"/>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27022" r="1969"/>
          <a:stretch/>
        </p:blipFill>
        <p:spPr bwMode="auto">
          <a:xfrm>
            <a:off x="1" y="1"/>
            <a:ext cx="913074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9281303"/>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572646" y="1295400"/>
            <a:ext cx="4608954" cy="4324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sz="8000" b="1" dirty="0" smtClean="0">
                <a:solidFill>
                  <a:srgbClr val="002060"/>
                </a:solidFill>
                <a:effectLst>
                  <a:outerShdw blurRad="38100" dist="38100" dir="2700000" algn="tl">
                    <a:srgbClr val="000000"/>
                  </a:outerShdw>
                </a:effectLst>
                <a:latin typeface="Times New Roman" pitchFamily="18" charset="0"/>
              </a:rPr>
              <a:t>Comfort</a:t>
            </a:r>
          </a:p>
          <a:p>
            <a:pPr eaLnBrk="0" fontAlgn="base" hangingPunct="0">
              <a:spcBef>
                <a:spcPct val="0"/>
              </a:spcBef>
              <a:spcAft>
                <a:spcPct val="0"/>
              </a:spcAft>
            </a:pPr>
            <a:r>
              <a:rPr lang="en-US" sz="8000" b="1" i="1" dirty="0" smtClean="0">
                <a:solidFill>
                  <a:srgbClr val="002060"/>
                </a:solidFill>
                <a:effectLst>
                  <a:outerShdw blurRad="38100" dist="38100" dir="2700000" algn="tl">
                    <a:srgbClr val="000000"/>
                  </a:outerShdw>
                </a:effectLst>
                <a:latin typeface="Times New Roman" pitchFamily="18" charset="0"/>
              </a:rPr>
              <a:t>from</a:t>
            </a:r>
          </a:p>
          <a:p>
            <a:pPr eaLnBrk="0" fontAlgn="base" hangingPunct="0">
              <a:spcBef>
                <a:spcPct val="0"/>
              </a:spcBef>
              <a:spcAft>
                <a:spcPct val="0"/>
              </a:spcAft>
            </a:pPr>
            <a:r>
              <a:rPr lang="en-US" sz="11500" b="1" dirty="0" smtClean="0">
                <a:solidFill>
                  <a:srgbClr val="002060"/>
                </a:solidFill>
                <a:effectLst>
                  <a:outerShdw blurRad="38100" dist="38100" dir="2700000" algn="tl">
                    <a:srgbClr val="000000"/>
                  </a:outerShdw>
                </a:effectLst>
                <a:latin typeface="Times New Roman" pitchFamily="18" charset="0"/>
              </a:rPr>
              <a:t>Psalms</a:t>
            </a:r>
            <a:endParaRPr lang="en-US" sz="11500" b="1" dirty="0">
              <a:solidFill>
                <a:srgbClr val="002060"/>
              </a:solidFill>
              <a:effectLst>
                <a:outerShdw blurRad="38100" dist="38100" dir="2700000" algn="tl">
                  <a:srgbClr val="000000"/>
                </a:outerShdw>
              </a:effectLst>
              <a:latin typeface="Times New Roman" pitchFamily="18" charset="0"/>
            </a:endParaRPr>
          </a:p>
        </p:txBody>
      </p:sp>
      <p:sp>
        <p:nvSpPr>
          <p:cNvPr id="3" name="TextBox 2"/>
          <p:cNvSpPr txBox="1"/>
          <p:nvPr/>
        </p:nvSpPr>
        <p:spPr>
          <a:xfrm>
            <a:off x="5334000" y="1066800"/>
            <a:ext cx="3352800" cy="4801314"/>
          </a:xfrm>
          <a:prstGeom prst="rect">
            <a:avLst/>
          </a:prstGeom>
          <a:noFill/>
        </p:spPr>
        <p:txBody>
          <a:bodyPr wrap="square" rtlCol="0">
            <a:spAutoFit/>
          </a:bodyPr>
          <a:lstStyle/>
          <a:p>
            <a:pPr marL="342900" indent="-342900" eaLnBrk="0" fontAlgn="base" hangingPunct="0">
              <a:spcBef>
                <a:spcPct val="0"/>
              </a:spcBef>
              <a:spcAft>
                <a:spcPct val="0"/>
              </a:spcAft>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Sometimes We Hurt</a:t>
            </a:r>
          </a:p>
          <a:p>
            <a:pPr marL="342900" indent="-342900" eaLnBrk="0" fontAlgn="base" hangingPunct="0">
              <a:spcBef>
                <a:spcPct val="0"/>
              </a:spcBef>
              <a:spcAft>
                <a:spcPct val="0"/>
              </a:spcAft>
              <a:buFont typeface="Arial" panose="020B0604020202020204" pitchFamily="34" charset="0"/>
              <a:buChar char="•"/>
            </a:pPr>
            <a:endParaRPr lang="en-US" sz="1400" b="1" dirty="0" smtClean="0">
              <a:solidFill>
                <a:srgbClr val="FFFF00"/>
              </a:solidFill>
              <a:effectLst>
                <a:outerShdw blurRad="38100" dist="38100" dir="2700000" algn="tl">
                  <a:srgbClr val="000000">
                    <a:alpha val="43137"/>
                  </a:srgbClr>
                </a:outerShdw>
              </a:effectLst>
            </a:endParaRPr>
          </a:p>
          <a:p>
            <a:pPr marL="342900" indent="-342900" eaLnBrk="0" fontAlgn="base" hangingPunct="0">
              <a:spcBef>
                <a:spcPct val="0"/>
              </a:spcBef>
              <a:spcAft>
                <a:spcPct val="0"/>
              </a:spcAft>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Sometimes We Get Discouraged</a:t>
            </a:r>
          </a:p>
          <a:p>
            <a:pPr marL="342900" indent="-342900" eaLnBrk="0" fontAlgn="base" hangingPunct="0">
              <a:spcBef>
                <a:spcPct val="0"/>
              </a:spcBef>
              <a:spcAft>
                <a:spcPct val="0"/>
              </a:spcAft>
              <a:buFont typeface="Arial" panose="020B0604020202020204" pitchFamily="34" charset="0"/>
              <a:buChar char="•"/>
            </a:pPr>
            <a:endParaRPr lang="en-US" sz="1400" b="1" dirty="0" smtClean="0">
              <a:solidFill>
                <a:srgbClr val="FFFF00"/>
              </a:solidFill>
              <a:effectLst>
                <a:outerShdw blurRad="38100" dist="38100" dir="2700000" algn="tl">
                  <a:srgbClr val="000000">
                    <a:alpha val="43137"/>
                  </a:srgbClr>
                </a:outerShdw>
              </a:effectLst>
            </a:endParaRPr>
          </a:p>
          <a:p>
            <a:pPr marL="342900" indent="-342900" eaLnBrk="0" fontAlgn="base" hangingPunct="0">
              <a:spcBef>
                <a:spcPct val="0"/>
              </a:spcBef>
              <a:spcAft>
                <a:spcPct val="0"/>
              </a:spcAft>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Sometimes We Feel Lonely</a:t>
            </a:r>
          </a:p>
          <a:p>
            <a:pPr marL="342900" indent="-342900" eaLnBrk="0" fontAlgn="base" hangingPunct="0">
              <a:spcBef>
                <a:spcPct val="0"/>
              </a:spcBef>
              <a:spcAft>
                <a:spcPct val="0"/>
              </a:spcAft>
              <a:buFont typeface="Arial" panose="020B0604020202020204" pitchFamily="34" charset="0"/>
              <a:buChar char="•"/>
            </a:pPr>
            <a:endParaRPr lang="en-US" sz="1400" b="1" dirty="0">
              <a:solidFill>
                <a:srgbClr val="FFFF00"/>
              </a:solidFill>
              <a:effectLst>
                <a:outerShdw blurRad="38100" dist="38100" dir="2700000" algn="tl">
                  <a:srgbClr val="000000">
                    <a:alpha val="43137"/>
                  </a:srgbClr>
                </a:outerShdw>
              </a:effectLst>
            </a:endParaRPr>
          </a:p>
          <a:p>
            <a:pPr marL="342900" indent="-342900" eaLnBrk="0" fontAlgn="base" hangingPunct="0">
              <a:spcBef>
                <a:spcPct val="0"/>
              </a:spcBef>
              <a:spcAft>
                <a:spcPct val="0"/>
              </a:spcAft>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Sometimes Our Faith Gets Weak</a:t>
            </a:r>
          </a:p>
          <a:p>
            <a:pPr marL="342900" indent="-342900" eaLnBrk="0" fontAlgn="base" hangingPunct="0">
              <a:spcBef>
                <a:spcPct val="0"/>
              </a:spcBef>
              <a:spcAft>
                <a:spcPct val="0"/>
              </a:spcAft>
              <a:buFont typeface="Arial" panose="020B0604020202020204" pitchFamily="34" charset="0"/>
              <a:buChar char="•"/>
            </a:pPr>
            <a:endParaRPr lang="en-US" sz="1400" b="1" dirty="0">
              <a:solidFill>
                <a:srgbClr val="FFFF00"/>
              </a:solidFill>
              <a:effectLst>
                <a:outerShdw blurRad="38100" dist="38100" dir="2700000" algn="tl">
                  <a:srgbClr val="000000">
                    <a:alpha val="43137"/>
                  </a:srgbClr>
                </a:outerShdw>
              </a:effectLst>
            </a:endParaRPr>
          </a:p>
          <a:p>
            <a:pPr marL="342900" indent="-342900" eaLnBrk="0" fontAlgn="base" hangingPunct="0">
              <a:spcBef>
                <a:spcPct val="0"/>
              </a:spcBef>
              <a:spcAft>
                <a:spcPct val="0"/>
              </a:spcAft>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Sometime We Almost Quit </a:t>
            </a:r>
            <a:endParaRPr lang="en-US" sz="24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54805947"/>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Text Box 5"/>
          <p:cNvSpPr txBox="1">
            <a:spLocks noChangeArrowheads="1"/>
          </p:cNvSpPr>
          <p:nvPr/>
        </p:nvSpPr>
        <p:spPr bwMode="auto">
          <a:xfrm>
            <a:off x="-1219200" y="0"/>
            <a:ext cx="116268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base" hangingPunct="0">
              <a:spcBef>
                <a:spcPct val="0"/>
              </a:spcBef>
              <a:spcAft>
                <a:spcPct val="0"/>
              </a:spcAft>
            </a:pPr>
            <a:r>
              <a:rPr lang="en-US" sz="4800" b="1" dirty="0" smtClean="0">
                <a:solidFill>
                  <a:srgbClr val="FFCC66"/>
                </a:solidFill>
                <a:effectLst>
                  <a:outerShdw blurRad="38100" dist="38100" dir="2700000" algn="tl">
                    <a:srgbClr val="000000"/>
                  </a:outerShdw>
                </a:effectLst>
                <a:latin typeface="Times New Roman" pitchFamily="18" charset="0"/>
              </a:rPr>
              <a:t>Frustration Turns to Trust</a:t>
            </a:r>
            <a:endParaRPr lang="en-US" sz="4800" b="1" dirty="0">
              <a:solidFill>
                <a:srgbClr val="FFCC66"/>
              </a:solidFill>
              <a:effectLst>
                <a:outerShdw blurRad="38100" dist="38100" dir="2700000" algn="tl">
                  <a:srgbClr val="000000"/>
                </a:outerShdw>
              </a:effectLst>
              <a:latin typeface="Times New Roman" pitchFamily="18" charset="0"/>
            </a:endParaRPr>
          </a:p>
        </p:txBody>
      </p:sp>
      <p:sp>
        <p:nvSpPr>
          <p:cNvPr id="44039" name="AutoShape 7"/>
          <p:cNvSpPr>
            <a:spLocks noChangeArrowheads="1"/>
          </p:cNvSpPr>
          <p:nvPr/>
        </p:nvSpPr>
        <p:spPr bwMode="auto">
          <a:xfrm>
            <a:off x="685800" y="1822364"/>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eaLnBrk="0" fontAlgn="base" hangingPunct="0">
              <a:spcBef>
                <a:spcPct val="0"/>
              </a:spcBef>
              <a:spcAft>
                <a:spcPct val="0"/>
              </a:spcAft>
              <a:buFont typeface="+mj-lt"/>
              <a:buAutoNum type="romanUcPeriod"/>
            </a:pPr>
            <a:r>
              <a:rPr lang="en-US" sz="4000" b="1" dirty="0" smtClean="0">
                <a:solidFill>
                  <a:srgbClr val="E9DCB9"/>
                </a:solidFill>
                <a:effectLst>
                  <a:outerShdw blurRad="38100" dist="38100" dir="2700000" algn="tl">
                    <a:srgbClr val="000000"/>
                  </a:outerShdw>
                </a:effectLst>
                <a:latin typeface="Times New Roman" pitchFamily="18" charset="0"/>
              </a:rPr>
              <a:t>A Frustrated Heart (vv. 1-8)</a:t>
            </a:r>
            <a:endParaRPr lang="en-US" sz="4000" b="1" dirty="0">
              <a:solidFill>
                <a:srgbClr val="E9DCB9"/>
              </a:solidFill>
              <a:effectLst>
                <a:outerShdw blurRad="38100" dist="38100" dir="2700000" algn="tl">
                  <a:srgbClr val="000000"/>
                </a:outerShdw>
              </a:effectLst>
              <a:latin typeface="Times New Roman" pitchFamily="18" charset="0"/>
            </a:endParaRPr>
          </a:p>
        </p:txBody>
      </p:sp>
      <p:sp>
        <p:nvSpPr>
          <p:cNvPr id="6" name="AutoShape 7"/>
          <p:cNvSpPr>
            <a:spLocks noChangeArrowheads="1"/>
          </p:cNvSpPr>
          <p:nvPr/>
        </p:nvSpPr>
        <p:spPr bwMode="auto">
          <a:xfrm>
            <a:off x="685800" y="3193964"/>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eaLnBrk="0" fontAlgn="base" hangingPunct="0">
              <a:spcBef>
                <a:spcPct val="0"/>
              </a:spcBef>
              <a:spcAft>
                <a:spcPct val="0"/>
              </a:spcAft>
              <a:buFont typeface="+mj-lt"/>
              <a:buAutoNum type="romanUcPeriod" startAt="2"/>
            </a:pPr>
            <a:r>
              <a:rPr lang="en-US" sz="4000" b="1" dirty="0" smtClean="0">
                <a:solidFill>
                  <a:srgbClr val="E9DCB9"/>
                </a:solidFill>
                <a:effectLst>
                  <a:outerShdw blurRad="38100" dist="38100" dir="2700000" algn="tl">
                    <a:srgbClr val="000000"/>
                  </a:outerShdw>
                </a:effectLst>
                <a:latin typeface="Times New Roman" pitchFamily="18" charset="0"/>
              </a:rPr>
              <a:t>A Wicked Friend (vv. 9-15)</a:t>
            </a:r>
            <a:endParaRPr lang="en-US" sz="4000" b="1" dirty="0">
              <a:solidFill>
                <a:srgbClr val="E9DCB9"/>
              </a:solidFill>
              <a:effectLst>
                <a:outerShdw blurRad="38100" dist="38100" dir="2700000" algn="tl">
                  <a:srgbClr val="000000"/>
                </a:outerShdw>
              </a:effectLst>
              <a:latin typeface="Times New Roman" pitchFamily="18" charset="0"/>
            </a:endParaRPr>
          </a:p>
        </p:txBody>
      </p:sp>
      <p:sp>
        <p:nvSpPr>
          <p:cNvPr id="7" name="AutoShape 7"/>
          <p:cNvSpPr>
            <a:spLocks noChangeArrowheads="1"/>
          </p:cNvSpPr>
          <p:nvPr/>
        </p:nvSpPr>
        <p:spPr bwMode="auto">
          <a:xfrm>
            <a:off x="685800" y="4565564"/>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eaLnBrk="0" fontAlgn="base" hangingPunct="0">
              <a:spcBef>
                <a:spcPct val="0"/>
              </a:spcBef>
              <a:spcAft>
                <a:spcPct val="0"/>
              </a:spcAft>
              <a:buFont typeface="+mj-lt"/>
              <a:buAutoNum type="romanUcPeriod" startAt="3"/>
            </a:pPr>
            <a:r>
              <a:rPr lang="en-US" sz="4000" b="1" dirty="0" smtClean="0">
                <a:solidFill>
                  <a:srgbClr val="E9DCB9"/>
                </a:solidFill>
                <a:effectLst>
                  <a:outerShdw blurRad="38100" dist="38100" dir="2700000" algn="tl">
                    <a:srgbClr val="000000"/>
                  </a:outerShdw>
                </a:effectLst>
                <a:latin typeface="Times New Roman" pitchFamily="18" charset="0"/>
              </a:rPr>
              <a:t>A Resolve in God (vv. 16-23)</a:t>
            </a:r>
            <a:endParaRPr lang="en-US" sz="4000" b="1" dirty="0">
              <a:solidFill>
                <a:srgbClr val="E9DCB9"/>
              </a:solidFill>
              <a:effectLst>
                <a:outerShdw blurRad="38100" dist="38100" dir="2700000" algn="tl">
                  <a:srgbClr val="000000"/>
                </a:outerShdw>
              </a:effectLst>
              <a:latin typeface="Times New Roman" pitchFamily="18" charset="0"/>
            </a:endParaRPr>
          </a:p>
        </p:txBody>
      </p:sp>
      <p:sp>
        <p:nvSpPr>
          <p:cNvPr id="8" name="TextBox 7"/>
          <p:cNvSpPr txBox="1"/>
          <p:nvPr/>
        </p:nvSpPr>
        <p:spPr>
          <a:xfrm>
            <a:off x="3620457" y="970963"/>
            <a:ext cx="1903085"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Psalm 55</a:t>
            </a:r>
            <a:endParaRPr lang="en-US" sz="3200" dirty="0">
              <a:effectLst>
                <a:outerShdw blurRad="38100" dist="38100" dir="2700000" algn="tl">
                  <a:srgbClr val="000000">
                    <a:alpha val="43137"/>
                  </a:srgbClr>
                </a:outerShdw>
              </a:effectLst>
            </a:endParaRPr>
          </a:p>
        </p:txBody>
      </p:sp>
      <p:sp>
        <p:nvSpPr>
          <p:cNvPr id="3" name="Round Diagonal Corner Rectangle 2"/>
          <p:cNvSpPr/>
          <p:nvPr/>
        </p:nvSpPr>
        <p:spPr bwMode="auto">
          <a:xfrm rot="20073624">
            <a:off x="26657" y="1051861"/>
            <a:ext cx="2040835" cy="584775"/>
          </a:xfrm>
          <a:prstGeom prst="round2DiagRect">
            <a:avLst>
              <a:gd name="adj1" fmla="val 46127"/>
              <a:gd name="adj2" fmla="val 0"/>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entury Gothic" pitchFamily="34" charset="0"/>
              </a:rPr>
              <a:t>Review</a:t>
            </a:r>
          </a:p>
        </p:txBody>
      </p:sp>
    </p:spTree>
    <p:extLst>
      <p:ext uri="{BB962C8B-B14F-4D97-AF65-F5344CB8AC3E}">
        <p14:creationId xmlns:p14="http://schemas.microsoft.com/office/powerpoint/2010/main" val="33656630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triped Right Arrow 4"/>
          <p:cNvSpPr/>
          <p:nvPr/>
        </p:nvSpPr>
        <p:spPr bwMode="auto">
          <a:xfrm>
            <a:off x="3490452" y="2169616"/>
            <a:ext cx="1919748" cy="3429000"/>
          </a:xfrm>
          <a:prstGeom prst="stripedRightArrow">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eaLnBrk="0" fontAlgn="base" hangingPunct="0">
              <a:spcBef>
                <a:spcPct val="0"/>
              </a:spcBef>
              <a:spcAft>
                <a:spcPct val="0"/>
              </a:spcAft>
            </a:pPr>
            <a:r>
              <a:rPr lang="en-US" b="1" dirty="0" smtClean="0">
                <a:solidFill>
                  <a:srgbClr val="FFFFFF"/>
                </a:solidFill>
              </a:rPr>
              <a:t>Change</a:t>
            </a:r>
          </a:p>
        </p:txBody>
      </p:sp>
      <p:sp>
        <p:nvSpPr>
          <p:cNvPr id="2" name="TextBox 1"/>
          <p:cNvSpPr txBox="1"/>
          <p:nvPr/>
        </p:nvSpPr>
        <p:spPr>
          <a:xfrm>
            <a:off x="31955" y="2093416"/>
            <a:ext cx="3778045" cy="4154984"/>
          </a:xfrm>
          <a:prstGeom prst="rect">
            <a:avLst/>
          </a:prstGeom>
          <a:solidFill>
            <a:schemeClr val="tx1"/>
          </a:solidFill>
          <a:ln>
            <a:solidFill>
              <a:schemeClr val="bg1"/>
            </a:solidFill>
          </a:ln>
        </p:spPr>
        <p:txBody>
          <a:bodyPr wrap="square" rtlCol="0">
            <a:spAutoFit/>
          </a:bodyPr>
          <a:lstStyle/>
          <a:p>
            <a:pPr eaLnBrk="0" fontAlgn="base" hangingPunct="0">
              <a:spcBef>
                <a:spcPct val="0"/>
              </a:spcBef>
              <a:spcAft>
                <a:spcPct val="0"/>
              </a:spcAft>
            </a:pPr>
            <a:r>
              <a:rPr lang="en-US" sz="2400" dirty="0" smtClean="0">
                <a:solidFill>
                  <a:srgbClr val="000000"/>
                </a:solidFill>
                <a:latin typeface="Times New Roman" pitchFamily="18" charset="0"/>
                <a:cs typeface="Times New Roman" pitchFamily="18" charset="0"/>
              </a:rPr>
              <a:t>6 So I said, "Oh, that I had wings like a dove! I would fly away and be at rest. </a:t>
            </a:r>
          </a:p>
          <a:p>
            <a:pPr eaLnBrk="0" fontAlgn="base" hangingPunct="0">
              <a:spcBef>
                <a:spcPct val="0"/>
              </a:spcBef>
              <a:spcAft>
                <a:spcPct val="0"/>
              </a:spcAft>
            </a:pPr>
            <a:endParaRPr lang="en-US" sz="2400" dirty="0" smtClean="0">
              <a:solidFill>
                <a:srgbClr val="000000"/>
              </a:solidFill>
              <a:latin typeface="Times New Roman" pitchFamily="18" charset="0"/>
              <a:cs typeface="Times New Roman" pitchFamily="18" charset="0"/>
            </a:endParaRPr>
          </a:p>
          <a:p>
            <a:pPr eaLnBrk="0" fontAlgn="base" hangingPunct="0">
              <a:spcBef>
                <a:spcPct val="0"/>
              </a:spcBef>
              <a:spcAft>
                <a:spcPct val="0"/>
              </a:spcAft>
            </a:pPr>
            <a:r>
              <a:rPr lang="en-US" sz="2400" dirty="0" smtClean="0">
                <a:solidFill>
                  <a:srgbClr val="000000"/>
                </a:solidFill>
                <a:latin typeface="Times New Roman" pitchFamily="18" charset="0"/>
                <a:cs typeface="Times New Roman" pitchFamily="18" charset="0"/>
              </a:rPr>
              <a:t>7 Indeed, I would wander far off, And remain in the wilderness. Selah </a:t>
            </a:r>
          </a:p>
          <a:p>
            <a:pPr eaLnBrk="0" fontAlgn="base" hangingPunct="0">
              <a:spcBef>
                <a:spcPct val="0"/>
              </a:spcBef>
              <a:spcAft>
                <a:spcPct val="0"/>
              </a:spcAft>
            </a:pPr>
            <a:endParaRPr lang="en-US" sz="2400" dirty="0" smtClean="0">
              <a:solidFill>
                <a:srgbClr val="000000"/>
              </a:solidFill>
              <a:latin typeface="Times New Roman" pitchFamily="18" charset="0"/>
              <a:cs typeface="Times New Roman" pitchFamily="18" charset="0"/>
            </a:endParaRPr>
          </a:p>
          <a:p>
            <a:pPr eaLnBrk="0" fontAlgn="base" hangingPunct="0">
              <a:spcBef>
                <a:spcPct val="0"/>
              </a:spcBef>
              <a:spcAft>
                <a:spcPct val="0"/>
              </a:spcAft>
            </a:pPr>
            <a:r>
              <a:rPr lang="en-US" sz="2400" dirty="0" smtClean="0">
                <a:solidFill>
                  <a:srgbClr val="000000"/>
                </a:solidFill>
                <a:latin typeface="Times New Roman" pitchFamily="18" charset="0"/>
                <a:cs typeface="Times New Roman" pitchFamily="18" charset="0"/>
              </a:rPr>
              <a:t>8 I would hasten my escape From the windy storm and tempest." </a:t>
            </a:r>
          </a:p>
        </p:txBody>
      </p:sp>
      <p:sp>
        <p:nvSpPr>
          <p:cNvPr id="3" name="Rectangle 2"/>
          <p:cNvSpPr/>
          <p:nvPr/>
        </p:nvSpPr>
        <p:spPr>
          <a:xfrm>
            <a:off x="3100763" y="-76200"/>
            <a:ext cx="2912978"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eaLnBrk="0" fontAlgn="base" hangingPunct="0">
              <a:spcBef>
                <a:spcPct val="0"/>
              </a:spcBef>
              <a:spcAft>
                <a:spcPct val="0"/>
              </a:spcAft>
            </a:pPr>
            <a:r>
              <a:rPr lang="en-US" sz="5400" b="1" dirty="0" smtClean="0">
                <a:ln/>
                <a:solidFill>
                  <a:srgbClr val="B9BAB6"/>
                </a:solidFill>
              </a:rPr>
              <a:t>Change</a:t>
            </a:r>
            <a:endParaRPr lang="en-US" sz="5400" b="1" dirty="0">
              <a:ln/>
              <a:solidFill>
                <a:srgbClr val="B9BAB6"/>
              </a:solidFill>
            </a:endParaRPr>
          </a:p>
        </p:txBody>
      </p:sp>
      <p:sp>
        <p:nvSpPr>
          <p:cNvPr id="4" name="TextBox 3"/>
          <p:cNvSpPr txBox="1"/>
          <p:nvPr/>
        </p:nvSpPr>
        <p:spPr>
          <a:xfrm>
            <a:off x="5334000" y="3007816"/>
            <a:ext cx="3714136" cy="1569660"/>
          </a:xfrm>
          <a:prstGeom prst="rect">
            <a:avLst/>
          </a:prstGeom>
          <a:solidFill>
            <a:schemeClr val="tx1"/>
          </a:solidFill>
          <a:ln>
            <a:solidFill>
              <a:schemeClr val="bg1"/>
            </a:solidFill>
          </a:ln>
        </p:spPr>
        <p:txBody>
          <a:bodyPr wrap="square" rtlCol="0">
            <a:spAutoFit/>
          </a:bodyPr>
          <a:lstStyle/>
          <a:p>
            <a:pPr eaLnBrk="0" fontAlgn="base" hangingPunct="0">
              <a:spcBef>
                <a:spcPct val="0"/>
              </a:spcBef>
              <a:spcAft>
                <a:spcPct val="0"/>
              </a:spcAft>
            </a:pPr>
            <a:r>
              <a:rPr lang="en-US" sz="2400" dirty="0" smtClean="0">
                <a:solidFill>
                  <a:srgbClr val="000000"/>
                </a:solidFill>
                <a:latin typeface="Times New Roman" pitchFamily="18" charset="0"/>
                <a:cs typeface="Times New Roman" pitchFamily="18" charset="0"/>
              </a:rPr>
              <a:t>22 Cast your burden on the LORD, And He shall sustain you; He shall never permit the righteous to be moved. </a:t>
            </a:r>
          </a:p>
        </p:txBody>
      </p:sp>
      <p:sp>
        <p:nvSpPr>
          <p:cNvPr id="6" name="TextBox 5"/>
          <p:cNvSpPr txBox="1"/>
          <p:nvPr/>
        </p:nvSpPr>
        <p:spPr>
          <a:xfrm>
            <a:off x="304800" y="1074003"/>
            <a:ext cx="3185652" cy="830997"/>
          </a:xfrm>
          <a:prstGeom prst="rect">
            <a:avLst/>
          </a:prstGeom>
          <a:solidFill>
            <a:srgbClr val="000000"/>
          </a:solidFill>
        </p:spPr>
        <p:txBody>
          <a:bodyPr wrap="square" rtlCol="0">
            <a:spAutoFit/>
          </a:bodyPr>
          <a:lstStyle/>
          <a:p>
            <a:pPr algn="ctr" eaLnBrk="0" fontAlgn="base" hangingPunct="0">
              <a:spcBef>
                <a:spcPct val="0"/>
              </a:spcBef>
              <a:spcAft>
                <a:spcPct val="0"/>
              </a:spcAft>
            </a:pPr>
            <a:r>
              <a:rPr lang="en-US" sz="2400" dirty="0" smtClean="0">
                <a:solidFill>
                  <a:srgbClr val="FFFFFF"/>
                </a:solidFill>
              </a:rPr>
              <a:t>Thought About Flying Away</a:t>
            </a:r>
            <a:endParaRPr lang="en-US" sz="2400" dirty="0">
              <a:solidFill>
                <a:srgbClr val="FFFFFF"/>
              </a:solidFill>
            </a:endParaRPr>
          </a:p>
        </p:txBody>
      </p:sp>
      <p:sp>
        <p:nvSpPr>
          <p:cNvPr id="7" name="TextBox 6"/>
          <p:cNvSpPr txBox="1"/>
          <p:nvPr/>
        </p:nvSpPr>
        <p:spPr>
          <a:xfrm>
            <a:off x="5577348" y="1066800"/>
            <a:ext cx="3185652" cy="830997"/>
          </a:xfrm>
          <a:prstGeom prst="rect">
            <a:avLst/>
          </a:prstGeom>
          <a:solidFill>
            <a:srgbClr val="000000"/>
          </a:solidFill>
        </p:spPr>
        <p:txBody>
          <a:bodyPr wrap="square" rtlCol="0">
            <a:spAutoFit/>
          </a:bodyPr>
          <a:lstStyle/>
          <a:p>
            <a:pPr algn="ctr" eaLnBrk="0" fontAlgn="base" hangingPunct="0">
              <a:spcBef>
                <a:spcPct val="0"/>
              </a:spcBef>
              <a:spcAft>
                <a:spcPct val="0"/>
              </a:spcAft>
            </a:pPr>
            <a:r>
              <a:rPr lang="en-US" sz="2400" dirty="0" smtClean="0">
                <a:solidFill>
                  <a:srgbClr val="FFFFFF"/>
                </a:solidFill>
              </a:rPr>
              <a:t>To Fly to God</a:t>
            </a:r>
          </a:p>
          <a:p>
            <a:pPr algn="ctr" eaLnBrk="0" fontAlgn="base" hangingPunct="0">
              <a:spcBef>
                <a:spcPct val="0"/>
              </a:spcBef>
              <a:spcAft>
                <a:spcPct val="0"/>
              </a:spcAft>
            </a:pPr>
            <a:r>
              <a:rPr lang="en-US" sz="2400" dirty="0" smtClean="0">
                <a:solidFill>
                  <a:srgbClr val="FFFFFF"/>
                </a:solidFill>
              </a:rPr>
              <a:t>Is Better</a:t>
            </a:r>
            <a:endParaRPr lang="en-US" sz="2400" dirty="0">
              <a:solidFill>
                <a:srgbClr val="FFFFFF"/>
              </a:solidFill>
            </a:endParaRPr>
          </a:p>
        </p:txBody>
      </p:sp>
      <p:sp>
        <p:nvSpPr>
          <p:cNvPr id="8" name="Round Diagonal Corner Rectangle 7"/>
          <p:cNvSpPr/>
          <p:nvPr/>
        </p:nvSpPr>
        <p:spPr bwMode="auto">
          <a:xfrm rot="20073624">
            <a:off x="-146515" y="387534"/>
            <a:ext cx="2040835" cy="584775"/>
          </a:xfrm>
          <a:prstGeom prst="round2DiagRect">
            <a:avLst>
              <a:gd name="adj1" fmla="val 46127"/>
              <a:gd name="adj2" fmla="val 0"/>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entury Gothic" pitchFamily="34" charset="0"/>
              </a:rPr>
              <a:t>Review</a:t>
            </a:r>
          </a:p>
        </p:txBody>
      </p:sp>
    </p:spTree>
    <p:extLst>
      <p:ext uri="{BB962C8B-B14F-4D97-AF65-F5344CB8AC3E}">
        <p14:creationId xmlns:p14="http://schemas.microsoft.com/office/powerpoint/2010/main" val="4074189073"/>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381298"/>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smtClean="0">
                <a:ln/>
                <a:solidFill>
                  <a:srgbClr val="FFC000"/>
                </a:solidFill>
                <a:effectLst>
                  <a:outerShdw blurRad="38100" dist="38100" dir="2700000" algn="tl">
                    <a:srgbClr val="000000">
                      <a:alpha val="43137"/>
                    </a:srgbClr>
                  </a:outerShdw>
                </a:effectLst>
                <a:latin typeface="Algerian" panose="04020705040A02060702" pitchFamily="82" charset="0"/>
              </a:rPr>
              <a:t>Psalm 77</a:t>
            </a:r>
            <a:endParaRPr lang="en-US" sz="5400" b="1" dirty="0">
              <a:ln/>
              <a:solidFill>
                <a:srgbClr val="FFC000"/>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1563218" y="1642222"/>
            <a:ext cx="5200653" cy="1077218"/>
          </a:xfrm>
          <a:prstGeom prst="rect">
            <a:avLst/>
          </a:prstGeom>
          <a:noFill/>
        </p:spPr>
        <p:txBody>
          <a:bodyPr wrap="square" rtlCol="0">
            <a:spAutoFit/>
          </a:bodyPr>
          <a:lstStyle/>
          <a:p>
            <a:pPr marL="571500" indent="-571500">
              <a:buFont typeface="+mj-lt"/>
              <a:buAutoNum type="romanUcPeriod"/>
            </a:pPr>
            <a:r>
              <a:rPr lang="en-US" sz="3200" dirty="0" smtClean="0">
                <a:solidFill>
                  <a:prstClr val="white"/>
                </a:solidFill>
                <a:effectLst>
                  <a:outerShdw blurRad="38100" dist="38100" dir="2700000" algn="tl">
                    <a:srgbClr val="000000">
                      <a:alpha val="43137"/>
                    </a:srgbClr>
                  </a:outerShdw>
                </a:effectLst>
              </a:rPr>
              <a:t>The Psalm</a:t>
            </a:r>
          </a:p>
          <a:p>
            <a:pPr marL="571500" indent="-571500">
              <a:buFont typeface="+mj-lt"/>
              <a:buAutoNum type="romanUcPeriod"/>
            </a:pPr>
            <a:r>
              <a:rPr lang="en-US" sz="3200" dirty="0" smtClean="0">
                <a:solidFill>
                  <a:prstClr val="white"/>
                </a:solidFill>
                <a:effectLst>
                  <a:outerShdw blurRad="38100" dist="38100" dir="2700000" algn="tl">
                    <a:srgbClr val="000000">
                      <a:alpha val="43137"/>
                    </a:srgbClr>
                  </a:outerShdw>
                </a:effectLst>
              </a:rPr>
              <a:t>Lessons From the Psalm</a:t>
            </a:r>
            <a:endParaRPr lang="en-US" sz="3200" dirty="0">
              <a:solidFill>
                <a:prstClr val="white"/>
              </a:solidFill>
              <a:effectLst>
                <a:outerShdw blurRad="38100" dist="38100" dir="2700000" algn="tl">
                  <a:srgbClr val="000000">
                    <a:alpha val="43137"/>
                  </a:srgbClr>
                </a:outerShdw>
              </a:effectLst>
            </a:endParaRPr>
          </a:p>
        </p:txBody>
      </p:sp>
      <p:sp>
        <p:nvSpPr>
          <p:cNvPr id="7" name="Round Diagonal Corner Rectangle 6"/>
          <p:cNvSpPr/>
          <p:nvPr/>
        </p:nvSpPr>
        <p:spPr bwMode="auto">
          <a:xfrm rot="20073624">
            <a:off x="153268" y="550576"/>
            <a:ext cx="2040835" cy="584775"/>
          </a:xfrm>
          <a:prstGeom prst="round2DiagRect">
            <a:avLst>
              <a:gd name="adj1" fmla="val 46127"/>
              <a:gd name="adj2" fmla="val 0"/>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entury Gothic" pitchFamily="34" charset="0"/>
              </a:rPr>
              <a:t>Review</a:t>
            </a:r>
          </a:p>
        </p:txBody>
      </p:sp>
    </p:spTree>
    <p:extLst>
      <p:ext uri="{BB962C8B-B14F-4D97-AF65-F5344CB8AC3E}">
        <p14:creationId xmlns:p14="http://schemas.microsoft.com/office/powerpoint/2010/main" val="389162376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193040"/>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smtClean="0">
                <a:ln/>
                <a:solidFill>
                  <a:srgbClr val="FFC000">
                    <a:lumMod val="50000"/>
                  </a:srgbClr>
                </a:solidFill>
                <a:effectLst>
                  <a:outerShdw blurRad="38100" dist="38100" dir="2700000" algn="tl">
                    <a:srgbClr val="000000">
                      <a:alpha val="43137"/>
                    </a:srgbClr>
                  </a:outerShdw>
                </a:effectLst>
                <a:latin typeface="Algerian" panose="04020705040A02060702" pitchFamily="82" charset="0"/>
              </a:rPr>
              <a:t>Psalm 77</a:t>
            </a:r>
            <a:endParaRPr lang="en-US" sz="5400" b="1" dirty="0">
              <a:ln/>
              <a:solidFill>
                <a:srgbClr val="FFC000">
                  <a:lumMod val="50000"/>
                </a:srgbClr>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272300" y="2072529"/>
            <a:ext cx="8871700" cy="3385542"/>
          </a:xfrm>
          <a:prstGeom prst="rect">
            <a:avLst/>
          </a:prstGeom>
          <a:noFill/>
        </p:spPr>
        <p:txBody>
          <a:bodyPr wrap="square" rtlCol="0">
            <a:spAutoFit/>
          </a:bodyPr>
          <a:lstStyle/>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Seems Like God Has Forgotten His People</a:t>
            </a:r>
            <a:r>
              <a:rPr lang="en-US" sz="3200" dirty="0" smtClean="0">
                <a:solidFill>
                  <a:srgbClr val="002060"/>
                </a:solidFill>
                <a:effectLst>
                  <a:outerShdw blurRad="38100" dist="38100" dir="2700000" algn="tl">
                    <a:srgbClr val="000000">
                      <a:alpha val="43137"/>
                    </a:srgbClr>
                  </a:outerShdw>
                </a:effectLst>
              </a:rPr>
              <a:t> (1-9)</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Cries out to God – finds no comfort (vv. 1-3)</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Troubled and thinks back (v. 4-6)</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Questions: has God forgotten (vv. 7-9)</a:t>
            </a:r>
          </a:p>
          <a:p>
            <a:pPr marL="1028700" lvl="1" indent="-571500">
              <a:buFont typeface="+mj-lt"/>
              <a:buAutoNum type="alphaUcPeriod"/>
            </a:pPr>
            <a:endParaRPr lang="en-US" sz="1000" i="1" dirty="0" smtClean="0">
              <a:solidFill>
                <a:srgbClr val="002060"/>
              </a:solidFill>
              <a:effectLst>
                <a:outerShdw blurRad="38100" dist="38100" dir="2700000" algn="tl">
                  <a:srgbClr val="000000">
                    <a:alpha val="43137"/>
                  </a:srgbClr>
                </a:outerShdw>
              </a:effectLst>
            </a:endParaRPr>
          </a:p>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Hope and Confidence Based on the Past</a:t>
            </a:r>
            <a:r>
              <a:rPr lang="en-US" sz="3200" dirty="0" smtClean="0">
                <a:solidFill>
                  <a:srgbClr val="002060"/>
                </a:solidFill>
                <a:effectLst>
                  <a:outerShdw blurRad="38100" dist="38100" dir="2700000" algn="tl">
                    <a:srgbClr val="000000">
                      <a:alpha val="43137"/>
                    </a:srgbClr>
                  </a:outerShdw>
                </a:effectLst>
              </a:rPr>
              <a:t> (10-20)</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Admits his thinking was wrong (vv. 10-12)</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His comfort is in God (vv. 13-20)</a:t>
            </a:r>
            <a:endParaRPr lang="en-US" sz="2800" i="1" dirty="0">
              <a:solidFill>
                <a:srgbClr val="002060"/>
              </a:solidFill>
              <a:effectLst>
                <a:outerShdw blurRad="38100" dist="38100" dir="2700000" algn="tl">
                  <a:srgbClr val="000000">
                    <a:alpha val="43137"/>
                  </a:srgbClr>
                </a:outerShdw>
              </a:effectLst>
            </a:endParaRPr>
          </a:p>
        </p:txBody>
      </p:sp>
      <p:sp>
        <p:nvSpPr>
          <p:cNvPr id="5" name="TextBox 4"/>
          <p:cNvSpPr txBox="1"/>
          <p:nvPr/>
        </p:nvSpPr>
        <p:spPr>
          <a:xfrm>
            <a:off x="838200" y="1151930"/>
            <a:ext cx="7561006" cy="584775"/>
          </a:xfrm>
          <a:prstGeom prst="rect">
            <a:avLst/>
          </a:prstGeom>
          <a:solidFill>
            <a:schemeClr val="tx1"/>
          </a:solidFill>
          <a:ln w="31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3200" i="1" dirty="0" smtClean="0">
                <a:solidFill>
                  <a:srgbClr val="FFFF00"/>
                </a:solidFill>
              </a:rPr>
              <a:t>Seems That God Has Forgotten His People</a:t>
            </a:r>
            <a:endParaRPr lang="en-US" sz="3200" i="1" dirty="0">
              <a:solidFill>
                <a:srgbClr val="FFFF00"/>
              </a:solidFill>
            </a:endParaRPr>
          </a:p>
        </p:txBody>
      </p:sp>
      <p:sp>
        <p:nvSpPr>
          <p:cNvPr id="7" name="Round Diagonal Corner Rectangle 6"/>
          <p:cNvSpPr/>
          <p:nvPr/>
        </p:nvSpPr>
        <p:spPr bwMode="auto">
          <a:xfrm rot="20073624">
            <a:off x="153268" y="550576"/>
            <a:ext cx="2040835" cy="584775"/>
          </a:xfrm>
          <a:prstGeom prst="round2DiagRect">
            <a:avLst>
              <a:gd name="adj1" fmla="val 46127"/>
              <a:gd name="adj2" fmla="val 0"/>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entury Gothic" pitchFamily="34" charset="0"/>
              </a:rPr>
              <a:t>Review</a:t>
            </a:r>
          </a:p>
        </p:txBody>
      </p:sp>
    </p:spTree>
    <p:extLst>
      <p:ext uri="{BB962C8B-B14F-4D97-AF65-F5344CB8AC3E}">
        <p14:creationId xmlns:p14="http://schemas.microsoft.com/office/powerpoint/2010/main" val="1488267531"/>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1188" y="125804"/>
            <a:ext cx="7032811"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smtClean="0">
                <a:ln/>
                <a:solidFill>
                  <a:srgbClr val="FFC000">
                    <a:lumMod val="75000"/>
                  </a:srgbClr>
                </a:solidFill>
                <a:effectLst>
                  <a:outerShdw blurRad="38100" dist="38100" dir="2700000" algn="tl">
                    <a:srgbClr val="000000">
                      <a:alpha val="43137"/>
                    </a:srgbClr>
                  </a:outerShdw>
                </a:effectLst>
                <a:latin typeface="Algerian" panose="04020705040A02060702" pitchFamily="82" charset="0"/>
              </a:rPr>
              <a:t>Psalm 77</a:t>
            </a:r>
            <a:endParaRPr lang="en-US" sz="5400" b="1" dirty="0">
              <a:ln/>
              <a:solidFill>
                <a:srgbClr val="FFC000">
                  <a:lumMod val="75000"/>
                </a:srgbClr>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2716305" y="1049134"/>
            <a:ext cx="5822576" cy="584775"/>
          </a:xfrm>
          <a:prstGeom prst="rect">
            <a:avLst/>
          </a:prstGeom>
          <a:noFill/>
        </p:spPr>
        <p:txBody>
          <a:bodyPr wrap="square" rtlCol="0">
            <a:spAutoFit/>
          </a:bodyPr>
          <a:lstStyle/>
          <a:p>
            <a:pPr algn="ctr"/>
            <a:r>
              <a:rPr lang="en-US" sz="3200" dirty="0" smtClean="0">
                <a:solidFill>
                  <a:prstClr val="black"/>
                </a:solidFill>
              </a:rPr>
              <a:t>Lessons From The Psalm</a:t>
            </a:r>
            <a:endParaRPr lang="en-US" sz="3200" dirty="0">
              <a:solidFill>
                <a:prstClr val="black"/>
              </a:solidFill>
            </a:endParaRPr>
          </a:p>
        </p:txBody>
      </p:sp>
      <p:sp>
        <p:nvSpPr>
          <p:cNvPr id="4" name="TextBox 3"/>
          <p:cNvSpPr txBox="1"/>
          <p:nvPr/>
        </p:nvSpPr>
        <p:spPr>
          <a:xfrm>
            <a:off x="376518" y="1757311"/>
            <a:ext cx="8054787" cy="3447098"/>
          </a:xfrm>
          <a:prstGeom prst="rect">
            <a:avLst/>
          </a:prstGeom>
          <a:noFill/>
        </p:spPr>
        <p:txBody>
          <a:bodyPr wrap="square" rtlCol="0">
            <a:spAutoFit/>
          </a:bodyPr>
          <a:lstStyle/>
          <a:p>
            <a:pPr marL="457200" indent="-457200">
              <a:buFont typeface="+mj-lt"/>
              <a:buAutoNum type="arabicPeriod"/>
            </a:pPr>
            <a:r>
              <a:rPr lang="en-US" sz="2400" dirty="0" smtClean="0">
                <a:solidFill>
                  <a:prstClr val="black"/>
                </a:solidFill>
              </a:rPr>
              <a:t>Cry out to God &amp; express your grief (vv. 1-3)</a:t>
            </a:r>
          </a:p>
          <a:p>
            <a:pPr marL="457200" indent="-457200">
              <a:buFont typeface="+mj-lt"/>
              <a:buAutoNum type="arabicPeriod"/>
            </a:pPr>
            <a:endParaRPr lang="en-US" sz="1000" dirty="0" smtClean="0">
              <a:solidFill>
                <a:prstClr val="black"/>
              </a:solidFill>
            </a:endParaRPr>
          </a:p>
          <a:p>
            <a:pPr marL="457200" indent="-457200">
              <a:buFont typeface="+mj-lt"/>
              <a:buAutoNum type="arabicPeriod"/>
            </a:pPr>
            <a:r>
              <a:rPr lang="en-US" sz="2400" dirty="0" smtClean="0">
                <a:solidFill>
                  <a:prstClr val="black"/>
                </a:solidFill>
              </a:rPr>
              <a:t>Sleepless nights of anguish can drive sober thinking (vv. 4-6)</a:t>
            </a:r>
          </a:p>
          <a:p>
            <a:pPr marL="457200" indent="-457200">
              <a:buFont typeface="+mj-lt"/>
              <a:buAutoNum type="arabicPeriod"/>
            </a:pPr>
            <a:endParaRPr lang="en-US" sz="1000" dirty="0" smtClean="0">
              <a:solidFill>
                <a:prstClr val="black"/>
              </a:solidFill>
            </a:endParaRPr>
          </a:p>
          <a:p>
            <a:pPr marL="457200" indent="-457200">
              <a:buFont typeface="+mj-lt"/>
              <a:buAutoNum type="arabicPeriod"/>
            </a:pPr>
            <a:r>
              <a:rPr lang="en-US" sz="2400" dirty="0" smtClean="0">
                <a:solidFill>
                  <a:prstClr val="black"/>
                </a:solidFill>
              </a:rPr>
              <a:t>Ask questions – but seek the answer (vv. 7-9)</a:t>
            </a:r>
          </a:p>
          <a:p>
            <a:pPr marL="457200" indent="-457200">
              <a:buFont typeface="+mj-lt"/>
              <a:buAutoNum type="arabicPeriod"/>
            </a:pPr>
            <a:endParaRPr lang="en-US" sz="1000" dirty="0" smtClean="0">
              <a:solidFill>
                <a:prstClr val="black"/>
              </a:solidFill>
            </a:endParaRPr>
          </a:p>
          <a:p>
            <a:pPr marL="457200" indent="-457200">
              <a:buFont typeface="+mj-lt"/>
              <a:buAutoNum type="arabicPeriod"/>
            </a:pPr>
            <a:r>
              <a:rPr lang="en-US" sz="2400" dirty="0" smtClean="0">
                <a:solidFill>
                  <a:prstClr val="black"/>
                </a:solidFill>
              </a:rPr>
              <a:t>Troubled soul has a narrow focus (vv. 10-15)</a:t>
            </a:r>
          </a:p>
          <a:p>
            <a:pPr marL="457200" indent="-457200">
              <a:buFont typeface="+mj-lt"/>
              <a:buAutoNum type="arabicPeriod"/>
            </a:pPr>
            <a:endParaRPr lang="en-US" sz="1000" dirty="0" smtClean="0">
              <a:solidFill>
                <a:prstClr val="black"/>
              </a:solidFill>
            </a:endParaRPr>
          </a:p>
          <a:p>
            <a:pPr marL="457200" indent="-457200">
              <a:buFont typeface="+mj-lt"/>
              <a:buAutoNum type="arabicPeriod"/>
            </a:pPr>
            <a:r>
              <a:rPr lang="en-US" sz="2400" dirty="0" smtClean="0">
                <a:solidFill>
                  <a:prstClr val="black"/>
                </a:solidFill>
              </a:rPr>
              <a:t>Remember God’s power is greater than power of world (vv. 16-18)</a:t>
            </a:r>
          </a:p>
          <a:p>
            <a:pPr marL="457200" indent="-457200">
              <a:buFont typeface="+mj-lt"/>
              <a:buAutoNum type="arabicPeriod"/>
            </a:pPr>
            <a:endParaRPr lang="en-US" sz="1000" dirty="0" smtClean="0">
              <a:solidFill>
                <a:prstClr val="black"/>
              </a:solidFill>
            </a:endParaRPr>
          </a:p>
          <a:p>
            <a:pPr marL="457200" indent="-457200">
              <a:buFont typeface="+mj-lt"/>
              <a:buAutoNum type="arabicPeriod"/>
            </a:pPr>
            <a:r>
              <a:rPr lang="en-US" sz="2400" dirty="0" smtClean="0">
                <a:solidFill>
                  <a:prstClr val="black"/>
                </a:solidFill>
              </a:rPr>
              <a:t>God has delivered his people &amp; can deliver (vv. 19-20)</a:t>
            </a:r>
          </a:p>
        </p:txBody>
      </p:sp>
      <p:sp>
        <p:nvSpPr>
          <p:cNvPr id="5" name="Round Diagonal Corner Rectangle 4"/>
          <p:cNvSpPr/>
          <p:nvPr/>
        </p:nvSpPr>
        <p:spPr bwMode="auto">
          <a:xfrm rot="20073624">
            <a:off x="1565210" y="295082"/>
            <a:ext cx="2040835" cy="584775"/>
          </a:xfrm>
          <a:prstGeom prst="round2DiagRect">
            <a:avLst>
              <a:gd name="adj1" fmla="val 46127"/>
              <a:gd name="adj2" fmla="val 0"/>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entury Gothic" pitchFamily="34" charset="0"/>
              </a:rPr>
              <a:t>Review</a:t>
            </a:r>
          </a:p>
        </p:txBody>
      </p:sp>
    </p:spTree>
    <p:extLst>
      <p:ext uri="{BB962C8B-B14F-4D97-AF65-F5344CB8AC3E}">
        <p14:creationId xmlns:p14="http://schemas.microsoft.com/office/powerpoint/2010/main" val="111192477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510988"/>
            <a:ext cx="9143999" cy="830997"/>
          </a:xfrm>
          <a:prstGeom prst="rect">
            <a:avLst/>
          </a:prstGeom>
          <a:noFill/>
        </p:spPr>
        <p:txBody>
          <a:bodyPr wrap="square" rtlCol="0">
            <a:spAutoFit/>
          </a:bodyPr>
          <a:lstStyle/>
          <a:p>
            <a:pPr algn="ctr"/>
            <a:r>
              <a:rPr lang="en-US" sz="4800" b="1" u="sng" dirty="0" smtClean="0">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Two Psalms of Comfort</a:t>
            </a:r>
            <a:endParaRPr lang="en-US" sz="4800" b="1" u="sng" dirty="0">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4" name="TextBox 3"/>
          <p:cNvSpPr txBox="1"/>
          <p:nvPr/>
        </p:nvSpPr>
        <p:spPr>
          <a:xfrm>
            <a:off x="0" y="1842247"/>
            <a:ext cx="9143999" cy="2246769"/>
          </a:xfrm>
          <a:prstGeom prst="rect">
            <a:avLst/>
          </a:prstGeom>
          <a:noFill/>
        </p:spPr>
        <p:txBody>
          <a:bodyPr wrap="square" rtlCol="0">
            <a:spAutoFit/>
          </a:bodyPr>
          <a:lstStyle/>
          <a:p>
            <a:pPr algn="ctr"/>
            <a:r>
              <a:rPr lang="en-US" sz="2800" b="1" dirty="0" smtClean="0">
                <a:latin typeface="Kristen ITC" panose="03050502040202030202" pitchFamily="66" charset="0"/>
              </a:rPr>
              <a:t>Psalm 17</a:t>
            </a:r>
          </a:p>
          <a:p>
            <a:pPr algn="ctr"/>
            <a:r>
              <a:rPr lang="en-US" sz="2800" i="1" dirty="0" smtClean="0">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A Plea for Help When Oppressed</a:t>
            </a:r>
          </a:p>
          <a:p>
            <a:pPr algn="ctr"/>
            <a:endParaRPr lang="en-US" sz="2800" dirty="0">
              <a:latin typeface="Kristen ITC" panose="03050502040202030202" pitchFamily="66" charset="0"/>
            </a:endParaRPr>
          </a:p>
          <a:p>
            <a:pPr algn="ctr"/>
            <a:r>
              <a:rPr lang="en-US" sz="2800" b="1" dirty="0" smtClean="0">
                <a:latin typeface="Kristen ITC" panose="03050502040202030202" pitchFamily="66" charset="0"/>
              </a:rPr>
              <a:t>Psalm 121</a:t>
            </a:r>
          </a:p>
          <a:p>
            <a:pPr algn="ctr"/>
            <a:r>
              <a:rPr lang="en-US" sz="2800" i="1" dirty="0" smtClean="0">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Jehovah is the Keeper of His People</a:t>
            </a:r>
            <a:endParaRPr lang="en-US" sz="2800" i="1" dirty="0">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Tree>
    <p:extLst>
      <p:ext uri="{BB962C8B-B14F-4D97-AF65-F5344CB8AC3E}">
        <p14:creationId xmlns:p14="http://schemas.microsoft.com/office/powerpoint/2010/main" val="42214818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par>
                          <p:cTn id="10" fill="hold">
                            <p:stCondLst>
                              <p:cond delay="1000"/>
                            </p:stCondLst>
                            <p:childTnLst>
                              <p:par>
                                <p:cTn id="11" presetID="55" presetClass="entr" presetSubtype="0" fill="hold" grpId="0" nodeType="afterEffect">
                                  <p:stCondLst>
                                    <p:cond delay="50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p:cTn id="13" dur="2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4" dur="2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5" dur="2000"/>
                                        <p:tgtEl>
                                          <p:spTgt spid="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 calcmode="lin" valueType="num">
                                      <p:cBhvr>
                                        <p:cTn id="20"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1"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2" dur="1000"/>
                                        <p:tgtEl>
                                          <p:spTgt spid="4">
                                            <p:txEl>
                                              <p:pRg st="3" end="3"/>
                                            </p:txEl>
                                          </p:spTgt>
                                        </p:tgtEl>
                                      </p:cBhvr>
                                    </p:animEffect>
                                  </p:childTnLst>
                                </p:cTn>
                              </p:par>
                            </p:childTnLst>
                          </p:cTn>
                        </p:par>
                        <p:par>
                          <p:cTn id="23" fill="hold">
                            <p:stCondLst>
                              <p:cond delay="1000"/>
                            </p:stCondLst>
                            <p:childTnLst>
                              <p:par>
                                <p:cTn id="24" presetID="55" presetClass="entr" presetSubtype="0" fill="hold" grpId="0" nodeType="afterEffect">
                                  <p:stCondLst>
                                    <p:cond delay="500"/>
                                  </p:stCondLst>
                                  <p:childTnLst>
                                    <p:set>
                                      <p:cBhvr>
                                        <p:cTn id="25" dur="1" fill="hold">
                                          <p:stCondLst>
                                            <p:cond delay="0"/>
                                          </p:stCondLst>
                                        </p:cTn>
                                        <p:tgtEl>
                                          <p:spTgt spid="4">
                                            <p:txEl>
                                              <p:pRg st="4" end="4"/>
                                            </p:txEl>
                                          </p:spTgt>
                                        </p:tgtEl>
                                        <p:attrNameLst>
                                          <p:attrName>style.visibility</p:attrName>
                                        </p:attrNameLst>
                                      </p:cBhvr>
                                      <p:to>
                                        <p:strVal val="visible"/>
                                      </p:to>
                                    </p:set>
                                    <p:anim calcmode="lin" valueType="num">
                                      <p:cBhvr>
                                        <p:cTn id="26" dur="2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7" dur="2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28"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3924" y="1210236"/>
            <a:ext cx="8243047" cy="4524315"/>
          </a:xfrm>
          <a:prstGeom prst="rect">
            <a:avLst/>
          </a:prstGeom>
          <a:solidFill>
            <a:srgbClr val="FFFFFF">
              <a:alpha val="74902"/>
            </a:srgbClr>
          </a:solidFill>
          <a:ln>
            <a:solidFill>
              <a:schemeClr val="accent2">
                <a:lumMod val="50000"/>
              </a:schemeClr>
            </a:solidFill>
          </a:ln>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1 </a:t>
            </a:r>
            <a:r>
              <a:rPr lang="en-US" sz="2400" dirty="0">
                <a:latin typeface="Times New Roman" panose="02020603050405020304" pitchFamily="18" charset="0"/>
                <a:cs typeface="Times New Roman" panose="02020603050405020304" pitchFamily="18" charset="0"/>
              </a:rPr>
              <a:t>Hear a just cause, O LORD, Attend to my cry; Give ear to my prayer which is not from deceitful lips. </a:t>
            </a:r>
          </a:p>
          <a:p>
            <a:endParaRPr lang="en-US" sz="1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 Let my vindication come from Your presence; Let Your eyes look on the things that are upright. </a:t>
            </a:r>
          </a:p>
          <a:p>
            <a:endParaRPr lang="en-US" sz="1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3 You have tested my heart; You have visited me in the night; You have tried me and have found nothing; I have purposed that my mouth shall not transgress. </a:t>
            </a:r>
          </a:p>
          <a:p>
            <a:endParaRPr lang="en-US" sz="1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4 Concerning the works of men, By the word of Your lips, I have kept away from the paths of the destroyer. </a:t>
            </a:r>
          </a:p>
          <a:p>
            <a:endParaRPr lang="en-US" sz="1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5 Uphold my steps in Your paths, That my footsteps may not slip. </a:t>
            </a:r>
          </a:p>
        </p:txBody>
      </p:sp>
      <p:sp>
        <p:nvSpPr>
          <p:cNvPr id="3" name="Rectangle 2"/>
          <p:cNvSpPr/>
          <p:nvPr/>
        </p:nvSpPr>
        <p:spPr>
          <a:xfrm>
            <a:off x="3237163" y="116559"/>
            <a:ext cx="2696571" cy="83099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Psalm 17</a:t>
            </a:r>
            <a:endParaRPr lang="en-US" sz="4800" b="1" cap="none" spc="0" dirty="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Tree>
    <p:extLst>
      <p:ext uri="{BB962C8B-B14F-4D97-AF65-F5344CB8AC3E}">
        <p14:creationId xmlns:p14="http://schemas.microsoft.com/office/powerpoint/2010/main" val="157351424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3070" y="1210236"/>
            <a:ext cx="8243047" cy="4893647"/>
          </a:xfrm>
          <a:prstGeom prst="rect">
            <a:avLst/>
          </a:prstGeom>
          <a:solidFill>
            <a:srgbClr val="FFFFFF">
              <a:alpha val="74902"/>
            </a:srgbClr>
          </a:solidFill>
          <a:ln>
            <a:solidFill>
              <a:schemeClr val="accent2">
                <a:lumMod val="50000"/>
              </a:schemeClr>
            </a:solidFill>
          </a:ln>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6 </a:t>
            </a:r>
            <a:r>
              <a:rPr lang="en-US" sz="2400" dirty="0">
                <a:latin typeface="Times New Roman" panose="02020603050405020304" pitchFamily="18" charset="0"/>
                <a:cs typeface="Times New Roman" panose="02020603050405020304" pitchFamily="18" charset="0"/>
              </a:rPr>
              <a:t>I have called upon You, for You will hear me, O God; Incline Your ear to me, and hear my speech. </a:t>
            </a:r>
          </a:p>
          <a:p>
            <a:endParaRPr lang="en-US" sz="1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7 Show Your marvelous </a:t>
            </a:r>
            <a:r>
              <a:rPr lang="en-US" sz="2400" dirty="0" err="1">
                <a:latin typeface="Times New Roman" panose="02020603050405020304" pitchFamily="18" charset="0"/>
                <a:cs typeface="Times New Roman" panose="02020603050405020304" pitchFamily="18" charset="0"/>
              </a:rPr>
              <a:t>lovingkindness</a:t>
            </a:r>
            <a:r>
              <a:rPr lang="en-US" sz="2400" dirty="0">
                <a:latin typeface="Times New Roman" panose="02020603050405020304" pitchFamily="18" charset="0"/>
                <a:cs typeface="Times New Roman" panose="02020603050405020304" pitchFamily="18" charset="0"/>
              </a:rPr>
              <a:t> by Your right hand, O You who save those who trust in You From those who rise up against them. </a:t>
            </a:r>
          </a:p>
          <a:p>
            <a:endParaRPr lang="en-US" sz="1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8 Keep me as the apple of Your eye; Hide me under the shadow of Your wings, </a:t>
            </a:r>
          </a:p>
          <a:p>
            <a:endParaRPr lang="en-US" sz="1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9 From the wicked who oppress me, From my deadly enemies who surround me. </a:t>
            </a:r>
          </a:p>
          <a:p>
            <a:endParaRPr lang="en-US" sz="1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10 They have closed up their fat hearts; With their mouths they speak proudly. </a:t>
            </a:r>
          </a:p>
        </p:txBody>
      </p:sp>
      <p:sp>
        <p:nvSpPr>
          <p:cNvPr id="3" name="Rectangle 2"/>
          <p:cNvSpPr/>
          <p:nvPr/>
        </p:nvSpPr>
        <p:spPr>
          <a:xfrm>
            <a:off x="3237163" y="116559"/>
            <a:ext cx="2696571" cy="83099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Psalm 17</a:t>
            </a:r>
            <a:endParaRPr lang="en-US" sz="4800" b="1" cap="none" spc="0" dirty="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Tree>
    <p:extLst>
      <p:ext uri="{BB962C8B-B14F-4D97-AF65-F5344CB8AC3E}">
        <p14:creationId xmlns:p14="http://schemas.microsoft.com/office/powerpoint/2010/main" val="4099449405"/>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3070" y="1196789"/>
            <a:ext cx="8243047" cy="5262979"/>
          </a:xfrm>
          <a:prstGeom prst="rect">
            <a:avLst/>
          </a:prstGeom>
          <a:solidFill>
            <a:srgbClr val="FFFFFF">
              <a:alpha val="74902"/>
            </a:srgbClr>
          </a:solidFill>
          <a:ln>
            <a:solidFill>
              <a:schemeClr val="accent2">
                <a:lumMod val="50000"/>
              </a:schemeClr>
            </a:solidFill>
          </a:ln>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11 </a:t>
            </a:r>
            <a:r>
              <a:rPr lang="en-US" sz="2400" dirty="0">
                <a:latin typeface="Times New Roman" panose="02020603050405020304" pitchFamily="18" charset="0"/>
                <a:cs typeface="Times New Roman" panose="02020603050405020304" pitchFamily="18" charset="0"/>
              </a:rPr>
              <a:t>They have now surrounded us in our steps; They have set their eyes, crouching down to the earth, </a:t>
            </a:r>
          </a:p>
          <a:p>
            <a:endParaRPr lang="en-US" sz="1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12 As a lion is eager to tear his prey, And like a young lion lurking in secret places. </a:t>
            </a:r>
          </a:p>
          <a:p>
            <a:endParaRPr lang="en-US" sz="1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13 Arise, O LORD, Confront him, cast him down; Deliver my life from the wicked with Your sword, </a:t>
            </a:r>
          </a:p>
          <a:p>
            <a:endParaRPr lang="en-US" sz="1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14 With Your hand from men, O LORD, From men of the world who have their portion in this life, And whose belly You fill with Your hidden treasure. They are satisfied with children, And leave the rest of their possession for their babes. </a:t>
            </a:r>
          </a:p>
          <a:p>
            <a:endParaRPr lang="en-US" sz="1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15 As for me, I will see Your face in righteousness; I shall be satisfied when I awake in Your likeness. </a:t>
            </a:r>
          </a:p>
        </p:txBody>
      </p:sp>
      <p:sp>
        <p:nvSpPr>
          <p:cNvPr id="3" name="Rectangle 2"/>
          <p:cNvSpPr/>
          <p:nvPr/>
        </p:nvSpPr>
        <p:spPr>
          <a:xfrm>
            <a:off x="3237163" y="116559"/>
            <a:ext cx="2696571" cy="83099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Psalm 17</a:t>
            </a:r>
            <a:endParaRPr lang="en-US" sz="4800" b="1" cap="none" spc="0" dirty="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Tree>
    <p:extLst>
      <p:ext uri="{BB962C8B-B14F-4D97-AF65-F5344CB8AC3E}">
        <p14:creationId xmlns:p14="http://schemas.microsoft.com/office/powerpoint/2010/main" val="2455851819"/>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23716" y="35877"/>
            <a:ext cx="2696571" cy="83099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Psalm 17</a:t>
            </a:r>
            <a:endParaRPr lang="en-US" sz="4800" b="1" cap="none" spc="0" dirty="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3" name="Rounded Rectangle 2"/>
          <p:cNvSpPr/>
          <p:nvPr/>
        </p:nvSpPr>
        <p:spPr>
          <a:xfrm>
            <a:off x="376518" y="981636"/>
            <a:ext cx="8431306" cy="672353"/>
          </a:xfrm>
          <a:prstGeom prst="roundRect">
            <a:avLst>
              <a:gd name="adj" fmla="val 30667"/>
            </a:avLst>
          </a:prstGeom>
          <a:solidFill>
            <a:schemeClr val="accent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rPr>
              <a:t>Plea for Help When Oppressed</a:t>
            </a:r>
            <a:endParaRPr lang="en-US" sz="2800" i="1" dirty="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4" name="TextBox 3"/>
          <p:cNvSpPr txBox="1"/>
          <p:nvPr/>
        </p:nvSpPr>
        <p:spPr>
          <a:xfrm>
            <a:off x="826994" y="2259106"/>
            <a:ext cx="7725335" cy="2400657"/>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t>Psalmist is in trouble and goes to God about it</a:t>
            </a:r>
          </a:p>
          <a:p>
            <a:pPr marL="342900" indent="-342900">
              <a:buFont typeface="Arial" panose="020B0604020202020204" pitchFamily="34" charset="0"/>
              <a:buChar char="•"/>
            </a:pPr>
            <a:endParaRPr lang="en-US" sz="1000" dirty="0" smtClean="0"/>
          </a:p>
          <a:p>
            <a:pPr marL="342900" indent="-342900">
              <a:buFont typeface="Arial" panose="020B0604020202020204" pitchFamily="34" charset="0"/>
              <a:buChar char="•"/>
            </a:pPr>
            <a:r>
              <a:rPr lang="en-US" sz="2400" dirty="0" smtClean="0"/>
              <a:t>He is looking at danger that is “more immediate” than the previous Psalm (</a:t>
            </a:r>
            <a:r>
              <a:rPr lang="en-US" sz="2400" dirty="0" err="1" smtClean="0"/>
              <a:t>Leupold</a:t>
            </a:r>
            <a:r>
              <a:rPr lang="en-US" sz="2400" dirty="0" smtClean="0"/>
              <a:t>)</a:t>
            </a:r>
          </a:p>
          <a:p>
            <a:pPr marL="342900" indent="-342900">
              <a:buFont typeface="Arial" panose="020B0604020202020204" pitchFamily="34" charset="0"/>
              <a:buChar char="•"/>
            </a:pPr>
            <a:endParaRPr lang="en-US" sz="1000" dirty="0" smtClean="0"/>
          </a:p>
          <a:p>
            <a:pPr marL="342900" indent="-342900">
              <a:buFont typeface="Arial" panose="020B0604020202020204" pitchFamily="34" charset="0"/>
              <a:buChar char="•"/>
            </a:pPr>
            <a:r>
              <a:rPr lang="en-US" sz="2400" dirty="0" smtClean="0"/>
              <a:t>This Psalm is a prayer</a:t>
            </a:r>
          </a:p>
          <a:p>
            <a:pPr marL="342900" indent="-342900">
              <a:buFont typeface="Arial" panose="020B0604020202020204" pitchFamily="34" charset="0"/>
              <a:buChar char="•"/>
            </a:pPr>
            <a:endParaRPr lang="en-US" sz="1000" dirty="0" smtClean="0"/>
          </a:p>
          <a:p>
            <a:pPr marL="342900" indent="-342900">
              <a:buFont typeface="Arial" panose="020B0604020202020204" pitchFamily="34" charset="0"/>
              <a:buChar char="•"/>
            </a:pPr>
            <a:r>
              <a:rPr lang="en-US" sz="2400" dirty="0" smtClean="0"/>
              <a:t>Plea to Hear, Hold, and Hide (vv. 1, 5, 8) - </a:t>
            </a:r>
            <a:r>
              <a:rPr lang="en-US" sz="2400" dirty="0" err="1" smtClean="0"/>
              <a:t>Scroggie</a:t>
            </a:r>
            <a:endParaRPr lang="en-US" sz="2400" dirty="0"/>
          </a:p>
        </p:txBody>
      </p:sp>
    </p:spTree>
    <p:extLst>
      <p:ext uri="{BB962C8B-B14F-4D97-AF65-F5344CB8AC3E}">
        <p14:creationId xmlns:p14="http://schemas.microsoft.com/office/powerpoint/2010/main" val="1735590647"/>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23716" y="35877"/>
            <a:ext cx="2696571" cy="83099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Psalm 17</a:t>
            </a:r>
            <a:endParaRPr lang="en-US" sz="4800" b="1" cap="none" spc="0" dirty="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3" name="Rounded Rectangle 2"/>
          <p:cNvSpPr/>
          <p:nvPr/>
        </p:nvSpPr>
        <p:spPr>
          <a:xfrm>
            <a:off x="376518" y="981636"/>
            <a:ext cx="8431306" cy="672353"/>
          </a:xfrm>
          <a:prstGeom prst="roundRect">
            <a:avLst>
              <a:gd name="adj" fmla="val 30667"/>
            </a:avLst>
          </a:prstGeom>
          <a:solidFill>
            <a:schemeClr val="accent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rPr>
              <a:t>Plea for Help When Oppressed</a:t>
            </a:r>
            <a:endParaRPr lang="en-US" sz="2800" i="1" dirty="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5" name="TextBox 4"/>
          <p:cNvSpPr txBox="1"/>
          <p:nvPr/>
        </p:nvSpPr>
        <p:spPr>
          <a:xfrm>
            <a:off x="524436" y="1788461"/>
            <a:ext cx="8310282" cy="4832092"/>
          </a:xfrm>
          <a:prstGeom prst="rect">
            <a:avLst/>
          </a:prstGeom>
          <a:solidFill>
            <a:srgbClr val="FFFFFF">
              <a:alpha val="69804"/>
            </a:srgbClr>
          </a:solidFill>
          <a:ln>
            <a:solidFill>
              <a:schemeClr val="accent2">
                <a:lumMod val="50000"/>
              </a:schemeClr>
            </a:solidFill>
          </a:ln>
        </p:spPr>
        <p:txBody>
          <a:bodyPr wrap="square" rtlCol="0">
            <a:spAutoFit/>
          </a:bodyPr>
          <a:lstStyle/>
          <a:p>
            <a:pPr marL="400050" indent="-400050">
              <a:buFont typeface="+mj-lt"/>
              <a:buAutoNum type="romanUcPeriod"/>
            </a:pPr>
            <a:r>
              <a:rPr lang="en-US" sz="2400" b="1" u="sng" dirty="0" smtClean="0"/>
              <a:t>Plea to Hear</a:t>
            </a:r>
            <a:r>
              <a:rPr lang="en-US" sz="2400" dirty="0" smtClean="0"/>
              <a:t> (vv. 1-5)</a:t>
            </a:r>
          </a:p>
          <a:p>
            <a:pPr marL="400050" indent="-400050">
              <a:buFont typeface="+mj-lt"/>
              <a:buAutoNum type="romanUcPeriod"/>
            </a:pPr>
            <a:endParaRPr lang="en-US" sz="800" dirty="0" smtClean="0"/>
          </a:p>
          <a:p>
            <a:pPr marL="857250" lvl="1" indent="-400050">
              <a:buFont typeface="+mj-lt"/>
              <a:buAutoNum type="alphaUcPeriod"/>
            </a:pPr>
            <a:r>
              <a:rPr lang="en-US" sz="2400" i="1" dirty="0" smtClean="0"/>
              <a:t>Plea for God when unjustly treated (vv. 1-2)</a:t>
            </a:r>
          </a:p>
          <a:p>
            <a:pPr marL="857250" lvl="1" indent="-400050">
              <a:buFont typeface="+mj-lt"/>
              <a:buAutoNum type="alphaUcPeriod"/>
            </a:pPr>
            <a:r>
              <a:rPr lang="en-US" sz="2400" i="1" dirty="0" smtClean="0"/>
              <a:t>Declaration of innocence (vv. 3-5)</a:t>
            </a:r>
          </a:p>
          <a:p>
            <a:pPr marL="857250" lvl="1" indent="-400050">
              <a:buFont typeface="+mj-lt"/>
              <a:buAutoNum type="alphaUcPeriod"/>
            </a:pPr>
            <a:endParaRPr lang="en-US" sz="1000" dirty="0" smtClean="0"/>
          </a:p>
          <a:p>
            <a:pPr marL="400050" indent="-400050">
              <a:buFont typeface="+mj-lt"/>
              <a:buAutoNum type="romanUcPeriod"/>
            </a:pPr>
            <a:r>
              <a:rPr lang="en-US" sz="2400" b="1" u="sng" dirty="0" smtClean="0"/>
              <a:t>Plea for Mercy</a:t>
            </a:r>
            <a:r>
              <a:rPr lang="en-US" sz="2400" dirty="0" smtClean="0"/>
              <a:t> (vv. 6-12)</a:t>
            </a:r>
          </a:p>
          <a:p>
            <a:pPr marL="400050" indent="-400050">
              <a:buFont typeface="+mj-lt"/>
              <a:buAutoNum type="romanUcPeriod"/>
            </a:pPr>
            <a:endParaRPr lang="en-US" sz="800" dirty="0" smtClean="0"/>
          </a:p>
          <a:p>
            <a:pPr marL="857250" lvl="1" indent="-400050">
              <a:buFont typeface="+mj-lt"/>
              <a:buAutoNum type="alphaUcPeriod"/>
            </a:pPr>
            <a:r>
              <a:rPr lang="en-US" sz="2400" i="1" dirty="0" smtClean="0"/>
              <a:t>God hears my cry – so show mercy (vv. 6-7)</a:t>
            </a:r>
          </a:p>
          <a:p>
            <a:pPr marL="857250" lvl="1" indent="-400050">
              <a:buFont typeface="+mj-lt"/>
              <a:buAutoNum type="alphaUcPeriod"/>
            </a:pPr>
            <a:r>
              <a:rPr lang="en-US" sz="2400" i="1" dirty="0" smtClean="0"/>
              <a:t>Keep me as the apple of your eye (vv. 8-9)</a:t>
            </a:r>
          </a:p>
          <a:p>
            <a:pPr marL="857250" lvl="1" indent="-400050">
              <a:buFont typeface="+mj-lt"/>
              <a:buAutoNum type="alphaUcPeriod"/>
            </a:pPr>
            <a:r>
              <a:rPr lang="en-US" sz="2400" i="1" dirty="0" smtClean="0"/>
              <a:t>Enemy (arrogant) seeks my harm (vv. 10-12)</a:t>
            </a:r>
          </a:p>
          <a:p>
            <a:pPr marL="857250" lvl="1" indent="-400050">
              <a:buFont typeface="+mj-lt"/>
              <a:buAutoNum type="alphaUcPeriod"/>
            </a:pPr>
            <a:endParaRPr lang="en-US" sz="1000" dirty="0" smtClean="0"/>
          </a:p>
          <a:p>
            <a:pPr marL="400050" indent="-400050">
              <a:buFont typeface="+mj-lt"/>
              <a:buAutoNum type="romanUcPeriod"/>
            </a:pPr>
            <a:r>
              <a:rPr lang="en-US" sz="2400" b="1" u="sng" dirty="0" smtClean="0"/>
              <a:t>Plea for Deliverance</a:t>
            </a:r>
            <a:r>
              <a:rPr lang="en-US" sz="2400" dirty="0" smtClean="0"/>
              <a:t> (vv. 13-15)</a:t>
            </a:r>
          </a:p>
          <a:p>
            <a:pPr marL="400050" indent="-400050">
              <a:buFont typeface="+mj-lt"/>
              <a:buAutoNum type="romanUcPeriod"/>
            </a:pPr>
            <a:endParaRPr lang="en-US" sz="800" dirty="0" smtClean="0"/>
          </a:p>
          <a:p>
            <a:pPr marL="914400" lvl="1" indent="-457200">
              <a:buFont typeface="+mj-lt"/>
              <a:buAutoNum type="alphaUcPeriod"/>
            </a:pPr>
            <a:r>
              <a:rPr lang="en-US" sz="2400" i="1" dirty="0" smtClean="0"/>
              <a:t>Delivered by your sword (</a:t>
            </a:r>
            <a:r>
              <a:rPr lang="en-US" sz="2400" i="1" dirty="0" err="1" smtClean="0"/>
              <a:t>v.</a:t>
            </a:r>
            <a:r>
              <a:rPr lang="en-US" sz="2400" i="1" dirty="0" smtClean="0"/>
              <a:t> 13)</a:t>
            </a:r>
          </a:p>
          <a:p>
            <a:pPr marL="914400" lvl="1" indent="-457200">
              <a:buFont typeface="+mj-lt"/>
              <a:buAutoNum type="alphaUcPeriod"/>
            </a:pPr>
            <a:r>
              <a:rPr lang="en-US" sz="2400" i="1" dirty="0" smtClean="0"/>
              <a:t>Enemy’s focus is only on this life (</a:t>
            </a:r>
            <a:r>
              <a:rPr lang="en-US" sz="2400" i="1" dirty="0" err="1" smtClean="0"/>
              <a:t>v.</a:t>
            </a:r>
            <a:r>
              <a:rPr lang="en-US" sz="2400" i="1" dirty="0" smtClean="0"/>
              <a:t> 14)</a:t>
            </a:r>
          </a:p>
          <a:p>
            <a:pPr marL="914400" lvl="1" indent="-457200">
              <a:buFont typeface="+mj-lt"/>
              <a:buAutoNum type="alphaUcPeriod"/>
            </a:pPr>
            <a:r>
              <a:rPr lang="en-US" sz="2400" i="1" dirty="0" smtClean="0"/>
              <a:t>Hope is in righteousness – Satisfied at resurrection (</a:t>
            </a:r>
            <a:r>
              <a:rPr lang="en-US" sz="2400" i="1" dirty="0" err="1" smtClean="0"/>
              <a:t>v.</a:t>
            </a:r>
            <a:r>
              <a:rPr lang="en-US" sz="2400" i="1" dirty="0" smtClean="0"/>
              <a:t> 15)</a:t>
            </a:r>
          </a:p>
        </p:txBody>
      </p:sp>
    </p:spTree>
    <p:extLst>
      <p:ext uri="{BB962C8B-B14F-4D97-AF65-F5344CB8AC3E}">
        <p14:creationId xmlns:p14="http://schemas.microsoft.com/office/powerpoint/2010/main" val="1237165273"/>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23716" y="35877"/>
            <a:ext cx="2696571" cy="83099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Psalm 17</a:t>
            </a:r>
            <a:endParaRPr lang="en-US" sz="4800" b="1" cap="none" spc="0" dirty="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3" name="Rounded Rectangle 2"/>
          <p:cNvSpPr/>
          <p:nvPr/>
        </p:nvSpPr>
        <p:spPr>
          <a:xfrm>
            <a:off x="376518" y="981636"/>
            <a:ext cx="8431306" cy="672353"/>
          </a:xfrm>
          <a:prstGeom prst="roundRect">
            <a:avLst>
              <a:gd name="adj" fmla="val 30667"/>
            </a:avLst>
          </a:prstGeom>
          <a:solidFill>
            <a:schemeClr val="accent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rPr>
              <a:t>Comfort Learned from the Psalm</a:t>
            </a:r>
            <a:endParaRPr lang="en-US" sz="2800" i="1" dirty="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5" name="TextBox 4"/>
          <p:cNvSpPr txBox="1"/>
          <p:nvPr/>
        </p:nvSpPr>
        <p:spPr>
          <a:xfrm>
            <a:off x="376518" y="1869141"/>
            <a:ext cx="8431306" cy="4185761"/>
          </a:xfrm>
          <a:prstGeom prst="rect">
            <a:avLst/>
          </a:prstGeom>
          <a:noFill/>
        </p:spPr>
        <p:txBody>
          <a:bodyPr wrap="square" rtlCol="0">
            <a:spAutoFit/>
          </a:bodyPr>
          <a:lstStyle/>
          <a:p>
            <a:pPr marL="342900" indent="-342900">
              <a:buFont typeface="+mj-lt"/>
              <a:buAutoNum type="arabicPeriod"/>
            </a:pPr>
            <a:r>
              <a:rPr lang="en-US" sz="2400" dirty="0" smtClean="0"/>
              <a:t>Often we feel unjustly treated (strive to do right and still…) – our vindication is ultimately from the Lord (vv. 1-2)</a:t>
            </a:r>
          </a:p>
          <a:p>
            <a:pPr marL="342900" indent="-342900">
              <a:buFont typeface="+mj-lt"/>
              <a:buAutoNum type="arabicPeriod"/>
            </a:pPr>
            <a:endParaRPr lang="en-US" sz="1000" dirty="0"/>
          </a:p>
          <a:p>
            <a:pPr marL="342900" indent="-342900">
              <a:buFont typeface="+mj-lt"/>
              <a:buAutoNum type="arabicPeriod"/>
            </a:pPr>
            <a:r>
              <a:rPr lang="en-US" sz="2400" dirty="0" smtClean="0"/>
              <a:t>Must appeal to God from a position of righteousness. We cannot expect the Lord to bless if don’t live right (vv. 3-5)</a:t>
            </a:r>
          </a:p>
          <a:p>
            <a:pPr marL="342900" indent="-342900">
              <a:buFont typeface="+mj-lt"/>
              <a:buAutoNum type="arabicPeriod"/>
            </a:pPr>
            <a:endParaRPr lang="en-US" sz="1000" dirty="0"/>
          </a:p>
          <a:p>
            <a:pPr marL="342900" indent="-342900">
              <a:buFont typeface="+mj-lt"/>
              <a:buAutoNum type="arabicPeriod"/>
            </a:pPr>
            <a:r>
              <a:rPr lang="en-US" sz="2400" dirty="0" smtClean="0"/>
              <a:t>Assurance that God hears – even if he lets you go through the trial or test (</a:t>
            </a:r>
            <a:r>
              <a:rPr lang="en-US" sz="2400" dirty="0" err="1" smtClean="0"/>
              <a:t>v.</a:t>
            </a:r>
            <a:r>
              <a:rPr lang="en-US" sz="2400" dirty="0" smtClean="0"/>
              <a:t> 6)</a:t>
            </a:r>
          </a:p>
          <a:p>
            <a:pPr marL="342900" indent="-342900">
              <a:buFont typeface="+mj-lt"/>
              <a:buAutoNum type="arabicPeriod"/>
            </a:pPr>
            <a:endParaRPr lang="en-US" sz="1000" dirty="0"/>
          </a:p>
          <a:p>
            <a:pPr marL="342900" indent="-342900">
              <a:buFont typeface="+mj-lt"/>
              <a:buAutoNum type="arabicPeriod"/>
            </a:pPr>
            <a:r>
              <a:rPr lang="en-US" sz="2400" dirty="0" smtClean="0"/>
              <a:t>Power is in word (</a:t>
            </a:r>
            <a:r>
              <a:rPr lang="en-US" sz="2400" dirty="0" err="1" smtClean="0"/>
              <a:t>v.</a:t>
            </a:r>
            <a:r>
              <a:rPr lang="en-US" sz="2400" dirty="0" smtClean="0"/>
              <a:t> 4)</a:t>
            </a:r>
          </a:p>
          <a:p>
            <a:pPr marL="342900" indent="-342900">
              <a:buFont typeface="+mj-lt"/>
              <a:buAutoNum type="arabicPeriod"/>
            </a:pPr>
            <a:endParaRPr lang="en-US" sz="1000" dirty="0"/>
          </a:p>
          <a:p>
            <a:pPr marL="342900" indent="-342900">
              <a:buFont typeface="+mj-lt"/>
              <a:buAutoNum type="arabicPeriod"/>
            </a:pPr>
            <a:r>
              <a:rPr lang="en-US" sz="2400" dirty="0" smtClean="0"/>
              <a:t>“Peace is the portion of the one who prays” (</a:t>
            </a:r>
            <a:r>
              <a:rPr lang="en-US" sz="2400" dirty="0" err="1" smtClean="0"/>
              <a:t>Scroggie</a:t>
            </a:r>
            <a:r>
              <a:rPr lang="en-US" sz="2400" dirty="0" smtClean="0"/>
              <a:t>)</a:t>
            </a:r>
          </a:p>
          <a:p>
            <a:pPr marL="342900" indent="-342900">
              <a:buFont typeface="+mj-lt"/>
              <a:buAutoNum type="arabicPeriod"/>
            </a:pPr>
            <a:endParaRPr lang="en-US" sz="1000" dirty="0"/>
          </a:p>
          <a:p>
            <a:pPr marL="342900" indent="-342900">
              <a:buFont typeface="+mj-lt"/>
              <a:buAutoNum type="arabicPeriod"/>
            </a:pPr>
            <a:r>
              <a:rPr lang="en-US" sz="2400" dirty="0" smtClean="0"/>
              <a:t>God’s sword (his word) defends us (</a:t>
            </a:r>
            <a:r>
              <a:rPr lang="en-US" sz="2400" dirty="0" err="1" smtClean="0"/>
              <a:t>v.</a:t>
            </a:r>
            <a:r>
              <a:rPr lang="en-US" sz="2400" dirty="0" smtClean="0"/>
              <a:t> 13)</a:t>
            </a:r>
            <a:endParaRPr lang="en-US" sz="2400" dirty="0"/>
          </a:p>
        </p:txBody>
      </p:sp>
    </p:spTree>
    <p:extLst>
      <p:ext uri="{BB962C8B-B14F-4D97-AF65-F5344CB8AC3E}">
        <p14:creationId xmlns:p14="http://schemas.microsoft.com/office/powerpoint/2010/main" val="1516347469"/>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1000"/>
                                        <p:tgtEl>
                                          <p:spTgt spid="5">
                                            <p:txEl>
                                              <p:pRg st="8" end="8"/>
                                            </p:txEl>
                                          </p:spTgt>
                                        </p:tgtEl>
                                      </p:cBhvr>
                                    </p:animEffect>
                                    <p:anim calcmode="lin" valueType="num">
                                      <p:cBhvr>
                                        <p:cTn id="36"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10" end="10"/>
                                            </p:txEl>
                                          </p:spTgt>
                                        </p:tgtEl>
                                        <p:attrNameLst>
                                          <p:attrName>style.visibility</p:attrName>
                                        </p:attrNameLst>
                                      </p:cBhvr>
                                      <p:to>
                                        <p:strVal val="visible"/>
                                      </p:to>
                                    </p:set>
                                    <p:animEffect transition="in" filter="fade">
                                      <p:cBhvr>
                                        <p:cTn id="42" dur="1000"/>
                                        <p:tgtEl>
                                          <p:spTgt spid="5">
                                            <p:txEl>
                                              <p:pRg st="10" end="10"/>
                                            </p:txEl>
                                          </p:spTgt>
                                        </p:tgtEl>
                                      </p:cBhvr>
                                    </p:animEffect>
                                    <p:anim calcmode="lin" valueType="num">
                                      <p:cBhvr>
                                        <p:cTn id="43"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23716" y="35877"/>
            <a:ext cx="2696571" cy="83099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Psalm 17</a:t>
            </a:r>
            <a:endParaRPr lang="en-US" sz="4800" b="1" cap="none" spc="0" dirty="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3" name="Rounded Rectangle 2"/>
          <p:cNvSpPr/>
          <p:nvPr/>
        </p:nvSpPr>
        <p:spPr>
          <a:xfrm>
            <a:off x="376518" y="981636"/>
            <a:ext cx="8431306" cy="672353"/>
          </a:xfrm>
          <a:prstGeom prst="roundRect">
            <a:avLst>
              <a:gd name="adj" fmla="val 30667"/>
            </a:avLst>
          </a:prstGeom>
          <a:solidFill>
            <a:schemeClr val="accent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rPr>
              <a:t>What Does It Mean to Turn to God?</a:t>
            </a:r>
            <a:endParaRPr lang="en-US" sz="2800" i="1" dirty="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5" name="TextBox 4"/>
          <p:cNvSpPr txBox="1"/>
          <p:nvPr/>
        </p:nvSpPr>
        <p:spPr>
          <a:xfrm>
            <a:off x="2084294" y="2595282"/>
            <a:ext cx="5620870" cy="1754326"/>
          </a:xfrm>
          <a:prstGeom prst="rect">
            <a:avLst/>
          </a:prstGeom>
          <a:noFill/>
        </p:spPr>
        <p:txBody>
          <a:bodyPr wrap="square" rtlCol="0">
            <a:spAutoFit/>
          </a:bodyPr>
          <a:lstStyle/>
          <a:p>
            <a:pPr marL="342900" indent="-342900">
              <a:buFont typeface="+mj-lt"/>
              <a:buAutoNum type="arabicPeriod"/>
            </a:pPr>
            <a:r>
              <a:rPr lang="en-US" sz="5400" dirty="0" smtClean="0">
                <a:effectLst>
                  <a:outerShdw blurRad="38100" dist="38100" dir="2700000" algn="tl">
                    <a:srgbClr val="000000">
                      <a:alpha val="43137"/>
                    </a:srgbClr>
                  </a:outerShdw>
                </a:effectLst>
              </a:rPr>
              <a:t>Obey his word</a:t>
            </a:r>
          </a:p>
          <a:p>
            <a:pPr marL="342900" indent="-342900">
              <a:buFont typeface="+mj-lt"/>
              <a:buAutoNum type="arabicPeriod"/>
            </a:pPr>
            <a:r>
              <a:rPr lang="en-US" sz="5400" dirty="0" smtClean="0">
                <a:effectLst>
                  <a:outerShdw blurRad="38100" dist="38100" dir="2700000" algn="tl">
                    <a:srgbClr val="000000">
                      <a:alpha val="43137"/>
                    </a:srgbClr>
                  </a:outerShdw>
                </a:effectLst>
              </a:rPr>
              <a:t>Pray</a:t>
            </a:r>
            <a:endParaRPr lang="en-US" sz="5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68457067"/>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1469" y="170347"/>
            <a:ext cx="2961067" cy="83099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Psalm 121</a:t>
            </a:r>
            <a:endParaRPr lang="en-US" sz="4800" b="1" cap="none" spc="0" dirty="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3" name="TextBox 2"/>
          <p:cNvSpPr txBox="1"/>
          <p:nvPr/>
        </p:nvSpPr>
        <p:spPr>
          <a:xfrm>
            <a:off x="497541" y="1135814"/>
            <a:ext cx="7947212" cy="4893647"/>
          </a:xfrm>
          <a:prstGeom prst="rect">
            <a:avLst/>
          </a:prstGeom>
          <a:solidFill>
            <a:srgbClr val="FFFFFF">
              <a:alpha val="74902"/>
            </a:srgbClr>
          </a:solidFill>
          <a:ln>
            <a:solidFill>
              <a:schemeClr val="accent2">
                <a:lumMod val="50000"/>
              </a:schemeClr>
            </a:solidFill>
          </a:ln>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1 </a:t>
            </a:r>
            <a:r>
              <a:rPr lang="en-US" sz="2400" dirty="0">
                <a:latin typeface="Times New Roman" panose="02020603050405020304" pitchFamily="18" charset="0"/>
                <a:cs typeface="Times New Roman" panose="02020603050405020304" pitchFamily="18" charset="0"/>
              </a:rPr>
              <a:t>I will lift up my eyes to the hills-- From whence comes my help? </a:t>
            </a:r>
          </a:p>
          <a:p>
            <a:endParaRPr lang="en-US" sz="1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 My help comes from the LORD, Who made heaven and earth. </a:t>
            </a:r>
          </a:p>
          <a:p>
            <a:endParaRPr lang="en-US" sz="1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3 He will not allow your foot to be moved; He who keeps you will not slumber. </a:t>
            </a:r>
          </a:p>
          <a:p>
            <a:endParaRPr lang="en-US" sz="1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4 Behold, He who keeps Israel Shall neither slumber nor sleep. </a:t>
            </a:r>
          </a:p>
          <a:p>
            <a:endParaRPr lang="en-US" sz="1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5 The LORD is your keeper; The LORD is your shade at your right hand. </a:t>
            </a:r>
          </a:p>
          <a:p>
            <a:endParaRPr lang="en-US" sz="1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6 The sun shall not strike you by day, Nor the moon by night. </a:t>
            </a:r>
          </a:p>
        </p:txBody>
      </p:sp>
    </p:spTree>
    <p:extLst>
      <p:ext uri="{BB962C8B-B14F-4D97-AF65-F5344CB8AC3E}">
        <p14:creationId xmlns:p14="http://schemas.microsoft.com/office/powerpoint/2010/main" val="121829284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1469" y="170347"/>
            <a:ext cx="2961067" cy="83099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Psalm 121</a:t>
            </a:r>
            <a:endParaRPr lang="en-US" sz="4800" b="1" cap="none" spc="0" dirty="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3" name="TextBox 2"/>
          <p:cNvSpPr txBox="1"/>
          <p:nvPr/>
        </p:nvSpPr>
        <p:spPr>
          <a:xfrm>
            <a:off x="497541" y="1135814"/>
            <a:ext cx="7947212" cy="2123658"/>
          </a:xfrm>
          <a:prstGeom prst="rect">
            <a:avLst/>
          </a:prstGeom>
          <a:solidFill>
            <a:srgbClr val="FFFFFF">
              <a:alpha val="74902"/>
            </a:srgbClr>
          </a:solidFill>
          <a:ln>
            <a:solidFill>
              <a:schemeClr val="accent2">
                <a:lumMod val="50000"/>
              </a:schemeClr>
            </a:solidFill>
          </a:ln>
        </p:spPr>
        <p:txBody>
          <a:bodyPr wrap="square" rtlCol="0">
            <a:spAutoFit/>
          </a:bodyPr>
          <a:lstStyle/>
          <a:p>
            <a:endParaRPr lang="en-US" sz="1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7 The LORD shall preserve you from all evil; He shall preserve your soul. </a:t>
            </a:r>
          </a:p>
          <a:p>
            <a:endParaRPr lang="en-US" sz="1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8 The LORD shall preserve your going out and your coming in From this time forth, and even forevermore. </a:t>
            </a:r>
            <a:endParaRPr lang="en-US" sz="24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9309153"/>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1469" y="35877"/>
            <a:ext cx="2961067" cy="83099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Psalm 121</a:t>
            </a:r>
            <a:endParaRPr lang="en-US" sz="4800" b="1" cap="none" spc="0" dirty="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3" name="Rounded Rectangle 2"/>
          <p:cNvSpPr/>
          <p:nvPr/>
        </p:nvSpPr>
        <p:spPr>
          <a:xfrm>
            <a:off x="376518" y="981636"/>
            <a:ext cx="8431306" cy="672353"/>
          </a:xfrm>
          <a:prstGeom prst="roundRect">
            <a:avLst>
              <a:gd name="adj" fmla="val 30667"/>
            </a:avLst>
          </a:prstGeom>
          <a:solidFill>
            <a:schemeClr val="accent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rPr>
              <a:t>Jehovah is the Keeper of his People</a:t>
            </a:r>
            <a:endParaRPr lang="en-US" sz="2800" i="1" dirty="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4" name="TextBox 3"/>
          <p:cNvSpPr txBox="1"/>
          <p:nvPr/>
        </p:nvSpPr>
        <p:spPr>
          <a:xfrm>
            <a:off x="729503" y="1990165"/>
            <a:ext cx="7725335" cy="2400657"/>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t>Circumstance of the Psalm is not clear</a:t>
            </a:r>
          </a:p>
          <a:p>
            <a:pPr marL="342900" indent="-342900">
              <a:buFont typeface="Arial" panose="020B0604020202020204" pitchFamily="34" charset="0"/>
              <a:buChar char="•"/>
            </a:pPr>
            <a:endParaRPr lang="en-US" sz="1000" dirty="0" smtClean="0"/>
          </a:p>
          <a:p>
            <a:pPr marL="342900" indent="-342900">
              <a:buFont typeface="Arial" panose="020B0604020202020204" pitchFamily="34" charset="0"/>
              <a:buChar char="•"/>
            </a:pPr>
            <a:r>
              <a:rPr lang="en-US" sz="2400" dirty="0" smtClean="0"/>
              <a:t>Thought to be one of the songs of Ascent (120-134)</a:t>
            </a:r>
          </a:p>
          <a:p>
            <a:pPr marL="342900" indent="-342900">
              <a:buFont typeface="Arial" panose="020B0604020202020204" pitchFamily="34" charset="0"/>
              <a:buChar char="•"/>
            </a:pPr>
            <a:endParaRPr lang="en-US" sz="1000" dirty="0" smtClean="0"/>
          </a:p>
          <a:p>
            <a:pPr marL="342900" indent="-342900">
              <a:buFont typeface="Arial" panose="020B0604020202020204" pitchFamily="34" charset="0"/>
              <a:buChar char="•"/>
            </a:pPr>
            <a:r>
              <a:rPr lang="en-US" sz="2400" dirty="0" smtClean="0"/>
              <a:t>May have been sung on pilgrimage to Jerusalem for 3 annual feats</a:t>
            </a:r>
          </a:p>
          <a:p>
            <a:pPr marL="342900" indent="-342900">
              <a:buFont typeface="Arial" panose="020B0604020202020204" pitchFamily="34" charset="0"/>
              <a:buChar char="•"/>
            </a:pPr>
            <a:endParaRPr lang="en-US" sz="1000" dirty="0" smtClean="0"/>
          </a:p>
          <a:p>
            <a:pPr marL="342900" indent="-342900">
              <a:buFont typeface="Arial" panose="020B0604020202020204" pitchFamily="34" charset="0"/>
              <a:buChar char="•"/>
            </a:pPr>
            <a:r>
              <a:rPr lang="en-US" sz="2400" dirty="0" smtClean="0"/>
              <a:t>Psalm of trust &amp; comfort</a:t>
            </a:r>
            <a:endParaRPr lang="en-US" sz="2400" dirty="0"/>
          </a:p>
        </p:txBody>
      </p:sp>
    </p:spTree>
    <p:extLst>
      <p:ext uri="{BB962C8B-B14F-4D97-AF65-F5344CB8AC3E}">
        <p14:creationId xmlns:p14="http://schemas.microsoft.com/office/powerpoint/2010/main" val="1394759832"/>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00953" y="699246"/>
            <a:ext cx="7449671" cy="1569660"/>
          </a:xfrm>
          <a:prstGeom prst="rect">
            <a:avLst/>
          </a:prstGeom>
          <a:solidFill>
            <a:schemeClr val="bg1"/>
          </a:solidFill>
          <a:ln>
            <a:solidFill>
              <a:schemeClr val="accent2">
                <a:lumMod val="50000"/>
              </a:schemeClr>
            </a:solidFill>
          </a:ln>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“So much is clear, it is written across the face of the psalm – it is a psalm of trust. It counsels men to trust in the Lord in all situations of life.” </a:t>
            </a:r>
          </a:p>
          <a:p>
            <a:pPr algn="r"/>
            <a:r>
              <a:rPr lang="en-US" sz="2400" i="1" dirty="0" smtClean="0">
                <a:latin typeface="Times New Roman" panose="02020603050405020304" pitchFamily="18" charset="0"/>
                <a:cs typeface="Times New Roman" panose="02020603050405020304" pitchFamily="18" charset="0"/>
              </a:rPr>
              <a:t>(</a:t>
            </a:r>
            <a:r>
              <a:rPr lang="en-US" sz="2400" i="1" dirty="0" err="1" smtClean="0">
                <a:latin typeface="Times New Roman" panose="02020603050405020304" pitchFamily="18" charset="0"/>
                <a:cs typeface="Times New Roman" panose="02020603050405020304" pitchFamily="18" charset="0"/>
              </a:rPr>
              <a:t>Leupold</a:t>
            </a:r>
            <a:r>
              <a:rPr lang="en-US" sz="2400" i="1" dirty="0" smtClean="0">
                <a:latin typeface="Times New Roman" panose="02020603050405020304" pitchFamily="18" charset="0"/>
                <a:cs typeface="Times New Roman" panose="02020603050405020304" pitchFamily="18" charset="0"/>
              </a:rPr>
              <a:t>)</a:t>
            </a:r>
            <a:endParaRPr lang="en-US" sz="2400" i="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900953" y="2949388"/>
            <a:ext cx="7449671" cy="1569660"/>
          </a:xfrm>
          <a:prstGeom prst="rect">
            <a:avLst/>
          </a:prstGeom>
          <a:solidFill>
            <a:schemeClr val="bg1"/>
          </a:solidFill>
          <a:ln>
            <a:solidFill>
              <a:schemeClr val="accent2">
                <a:lumMod val="50000"/>
              </a:schemeClr>
            </a:solidFill>
          </a:ln>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“With good reason has it been called an ‘exquisite Psalm,’ and a ‘sweet outpouring of quiet trust.’ The preceding Psalm is one of complaint, but in this one is comfort.”</a:t>
            </a:r>
          </a:p>
          <a:p>
            <a:pPr algn="r"/>
            <a:r>
              <a:rPr lang="en-US" sz="2400" i="1" dirty="0" smtClean="0">
                <a:latin typeface="Times New Roman" panose="02020603050405020304" pitchFamily="18" charset="0"/>
                <a:cs typeface="Times New Roman" panose="02020603050405020304" pitchFamily="18" charset="0"/>
              </a:rPr>
              <a:t>(</a:t>
            </a:r>
            <a:r>
              <a:rPr lang="en-US" sz="2400" i="1" dirty="0" err="1" smtClean="0">
                <a:latin typeface="Times New Roman" panose="02020603050405020304" pitchFamily="18" charset="0"/>
                <a:cs typeface="Times New Roman" panose="02020603050405020304" pitchFamily="18" charset="0"/>
              </a:rPr>
              <a:t>Scroggie</a:t>
            </a:r>
            <a:r>
              <a:rPr lang="en-US" sz="2400" i="1" dirty="0" smtClean="0">
                <a:latin typeface="Times New Roman" panose="02020603050405020304" pitchFamily="18" charset="0"/>
                <a:cs typeface="Times New Roman" panose="02020603050405020304" pitchFamily="18" charset="0"/>
              </a:rPr>
              <a:t>)</a:t>
            </a:r>
            <a:endParaRPr lang="en-US"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281535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1469" y="35877"/>
            <a:ext cx="2961067" cy="83099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Psalm 121</a:t>
            </a:r>
            <a:endParaRPr lang="en-US" sz="4800" b="1" cap="none" spc="0" dirty="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3" name="Rounded Rectangle 2"/>
          <p:cNvSpPr/>
          <p:nvPr/>
        </p:nvSpPr>
        <p:spPr>
          <a:xfrm>
            <a:off x="376518" y="981636"/>
            <a:ext cx="8431306" cy="672353"/>
          </a:xfrm>
          <a:prstGeom prst="roundRect">
            <a:avLst>
              <a:gd name="adj" fmla="val 30667"/>
            </a:avLst>
          </a:prstGeom>
          <a:solidFill>
            <a:schemeClr val="accent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rPr>
              <a:t>Jehovah is the Keeper of his People</a:t>
            </a:r>
            <a:endParaRPr lang="en-US" sz="2800" i="1" dirty="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4" name="TextBox 3"/>
          <p:cNvSpPr txBox="1"/>
          <p:nvPr/>
        </p:nvSpPr>
        <p:spPr>
          <a:xfrm>
            <a:off x="729503" y="1990165"/>
            <a:ext cx="7725335" cy="4339650"/>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t>Circumstance of the Psalm is not clear</a:t>
            </a:r>
          </a:p>
          <a:p>
            <a:pPr marL="342900" indent="-342900">
              <a:buFont typeface="Arial" panose="020B0604020202020204" pitchFamily="34" charset="0"/>
              <a:buChar char="•"/>
            </a:pPr>
            <a:endParaRPr lang="en-US" sz="1000" dirty="0" smtClean="0"/>
          </a:p>
          <a:p>
            <a:pPr marL="342900" indent="-342900">
              <a:buFont typeface="Arial" panose="020B0604020202020204" pitchFamily="34" charset="0"/>
              <a:buChar char="•"/>
            </a:pPr>
            <a:r>
              <a:rPr lang="en-US" sz="2400" dirty="0" smtClean="0"/>
              <a:t>Thought to be one of the songs of Ascent (120-134)</a:t>
            </a:r>
          </a:p>
          <a:p>
            <a:pPr marL="342900" indent="-342900">
              <a:buFont typeface="Arial" panose="020B0604020202020204" pitchFamily="34" charset="0"/>
              <a:buChar char="•"/>
            </a:pPr>
            <a:endParaRPr lang="en-US" sz="1000" dirty="0" smtClean="0"/>
          </a:p>
          <a:p>
            <a:pPr marL="342900" indent="-342900">
              <a:buFont typeface="Arial" panose="020B0604020202020204" pitchFamily="34" charset="0"/>
              <a:buChar char="•"/>
            </a:pPr>
            <a:r>
              <a:rPr lang="en-US" sz="2400" dirty="0" smtClean="0"/>
              <a:t>May have been sung on pilgrimage to Jerusalem for 3 annual feats</a:t>
            </a:r>
          </a:p>
          <a:p>
            <a:pPr marL="342900" indent="-342900">
              <a:buFont typeface="Arial" panose="020B0604020202020204" pitchFamily="34" charset="0"/>
              <a:buChar char="•"/>
            </a:pPr>
            <a:endParaRPr lang="en-US" sz="1000" dirty="0" smtClean="0"/>
          </a:p>
          <a:p>
            <a:pPr marL="342900" indent="-342900">
              <a:buFont typeface="Arial" panose="020B0604020202020204" pitchFamily="34" charset="0"/>
              <a:buChar char="•"/>
            </a:pPr>
            <a:r>
              <a:rPr lang="en-US" sz="2400" dirty="0" smtClean="0"/>
              <a:t>Psalm of trust &amp; comfort</a:t>
            </a:r>
          </a:p>
          <a:p>
            <a:pPr marL="342900" indent="-342900">
              <a:buFont typeface="Arial" panose="020B0604020202020204" pitchFamily="34" charset="0"/>
              <a:buChar char="•"/>
            </a:pPr>
            <a:endParaRPr lang="en-US" sz="1000" dirty="0"/>
          </a:p>
          <a:p>
            <a:pPr marL="342900" indent="-342900">
              <a:buFont typeface="Arial" panose="020B0604020202020204" pitchFamily="34" charset="0"/>
              <a:buChar char="•"/>
            </a:pPr>
            <a:r>
              <a:rPr lang="en-US" sz="2400" dirty="0" smtClean="0"/>
              <a:t>Something makes the psalmist anxious and restless – finds help in God in his hour of trial and testing</a:t>
            </a:r>
          </a:p>
          <a:p>
            <a:pPr marL="342900" indent="-342900">
              <a:buFont typeface="Arial" panose="020B0604020202020204" pitchFamily="34" charset="0"/>
              <a:buChar char="•"/>
            </a:pPr>
            <a:endParaRPr lang="en-US" sz="1000" dirty="0"/>
          </a:p>
          <a:p>
            <a:pPr marL="342900" indent="-342900">
              <a:buFont typeface="Arial" panose="020B0604020202020204" pitchFamily="34" charset="0"/>
              <a:buChar char="•"/>
            </a:pPr>
            <a:r>
              <a:rPr lang="en-US" sz="2400" dirty="0" smtClean="0"/>
              <a:t>Point: The Lord is the keeper of his people</a:t>
            </a:r>
          </a:p>
          <a:p>
            <a:pPr marL="342900" indent="-342900">
              <a:buFont typeface="Arial" panose="020B0604020202020204" pitchFamily="34" charset="0"/>
              <a:buChar char="•"/>
            </a:pPr>
            <a:endParaRPr lang="en-US" sz="1000" dirty="0"/>
          </a:p>
          <a:p>
            <a:pPr marL="342900" indent="-342900">
              <a:buFont typeface="Arial" panose="020B0604020202020204" pitchFamily="34" charset="0"/>
              <a:buChar char="•"/>
            </a:pPr>
            <a:r>
              <a:rPr lang="en-US" sz="2400" dirty="0" err="1" smtClean="0"/>
              <a:t>Leupold</a:t>
            </a:r>
            <a:r>
              <a:rPr lang="en-US" sz="2400" dirty="0" smtClean="0"/>
              <a:t>: “The Lord, The Guardian”</a:t>
            </a:r>
            <a:endParaRPr lang="en-US" sz="2400" dirty="0"/>
          </a:p>
        </p:txBody>
      </p:sp>
    </p:spTree>
    <p:extLst>
      <p:ext uri="{BB962C8B-B14F-4D97-AF65-F5344CB8AC3E}">
        <p14:creationId xmlns:p14="http://schemas.microsoft.com/office/powerpoint/2010/main" val="132563827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0" end="10"/>
                                            </p:txEl>
                                          </p:spTgt>
                                        </p:tgtEl>
                                        <p:attrNameLst>
                                          <p:attrName>style.visibility</p:attrName>
                                        </p:attrNameLst>
                                      </p:cBhvr>
                                      <p:to>
                                        <p:strVal val="visible"/>
                                      </p:to>
                                    </p:set>
                                    <p:animEffect transition="in" filter="fade">
                                      <p:cBhvr>
                                        <p:cTn id="7" dur="1000"/>
                                        <p:tgtEl>
                                          <p:spTgt spid="4">
                                            <p:txEl>
                                              <p:pRg st="10" end="10"/>
                                            </p:txEl>
                                          </p:spTgt>
                                        </p:tgtEl>
                                      </p:cBhvr>
                                    </p:animEffect>
                                    <p:anim calcmode="lin" valueType="num">
                                      <p:cBhvr>
                                        <p:cTn id="8"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2" end="12"/>
                                            </p:txEl>
                                          </p:spTgt>
                                        </p:tgtEl>
                                        <p:attrNameLst>
                                          <p:attrName>style.visibility</p:attrName>
                                        </p:attrNameLst>
                                      </p:cBhvr>
                                      <p:to>
                                        <p:strVal val="visible"/>
                                      </p:to>
                                    </p:set>
                                    <p:animEffect transition="in" filter="fade">
                                      <p:cBhvr>
                                        <p:cTn id="14" dur="1000"/>
                                        <p:tgtEl>
                                          <p:spTgt spid="4">
                                            <p:txEl>
                                              <p:pRg st="12" end="12"/>
                                            </p:txEl>
                                          </p:spTgt>
                                        </p:tgtEl>
                                      </p:cBhvr>
                                    </p:animEffect>
                                    <p:anim calcmode="lin" valueType="num">
                                      <p:cBhvr>
                                        <p:cTn id="15"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1469" y="35877"/>
            <a:ext cx="2961067" cy="83099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Psalm 121</a:t>
            </a:r>
            <a:endParaRPr lang="en-US" sz="4800" b="1" cap="none" spc="0" dirty="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3" name="Rounded Rectangle 2"/>
          <p:cNvSpPr/>
          <p:nvPr/>
        </p:nvSpPr>
        <p:spPr>
          <a:xfrm>
            <a:off x="376518" y="860613"/>
            <a:ext cx="8431306" cy="672353"/>
          </a:xfrm>
          <a:prstGeom prst="roundRect">
            <a:avLst>
              <a:gd name="adj" fmla="val 30667"/>
            </a:avLst>
          </a:prstGeom>
          <a:solidFill>
            <a:schemeClr val="accent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rPr>
              <a:t>Jehovah is the Keeper of his People</a:t>
            </a:r>
            <a:endParaRPr lang="en-US" sz="2800" i="1" dirty="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5" name="TextBox 4"/>
          <p:cNvSpPr txBox="1"/>
          <p:nvPr/>
        </p:nvSpPr>
        <p:spPr>
          <a:xfrm>
            <a:off x="524436" y="1694332"/>
            <a:ext cx="8310282" cy="5016758"/>
          </a:xfrm>
          <a:prstGeom prst="rect">
            <a:avLst/>
          </a:prstGeom>
          <a:solidFill>
            <a:srgbClr val="FFFFFF">
              <a:alpha val="69804"/>
            </a:srgbClr>
          </a:solidFill>
          <a:ln>
            <a:solidFill>
              <a:schemeClr val="accent2">
                <a:lumMod val="50000"/>
              </a:schemeClr>
            </a:solidFill>
          </a:ln>
        </p:spPr>
        <p:txBody>
          <a:bodyPr wrap="square" rtlCol="0">
            <a:spAutoFit/>
          </a:bodyPr>
          <a:lstStyle/>
          <a:p>
            <a:pPr marL="400050" indent="-400050">
              <a:buFont typeface="+mj-lt"/>
              <a:buAutoNum type="romanUcPeriod"/>
            </a:pPr>
            <a:r>
              <a:rPr lang="en-US" sz="2400" b="1" u="sng" dirty="0" smtClean="0"/>
              <a:t>Lord Helps</a:t>
            </a:r>
            <a:r>
              <a:rPr lang="en-US" sz="2400" dirty="0" smtClean="0"/>
              <a:t> (vv. 1-4)</a:t>
            </a:r>
          </a:p>
          <a:p>
            <a:pPr marL="400050" indent="-400050">
              <a:buFont typeface="+mj-lt"/>
              <a:buAutoNum type="romanUcPeriod"/>
            </a:pPr>
            <a:endParaRPr lang="en-US" sz="800" dirty="0" smtClean="0"/>
          </a:p>
          <a:p>
            <a:pPr marL="914400" lvl="1" indent="-457200">
              <a:buFont typeface="+mj-lt"/>
              <a:buAutoNum type="alphaUcPeriod"/>
            </a:pPr>
            <a:r>
              <a:rPr lang="en-US" sz="2400" i="1" dirty="0" smtClean="0"/>
              <a:t>Help only comes from God (vv. 1-2)</a:t>
            </a:r>
          </a:p>
          <a:p>
            <a:pPr marL="914400" lvl="1" indent="-457200">
              <a:buFont typeface="+mj-lt"/>
              <a:buAutoNum type="alphaUcPeriod"/>
            </a:pPr>
            <a:r>
              <a:rPr lang="en-US" sz="2400" i="1" dirty="0" smtClean="0"/>
              <a:t>God watches – does not sleep – always involved (vv. 3-4)</a:t>
            </a:r>
          </a:p>
          <a:p>
            <a:pPr marL="914400" lvl="1" indent="-457200">
              <a:buFont typeface="+mj-lt"/>
              <a:buAutoNum type="alphaUcPeriod"/>
            </a:pPr>
            <a:endParaRPr lang="en-US" sz="800" i="1" dirty="0" smtClean="0"/>
          </a:p>
          <a:p>
            <a:pPr marL="457200" indent="-457200">
              <a:buFont typeface="+mj-lt"/>
              <a:buAutoNum type="romanUcPeriod"/>
            </a:pPr>
            <a:r>
              <a:rPr lang="en-US" sz="2400" b="1" u="sng" dirty="0" smtClean="0"/>
              <a:t>Lord Keeps </a:t>
            </a:r>
            <a:r>
              <a:rPr lang="en-US" sz="2400" dirty="0" smtClean="0"/>
              <a:t>(vv. 5-6)</a:t>
            </a:r>
          </a:p>
          <a:p>
            <a:pPr marL="457200" indent="-457200">
              <a:buFont typeface="+mj-lt"/>
              <a:buAutoNum type="romanUcPeriod"/>
            </a:pPr>
            <a:endParaRPr lang="en-US" sz="800" dirty="0" smtClean="0"/>
          </a:p>
          <a:p>
            <a:pPr marL="914400" lvl="1" indent="-457200">
              <a:buFont typeface="+mj-lt"/>
              <a:buAutoNum type="alphaUcPeriod"/>
            </a:pPr>
            <a:r>
              <a:rPr lang="en-US" sz="2400" i="1" dirty="0" smtClean="0"/>
              <a:t>Lord is your keeper – [</a:t>
            </a:r>
            <a:r>
              <a:rPr lang="en-US" sz="2400" i="1" dirty="0" err="1" smtClean="0"/>
              <a:t>ft</a:t>
            </a:r>
            <a:r>
              <a:rPr lang="en-US" sz="2400" i="1" dirty="0" smtClean="0"/>
              <a:t> note: protection] (</a:t>
            </a:r>
            <a:r>
              <a:rPr lang="en-US" sz="2400" i="1" dirty="0" err="1" smtClean="0"/>
              <a:t>v.</a:t>
            </a:r>
            <a:r>
              <a:rPr lang="en-US" sz="2400" i="1" dirty="0" smtClean="0"/>
              <a:t> 5)</a:t>
            </a:r>
          </a:p>
          <a:p>
            <a:pPr marL="914400" lvl="1" indent="-457200">
              <a:buFont typeface="+mj-lt"/>
              <a:buAutoNum type="alphaUcPeriod"/>
            </a:pPr>
            <a:r>
              <a:rPr lang="en-US" sz="2400" i="1" dirty="0" smtClean="0"/>
              <a:t>Lord is your shade (</a:t>
            </a:r>
            <a:r>
              <a:rPr lang="en-US" sz="2400" i="1" dirty="0" err="1" smtClean="0"/>
              <a:t>v.</a:t>
            </a:r>
            <a:r>
              <a:rPr lang="en-US" sz="2400" i="1" dirty="0" smtClean="0"/>
              <a:t> 6)</a:t>
            </a:r>
          </a:p>
          <a:p>
            <a:pPr marL="914400" lvl="1" indent="-457200">
              <a:buFont typeface="+mj-lt"/>
              <a:buAutoNum type="alphaUcPeriod"/>
            </a:pPr>
            <a:endParaRPr lang="en-US" sz="800" i="1" dirty="0" smtClean="0"/>
          </a:p>
          <a:p>
            <a:pPr marL="457200" indent="-457200">
              <a:buFont typeface="+mj-lt"/>
              <a:buAutoNum type="romanUcPeriod"/>
            </a:pPr>
            <a:r>
              <a:rPr lang="en-US" sz="2400" b="1" u="sng" dirty="0" smtClean="0"/>
              <a:t>Lord Preserves </a:t>
            </a:r>
            <a:r>
              <a:rPr lang="en-US" sz="2400" dirty="0" smtClean="0"/>
              <a:t>(vv. 7-8)</a:t>
            </a:r>
          </a:p>
          <a:p>
            <a:pPr marL="457200" indent="-457200">
              <a:buFont typeface="+mj-lt"/>
              <a:buAutoNum type="romanUcPeriod"/>
            </a:pPr>
            <a:endParaRPr lang="en-US" sz="800" dirty="0" smtClean="0"/>
          </a:p>
          <a:p>
            <a:pPr marL="914400" lvl="1" indent="-457200">
              <a:buFont typeface="+mj-lt"/>
              <a:buAutoNum type="alphaUcPeriod"/>
            </a:pPr>
            <a:r>
              <a:rPr lang="en-US" sz="2400" i="1" dirty="0" smtClean="0"/>
              <a:t>When he preserves (vv. 7a, 8b)</a:t>
            </a:r>
          </a:p>
          <a:p>
            <a:pPr marL="1371600" lvl="2" indent="-457200">
              <a:buFont typeface="+mj-lt"/>
              <a:buAutoNum type="arabicPeriod"/>
            </a:pPr>
            <a:r>
              <a:rPr lang="en-US" sz="2000" dirty="0" smtClean="0"/>
              <a:t>Now from evil (7a)</a:t>
            </a:r>
          </a:p>
          <a:p>
            <a:pPr marL="1371600" lvl="2" indent="-457200">
              <a:buFont typeface="+mj-lt"/>
              <a:buAutoNum type="arabicPeriod"/>
            </a:pPr>
            <a:r>
              <a:rPr lang="en-US" sz="2000" dirty="0" smtClean="0"/>
              <a:t>Forevermore (</a:t>
            </a:r>
            <a:r>
              <a:rPr lang="en-US" sz="2000" dirty="0" err="1" smtClean="0"/>
              <a:t>v.</a:t>
            </a:r>
            <a:r>
              <a:rPr lang="en-US" sz="2000" dirty="0" smtClean="0"/>
              <a:t> 8b)</a:t>
            </a:r>
          </a:p>
          <a:p>
            <a:pPr marL="914400" lvl="1" indent="-457200">
              <a:buFont typeface="+mj-lt"/>
              <a:buAutoNum type="alphaUcPeriod"/>
            </a:pPr>
            <a:r>
              <a:rPr lang="en-US" sz="2400" i="1" dirty="0" smtClean="0"/>
              <a:t>What he preserves – soul (</a:t>
            </a:r>
            <a:r>
              <a:rPr lang="en-US" sz="2400" i="1" dirty="0" err="1" smtClean="0"/>
              <a:t>v.</a:t>
            </a:r>
            <a:r>
              <a:rPr lang="en-US" sz="2400" i="1" dirty="0" smtClean="0"/>
              <a:t> 7b)</a:t>
            </a:r>
          </a:p>
          <a:p>
            <a:pPr marL="914400" lvl="1" indent="-457200">
              <a:buFont typeface="+mj-lt"/>
              <a:buAutoNum type="alphaUcPeriod"/>
            </a:pPr>
            <a:r>
              <a:rPr lang="en-US" sz="2400" i="1" dirty="0" smtClean="0"/>
              <a:t>Where he preserves – in totality of activities (</a:t>
            </a:r>
            <a:r>
              <a:rPr lang="en-US" sz="2400" i="1" dirty="0" err="1" smtClean="0"/>
              <a:t>v.</a:t>
            </a:r>
            <a:r>
              <a:rPr lang="en-US" sz="2400" i="1" dirty="0" smtClean="0"/>
              <a:t> 8a)</a:t>
            </a:r>
          </a:p>
        </p:txBody>
      </p:sp>
    </p:spTree>
    <p:extLst>
      <p:ext uri="{BB962C8B-B14F-4D97-AF65-F5344CB8AC3E}">
        <p14:creationId xmlns:p14="http://schemas.microsoft.com/office/powerpoint/2010/main" val="196823264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1469" y="35877"/>
            <a:ext cx="2961067" cy="83099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Psalm 121</a:t>
            </a:r>
            <a:endParaRPr lang="en-US" sz="4800" b="1" cap="none" spc="0" dirty="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3" name="Rounded Rectangle 2"/>
          <p:cNvSpPr/>
          <p:nvPr/>
        </p:nvSpPr>
        <p:spPr>
          <a:xfrm>
            <a:off x="376518" y="981636"/>
            <a:ext cx="8431306" cy="672353"/>
          </a:xfrm>
          <a:prstGeom prst="roundRect">
            <a:avLst>
              <a:gd name="adj" fmla="val 30667"/>
            </a:avLst>
          </a:prstGeom>
          <a:solidFill>
            <a:schemeClr val="accent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rPr>
              <a:t>Comfort Learned from the Psalm</a:t>
            </a:r>
            <a:endParaRPr lang="en-US" sz="2800" i="1" dirty="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5" name="TextBox 4"/>
          <p:cNvSpPr txBox="1"/>
          <p:nvPr/>
        </p:nvSpPr>
        <p:spPr>
          <a:xfrm>
            <a:off x="376518" y="1869141"/>
            <a:ext cx="8431306" cy="2308324"/>
          </a:xfrm>
          <a:prstGeom prst="rect">
            <a:avLst/>
          </a:prstGeom>
          <a:noFill/>
        </p:spPr>
        <p:txBody>
          <a:bodyPr wrap="square" rtlCol="0">
            <a:spAutoFit/>
          </a:bodyPr>
          <a:lstStyle/>
          <a:p>
            <a:pPr marL="342900" indent="-342900">
              <a:buFont typeface="+mj-lt"/>
              <a:buAutoNum type="arabicPeriod"/>
            </a:pPr>
            <a:r>
              <a:rPr lang="en-US" sz="2400" dirty="0" smtClean="0"/>
              <a:t>Look to God for help</a:t>
            </a:r>
          </a:p>
          <a:p>
            <a:pPr marL="914400" lvl="1" indent="-457200">
              <a:buFont typeface="+mj-lt"/>
              <a:buAutoNum type="alphaLcPeriod"/>
            </a:pPr>
            <a:r>
              <a:rPr lang="en-US" sz="2400" dirty="0" smtClean="0"/>
              <a:t>Many look to science – medicine</a:t>
            </a:r>
          </a:p>
          <a:p>
            <a:pPr marL="914400" lvl="1" indent="-457200">
              <a:buFont typeface="+mj-lt"/>
              <a:buAutoNum type="alphaLcPeriod"/>
            </a:pPr>
            <a:r>
              <a:rPr lang="en-US" sz="2400" dirty="0" smtClean="0"/>
              <a:t>Many look to human wisdom (i.e. Dr. Phil)</a:t>
            </a:r>
          </a:p>
          <a:p>
            <a:pPr marL="914400" lvl="1" indent="-457200">
              <a:buFont typeface="+mj-lt"/>
              <a:buAutoNum type="alphaLcPeriod"/>
            </a:pPr>
            <a:r>
              <a:rPr lang="en-US" sz="2400" dirty="0" smtClean="0"/>
              <a:t>Many look to friends [They don’t know what is right without the word any more than you do]</a:t>
            </a:r>
          </a:p>
          <a:p>
            <a:pPr marL="914400" lvl="1" indent="-457200">
              <a:buFont typeface="+mj-lt"/>
              <a:buAutoNum type="alphaLcPeriod"/>
            </a:pPr>
            <a:r>
              <a:rPr lang="en-US" sz="2400" dirty="0" smtClean="0"/>
              <a:t>Many look to own wisdom (Jer. 10:23)</a:t>
            </a:r>
            <a:endParaRPr lang="en-US" sz="2400" dirty="0"/>
          </a:p>
        </p:txBody>
      </p:sp>
    </p:spTree>
    <p:extLst>
      <p:ext uri="{BB962C8B-B14F-4D97-AF65-F5344CB8AC3E}">
        <p14:creationId xmlns:p14="http://schemas.microsoft.com/office/powerpoint/2010/main" val="1956706806"/>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1469" y="35877"/>
            <a:ext cx="2961067" cy="83099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Psalm 121</a:t>
            </a:r>
            <a:endParaRPr lang="en-US" sz="4800" b="1" cap="none" spc="0" dirty="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3" name="Rounded Rectangle 2"/>
          <p:cNvSpPr/>
          <p:nvPr/>
        </p:nvSpPr>
        <p:spPr>
          <a:xfrm>
            <a:off x="376518" y="981636"/>
            <a:ext cx="8431306" cy="672353"/>
          </a:xfrm>
          <a:prstGeom prst="roundRect">
            <a:avLst>
              <a:gd name="adj" fmla="val 30667"/>
            </a:avLst>
          </a:prstGeom>
          <a:solidFill>
            <a:schemeClr val="accent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rPr>
              <a:t>Comfort Learned from the Psalm</a:t>
            </a:r>
            <a:endParaRPr lang="en-US" sz="2800" i="1" dirty="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5" name="TextBox 4"/>
          <p:cNvSpPr txBox="1"/>
          <p:nvPr/>
        </p:nvSpPr>
        <p:spPr>
          <a:xfrm>
            <a:off x="376518" y="1869141"/>
            <a:ext cx="8431306" cy="1877437"/>
          </a:xfrm>
          <a:prstGeom prst="rect">
            <a:avLst/>
          </a:prstGeom>
          <a:noFill/>
        </p:spPr>
        <p:txBody>
          <a:bodyPr wrap="square" rtlCol="0">
            <a:spAutoFit/>
          </a:bodyPr>
          <a:lstStyle/>
          <a:p>
            <a:pPr marL="342900" indent="-342900">
              <a:buFont typeface="+mj-lt"/>
              <a:buAutoNum type="arabicPeriod"/>
            </a:pPr>
            <a:r>
              <a:rPr lang="en-US" sz="2400" dirty="0" smtClean="0"/>
              <a:t>Look to God for help</a:t>
            </a:r>
          </a:p>
          <a:p>
            <a:pPr marL="342900" indent="-342900">
              <a:buFont typeface="+mj-lt"/>
              <a:buAutoNum type="arabicPeriod"/>
            </a:pPr>
            <a:endParaRPr lang="en-US" sz="1000" dirty="0"/>
          </a:p>
          <a:p>
            <a:pPr marL="342900" indent="-342900">
              <a:buFont typeface="+mj-lt"/>
              <a:buAutoNum type="arabicPeriod"/>
            </a:pPr>
            <a:r>
              <a:rPr lang="en-US" sz="2400" dirty="0" smtClean="0"/>
              <a:t>“Many hearts have been strengthened for the pilgrimage of life by this song” (</a:t>
            </a:r>
            <a:r>
              <a:rPr lang="en-US" sz="2400" dirty="0" err="1" smtClean="0"/>
              <a:t>Leupold</a:t>
            </a:r>
            <a:r>
              <a:rPr lang="en-US" sz="2400" dirty="0" smtClean="0"/>
              <a:t>)</a:t>
            </a:r>
          </a:p>
          <a:p>
            <a:pPr marL="342900" indent="-342900">
              <a:buFont typeface="+mj-lt"/>
              <a:buAutoNum type="arabicPeriod"/>
            </a:pPr>
            <a:endParaRPr lang="en-US" sz="1000" dirty="0"/>
          </a:p>
          <a:p>
            <a:pPr marL="342900" indent="-342900">
              <a:buFont typeface="+mj-lt"/>
              <a:buAutoNum type="arabicPeriod"/>
            </a:pPr>
            <a:r>
              <a:rPr lang="en-US" sz="2400" dirty="0" smtClean="0"/>
              <a:t>God watches over his people in all their activities</a:t>
            </a:r>
          </a:p>
        </p:txBody>
      </p:sp>
    </p:spTree>
    <p:extLst>
      <p:ext uri="{BB962C8B-B14F-4D97-AF65-F5344CB8AC3E}">
        <p14:creationId xmlns:p14="http://schemas.microsoft.com/office/powerpoint/2010/main" val="1072657793"/>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1469" y="35877"/>
            <a:ext cx="2961067" cy="83099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Psalm 121</a:t>
            </a:r>
            <a:endParaRPr lang="en-US" sz="4800" b="1" cap="none" spc="0" dirty="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3" name="Rounded Rectangle 2"/>
          <p:cNvSpPr/>
          <p:nvPr/>
        </p:nvSpPr>
        <p:spPr>
          <a:xfrm>
            <a:off x="376518" y="981636"/>
            <a:ext cx="8431306" cy="672353"/>
          </a:xfrm>
          <a:prstGeom prst="roundRect">
            <a:avLst>
              <a:gd name="adj" fmla="val 30667"/>
            </a:avLst>
          </a:prstGeom>
          <a:solidFill>
            <a:schemeClr val="accent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rPr>
              <a:t>What Does it Mean to Look to God?</a:t>
            </a:r>
            <a:endParaRPr lang="en-US" sz="2800" i="1" dirty="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6" name="TextBox 5"/>
          <p:cNvSpPr txBox="1"/>
          <p:nvPr/>
        </p:nvSpPr>
        <p:spPr>
          <a:xfrm>
            <a:off x="2084294" y="2595282"/>
            <a:ext cx="5620870" cy="2585323"/>
          </a:xfrm>
          <a:prstGeom prst="rect">
            <a:avLst/>
          </a:prstGeom>
          <a:noFill/>
        </p:spPr>
        <p:txBody>
          <a:bodyPr wrap="square" rtlCol="0">
            <a:spAutoFit/>
          </a:bodyPr>
          <a:lstStyle/>
          <a:p>
            <a:pPr marL="342900" indent="-342900">
              <a:buFont typeface="+mj-lt"/>
              <a:buAutoNum type="arabicPeriod"/>
            </a:pPr>
            <a:r>
              <a:rPr lang="en-US" sz="5400" dirty="0" smtClean="0">
                <a:effectLst>
                  <a:outerShdw blurRad="38100" dist="38100" dir="2700000" algn="tl">
                    <a:srgbClr val="000000">
                      <a:alpha val="43137"/>
                    </a:srgbClr>
                  </a:outerShdw>
                </a:effectLst>
              </a:rPr>
              <a:t>Look </a:t>
            </a:r>
            <a:r>
              <a:rPr lang="en-US" sz="5400" smtClean="0">
                <a:effectLst>
                  <a:outerShdw blurRad="38100" dist="38100" dir="2700000" algn="tl">
                    <a:srgbClr val="000000">
                      <a:alpha val="43137"/>
                    </a:srgbClr>
                  </a:outerShdw>
                </a:effectLst>
              </a:rPr>
              <a:t>to </a:t>
            </a:r>
            <a:r>
              <a:rPr lang="en-US" sz="5400">
                <a:effectLst>
                  <a:outerShdw blurRad="38100" dist="38100" dir="2700000" algn="tl">
                    <a:srgbClr val="000000">
                      <a:alpha val="43137"/>
                    </a:srgbClr>
                  </a:outerShdw>
                </a:effectLst>
              </a:rPr>
              <a:t>h</a:t>
            </a:r>
            <a:r>
              <a:rPr lang="en-US" sz="5400" smtClean="0">
                <a:effectLst>
                  <a:outerShdw blurRad="38100" dist="38100" dir="2700000" algn="tl">
                    <a:srgbClr val="000000">
                      <a:alpha val="43137"/>
                    </a:srgbClr>
                  </a:outerShdw>
                </a:effectLst>
              </a:rPr>
              <a:t>is word</a:t>
            </a:r>
          </a:p>
          <a:p>
            <a:pPr marL="342900" indent="-342900">
              <a:buFont typeface="+mj-lt"/>
              <a:buAutoNum type="arabicPeriod"/>
            </a:pPr>
            <a:r>
              <a:rPr lang="en-US" sz="5400" dirty="0" smtClean="0">
                <a:effectLst>
                  <a:outerShdw blurRad="38100" dist="38100" dir="2700000" algn="tl">
                    <a:srgbClr val="000000">
                      <a:alpha val="43137"/>
                    </a:srgbClr>
                  </a:outerShdw>
                </a:effectLst>
              </a:rPr>
              <a:t>Obey his word</a:t>
            </a:r>
          </a:p>
          <a:p>
            <a:pPr marL="342900" indent="-342900">
              <a:buFont typeface="+mj-lt"/>
              <a:buAutoNum type="arabicPeriod"/>
            </a:pPr>
            <a:r>
              <a:rPr lang="en-US" sz="5400" dirty="0" smtClean="0">
                <a:effectLst>
                  <a:outerShdw blurRad="38100" dist="38100" dir="2700000" algn="tl">
                    <a:srgbClr val="000000">
                      <a:alpha val="43137"/>
                    </a:srgbClr>
                  </a:outerShdw>
                </a:effectLst>
              </a:rPr>
              <a:t>Pray</a:t>
            </a:r>
            <a:endParaRPr lang="en-US" sz="5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37084475"/>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eashell visions design template">
  <a:themeElements>
    <a:clrScheme name="Seashell visions design templa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fontScheme name="Seashell visions design template">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Seashell visions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eashell visions design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eashell visions design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eashell visions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eashell visions design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eashell visions design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eashell visions design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eashell visions design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eashell visions design templa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eashell visions design templa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eashell visions design template 11">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eashell visions design template 12">
        <a:dk1>
          <a:srgbClr val="336699"/>
        </a:dk1>
        <a:lt1>
          <a:srgbClr val="EAEAEA"/>
        </a:lt1>
        <a:dk2>
          <a:srgbClr val="000000"/>
        </a:dk2>
        <a:lt2>
          <a:srgbClr val="E3EBF1"/>
        </a:lt2>
        <a:accent1>
          <a:srgbClr val="003399"/>
        </a:accent1>
        <a:accent2>
          <a:srgbClr val="468A4B"/>
        </a:accent2>
        <a:accent3>
          <a:srgbClr val="AAAAAA"/>
        </a:accent3>
        <a:accent4>
          <a:srgbClr val="C8C8C8"/>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Seashell visions design template">
  <a:themeElements>
    <a:clrScheme name="Seashell visions design templa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fontScheme name="Seashell visions design template">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Seashell visions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eashell visions design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eashell visions design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eashell visions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eashell visions design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eashell visions design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eashell visions design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eashell visions design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eashell visions design templa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eashell visions design templa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eashell visions design template 11">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eashell visions design template 12">
        <a:dk1>
          <a:srgbClr val="336699"/>
        </a:dk1>
        <a:lt1>
          <a:srgbClr val="EAEAEA"/>
        </a:lt1>
        <a:dk2>
          <a:srgbClr val="000000"/>
        </a:dk2>
        <a:lt2>
          <a:srgbClr val="E3EBF1"/>
        </a:lt2>
        <a:accent1>
          <a:srgbClr val="003399"/>
        </a:accent1>
        <a:accent2>
          <a:srgbClr val="468A4B"/>
        </a:accent2>
        <a:accent3>
          <a:srgbClr val="AAAAAA"/>
        </a:accent3>
        <a:accent4>
          <a:srgbClr val="C8C8C8"/>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4155</TotalTime>
  <Words>1611</Words>
  <Application>Microsoft Office PowerPoint</Application>
  <PresentationFormat>On-screen Show (4:3)</PresentationFormat>
  <Paragraphs>222</Paragraphs>
  <Slides>23</Slides>
  <Notes>0</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23</vt:i4>
      </vt:variant>
    </vt:vector>
  </HeadingPairs>
  <TitlesOfParts>
    <vt:vector size="36" baseType="lpstr">
      <vt:lpstr>Algerian</vt:lpstr>
      <vt:lpstr>Arial</vt:lpstr>
      <vt:lpstr>Calibri</vt:lpstr>
      <vt:lpstr>Calibri Light</vt:lpstr>
      <vt:lpstr>Century Gothic</vt:lpstr>
      <vt:lpstr>Kristen ITC</vt:lpstr>
      <vt:lpstr>Times New Roman</vt:lpstr>
      <vt:lpstr>Office Theme</vt:lpstr>
      <vt:lpstr>1_Office Theme</vt:lpstr>
      <vt:lpstr>2_Office Theme</vt:lpstr>
      <vt:lpstr>Seashell visions design template</vt:lpstr>
      <vt:lpstr>1_Seashell visions design template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lastModifiedBy>Donnie V. Rader</cp:lastModifiedBy>
  <cp:revision>43</cp:revision>
  <dcterms:created xsi:type="dcterms:W3CDTF">2014-03-22T04:11:31Z</dcterms:created>
  <dcterms:modified xsi:type="dcterms:W3CDTF">2014-10-30T14:22:37Z</dcterms:modified>
</cp:coreProperties>
</file>