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68" r:id="rId2"/>
    <p:sldId id="274" r:id="rId3"/>
    <p:sldId id="258" r:id="rId4"/>
    <p:sldId id="256" r:id="rId5"/>
    <p:sldId id="263" r:id="rId6"/>
    <p:sldId id="275" r:id="rId7"/>
    <p:sldId id="276" r:id="rId8"/>
    <p:sldId id="259" r:id="rId9"/>
    <p:sldId id="264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60" r:id="rId22"/>
    <p:sldId id="266" r:id="rId23"/>
    <p:sldId id="261" r:id="rId24"/>
  </p:sldIdLst>
  <p:sldSz cx="9144000" cy="6858000" type="screen4x3"/>
  <p:notesSz cx="7019925" cy="9305925"/>
  <p:embeddedFontLst>
    <p:embeddedFont>
      <p:font typeface="Calibri Light" panose="020F0302020204030204" pitchFamily="34" charset="0"/>
      <p:regular r:id="rId27"/>
      <p:italic r:id="rId28"/>
    </p:embeddedFont>
    <p:embeddedFont>
      <p:font typeface="Comic Sans MS" panose="030F0702030302020204" pitchFamily="66" charset="0"/>
      <p:regular r:id="rId29"/>
      <p:bold r:id="rId30"/>
    </p:embeddedFont>
    <p:embeddedFont>
      <p:font typeface="Korinna BT" panose="02040503030506020204" pitchFamily="18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BE6B0CF6-1860-41A7-BECA-0C137794026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19D1FDE2-B48B-47A5-AB98-5F757578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88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01E72906-5F77-4411-BE12-FFCE9DA7DD9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19BCD997-F745-43D6-A2EA-628D716478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63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3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3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9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0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30470-74EA-4D2A-A4F8-05F2360125CA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50A3C-B4B1-41F6-ADEF-EB35BD61BB61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cbccp.org/wp-content/uploads/2012/02/ppt_bkgd_bible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85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7713" y="336176"/>
            <a:ext cx="82632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LORD, who may abide in Your tabernacle? Who may dwell in Your holy hill? </a:t>
            </a: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He who walks uprightly, And works righteousness, And speaks the truth in his heart; </a:t>
            </a: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He who does not backbite with his tongue, Nor does evil to his neighbor, Nor does he take up a reproach against his friend; </a:t>
            </a: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In whose eyes a vile person is despised, But he honors those who fear the LORD; He who swears to his own hurt and does not change; </a:t>
            </a: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He who does not put out his money at usury, Nor does he take a bribe against the innocent. He who does these things shall never be moved.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58554" y="5459506"/>
            <a:ext cx="3536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15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010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9759" y="497541"/>
            <a:ext cx="75975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All men are invited to be a guest of God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Shows us the way to have fellowship with God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Shows us the way to heaven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Three sections: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8554" y="5459506"/>
            <a:ext cx="3536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15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17059" y="2488235"/>
            <a:ext cx="555363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</a:p>
          <a:p>
            <a:pPr marL="400050" indent="-400050">
              <a:buFont typeface="+mj-lt"/>
              <a:buAutoNum type="romanUcPeriod"/>
            </a:pPr>
            <a:endParaRPr lang="en-US" sz="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</a:p>
          <a:p>
            <a:pPr marL="400050" indent="-400050">
              <a:buFont typeface="+mj-lt"/>
              <a:buAutoNum type="romanUcPeriod"/>
            </a:pPr>
            <a:endParaRPr lang="en-US" sz="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Conclusion (v. 5b)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5173" y="358606"/>
            <a:ext cx="3903634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The</a:t>
            </a:r>
          </a:p>
          <a:p>
            <a:pPr algn="ctr"/>
            <a:r>
              <a:rPr lang="en-US" sz="8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Guest</a:t>
            </a:r>
          </a:p>
          <a:p>
            <a:pPr algn="ctr"/>
            <a:r>
              <a:rPr lang="en-US" sz="8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of God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4695" y="2051377"/>
            <a:ext cx="3536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15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04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9174" y="224135"/>
            <a:ext cx="6300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The Guest of God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2659" y="1550877"/>
            <a:ext cx="8041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02658" y="3092824"/>
            <a:ext cx="7073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Asked of Jehovah – one who has the real answer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8554" y="5459506"/>
            <a:ext cx="3536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15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690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10183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r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443753"/>
            <a:ext cx="795393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“Who may abide in your tabernacle?”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Tabernacle: tent – temporary structure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“Abide” – sojourner – temporary dweller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Such is a type of the church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Who shall have fellowship with God?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Who shall commune with him?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5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10183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r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443753"/>
            <a:ext cx="7953936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“Who may abide in your tabernacle?”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“Who may dwell in your holy hill?”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Holy hill = Zion – Jerusalem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Dwell is more permanent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Such is a type of heaven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Who shall inhabit and inherit the heavenly Jerusalem?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Who shall be a guest of God?</a:t>
            </a:r>
          </a:p>
        </p:txBody>
      </p:sp>
    </p:spTree>
    <p:extLst>
      <p:ext uri="{BB962C8B-B14F-4D97-AF65-F5344CB8AC3E}">
        <p14:creationId xmlns:p14="http://schemas.microsoft.com/office/powerpoint/2010/main" val="58185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10183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r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443753"/>
            <a:ext cx="7953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“Who may abide in your tabernacle?”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“Who may dwell in your holy hill?”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1028" name="Picture 4" descr="http://q83lm.com/e-cards/wp-content/uploads/2013/01/The-Number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3" b="92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7" b="8437"/>
          <a:stretch/>
        </p:blipFill>
        <p:spPr bwMode="auto">
          <a:xfrm>
            <a:off x="989294" y="2210321"/>
            <a:ext cx="2116978" cy="187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114800" y="2017059"/>
            <a:ext cx="3980329" cy="83371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– In the Church?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0" y="3246661"/>
            <a:ext cx="3980329" cy="83371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– In Heaven?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985249" y="2530548"/>
            <a:ext cx="833716" cy="614802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85249" y="3175465"/>
            <a:ext cx="856128" cy="488054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5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9174" y="224135"/>
            <a:ext cx="6300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The Guest of God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2659" y="1550877"/>
            <a:ext cx="804134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</a:p>
          <a:p>
            <a:pPr marL="400050" indent="-400050">
              <a:buFont typeface="+mj-lt"/>
              <a:buAutoNum type="romanUcPeriod"/>
            </a:pPr>
            <a:endParaRPr lang="en-US" sz="9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8554" y="5459506"/>
            <a:ext cx="3536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15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788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322730"/>
            <a:ext cx="79539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Daily life is in harmony with God (1 Pet. 1:15)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Just &amp; fair with fellowman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No hypocrisy or guile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Sets God &amp; service to him first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1 Pet. 3:15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Realizes merely a sojourner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5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322730"/>
            <a:ext cx="79539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Obeys commands (Psa. 119:172)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Must do to be accepted of God (Acts 10:34-35)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Essential to be born of God (1 John 2:29)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8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322730"/>
            <a:ext cx="79539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“Speaks the truth in his heart”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Honest – tells the truth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Doesn’t deceive (by word, by actions, or by silence)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Understands the destiny of liars (Rev. 21:8)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Keeps his heart pure (Prov. 4:23)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Honest with self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1780" y="3918722"/>
            <a:ext cx="7540439" cy="52322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So far: His Walk, His Work, His Word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95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322730"/>
            <a:ext cx="795393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“Speaks the truth in his heart”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does not backbite with his tongue” 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Doesn’t cause wounds with the tongue (Jas. 1:26; 3:1-ff)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Is not going to slander others (Prov. 11:9, 13; 12:18)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One who backbites is a coward – lacking courage to say it to the face!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0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2" y="322730"/>
            <a:ext cx="795393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“Speaks the truth in his heart”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does not backbite with his tongue”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evil to his neighbor” 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Practices the golden rule (Matt. 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Does good toward those who do him wrong (Rom. 12:17-21)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60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1" y="322730"/>
            <a:ext cx="85489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“Speaks the truth in his heart”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does not backbite with his tongue”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evil to his neighbor”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he take up reproach against his friend” 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Does not slander of gossip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“Take up” – as if an instrument of destruction before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“Reproach” – strip or make bare – strip another of his character or reputation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6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1" y="322730"/>
            <a:ext cx="85489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“Speaks the truth in his heart”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does not backbite with his tongue”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evil to his neighbor”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he take up reproach against his friend”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“In whose eyes a vile person is despised, but he honors those who fear the Lord” (v. 4)</a:t>
            </a:r>
          </a:p>
        </p:txBody>
      </p:sp>
    </p:spTree>
    <p:extLst>
      <p:ext uri="{BB962C8B-B14F-4D97-AF65-F5344CB8AC3E}">
        <p14:creationId xmlns:p14="http://schemas.microsoft.com/office/powerpoint/2010/main" val="330477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1635" y="356083"/>
            <a:ext cx="71807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FFC000">
                    <a:lumMod val="60000"/>
                    <a:lumOff val="40000"/>
                  </a:srgbClr>
                </a:solidFill>
              </a:rPr>
              <a:t>“In whose eyes a vile person is despised, but he honors those who fear the Lord” (v. 4)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32012" y="1506071"/>
            <a:ext cx="7678270" cy="13447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4435" y="1922929"/>
            <a:ext cx="8054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Hates wickedness (Rom. 1:32; Eph. 5:11; 2 Cor. 6:14-17)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Love those who do right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Does not respect person (based on race, wealth, education, favor, etc.)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3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1" y="322730"/>
            <a:ext cx="85489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“Speaks the truth in his heart”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does not backbite with his tongue”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evil to his neighbor”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he take up reproach against his friend”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“In whose eyes a vile person is despised, but he honors those who fear the Lord” (v. 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“Swears to his own hurt and does not change” (v. 4)</a:t>
            </a:r>
          </a:p>
        </p:txBody>
      </p:sp>
    </p:spTree>
    <p:extLst>
      <p:ext uri="{BB962C8B-B14F-4D97-AF65-F5344CB8AC3E}">
        <p14:creationId xmlns:p14="http://schemas.microsoft.com/office/powerpoint/2010/main" val="144849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1635" y="356083"/>
            <a:ext cx="71807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 smtClean="0">
                <a:solidFill>
                  <a:srgbClr val="FFC000">
                    <a:lumMod val="60000"/>
                    <a:lumOff val="40000"/>
                  </a:srgbClr>
                </a:solidFill>
              </a:rPr>
              <a:t>“Swears to his own hurt and does not change” </a:t>
            </a:r>
            <a:r>
              <a:rPr lang="en-US" sz="2800" dirty="0">
                <a:solidFill>
                  <a:srgbClr val="FFC000">
                    <a:lumMod val="60000"/>
                    <a:lumOff val="40000"/>
                  </a:srgbClr>
                </a:solidFill>
              </a:rPr>
              <a:t>(v. 4)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32012" y="1506071"/>
            <a:ext cx="7678270" cy="13447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4435" y="1922929"/>
            <a:ext cx="8054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Person of his word!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Can be counted on – reliable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Keeps his promise (Jas. 5:12)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Even when it is to his own detriment!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3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29501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2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031" y="322730"/>
            <a:ext cx="854897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who walks uprightly”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“Works righteousness”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“Speaks the truth in his heart” (v. 2)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“He does not backbite with his tongue”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evil to his neighbor”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“Nor does he take up reproach against his friend” (v. 3)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“In whose eyes a vile person is despised, but he honors those who fear the Lord” (v. 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“Swears to his own hurt and does not change” (v. 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“Does not put hand..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t</a:t>
            </a: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 usury nor take bribe” (v. 5)</a:t>
            </a:r>
          </a:p>
        </p:txBody>
      </p:sp>
    </p:spTree>
    <p:extLst>
      <p:ext uri="{BB962C8B-B14F-4D97-AF65-F5344CB8AC3E}">
        <p14:creationId xmlns:p14="http://schemas.microsoft.com/office/powerpoint/2010/main" val="80843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1635" y="356083"/>
            <a:ext cx="71807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 smtClean="0">
                <a:solidFill>
                  <a:srgbClr val="FFC000">
                    <a:lumMod val="60000"/>
                    <a:lumOff val="40000"/>
                  </a:srgbClr>
                </a:solidFill>
              </a:rPr>
              <a:t>“Does not put out his hand to usury, Nor does he take a bribe against the innocent” </a:t>
            </a:r>
            <a:r>
              <a:rPr lang="en-US" sz="2800" dirty="0">
                <a:solidFill>
                  <a:srgbClr val="FFC000">
                    <a:lumMod val="60000"/>
                    <a:lumOff val="40000"/>
                  </a:srgbClr>
                </a:solidFill>
              </a:rPr>
              <a:t>(v. </a:t>
            </a:r>
            <a:r>
              <a:rPr lang="en-US" sz="2800" dirty="0" smtClean="0">
                <a:solidFill>
                  <a:srgbClr val="FFC000">
                    <a:lumMod val="60000"/>
                    <a:lumOff val="40000"/>
                  </a:srgbClr>
                </a:solidFill>
              </a:rPr>
              <a:t>5)</a:t>
            </a:r>
            <a:endParaRPr lang="en-US" sz="2800" dirty="0">
              <a:solidFill>
                <a:srgbClr val="FFC000">
                  <a:lumMod val="60000"/>
                  <a:lumOff val="40000"/>
                </a:srgb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32012" y="1506071"/>
            <a:ext cx="7678270" cy="13447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4435" y="1922929"/>
            <a:ext cx="8054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Usury – unreasonable interest – take advantage of others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Person of principle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Soul is not for sale!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94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9174" y="224135"/>
            <a:ext cx="6300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The Guest of God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2659" y="1550877"/>
            <a:ext cx="80413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</a:p>
          <a:p>
            <a:pPr marL="400050" indent="-400050">
              <a:buFont typeface="+mj-lt"/>
              <a:buAutoNum type="romanUcPeriod"/>
            </a:pPr>
            <a:endParaRPr lang="en-US" sz="9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</a:p>
          <a:p>
            <a:pPr marL="400050" indent="-400050">
              <a:buFont typeface="+mj-lt"/>
              <a:buAutoNum type="romanUcPeriod"/>
            </a:pPr>
            <a:endParaRPr lang="en-US" sz="9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Conclusion (v. 5b)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8554" y="5459506"/>
            <a:ext cx="3536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15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03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5396736"/>
            <a:ext cx="91440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028700" indent="-1028700" algn="r">
              <a:buFont typeface="+mj-lt"/>
              <a:buAutoNum type="romanUcPeriod" startAt="3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Conclusion (v. 5b)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7713" y="247001"/>
            <a:ext cx="8108576" cy="138499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 who does not put out his money at usury, Nor does he take a bribe against the innocent.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 who does these things shall never be moved.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2353" y="1922930"/>
            <a:ext cx="795393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Well grounded – firmly fixed (as Zion itself)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Anchored (Heb. 6:19)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Abides forever (1 John 2:17)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Never fall (2 Pet. 1:5-10)</a:t>
            </a:r>
          </a:p>
        </p:txBody>
      </p:sp>
    </p:spTree>
    <p:extLst>
      <p:ext uri="{BB962C8B-B14F-4D97-AF65-F5344CB8AC3E}">
        <p14:creationId xmlns:p14="http://schemas.microsoft.com/office/powerpoint/2010/main" val="59577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9174" y="224135"/>
            <a:ext cx="6300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The Guest of God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2659" y="1550877"/>
            <a:ext cx="80413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Question (v. 1)</a:t>
            </a:r>
          </a:p>
          <a:p>
            <a:pPr marL="400050" indent="-400050">
              <a:buFont typeface="+mj-lt"/>
              <a:buAutoNum type="romanUcPeriod"/>
            </a:pPr>
            <a:endParaRPr lang="en-US" sz="9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Answer (vv. 2-5a)</a:t>
            </a:r>
          </a:p>
          <a:p>
            <a:pPr marL="400050" indent="-400050">
              <a:buFont typeface="+mj-lt"/>
              <a:buAutoNum type="romanUcPeriod"/>
            </a:pPr>
            <a:endParaRPr lang="en-US" sz="9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rinna BT" panose="02040503030506020204" pitchFamily="18" charset="0"/>
              </a:rPr>
              <a:t>The Conclusion (v. 5b)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rinna BT" panose="0204050303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8554" y="5459506"/>
            <a:ext cx="3536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15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971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1519</Words>
  <Application>Microsoft Office PowerPoint</Application>
  <PresentationFormat>On-screen Show (4:3)</PresentationFormat>
  <Paragraphs>164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Calibri Light</vt:lpstr>
      <vt:lpstr>Times New Roman</vt:lpstr>
      <vt:lpstr>Comic Sans MS</vt:lpstr>
      <vt:lpstr>Arial</vt:lpstr>
      <vt:lpstr>Korinna BT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DonnieV</cp:lastModifiedBy>
  <cp:revision>16</cp:revision>
  <cp:lastPrinted>2014-04-06T21:19:36Z</cp:lastPrinted>
  <dcterms:created xsi:type="dcterms:W3CDTF">2014-04-06T12:16:55Z</dcterms:created>
  <dcterms:modified xsi:type="dcterms:W3CDTF">2014-05-21T22:28:45Z</dcterms:modified>
</cp:coreProperties>
</file>