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18"/>
  </p:notesMasterIdLst>
  <p:handoutMasterIdLst>
    <p:handoutMasterId r:id="rId19"/>
  </p:handoutMasterIdLst>
  <p:sldIdLst>
    <p:sldId id="268" r:id="rId3"/>
    <p:sldId id="270" r:id="rId4"/>
    <p:sldId id="271" r:id="rId5"/>
    <p:sldId id="279" r:id="rId6"/>
    <p:sldId id="272" r:id="rId7"/>
    <p:sldId id="280" r:id="rId8"/>
    <p:sldId id="273" r:id="rId9"/>
    <p:sldId id="281" r:id="rId10"/>
    <p:sldId id="274" r:id="rId11"/>
    <p:sldId id="282" r:id="rId12"/>
    <p:sldId id="275" r:id="rId13"/>
    <p:sldId id="283" r:id="rId14"/>
    <p:sldId id="276" r:id="rId15"/>
    <p:sldId id="284" r:id="rId16"/>
    <p:sldId id="277" r:id="rId17"/>
  </p:sldIdLst>
  <p:sldSz cx="9144000" cy="6858000" type="screen4x3"/>
  <p:notesSz cx="6858000" cy="9083675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7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7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88C14-344D-4CC3-8E5A-05A578C12D08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7915"/>
            <a:ext cx="2971800" cy="45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27915"/>
            <a:ext cx="2971800" cy="45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B2208-1303-484E-A7BF-F1284363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03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7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7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45FB-97A3-4738-800A-7223C2304285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5888" y="1135063"/>
            <a:ext cx="4086225" cy="3065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71519"/>
            <a:ext cx="5486400" cy="357669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7915"/>
            <a:ext cx="2971800" cy="45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7915"/>
            <a:ext cx="2971800" cy="45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B0839-85E5-4F61-A58A-125F87D6F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7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7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9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9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3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1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5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4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5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0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7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2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3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7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1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6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4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5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7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0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7D93E-4DB6-4F74-A9E2-ACCFC932253E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2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22341" y="837747"/>
            <a:ext cx="5699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Paul’s Defense</a:t>
            </a:r>
            <a:endParaRPr lang="en-US" sz="72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4130" y="138500"/>
            <a:ext cx="3657600" cy="69924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22</a:t>
            </a:r>
            <a:endParaRPr lang="en-US" sz="32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780" y="2314589"/>
            <a:ext cx="761776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Paul’s Speech Before The People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(vv.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1-21)</a:t>
            </a:r>
          </a:p>
          <a:p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my conversion (vv. 1-5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 (vv.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6-16)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called to preach to the Gentiles (vv. 17-21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 startAt="2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Immediate Effects Of Paul’s Speech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(vv. 22-30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cried, “Away with him...” (vv. 22-23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Soldiers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attempted to scourge him (vv. 24-29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brought before the Sanhedrin (v. 30)</a:t>
            </a:r>
          </a:p>
        </p:txBody>
      </p:sp>
    </p:spTree>
    <p:extLst>
      <p:ext uri="{BB962C8B-B14F-4D97-AF65-F5344CB8AC3E}">
        <p14:creationId xmlns:p14="http://schemas.microsoft.com/office/powerpoint/2010/main" val="206037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5788" y="313312"/>
            <a:ext cx="5699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Paul’s Defense</a:t>
            </a:r>
            <a:endParaRPr lang="en-US" sz="72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605116" y="1775012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Involves a Dramatic Change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605116" y="2705374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Worst of Sinner Can be Forgiven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nip Diagonal Corner Rectangle 4"/>
          <p:cNvSpPr/>
          <p:nvPr/>
        </p:nvSpPr>
        <p:spPr>
          <a:xfrm>
            <a:off x="605116" y="3635736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Sincerity is Not Enough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nip Diagonal Corner Rectangle 5"/>
          <p:cNvSpPr/>
          <p:nvPr/>
        </p:nvSpPr>
        <p:spPr>
          <a:xfrm>
            <a:off x="605116" y="4566098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it Means to Call on the Name of the Lord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nip Diagonal Corner Rectangle 6"/>
          <p:cNvSpPr/>
          <p:nvPr/>
        </p:nvSpPr>
        <p:spPr>
          <a:xfrm>
            <a:off x="605116" y="5496461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Mission / Purpose Consumed his Life</a:t>
            </a:r>
          </a:p>
        </p:txBody>
      </p:sp>
    </p:spTree>
    <p:extLst>
      <p:ext uri="{BB962C8B-B14F-4D97-AF65-F5344CB8AC3E}">
        <p14:creationId xmlns:p14="http://schemas.microsoft.com/office/powerpoint/2010/main" val="5204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22341" y="837747"/>
            <a:ext cx="5699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Paul’s Defense</a:t>
            </a:r>
            <a:endParaRPr lang="en-US" sz="7200" dirty="0">
              <a:ln w="0"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4130" y="138500"/>
            <a:ext cx="3657600" cy="69924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FFC000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22</a:t>
            </a:r>
            <a:endParaRPr lang="en-US" sz="3200" b="1" i="1" dirty="0">
              <a:solidFill>
                <a:srgbClr val="FFC000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780" y="2314589"/>
            <a:ext cx="761776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Paul’s Speech Before The People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1-21)</a:t>
            </a:r>
          </a:p>
          <a:p>
            <a:endParaRPr lang="en-US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US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my conversion (vv. 1-5</a:t>
            </a:r>
            <a:r>
              <a:rPr lang="en-US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(vv.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6-16)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called to preach to the Gentiles (vv. 17-21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 startAt="2"/>
            </a:pPr>
            <a:r>
              <a:rPr lang="en-US" sz="2400" b="1" u="sng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Immediate Effects Of Paul’s Speech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22-30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cried, “Away with him...” (vv. 22-23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Soldiers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attempted to scourge him (vv. 24-29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brought before the Sanhedrin (v. 30)</a:t>
            </a:r>
          </a:p>
        </p:txBody>
      </p:sp>
    </p:spTree>
    <p:extLst>
      <p:ext uri="{BB962C8B-B14F-4D97-AF65-F5344CB8AC3E}">
        <p14:creationId xmlns:p14="http://schemas.microsoft.com/office/powerpoint/2010/main" val="262372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01705" y="201705"/>
            <a:ext cx="2528047" cy="2433917"/>
          </a:xfrm>
          <a:prstGeom prst="roundRect">
            <a:avLst>
              <a:gd name="adj" fmla="val 24402"/>
            </a:avLst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Before My Conversion (vv. 1-5)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510722"/>
            <a:ext cx="53250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Bought up in the strictness of the Jewish religion (vv. 1-3)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Persecuted Christians (vv. 4-5)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4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22341" y="837747"/>
            <a:ext cx="5699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Paul’s Defense</a:t>
            </a:r>
            <a:endParaRPr lang="en-US" sz="72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4130" y="138500"/>
            <a:ext cx="3657600" cy="69924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22</a:t>
            </a:r>
            <a:endParaRPr lang="en-US" sz="32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780" y="2314589"/>
            <a:ext cx="761776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Paul’s Speech Before The People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(vv.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1-21)</a:t>
            </a:r>
          </a:p>
          <a:p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my conversion (vv. 1-5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 (vv.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6-16)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called to preach to the Gentiles (vv. 17-21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 startAt="2"/>
            </a:pPr>
            <a:r>
              <a:rPr lang="en-US" sz="2400" b="1" u="sng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Immediate Effects Of Paul’s Speech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22-30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cried, “Away with him...” (vv. 22-23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Soldiers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attempted to scourge him (vv. 24-29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brought before the Sanhedrin (v. 30)</a:t>
            </a:r>
          </a:p>
        </p:txBody>
      </p:sp>
    </p:spTree>
    <p:extLst>
      <p:ext uri="{BB962C8B-B14F-4D97-AF65-F5344CB8AC3E}">
        <p14:creationId xmlns:p14="http://schemas.microsoft.com/office/powerpoint/2010/main" val="365243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01705" y="201705"/>
            <a:ext cx="2528047" cy="2433917"/>
          </a:xfrm>
          <a:prstGeom prst="roundRect">
            <a:avLst>
              <a:gd name="adj" fmla="val 24402"/>
            </a:avLst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Conversion (vv. 6-16)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510722"/>
            <a:ext cx="532503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Lord appeared to me 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road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Damascus (vv.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6-11)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Ananias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came and preached to me (vv.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12-16)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restored my sight (vv.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12-13)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told me that God chose me to be a witness to the Gentiles (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vv. 14-15)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commanded that I be baptized (v. 16)</a:t>
            </a:r>
          </a:p>
        </p:txBody>
      </p:sp>
    </p:spTree>
    <p:extLst>
      <p:ext uri="{BB962C8B-B14F-4D97-AF65-F5344CB8AC3E}">
        <p14:creationId xmlns:p14="http://schemas.microsoft.com/office/powerpoint/2010/main" val="304727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22341" y="837747"/>
            <a:ext cx="5699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Paul’s Defense</a:t>
            </a:r>
            <a:endParaRPr lang="en-US" sz="72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4130" y="138500"/>
            <a:ext cx="3657600" cy="69924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22</a:t>
            </a:r>
            <a:endParaRPr lang="en-US" sz="32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780" y="2314589"/>
            <a:ext cx="761776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Paul’s Speech Before The People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(vv.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1-21)</a:t>
            </a:r>
          </a:p>
          <a:p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my conversion (vv. 1-5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(vv.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6-16)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called to preach to the Gentiles (vv. 17-21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 startAt="2"/>
            </a:pPr>
            <a:r>
              <a:rPr lang="en-US" sz="2400" b="1" u="sng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Immediate Effects Of Paul’s Speech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22-30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cried, “Away with him...” (vv. 22-23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Soldiers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attempted to scourge him (vv. 24-29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brought before the Sanhedrin (v. 30)</a:t>
            </a:r>
          </a:p>
        </p:txBody>
      </p:sp>
    </p:spTree>
    <p:extLst>
      <p:ext uri="{BB962C8B-B14F-4D97-AF65-F5344CB8AC3E}">
        <p14:creationId xmlns:p14="http://schemas.microsoft.com/office/powerpoint/2010/main" val="108619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01705" y="201705"/>
            <a:ext cx="2528047" cy="2433917"/>
          </a:xfrm>
          <a:prstGeom prst="roundRect">
            <a:avLst>
              <a:gd name="adj" fmla="val 24402"/>
            </a:avLst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was Called to Preach to Gentiles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17-21)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510722"/>
            <a:ext cx="53250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Lord told me to get out of Jerusalem quickly (vv.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17-18)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said that they know how I persecuted Christians (vv.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19-20)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Lord said, “Depart, for I will sent you to the Gentiles (v. 21)</a:t>
            </a:r>
          </a:p>
        </p:txBody>
      </p:sp>
    </p:spTree>
    <p:extLst>
      <p:ext uri="{BB962C8B-B14F-4D97-AF65-F5344CB8AC3E}">
        <p14:creationId xmlns:p14="http://schemas.microsoft.com/office/powerpoint/2010/main" val="321540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22341" y="837747"/>
            <a:ext cx="5699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Paul’s Defense</a:t>
            </a:r>
            <a:endParaRPr lang="en-US" sz="72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4130" y="138500"/>
            <a:ext cx="3657600" cy="69924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22</a:t>
            </a:r>
            <a:endParaRPr lang="en-US" sz="32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780" y="2314589"/>
            <a:ext cx="761776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Paul’s Speech Before The People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1-21)</a:t>
            </a:r>
          </a:p>
          <a:p>
            <a:endParaRPr lang="en-US" sz="10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my conversion (vv. 1-5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(vv.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6-16)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called to preach to the Gentiles (vv. 17-21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 startAt="2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Immediate Effects Of Paul’s Speech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(vv. 22-30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cried, “Away with him...” (vv. 22-23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Soldiers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attempted to scourge him (vv. 24-29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brought before the Sanhedrin (v. 30)</a:t>
            </a:r>
          </a:p>
        </p:txBody>
      </p:sp>
    </p:spTree>
    <p:extLst>
      <p:ext uri="{BB962C8B-B14F-4D97-AF65-F5344CB8AC3E}">
        <p14:creationId xmlns:p14="http://schemas.microsoft.com/office/powerpoint/2010/main" val="163486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01705" y="201705"/>
            <a:ext cx="2528047" cy="2433917"/>
          </a:xfrm>
          <a:prstGeom prst="roundRect">
            <a:avLst>
              <a:gd name="adj" fmla="val 24402"/>
            </a:avLst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 Cried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“Away with Him”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22-23)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510722"/>
            <a:ext cx="53250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Tore their clothes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Threw dust in the air</a:t>
            </a:r>
          </a:p>
        </p:txBody>
      </p:sp>
    </p:spTree>
    <p:extLst>
      <p:ext uri="{BB962C8B-B14F-4D97-AF65-F5344CB8AC3E}">
        <p14:creationId xmlns:p14="http://schemas.microsoft.com/office/powerpoint/2010/main" val="394617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22341" y="837747"/>
            <a:ext cx="5699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Paul’s Defense</a:t>
            </a:r>
            <a:endParaRPr lang="en-US" sz="72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4130" y="138500"/>
            <a:ext cx="3657600" cy="69924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22</a:t>
            </a:r>
            <a:endParaRPr lang="en-US" sz="32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780" y="2314589"/>
            <a:ext cx="761776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Paul’s Speech Before The People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1-21)</a:t>
            </a:r>
          </a:p>
          <a:p>
            <a:endParaRPr lang="en-US" sz="10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my conversion (vv. 1-5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(vv.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6-16)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called to preach to the Gentiles (vv. 17-21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 startAt="2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Immediate Effects Of Paul’s Speech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(vv. 22-30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cried, “Away with him...” (vv. 22-23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Soldiers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attempted to scourge him (vv. 24-29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brought before the Sanhedrin (v. 30)</a:t>
            </a:r>
          </a:p>
        </p:txBody>
      </p:sp>
    </p:spTree>
    <p:extLst>
      <p:ext uri="{BB962C8B-B14F-4D97-AF65-F5344CB8AC3E}">
        <p14:creationId xmlns:p14="http://schemas.microsoft.com/office/powerpoint/2010/main" val="291904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01705" y="201705"/>
            <a:ext cx="2528047" cy="2433917"/>
          </a:xfrm>
          <a:prstGeom prst="roundRect">
            <a:avLst>
              <a:gd name="adj" fmla="val 24402"/>
            </a:avLst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Soldiers Attempted to Scourge Him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24-29)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510722"/>
            <a:ext cx="532503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Commander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ordered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scourging to know why the mob cried (v.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24)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asked if it were lawful to scourge a Roman being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uncondemned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v. 25)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learned that he was a Roman, they withheld scourging (vv.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26-29)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69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22341" y="837747"/>
            <a:ext cx="5699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Paul’s Defense</a:t>
            </a:r>
            <a:endParaRPr lang="en-US" sz="72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4130" y="138500"/>
            <a:ext cx="3657600" cy="69924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22</a:t>
            </a:r>
            <a:endParaRPr lang="en-US" sz="32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780" y="2314589"/>
            <a:ext cx="761776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Paul’s Speech Before The People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1-21)</a:t>
            </a:r>
          </a:p>
          <a:p>
            <a:endParaRPr lang="en-US" sz="10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my conversion (vv. 1-5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(vv.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6-16)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called to preach to the Gentiles (vv. 17-21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 startAt="2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Immediate Effects Of Paul’s Speech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(vv. 22-30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cried, “Away with him...” (vv. 22-23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Soldiers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attempted to scourge him (vv. 24-29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brought before the Sanhedrin (v. 30)</a:t>
            </a:r>
          </a:p>
        </p:txBody>
      </p:sp>
    </p:spTree>
    <p:extLst>
      <p:ext uri="{BB962C8B-B14F-4D97-AF65-F5344CB8AC3E}">
        <p14:creationId xmlns:p14="http://schemas.microsoft.com/office/powerpoint/2010/main" val="40242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01705" y="201705"/>
            <a:ext cx="2528047" cy="2433917"/>
          </a:xfrm>
          <a:prstGeom prst="roundRect">
            <a:avLst>
              <a:gd name="adj" fmla="val 24402"/>
            </a:avLst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Brought Before Sanhedrin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(v. 30)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510722"/>
            <a:ext cx="53250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the “Supreme Court” among the Jews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trial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46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5788" y="313312"/>
            <a:ext cx="56993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Paul’s Defense</a:t>
            </a:r>
            <a:endParaRPr lang="en-US" sz="72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605116" y="1775012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Involves a Dramatic Change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605116" y="2705374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Worst of Sinner Can be Forgiven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nip Diagonal Corner Rectangle 4"/>
          <p:cNvSpPr/>
          <p:nvPr/>
        </p:nvSpPr>
        <p:spPr>
          <a:xfrm>
            <a:off x="605116" y="3635736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Sincerity is Not Enough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nip Diagonal Corner Rectangle 5"/>
          <p:cNvSpPr/>
          <p:nvPr/>
        </p:nvSpPr>
        <p:spPr>
          <a:xfrm>
            <a:off x="605116" y="4566098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it Means to Call on the Name of the Lord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nip Diagonal Corner Rectangle 6"/>
          <p:cNvSpPr/>
          <p:nvPr/>
        </p:nvSpPr>
        <p:spPr>
          <a:xfrm>
            <a:off x="605116" y="5496461"/>
            <a:ext cx="7812741" cy="712694"/>
          </a:xfrm>
          <a:prstGeom prst="snip2DiagRect">
            <a:avLst>
              <a:gd name="adj1" fmla="val 0"/>
              <a:gd name="adj2" fmla="val 2798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Mission / Purpose Consumed his Life</a:t>
            </a:r>
          </a:p>
        </p:txBody>
      </p:sp>
    </p:spTree>
    <p:extLst>
      <p:ext uri="{BB962C8B-B14F-4D97-AF65-F5344CB8AC3E}">
        <p14:creationId xmlns:p14="http://schemas.microsoft.com/office/powerpoint/2010/main" val="207859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2371</TotalTime>
  <Words>939</Words>
  <Application>Microsoft Office PowerPoint</Application>
  <PresentationFormat>On-screen Show (4:3)</PresentationFormat>
  <Paragraphs>139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Arial</vt:lpstr>
      <vt:lpstr>Times New Roman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53</cp:revision>
  <cp:lastPrinted>2014-06-01T03:05:10Z</cp:lastPrinted>
  <dcterms:created xsi:type="dcterms:W3CDTF">2014-03-28T16:33:39Z</dcterms:created>
  <dcterms:modified xsi:type="dcterms:W3CDTF">2014-08-07T16:10:03Z</dcterms:modified>
</cp:coreProperties>
</file>