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36"/>
  </p:notesMasterIdLst>
  <p:sldIdLst>
    <p:sldId id="259" r:id="rId4"/>
    <p:sldId id="308" r:id="rId5"/>
    <p:sldId id="331" r:id="rId6"/>
    <p:sldId id="330" r:id="rId7"/>
    <p:sldId id="309" r:id="rId8"/>
    <p:sldId id="345" r:id="rId9"/>
    <p:sldId id="312" r:id="rId10"/>
    <p:sldId id="346" r:id="rId11"/>
    <p:sldId id="347" r:id="rId12"/>
    <p:sldId id="332" r:id="rId13"/>
    <p:sldId id="333" r:id="rId14"/>
    <p:sldId id="334" r:id="rId15"/>
    <p:sldId id="335" r:id="rId16"/>
    <p:sldId id="336" r:id="rId17"/>
    <p:sldId id="337" r:id="rId18"/>
    <p:sldId id="338" r:id="rId19"/>
    <p:sldId id="339" r:id="rId20"/>
    <p:sldId id="340" r:id="rId21"/>
    <p:sldId id="341" r:id="rId22"/>
    <p:sldId id="342" r:id="rId23"/>
    <p:sldId id="343" r:id="rId24"/>
    <p:sldId id="344" r:id="rId25"/>
    <p:sldId id="310" r:id="rId26"/>
    <p:sldId id="313" r:id="rId27"/>
    <p:sldId id="348" r:id="rId28"/>
    <p:sldId id="349" r:id="rId29"/>
    <p:sldId id="350" r:id="rId30"/>
    <p:sldId id="351" r:id="rId31"/>
    <p:sldId id="352" r:id="rId32"/>
    <p:sldId id="353" r:id="rId33"/>
    <p:sldId id="311" r:id="rId34"/>
    <p:sldId id="26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A32954-6FDD-4619-98D8-9BC3874C075F}" type="datetimeFigureOut">
              <a:rPr lang="en-US" smtClean="0"/>
              <a:pPr/>
              <a:t>10/2/2016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4AF00F-7520-4223-ACD8-8A6B3014BAF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540544" y="776288"/>
            <a:ext cx="8062912" cy="1470025"/>
          </a:xfrm>
          <a:prstGeom prst="rect">
            <a:avLst/>
          </a:prstGeo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a:prstGeom prst="rect">
            <a:avLst/>
          </a:prstGeo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595B48D0-AA20-41AE-A6B9-52C3E770A112}" type="datetimeFigureOut">
              <a:rPr lang="en-US" smtClean="0"/>
              <a:pPr/>
              <a:t>10/2/2016</a:t>
            </a:fld>
            <a:endParaRPr lang="en-US" dirty="0"/>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dirty="0"/>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791456" y="6480048"/>
            <a:ext cx="2133600" cy="301752"/>
          </a:xfrm>
        </p:spPr>
        <p:txBody>
          <a:bodyPr/>
          <a:lstStyle/>
          <a:p>
            <a:fld id="{595B48D0-AA20-41AE-A6B9-52C3E770A112}" type="datetimeFigureOut">
              <a:rPr lang="en-US" smtClean="0"/>
              <a:pPr/>
              <a:t>10/2/2016</a:t>
            </a:fld>
            <a:endParaRPr lang="en-US" dirty="0"/>
          </a:p>
        </p:txBody>
      </p:sp>
      <p:sp>
        <p:nvSpPr>
          <p:cNvPr id="5" name="Footer Placeholder 4"/>
          <p:cNvSpPr>
            <a:spLocks noGrp="1"/>
          </p:cNvSpPr>
          <p:nvPr>
            <p:ph type="ftr" sz="quarter" idx="11"/>
          </p:nvPr>
        </p:nvSpPr>
        <p:spPr>
          <a:xfrm>
            <a:off x="457200" y="6480969"/>
            <a:ext cx="4260056" cy="300831"/>
          </a:xfrm>
        </p:spPr>
        <p:txBody>
          <a:bodyPr/>
          <a:lstStyle/>
          <a:p>
            <a:endParaRPr lang="en-US" dirty="0"/>
          </a:p>
        </p:txBody>
      </p:sp>
      <p:sp>
        <p:nvSpPr>
          <p:cNvPr id="6" name="Slide Number Placeholder 5"/>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userDrawn="1"/>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Date Placeholder 3"/>
          <p:cNvSpPr>
            <a:spLocks noGrp="1"/>
          </p:cNvSpPr>
          <p:nvPr>
            <p:ph type="dt" sz="half" idx="10"/>
          </p:nvPr>
        </p:nvSpPr>
        <p:spPr>
          <a:xfrm>
            <a:off x="6955632" y="6477000"/>
            <a:ext cx="2133600" cy="304800"/>
          </a:xfrm>
        </p:spPr>
        <p:txBody>
          <a:bodyPr/>
          <a:lstStyle/>
          <a:p>
            <a:fld id="{595B48D0-AA20-41AE-A6B9-52C3E770A112}" type="datetimeFigureOut">
              <a:rPr lang="en-US" smtClean="0"/>
              <a:pPr/>
              <a:t>10/2/2016</a:t>
            </a:fld>
            <a:endParaRPr lang="en-US" dirty="0"/>
          </a:p>
        </p:txBody>
      </p:sp>
      <p:sp>
        <p:nvSpPr>
          <p:cNvPr id="5" name="Footer Placeholder 4"/>
          <p:cNvSpPr>
            <a:spLocks noGrp="1"/>
          </p:cNvSpPr>
          <p:nvPr>
            <p:ph type="ftr" sz="quarter" idx="11"/>
          </p:nvPr>
        </p:nvSpPr>
        <p:spPr>
          <a:xfrm>
            <a:off x="2619376" y="6480969"/>
            <a:ext cx="4260056" cy="300831"/>
          </a:xfrm>
        </p:spPr>
        <p:txBody>
          <a:bodyPr/>
          <a:lstStyle/>
          <a:p>
            <a:endParaRPr lang="en-US" dirty="0"/>
          </a:p>
        </p:txBody>
      </p:sp>
      <p:sp>
        <p:nvSpPr>
          <p:cNvPr id="6" name="Slide Number Placeholder 5"/>
          <p:cNvSpPr>
            <a:spLocks noGrp="1"/>
          </p:cNvSpPr>
          <p:nvPr>
            <p:ph type="sldNum" sz="quarter" idx="12"/>
          </p:nvPr>
        </p:nvSpPr>
        <p:spPr>
          <a:xfrm>
            <a:off x="8451056" y="809624"/>
            <a:ext cx="502920" cy="300831"/>
          </a:xfrm>
        </p:spPr>
        <p:txBody>
          <a:bodyPr/>
          <a:lstStyle/>
          <a:p>
            <a:fld id="{4C34BBA3-EE87-4495-80AD-A4044BC19503}" type="slidenum">
              <a:rPr lang="en-US" smtClean="0"/>
              <a:pPr/>
              <a:t>‹#›</a:t>
            </a:fld>
            <a:endParaRPr lang="en-US" dirty="0"/>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595B48D0-AA20-41AE-A6B9-52C3E770A112}" type="datetimeFigureOut">
              <a:rPr lang="en-US" smtClean="0"/>
              <a:pPr/>
              <a:t>10/2/2016</a:t>
            </a:fld>
            <a:endParaRPr lang="en-US" dirty="0"/>
          </a:p>
        </p:txBody>
      </p:sp>
      <p:sp>
        <p:nvSpPr>
          <p:cNvPr id="6" name="Footer Placeholder 5"/>
          <p:cNvSpPr>
            <a:spLocks noGrp="1"/>
          </p:cNvSpPr>
          <p:nvPr>
            <p:ph type="ftr" sz="quarter" idx="11"/>
          </p:nvPr>
        </p:nvSpPr>
        <p:spPr>
          <a:xfrm>
            <a:off x="457200" y="6480969"/>
            <a:ext cx="4260056" cy="301752"/>
          </a:xfrm>
        </p:spPr>
        <p:txBody>
          <a:bodyPr/>
          <a:lstStyle/>
          <a:p>
            <a:endParaRPr lang="en-US" dirty="0"/>
          </a:p>
        </p:txBody>
      </p:sp>
      <p:sp>
        <p:nvSpPr>
          <p:cNvPr id="7" name="Slide Number Placeholder 6"/>
          <p:cNvSpPr>
            <a:spLocks noGrp="1"/>
          </p:cNvSpPr>
          <p:nvPr>
            <p:ph type="sldNum" sz="quarter" idx="12"/>
          </p:nvPr>
        </p:nvSpPr>
        <p:spPr>
          <a:xfrm>
            <a:off x="7589520" y="6480969"/>
            <a:ext cx="502920" cy="301752"/>
          </a:xfrm>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a:prstGeom prst="rect">
            <a:avLst/>
          </a:prstGeo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6" y="290732"/>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6" y="3427124"/>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30" y="290732"/>
            <a:ext cx="6858000" cy="3017520"/>
          </a:xfrm>
          <a:prstGeom prst="rect">
            <a:avLst/>
          </a:prstGeo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30" y="3427124"/>
            <a:ext cx="6858000" cy="3017520"/>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595B48D0-AA20-41AE-A6B9-52C3E770A112}" type="datetimeFigureOut">
              <a:rPr lang="en-US" smtClean="0"/>
              <a:pPr/>
              <a:t>10/2/2016</a:t>
            </a:fld>
            <a:endParaRPr lang="en-US" dirty="0"/>
          </a:p>
        </p:txBody>
      </p:sp>
      <p:sp>
        <p:nvSpPr>
          <p:cNvPr id="8" name="Footer Placeholder 7"/>
          <p:cNvSpPr>
            <a:spLocks noGrp="1"/>
          </p:cNvSpPr>
          <p:nvPr>
            <p:ph type="ftr" sz="quarter" idx="11"/>
          </p:nvPr>
        </p:nvSpPr>
        <p:spPr>
          <a:xfrm>
            <a:off x="457200" y="6480969"/>
            <a:ext cx="4261104" cy="301752"/>
          </a:xfrm>
        </p:spPr>
        <p:txBody>
          <a:bodyPr/>
          <a:lstStyle/>
          <a:p>
            <a:endParaRPr lang="en-US" dirty="0"/>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4C34BBA3-EE87-4495-80AD-A4044BC1950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fld id="{595B48D0-AA20-41AE-A6B9-52C3E770A112}" type="datetimeFigureOut">
              <a:rPr lang="en-US" smtClean="0"/>
              <a:pPr/>
              <a:t>10/2/2016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595B48D0-AA20-41AE-A6B9-52C3E770A112}" type="datetimeFigureOut">
              <a:rPr lang="en-US" smtClean="0"/>
              <a:pPr/>
              <a:t>10/2/2016</a:t>
            </a:fld>
            <a:endParaRPr lang="en-US" dirty="0"/>
          </a:p>
        </p:txBody>
      </p:sp>
      <p:sp>
        <p:nvSpPr>
          <p:cNvPr id="3" name="Footer Placeholder 2"/>
          <p:cNvSpPr>
            <a:spLocks noGrp="1"/>
          </p:cNvSpPr>
          <p:nvPr>
            <p:ph type="ftr" sz="quarter" idx="11"/>
          </p:nvPr>
        </p:nvSpPr>
        <p:spPr>
          <a:xfrm>
            <a:off x="457200" y="6481890"/>
            <a:ext cx="4260056" cy="300831"/>
          </a:xfrm>
        </p:spPr>
        <p:txBody>
          <a:bodyPr/>
          <a:lstStyle/>
          <a:p>
            <a:endParaRPr lang="en-US" dirty="0"/>
          </a:p>
        </p:txBody>
      </p:sp>
      <p:sp>
        <p:nvSpPr>
          <p:cNvPr id="4" name="Slide Number Placeholder 3"/>
          <p:cNvSpPr>
            <a:spLocks noGrp="1"/>
          </p:cNvSpPr>
          <p:nvPr>
            <p:ph type="sldNum" sz="quarter" idx="12"/>
          </p:nvPr>
        </p:nvSpPr>
        <p:spPr>
          <a:xfrm>
            <a:off x="7589520" y="6480969"/>
            <a:ext cx="502920" cy="301752"/>
          </a:xfrm>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a:prstGeom prst="rect">
            <a:avLst/>
          </a:prstGeo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a:prstGeom prst="rect">
            <a:avLst/>
          </a:prstGeo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320040"/>
            <a:ext cx="5276088" cy="5989320"/>
          </a:xfrm>
          <a:prstGeom prst="rect">
            <a:avLst/>
          </a:prstGeo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595B48D0-AA20-41AE-A6B9-52C3E770A112}" type="datetimeFigureOut">
              <a:rPr lang="en-US" smtClean="0"/>
              <a:pPr/>
              <a:t>10/2/2016</a:t>
            </a:fld>
            <a:endParaRPr lang="en-US" dirty="0"/>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4C34BBA3-EE87-4495-80AD-A4044BC1950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a:prstGeom prst="rect">
            <a:avLst/>
          </a:prstGeom>
        </p:spPr>
        <p:txBody>
          <a:bodyPr vert="vert270" anchor="b"/>
          <a:lstStyle>
            <a:lvl1pPr marL="0" algn="l">
              <a:buNone/>
              <a:defRPr sz="3000" b="0" cap="all" baseline="0"/>
            </a:lvl1pPr>
          </a:lstStyle>
          <a:p>
            <a:r>
              <a:rPr kumimoji="0" lang="en-US"/>
              <a:t>Click to edit Master title style</a:t>
            </a:r>
          </a:p>
        </p:txBody>
      </p:sp>
      <p:sp>
        <p:nvSpPr>
          <p:cNvPr id="4" name="Text Placeholder 3"/>
          <p:cNvSpPr>
            <a:spLocks noGrp="1"/>
          </p:cNvSpPr>
          <p:nvPr>
            <p:ph type="body" sz="half" idx="2"/>
          </p:nvPr>
        </p:nvSpPr>
        <p:spPr>
          <a:xfrm>
            <a:off x="1143000" y="5867400"/>
            <a:ext cx="7333488" cy="685800"/>
          </a:xfrm>
          <a:prstGeom prst="rect">
            <a:avLst/>
          </a:prstGeo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95B48D0-AA20-41AE-A6B9-52C3E770A112}" type="datetimeFigureOut">
              <a:rPr lang="en-US" smtClean="0"/>
              <a:pPr/>
              <a:t>10/2/2016</a:t>
            </a:fld>
            <a:endParaRPr lang="en-US" dirty="0"/>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4C34BBA3-EE87-4495-80AD-A4044BC1950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882808"/>
            <a:ext cx="82296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5B48D0-AA20-41AE-A6B9-52C3E770A11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a:prstGeom prst="rect">
            <a:avLst/>
          </a:prstGeo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5B48D0-AA20-41AE-A6B9-52C3E770A11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sp>
        <p:nvSpPr>
          <p:cNvPr id="8" name="Title 7"/>
          <p:cNvSpPr>
            <a:spLocks noGrp="1"/>
          </p:cNvSpPr>
          <p:nvPr>
            <p:ph type="ctrTitle"/>
          </p:nvPr>
        </p:nvSpPr>
        <p:spPr>
          <a:xfrm>
            <a:off x="540544" y="776288"/>
            <a:ext cx="8062912" cy="1470025"/>
          </a:xfrm>
          <a:prstGeom prst="rect">
            <a:avLst/>
          </a:prstGeo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a:prstGeom prst="rect">
            <a:avLst/>
          </a:prstGeo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pPr rtl="0"/>
            <a:fld id="{595B48D0-AA20-41AE-A6B9-52C3E770A112}" type="datetimeFigureOut">
              <a:rPr lang="en-US" kern="1200" smtClean="0">
                <a:solidFill>
                  <a:prstClr val="white"/>
                </a:solidFill>
                <a:latin typeface="Century Gothic"/>
                <a:ea typeface="+mn-ea"/>
                <a:cs typeface="+mn-cs"/>
              </a:rPr>
              <a:pPr rtl="0"/>
              <a:t>10/2/2016</a:t>
            </a:fld>
            <a:endParaRPr lang="en-US" kern="1200" dirty="0">
              <a:solidFill>
                <a:prstClr val="white"/>
              </a:solidFill>
              <a:latin typeface="Century Gothic"/>
              <a:ea typeface="+mn-ea"/>
              <a:cs typeface="+mn-cs"/>
            </a:endParaRPr>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pPr rtl="0"/>
            <a:endParaRPr lang="en-US" kern="1200" dirty="0">
              <a:solidFill>
                <a:prstClr val="white"/>
              </a:solidFill>
              <a:latin typeface="Century Gothic"/>
              <a:ea typeface="+mn-ea"/>
              <a:cs typeface="+mn-cs"/>
            </a:endParaRPr>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rtl="0"/>
            <a:fld id="{4C34BBA3-EE87-4495-80AD-A4044BC19503}" type="slidenum">
              <a:rPr lang="en-US" kern="1200" smtClean="0">
                <a:latin typeface="Century Gothic"/>
                <a:ea typeface="+mn-ea"/>
                <a:cs typeface="+mn-cs"/>
              </a:rPr>
              <a:pPr rtl="0"/>
              <a:t>‹#›</a:t>
            </a:fld>
            <a:endParaRPr lang="en-US" kern="1200" dirty="0">
              <a:latin typeface="Century Gothic"/>
              <a:ea typeface="+mn-ea"/>
              <a:cs typeface="+mn-cs"/>
            </a:endParaRPr>
          </a:p>
        </p:txBody>
      </p:sp>
    </p:spTree>
  </p:cSld>
  <p:clrMapOvr>
    <a:masterClrMapping/>
  </p:clrMapOvr>
  <p:transition spd="slow">
    <p:strips/>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791456" y="6480048"/>
            <a:ext cx="2133600"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a:xfrm>
            <a:off x="457200" y="6480969"/>
            <a:ext cx="4260056" cy="300831"/>
          </a:xfrm>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userDrawn="1"/>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sp>
        <p:nvSpPr>
          <p:cNvPr id="4" name="Date Placeholder 3"/>
          <p:cNvSpPr>
            <a:spLocks noGrp="1"/>
          </p:cNvSpPr>
          <p:nvPr>
            <p:ph type="dt" sz="half" idx="10"/>
          </p:nvPr>
        </p:nvSpPr>
        <p:spPr>
          <a:xfrm>
            <a:off x="6955632" y="6477000"/>
            <a:ext cx="2133600" cy="304800"/>
          </a:xfrm>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a:xfrm>
            <a:off x="2619376" y="6480969"/>
            <a:ext cx="4260056" cy="300831"/>
          </a:xfrm>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a:xfrm>
            <a:off x="8451056" y="809624"/>
            <a:ext cx="502920" cy="300831"/>
          </a:xfrm>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6" name="Footer Placeholder 5"/>
          <p:cNvSpPr>
            <a:spLocks noGrp="1"/>
          </p:cNvSpPr>
          <p:nvPr>
            <p:ph type="ftr" sz="quarter" idx="11"/>
          </p:nvPr>
        </p:nvSpPr>
        <p:spPr>
          <a:xfrm>
            <a:off x="457200" y="6480969"/>
            <a:ext cx="4260056" cy="301752"/>
          </a:xfrm>
        </p:spPr>
        <p:txBody>
          <a:bodyPr/>
          <a:lstStyle/>
          <a:p>
            <a:pPr algn="r" rtl="0"/>
            <a:endParaRPr lang="en-US" sz="1000" kern="1200" dirty="0">
              <a:solidFill>
                <a:prstClr val="white"/>
              </a:solidFill>
              <a:latin typeface="Century Gothic"/>
              <a:ea typeface="+mn-ea"/>
              <a:cs typeface="+mn-cs"/>
            </a:endParaRPr>
          </a:p>
        </p:txBody>
      </p:sp>
      <p:sp>
        <p:nvSpPr>
          <p:cNvPr id="7" name="Slide Number Placeholder 6"/>
          <p:cNvSpPr>
            <a:spLocks noGrp="1"/>
          </p:cNvSpPr>
          <p:nvPr>
            <p:ph type="sldNum" sz="quarter" idx="12"/>
          </p:nvPr>
        </p:nvSpPr>
        <p:spPr>
          <a:xfrm>
            <a:off x="7589520" y="6480969"/>
            <a:ext cx="502920" cy="301752"/>
          </a:xfrm>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a:prstGeom prst="rect">
            <a:avLst/>
          </a:prstGeo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6" y="290732"/>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6" y="3427124"/>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30" y="290732"/>
            <a:ext cx="6858000" cy="3017520"/>
          </a:xfrm>
          <a:prstGeom prst="rect">
            <a:avLst/>
          </a:prstGeo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30" y="3427124"/>
            <a:ext cx="6858000" cy="3017520"/>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8" name="Footer Placeholder 7"/>
          <p:cNvSpPr>
            <a:spLocks noGrp="1"/>
          </p:cNvSpPr>
          <p:nvPr>
            <p:ph type="ftr" sz="quarter" idx="11"/>
          </p:nvPr>
        </p:nvSpPr>
        <p:spPr>
          <a:xfrm>
            <a:off x="457200" y="6480969"/>
            <a:ext cx="4261104" cy="301752"/>
          </a:xfrm>
        </p:spPr>
        <p:txBody>
          <a:bodyPr/>
          <a:lstStyle/>
          <a:p>
            <a:pPr algn="r" rtl="0"/>
            <a:endParaRPr lang="en-US" sz="1000" kern="1200" dirty="0">
              <a:solidFill>
                <a:prstClr val="white"/>
              </a:solidFill>
              <a:latin typeface="Century Gothic"/>
              <a:ea typeface="+mn-ea"/>
              <a:cs typeface="+mn-cs"/>
            </a:endParaRPr>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pPr rtl="0"/>
            <a:fld id="{4C34BBA3-EE87-4495-80AD-A4044BC19503}" type="slidenum">
              <a:rPr lang="en-US" sz="1200" kern="1200" smtClean="0">
                <a:solidFill>
                  <a:prstClr val="white"/>
                </a:solidFill>
                <a:latin typeface="Century Gothic"/>
                <a:ea typeface="+mn-ea"/>
                <a:cs typeface="+mn-cs"/>
              </a:rPr>
              <a:pPr rtl="0"/>
              <a:t>‹#›</a:t>
            </a:fld>
            <a:endParaRPr lang="en-US" sz="1200" kern="1200" dirty="0">
              <a:solidFill>
                <a:prstClr val="white"/>
              </a:solidFill>
              <a:latin typeface="Century Gothic"/>
              <a:ea typeface="+mn-ea"/>
              <a:cs typeface="+mn-cs"/>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4" name="Footer Placeholder 3"/>
          <p:cNvSpPr>
            <a:spLocks noGrp="1"/>
          </p:cNvSpPr>
          <p:nvPr>
            <p:ph type="ftr" sz="quarter" idx="11"/>
          </p:nvPr>
        </p:nvSpPr>
        <p:spPr/>
        <p:txBody>
          <a:bodyPr/>
          <a:lstStyle/>
          <a:p>
            <a:pPr algn="r" rtl="0"/>
            <a:endParaRPr lang="en-US" sz="1000" kern="1200" dirty="0">
              <a:solidFill>
                <a:prstClr val="white"/>
              </a:solidFill>
              <a:latin typeface="Century Gothic"/>
              <a:ea typeface="+mn-ea"/>
              <a:cs typeface="+mn-cs"/>
            </a:endParaRPr>
          </a:p>
        </p:txBody>
      </p:sp>
      <p:sp>
        <p:nvSpPr>
          <p:cNvPr id="5" name="Slide Number Placeholder 4"/>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3" name="Footer Placeholder 2"/>
          <p:cNvSpPr>
            <a:spLocks noGrp="1"/>
          </p:cNvSpPr>
          <p:nvPr>
            <p:ph type="ftr" sz="quarter" idx="11"/>
          </p:nvPr>
        </p:nvSpPr>
        <p:spPr>
          <a:xfrm>
            <a:off x="457200" y="6481890"/>
            <a:ext cx="4260056" cy="300831"/>
          </a:xfrm>
        </p:spPr>
        <p:txBody>
          <a:bodyPr/>
          <a:lstStyle/>
          <a:p>
            <a:pPr algn="r" rtl="0"/>
            <a:endParaRPr lang="en-US" sz="1000" kern="1200" dirty="0">
              <a:solidFill>
                <a:prstClr val="white"/>
              </a:solidFill>
              <a:latin typeface="Century Gothic"/>
              <a:ea typeface="+mn-ea"/>
              <a:cs typeface="+mn-cs"/>
            </a:endParaRPr>
          </a:p>
        </p:txBody>
      </p:sp>
      <p:sp>
        <p:nvSpPr>
          <p:cNvPr id="4" name="Slide Number Placeholder 3"/>
          <p:cNvSpPr>
            <a:spLocks noGrp="1"/>
          </p:cNvSpPr>
          <p:nvPr>
            <p:ph type="sldNum" sz="quarter" idx="12"/>
          </p:nvPr>
        </p:nvSpPr>
        <p:spPr>
          <a:xfrm>
            <a:off x="7589520" y="6480969"/>
            <a:ext cx="502920" cy="301752"/>
          </a:xfrm>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a:prstGeom prst="rect">
            <a:avLst/>
          </a:prstGeo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a:prstGeom prst="rect">
            <a:avLst/>
          </a:prstGeo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320040"/>
            <a:ext cx="5276088" cy="5989320"/>
          </a:xfrm>
          <a:prstGeom prst="rect">
            <a:avLst/>
          </a:prstGeo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pPr algn="l" rtl="0"/>
            <a:fld id="{595B48D0-AA20-41AE-A6B9-52C3E770A112}" type="datetimeFigureOut">
              <a:rPr lang="en-US" kern="1200" smtClean="0">
                <a:solidFill>
                  <a:prstClr val="white"/>
                </a:solidFill>
                <a:latin typeface="Century Gothic"/>
                <a:ea typeface="+mn-ea"/>
                <a:cs typeface="+mn-cs"/>
              </a:rPr>
              <a:pPr algn="l" rtl="0"/>
              <a:t>10/2/2016</a:t>
            </a:fld>
            <a:endParaRPr lang="en-US" kern="1200" dirty="0">
              <a:solidFill>
                <a:prstClr val="white"/>
              </a:solidFill>
              <a:latin typeface="Century Gothic"/>
              <a:ea typeface="+mn-ea"/>
              <a:cs typeface="+mn-cs"/>
            </a:endParaRPr>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pPr algn="r" rtl="0"/>
            <a:endParaRPr lang="en-US" kern="1200" dirty="0">
              <a:solidFill>
                <a:prstClr val="white"/>
              </a:solidFill>
              <a:latin typeface="Century Gothic"/>
              <a:ea typeface="+mn-ea"/>
              <a:cs typeface="+mn-cs"/>
            </a:endParaRPr>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pPr algn="ctr" rtl="0"/>
            <a:fld id="{4C34BBA3-EE87-4495-80AD-A4044BC19503}" type="slidenum">
              <a:rPr lang="en-US" kern="1200" smtClean="0">
                <a:solidFill>
                  <a:prstClr val="white"/>
                </a:solidFill>
                <a:latin typeface="Century Gothic"/>
                <a:ea typeface="+mn-ea"/>
                <a:cs typeface="+mn-cs"/>
              </a:rPr>
              <a:pPr algn="ctr" rtl="0"/>
              <a:t>‹#›</a:t>
            </a:fld>
            <a:endParaRPr lang="en-US" kern="1200" dirty="0">
              <a:solidFill>
                <a:prstClr val="white"/>
              </a:solidFill>
              <a:latin typeface="Century Gothic"/>
              <a:ea typeface="+mn-ea"/>
              <a:cs typeface="+mn-cs"/>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a:prstGeom prst="rect">
            <a:avLst/>
          </a:prstGeom>
        </p:spPr>
        <p:txBody>
          <a:bodyPr vert="vert270" anchor="b"/>
          <a:lstStyle>
            <a:lvl1pPr marL="0" algn="l">
              <a:buNone/>
              <a:defRPr sz="3000" b="0" cap="all" baseline="0"/>
            </a:lvl1pPr>
          </a:lstStyle>
          <a:p>
            <a:r>
              <a:rPr kumimoji="0" lang="en-US"/>
              <a:t>Click to edit Master title style</a:t>
            </a:r>
          </a:p>
        </p:txBody>
      </p:sp>
      <p:sp>
        <p:nvSpPr>
          <p:cNvPr id="4" name="Text Placeholder 3"/>
          <p:cNvSpPr>
            <a:spLocks noGrp="1"/>
          </p:cNvSpPr>
          <p:nvPr>
            <p:ph type="body" sz="half" idx="2"/>
          </p:nvPr>
        </p:nvSpPr>
        <p:spPr>
          <a:xfrm>
            <a:off x="1143000" y="5867400"/>
            <a:ext cx="7333488" cy="685800"/>
          </a:xfrm>
          <a:prstGeom prst="rect">
            <a:avLst/>
          </a:prstGeo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pPr algn="l" rtl="0"/>
            <a:fld id="{595B48D0-AA20-41AE-A6B9-52C3E770A112}" type="datetimeFigureOut">
              <a:rPr lang="en-US" kern="1200" smtClean="0">
                <a:solidFill>
                  <a:prstClr val="white"/>
                </a:solidFill>
                <a:latin typeface="Century Gothic"/>
                <a:ea typeface="+mn-ea"/>
                <a:cs typeface="+mn-cs"/>
              </a:rPr>
              <a:pPr algn="l" rtl="0"/>
              <a:t>10/2/2016</a:t>
            </a:fld>
            <a:endParaRPr lang="en-US" kern="1200" dirty="0">
              <a:solidFill>
                <a:prstClr val="white"/>
              </a:solidFill>
              <a:latin typeface="Century Gothic"/>
              <a:ea typeface="+mn-ea"/>
              <a:cs typeface="+mn-cs"/>
            </a:endParaRPr>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pPr algn="r" rtl="0"/>
            <a:endParaRPr lang="en-US" kern="1200" dirty="0">
              <a:solidFill>
                <a:prstClr val="white"/>
              </a:solidFill>
              <a:latin typeface="Century Gothic"/>
              <a:ea typeface="+mn-ea"/>
              <a:cs typeface="+mn-cs"/>
            </a:endParaRPr>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pPr rtl="0"/>
            <a:fld id="{4C34BBA3-EE87-4495-80AD-A4044BC19503}" type="slidenum">
              <a:rPr lang="en-US" kern="1200" smtClean="0">
                <a:solidFill>
                  <a:prstClr val="white"/>
                </a:solidFill>
                <a:latin typeface="Century Gothic"/>
                <a:ea typeface="+mn-ea"/>
                <a:cs typeface="+mn-cs"/>
              </a:rPr>
              <a:pPr rtl="0"/>
              <a:t>‹#›</a:t>
            </a:fld>
            <a:endParaRPr lang="en-US" kern="1200" dirty="0">
              <a:solidFill>
                <a:prstClr val="white"/>
              </a:solidFill>
              <a:latin typeface="Century Gothic"/>
              <a:ea typeface="+mn-ea"/>
              <a:cs typeface="+mn-cs"/>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882808"/>
            <a:ext cx="82296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a:prstGeom prst="rect">
            <a:avLst/>
          </a:prstGeo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lgn="l" rtl="0"/>
            <a:fld id="{595B48D0-AA20-41AE-A6B9-52C3E770A112}" type="datetimeFigureOut">
              <a:rPr lang="en-US" sz="1000" kern="1200">
                <a:solidFill>
                  <a:prstClr val="white"/>
                </a:solidFill>
                <a:latin typeface="Century Gothic"/>
                <a:ea typeface="+mn-ea"/>
                <a:cs typeface="+mn-cs"/>
              </a:rPr>
              <a:pPr algn="l" rtl="0"/>
              <a:t>10/2/2016</a:t>
            </a:fld>
            <a:endParaRPr lang="en-US" sz="1000" kern="1200" dirty="0">
              <a:solidFill>
                <a:prstClr val="white"/>
              </a:solidFill>
              <a:latin typeface="Century Gothic"/>
              <a:ea typeface="+mn-ea"/>
              <a:cs typeface="+mn-cs"/>
            </a:endParaRPr>
          </a:p>
        </p:txBody>
      </p:sp>
      <p:sp>
        <p:nvSpPr>
          <p:cNvPr id="5" name="Footer Placeholder 4"/>
          <p:cNvSpPr>
            <a:spLocks noGrp="1"/>
          </p:cNvSpPr>
          <p:nvPr>
            <p:ph type="ftr" sz="quarter" idx="11"/>
          </p:nvPr>
        </p:nvSpPr>
        <p:spPr/>
        <p:txBody>
          <a:bodyPr/>
          <a:lstStyle/>
          <a:p>
            <a:pPr algn="r" rtl="0"/>
            <a:endParaRPr lang="en-US" sz="1000" kern="1200" dirty="0">
              <a:solidFill>
                <a:prstClr val="white"/>
              </a:solidFill>
              <a:latin typeface="Century Gothic"/>
              <a:ea typeface="+mn-ea"/>
              <a:cs typeface="+mn-cs"/>
            </a:endParaRPr>
          </a:p>
        </p:txBody>
      </p:sp>
      <p:sp>
        <p:nvSpPr>
          <p:cNvPr id="6" name="Slide Number Placeholder 5"/>
          <p:cNvSpPr>
            <a:spLocks noGrp="1"/>
          </p:cNvSpPr>
          <p:nvPr>
            <p:ph type="sldNum" sz="quarter" idx="12"/>
          </p:nvPr>
        </p:nvSpPr>
        <p:spPr/>
        <p:txBody>
          <a:bodyPr/>
          <a:lstStyle/>
          <a:p>
            <a:pPr algn="ctr" rtl="0"/>
            <a:fld id="{4C34BBA3-EE87-4495-80AD-A4044BC19503}" type="slidenum">
              <a:rPr lang="en-US" sz="1200" kern="1200">
                <a:solidFill>
                  <a:prstClr val="white"/>
                </a:solidFill>
                <a:latin typeface="Century Gothic"/>
                <a:ea typeface="+mn-ea"/>
                <a:cs typeface="+mn-cs"/>
              </a:rPr>
              <a:pPr algn="ctr" rtl="0"/>
              <a:t>‹#›</a:t>
            </a:fld>
            <a:endParaRPr lang="en-US" sz="1200" kern="1200" dirty="0">
              <a:solidFill>
                <a:prstClr val="white"/>
              </a:solidFill>
              <a:latin typeface="Century Gothic"/>
              <a:ea typeface="+mn-ea"/>
              <a:cs typeface="+mn-cs"/>
            </a:endParaRPr>
          </a:p>
        </p:txBody>
      </p:sp>
    </p:spTree>
  </p:cSld>
  <p:clrMapOvr>
    <a:masterClrMapping/>
  </p:clrMapOvr>
  <p:transition spd="slow">
    <p:strips/>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le 7"/>
          <p:cNvSpPr>
            <a:spLocks noGrp="1"/>
          </p:cNvSpPr>
          <p:nvPr>
            <p:ph type="ctrTitle"/>
          </p:nvPr>
        </p:nvSpPr>
        <p:spPr>
          <a:xfrm>
            <a:off x="540544" y="776288"/>
            <a:ext cx="8062912" cy="1470025"/>
          </a:xfrm>
          <a:prstGeom prst="rect">
            <a:avLst/>
          </a:prstGeo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a:prstGeom prst="rect">
            <a:avLst/>
          </a:prstGeo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595B48D0-AA20-41AE-A6B9-52C3E770A112}" type="datetimeFigureOut">
              <a:rPr lang="en-US" smtClean="0">
                <a:solidFill>
                  <a:prstClr val="white"/>
                </a:solidFill>
              </a:rPr>
              <a:pPr/>
              <a:t>10/2/2016</a:t>
            </a:fld>
            <a:endParaRPr lang="en-US" dirty="0">
              <a:solidFill>
                <a:prstClr val="white"/>
              </a:solidFill>
            </a:endParaRPr>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dirty="0">
              <a:solidFill>
                <a:prstClr val="white"/>
              </a:solidFill>
            </a:endParaRPr>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C34BBA3-EE87-4495-80AD-A4044BC19503}" type="slidenum">
              <a:rPr lang="en-US" smtClean="0"/>
              <a:pPr/>
              <a:t>‹#›</a:t>
            </a:fld>
            <a:endParaRPr lang="en-US" dirty="0"/>
          </a:p>
        </p:txBody>
      </p:sp>
    </p:spTree>
  </p:cSld>
  <p:clrMapOvr>
    <a:masterClrMapping/>
  </p:clrMapOvr>
  <p:transition spd="slow">
    <p:strips/>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791456" y="6480048"/>
            <a:ext cx="2133600" cy="301752"/>
          </a:xfrm>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5" name="Footer Placeholder 4"/>
          <p:cNvSpPr>
            <a:spLocks noGrp="1"/>
          </p:cNvSpPr>
          <p:nvPr>
            <p:ph type="ftr" sz="quarter" idx="11"/>
          </p:nvPr>
        </p:nvSpPr>
        <p:spPr>
          <a:xfrm>
            <a:off x="457200" y="6480969"/>
            <a:ext cx="4260056" cy="300831"/>
          </a:xfrm>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4C34BBA3-EE87-4495-80AD-A4044BC19503}" type="slidenum">
              <a:rPr lang="en-US">
                <a:solidFill>
                  <a:prstClr val="white"/>
                </a:solidFill>
              </a:rPr>
              <a:pPr/>
              <a:t>‹#›</a:t>
            </a:fld>
            <a:endParaRPr lang="en-US" dirty="0">
              <a:solidFill>
                <a:prstClr val="white"/>
              </a:solidFill>
            </a:endParaRPr>
          </a:p>
        </p:txBody>
      </p:sp>
    </p:spTree>
  </p:cSld>
  <p:clrMapOvr>
    <a:masterClrMapping/>
  </p:clrMapOvr>
  <p:transition spd="slow">
    <p:strips/>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userDrawn="1"/>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 name="Date Placeholder 3"/>
          <p:cNvSpPr>
            <a:spLocks noGrp="1"/>
          </p:cNvSpPr>
          <p:nvPr>
            <p:ph type="dt" sz="half" idx="10"/>
          </p:nvPr>
        </p:nvSpPr>
        <p:spPr>
          <a:xfrm>
            <a:off x="6955632" y="6477000"/>
            <a:ext cx="2133600" cy="304800"/>
          </a:xfrm>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5" name="Footer Placeholder 4"/>
          <p:cNvSpPr>
            <a:spLocks noGrp="1"/>
          </p:cNvSpPr>
          <p:nvPr>
            <p:ph type="ftr" sz="quarter" idx="11"/>
          </p:nvPr>
        </p:nvSpPr>
        <p:spPr>
          <a:xfrm>
            <a:off x="2619376" y="6480969"/>
            <a:ext cx="4260056" cy="300831"/>
          </a:xfrm>
        </p:spPr>
        <p:txBody>
          <a:bodyPr/>
          <a:lstStyle/>
          <a:p>
            <a:endParaRPr lang="en-US" dirty="0">
              <a:solidFill>
                <a:prstClr val="white"/>
              </a:solidFill>
            </a:endParaRPr>
          </a:p>
        </p:txBody>
      </p:sp>
      <p:sp>
        <p:nvSpPr>
          <p:cNvPr id="6" name="Slide Number Placeholder 5"/>
          <p:cNvSpPr>
            <a:spLocks noGrp="1"/>
          </p:cNvSpPr>
          <p:nvPr>
            <p:ph type="sldNum" sz="quarter" idx="12"/>
          </p:nvPr>
        </p:nvSpPr>
        <p:spPr>
          <a:xfrm>
            <a:off x="8451056" y="809624"/>
            <a:ext cx="502920" cy="300831"/>
          </a:xfrm>
        </p:spPr>
        <p:txBody>
          <a:bodyPr/>
          <a:lstStyle/>
          <a:p>
            <a:fld id="{4C34BBA3-EE87-4495-80AD-A4044BC19503}" type="slidenum">
              <a:rPr lang="en-US">
                <a:solidFill>
                  <a:prstClr val="white"/>
                </a:solidFill>
              </a:rPr>
              <a:pPr/>
              <a:t>‹#›</a:t>
            </a:fld>
            <a:endParaRPr lang="en-US" dirty="0">
              <a:solidFill>
                <a:prstClr val="white"/>
              </a:solidFill>
            </a:endParaRPr>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37"/>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6" name="Footer Placeholder 5"/>
          <p:cNvSpPr>
            <a:spLocks noGrp="1"/>
          </p:cNvSpPr>
          <p:nvPr>
            <p:ph type="ftr" sz="quarter" idx="11"/>
          </p:nvPr>
        </p:nvSpPr>
        <p:spPr>
          <a:xfrm>
            <a:off x="457200" y="6480969"/>
            <a:ext cx="4260056" cy="301752"/>
          </a:xfr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7589520" y="6480969"/>
            <a:ext cx="502920" cy="301752"/>
          </a:xfrm>
        </p:spPr>
        <p:txBody>
          <a:bodyPr/>
          <a:lstStyle/>
          <a:p>
            <a:fld id="{4C34BBA3-EE87-4495-80AD-A4044BC19503}" type="slidenum">
              <a:rPr lang="en-US">
                <a:solidFill>
                  <a:prstClr val="white"/>
                </a:solidFill>
              </a:rPr>
              <a:pPr/>
              <a:t>‹#›</a:t>
            </a:fld>
            <a:endParaRPr lang="en-US" dirty="0">
              <a:solidFill>
                <a:prstClr val="white"/>
              </a:solidFill>
            </a:endParaRPr>
          </a:p>
        </p:txBody>
      </p:sp>
    </p:spTree>
  </p:cSld>
  <p:clrMapOvr>
    <a:masterClrMapping/>
  </p:clrMapOvr>
  <p:transition spd="slow">
    <p:strips/>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a:prstGeom prst="rect">
            <a:avLst/>
          </a:prstGeo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6" y="290732"/>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6" y="3427124"/>
            <a:ext cx="581024" cy="3017520"/>
          </a:xfrm>
          <a:prstGeom prst="rect">
            <a:avLst/>
          </a:prstGeo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30" y="290732"/>
            <a:ext cx="6858000" cy="3017520"/>
          </a:xfrm>
          <a:prstGeom prst="rect">
            <a:avLst/>
          </a:prstGeo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30" y="3427124"/>
            <a:ext cx="6858000" cy="3017520"/>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8" name="Footer Placeholder 7"/>
          <p:cNvSpPr>
            <a:spLocks noGrp="1"/>
          </p:cNvSpPr>
          <p:nvPr>
            <p:ph type="ftr" sz="quarter" idx="11"/>
          </p:nvPr>
        </p:nvSpPr>
        <p:spPr>
          <a:xfrm>
            <a:off x="457200" y="6480969"/>
            <a:ext cx="4261104" cy="301752"/>
          </a:xfrm>
        </p:spPr>
        <p:txBody>
          <a:bodyPr/>
          <a:lstStyle/>
          <a:p>
            <a:endParaRPr lang="en-US" dirty="0">
              <a:solidFill>
                <a:prstClr val="white"/>
              </a:solidFill>
            </a:endParaRPr>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4C34BBA3-EE87-4495-80AD-A4044BC19503}" type="slidenum">
              <a:rPr lang="en-US" smtClean="0">
                <a:solidFill>
                  <a:prstClr val="white"/>
                </a:solidFill>
              </a:rPr>
              <a:pPr/>
              <a:t>‹#›</a:t>
            </a:fld>
            <a:endParaRPr lang="en-US" dirty="0">
              <a:solidFill>
                <a:prstClr val="white"/>
              </a:solidFill>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4" name="Footer Placeholder 3"/>
          <p:cNvSpPr>
            <a:spLocks noGrp="1"/>
          </p:cNvSpPr>
          <p:nvPr>
            <p:ph type="ftr" sz="quarter" idx="11"/>
          </p:nvPr>
        </p:nvSpPr>
        <p:spPr/>
        <p:txBody>
          <a:bodyPr/>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p>
            <a:fld id="{4C34BBA3-EE87-4495-80AD-A4044BC19503}" type="slidenum">
              <a:rPr lang="en-US">
                <a:solidFill>
                  <a:prstClr val="white"/>
                </a:solidFill>
              </a:rPr>
              <a:pPr/>
              <a:t>‹#›</a:t>
            </a:fld>
            <a:endParaRPr lang="en-US" dirty="0">
              <a:solidFill>
                <a:prstClr val="white"/>
              </a:solidFill>
            </a:endParaRPr>
          </a:p>
        </p:txBody>
      </p:sp>
    </p:spTree>
  </p:cSld>
  <p:clrMapOvr>
    <a:masterClrMapping/>
  </p:clrMapOvr>
  <p:transition spd="slow">
    <p:strips/>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3" name="Footer Placeholder 2"/>
          <p:cNvSpPr>
            <a:spLocks noGrp="1"/>
          </p:cNvSpPr>
          <p:nvPr>
            <p:ph type="ftr" sz="quarter" idx="11"/>
          </p:nvPr>
        </p:nvSpPr>
        <p:spPr>
          <a:xfrm>
            <a:off x="457200" y="6481890"/>
            <a:ext cx="4260056" cy="300831"/>
          </a:xfrm>
        </p:spPr>
        <p:txBody>
          <a:bodyPr/>
          <a:lstStyle/>
          <a:p>
            <a:endParaRPr lang="en-US" dirty="0">
              <a:solidFill>
                <a:prstClr val="white"/>
              </a:solidFill>
            </a:endParaRPr>
          </a:p>
        </p:txBody>
      </p:sp>
      <p:sp>
        <p:nvSpPr>
          <p:cNvPr id="4" name="Slide Number Placeholder 3"/>
          <p:cNvSpPr>
            <a:spLocks noGrp="1"/>
          </p:cNvSpPr>
          <p:nvPr>
            <p:ph type="sldNum" sz="quarter" idx="12"/>
          </p:nvPr>
        </p:nvSpPr>
        <p:spPr>
          <a:xfrm>
            <a:off x="7589520" y="6480969"/>
            <a:ext cx="502920" cy="301752"/>
          </a:xfrm>
        </p:spPr>
        <p:txBody>
          <a:bodyPr/>
          <a:lstStyle/>
          <a:p>
            <a:fld id="{4C34BBA3-EE87-4495-80AD-A4044BC19503}" type="slidenum">
              <a:rPr lang="en-US">
                <a:solidFill>
                  <a:prstClr val="white"/>
                </a:solidFill>
              </a:rPr>
              <a:pPr/>
              <a:t>‹#›</a:t>
            </a:fld>
            <a:endParaRPr lang="en-US" dirty="0">
              <a:solidFill>
                <a:prstClr val="white"/>
              </a:solidFill>
            </a:endParaRPr>
          </a:p>
        </p:txBody>
      </p:sp>
    </p:spTree>
  </p:cSld>
  <p:clrMapOvr>
    <a:masterClrMapping/>
  </p:clrMapOvr>
  <p:transition spd="slow">
    <p:strips/>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a:prstGeom prst="rect">
            <a:avLst/>
          </a:prstGeo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a:prstGeom prst="rect">
            <a:avLst/>
          </a:prstGeo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320040"/>
            <a:ext cx="5276088" cy="5989320"/>
          </a:xfrm>
          <a:prstGeom prst="rect">
            <a:avLst/>
          </a:prstGeo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595B48D0-AA20-41AE-A6B9-52C3E770A112}" type="datetimeFigureOut">
              <a:rPr lang="en-US" smtClean="0">
                <a:solidFill>
                  <a:prstClr val="white"/>
                </a:solidFill>
              </a:rPr>
              <a:pPr/>
              <a:t>10/2/2016</a:t>
            </a:fld>
            <a:endParaRPr lang="en-US" dirty="0">
              <a:solidFill>
                <a:prstClr val="white"/>
              </a:solidFill>
            </a:endParaRPr>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dirty="0">
              <a:solidFill>
                <a:prstClr val="white"/>
              </a:solidFill>
            </a:endParaRPr>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4C34BBA3-EE87-4495-80AD-A4044BC19503}" type="slidenum">
              <a:rPr lang="en-US" smtClean="0">
                <a:solidFill>
                  <a:prstClr val="white"/>
                </a:solidFill>
              </a:rPr>
              <a:pPr/>
              <a:t>‹#›</a:t>
            </a:fld>
            <a:endParaRPr lang="en-US" dirty="0">
              <a:solidFill>
                <a:prstClr val="white"/>
              </a:solidFill>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a:prstGeom prst="rect">
            <a:avLst/>
          </a:prstGeom>
        </p:spPr>
        <p:txBody>
          <a:bodyPr vert="vert270" anchor="b"/>
          <a:lstStyle>
            <a:lvl1pPr marL="0" algn="l">
              <a:buNone/>
              <a:defRPr sz="3000" b="0" cap="all" baseline="0"/>
            </a:lvl1pPr>
          </a:lstStyle>
          <a:p>
            <a:r>
              <a:rPr kumimoji="0" lang="en-US"/>
              <a:t>Click to edit Master title style</a:t>
            </a:r>
          </a:p>
        </p:txBody>
      </p:sp>
      <p:sp>
        <p:nvSpPr>
          <p:cNvPr id="4" name="Text Placeholder 3"/>
          <p:cNvSpPr>
            <a:spLocks noGrp="1"/>
          </p:cNvSpPr>
          <p:nvPr>
            <p:ph type="body" sz="half" idx="2"/>
          </p:nvPr>
        </p:nvSpPr>
        <p:spPr>
          <a:xfrm>
            <a:off x="1143000" y="5867400"/>
            <a:ext cx="7333488" cy="685800"/>
          </a:xfrm>
          <a:prstGeom prst="rect">
            <a:avLst/>
          </a:prstGeo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95B48D0-AA20-41AE-A6B9-52C3E770A112}" type="datetimeFigureOut">
              <a:rPr lang="en-US" smtClean="0">
                <a:solidFill>
                  <a:prstClr val="white"/>
                </a:solidFill>
              </a:rPr>
              <a:pPr/>
              <a:t>10/2/2016</a:t>
            </a:fld>
            <a:endParaRPr lang="en-US" dirty="0">
              <a:solidFill>
                <a:prstClr val="white"/>
              </a:solidFill>
            </a:endParaRPr>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dirty="0">
              <a:solidFill>
                <a:prstClr val="white"/>
              </a:solidFill>
            </a:endParaRPr>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4C34BBA3-EE87-4495-80AD-A4044BC19503}" type="slidenum">
              <a:rPr lang="en-US" smtClean="0">
                <a:solidFill>
                  <a:prstClr val="white"/>
                </a:solidFill>
              </a:rPr>
              <a:pPr/>
              <a:t>‹#›</a:t>
            </a:fld>
            <a:endParaRPr lang="en-US" dirty="0">
              <a:solidFill>
                <a:prstClr val="white"/>
              </a:solidFill>
            </a:endParaRPr>
          </a:p>
        </p:txBody>
      </p:sp>
    </p:spTree>
  </p:cSld>
  <p:clrMapOvr>
    <a:overrideClrMapping bg1="dk1" tx1="lt1" bg2="dk2" tx2="lt2" accent1="accent1" accent2="accent2" accent3="accent3" accent4="accent4" accent5="accent5" accent6="accent6" hlink="hlink" folHlink="folHlink"/>
  </p:clrMapOvr>
  <p:transition spd="slow">
    <p:strips/>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882808"/>
            <a:ext cx="82296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4C34BBA3-EE87-4495-80AD-A4044BC19503}" type="slidenum">
              <a:rPr lang="en-US">
                <a:solidFill>
                  <a:prstClr val="white"/>
                </a:solidFill>
              </a:rPr>
              <a:pPr/>
              <a:t>‹#›</a:t>
            </a:fld>
            <a:endParaRPr lang="en-US" dirty="0">
              <a:solidFill>
                <a:prstClr val="white"/>
              </a:solidFill>
            </a:endParaRPr>
          </a:p>
        </p:txBody>
      </p:sp>
    </p:spTree>
  </p:cSld>
  <p:clrMapOvr>
    <a:masterClrMapping/>
  </p:clrMapOvr>
  <p:transition spd="slow">
    <p:strips/>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a:prstGeom prst="rect">
            <a:avLst/>
          </a:prstGeo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5B48D0-AA20-41AE-A6B9-52C3E770A112}" type="datetimeFigureOut">
              <a:rPr lang="en-US">
                <a:solidFill>
                  <a:prstClr val="white"/>
                </a:solidFill>
              </a:rPr>
              <a:pPr/>
              <a:t>10/2/2016</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4C34BBA3-EE87-4495-80AD-A4044BC19503}" type="slidenum">
              <a:rPr lang="en-US">
                <a:solidFill>
                  <a:prstClr val="white"/>
                </a:solidFill>
              </a:rPr>
              <a:pPr/>
              <a:t>‹#›</a:t>
            </a:fld>
            <a:endParaRPr lang="en-US" dirty="0">
              <a:solidFill>
                <a:prstClr val="white"/>
              </a:solidFill>
            </a:endParaRPr>
          </a:p>
        </p:txBody>
      </p:sp>
    </p:spTree>
  </p:cSld>
  <p:clrMapOvr>
    <a:masterClrMapping/>
  </p:clrMapOvr>
  <p:transition spd="slow">
    <p:strip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95B48D0-AA20-41AE-A6B9-52C3E770A112}" type="datetimeFigureOut">
              <a:rPr lang="en-US" smtClean="0"/>
              <a:pPr/>
              <a:t>10/2/2016</a:t>
            </a:fld>
            <a:endParaRPr lang="en-US" dirty="0"/>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dirty="0"/>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C34BBA3-EE87-4495-80AD-A4044BC1950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trips/>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kern="1200" dirty="0">
              <a:solidFill>
                <a:prstClr val="white"/>
              </a:solidFill>
              <a:latin typeface="Century Gothic"/>
              <a:ea typeface="+mn-ea"/>
              <a:cs typeface="+mn-cs"/>
            </a:endParaRPr>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rtl="0"/>
            <a:fld id="{595B48D0-AA20-41AE-A6B9-52C3E770A112}" type="datetimeFigureOut">
              <a:rPr lang="en-US" kern="1200" smtClean="0">
                <a:solidFill>
                  <a:prstClr val="white"/>
                </a:solidFill>
                <a:latin typeface="Century Gothic"/>
                <a:ea typeface="+mn-ea"/>
                <a:cs typeface="+mn-cs"/>
              </a:rPr>
              <a:pPr rtl="0"/>
              <a:t>10/2/2016</a:t>
            </a:fld>
            <a:endParaRPr lang="en-US" kern="1200" dirty="0">
              <a:solidFill>
                <a:prstClr val="white"/>
              </a:solidFill>
              <a:latin typeface="Century Gothic"/>
              <a:ea typeface="+mn-ea"/>
              <a:cs typeface="+mn-cs"/>
            </a:endParaRPr>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rtl="0"/>
            <a:endParaRPr lang="en-US" kern="1200" dirty="0">
              <a:solidFill>
                <a:prstClr val="white"/>
              </a:solidFill>
              <a:latin typeface="Century Gothic"/>
              <a:ea typeface="+mn-ea"/>
              <a:cs typeface="+mn-cs"/>
            </a:endParaRPr>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rtl="0"/>
            <a:fld id="{4C34BBA3-EE87-4495-80AD-A4044BC19503}" type="slidenum">
              <a:rPr lang="en-US" kern="1200" smtClean="0">
                <a:solidFill>
                  <a:prstClr val="white"/>
                </a:solidFill>
                <a:latin typeface="Century Gothic"/>
                <a:ea typeface="+mn-ea"/>
                <a:cs typeface="+mn-cs"/>
              </a:rPr>
              <a:pPr rtl="0"/>
              <a:t>‹#›</a:t>
            </a:fld>
            <a:endParaRPr lang="en-US" kern="1200" dirty="0">
              <a:solidFill>
                <a:prstClr val="white"/>
              </a:solidFill>
              <a:latin typeface="Century Gothic"/>
              <a:ea typeface="+mn-ea"/>
              <a:cs typeface="+mn-cs"/>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strips/>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95B48D0-AA20-41AE-A6B9-52C3E770A112}" type="datetimeFigureOut">
              <a:rPr lang="en-US" smtClean="0">
                <a:solidFill>
                  <a:prstClr val="white"/>
                </a:solidFill>
              </a:rPr>
              <a:pPr/>
              <a:t>10/2/2016</a:t>
            </a:fld>
            <a:endParaRPr lang="en-US" dirty="0">
              <a:solidFill>
                <a:prstClr val="white"/>
              </a:solidFill>
            </a:endParaRPr>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dirty="0">
              <a:solidFill>
                <a:prstClr val="white"/>
              </a:solidFill>
            </a:endParaRPr>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C34BBA3-EE87-4495-80AD-A4044BC19503}" type="slidenum">
              <a:rPr lang="en-US" smtClean="0">
                <a:solidFill>
                  <a:prstClr val="white"/>
                </a:solidFill>
              </a:rPr>
              <a:pPr/>
              <a:t>‹#›</a:t>
            </a:fld>
            <a:endParaRPr lang="en-US" dirty="0">
              <a:solidFill>
                <a:prstClr val="white"/>
              </a:solidFill>
            </a:endParaRP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strips/>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9.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9.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9.xml"/><Relationship Id="rId1" Type="http://schemas.openxmlformats.org/officeDocument/2006/relationships/vmlDrawing" Target="../drawings/vmlDrawing4.vml"/><Relationship Id="rId4" Type="http://schemas.openxmlformats.org/officeDocument/2006/relationships/image" Target="../media/image3.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p:strip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Luke 15</a:t>
            </a:r>
          </a:p>
        </p:txBody>
      </p:sp>
      <p:sp>
        <p:nvSpPr>
          <p:cNvPr id="5" name="Bevel 4"/>
          <p:cNvSpPr/>
          <p:nvPr/>
        </p:nvSpPr>
        <p:spPr>
          <a:xfrm>
            <a:off x="533400" y="2362200"/>
            <a:ext cx="8077200" cy="838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2800" dirty="0">
                <a:solidFill>
                  <a:schemeClr val="bg1"/>
                </a:solidFill>
              </a:rPr>
              <a:t>Comparison / Contrast</a:t>
            </a:r>
          </a:p>
        </p:txBody>
      </p:sp>
      <p:sp>
        <p:nvSpPr>
          <p:cNvPr id="9" name="Rectangle 8"/>
          <p:cNvSpPr/>
          <p:nvPr/>
        </p:nvSpPr>
        <p:spPr>
          <a:xfrm>
            <a:off x="301079" y="0"/>
            <a:ext cx="7447873"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a:ln w="11430"/>
                <a:solidFill>
                  <a:srgbClr val="FFFF99"/>
                </a:solidFill>
                <a:effectLst>
                  <a:outerShdw blurRad="25400" algn="tl" rotWithShape="0">
                    <a:srgbClr val="000000">
                      <a:alpha val="43000"/>
                    </a:srgbClr>
                  </a:outerShdw>
                </a:effectLst>
              </a:rPr>
              <a:t>Parables on</a:t>
            </a:r>
          </a:p>
          <a:p>
            <a:pPr algn="ctr"/>
            <a:r>
              <a:rPr lang="en-US" sz="5400" b="1" cap="none" spc="150" dirty="0">
                <a:ln w="11430"/>
                <a:solidFill>
                  <a:srgbClr val="FFFF99"/>
                </a:solidFill>
                <a:effectLst>
                  <a:outerShdw blurRad="25400" algn="tl" rotWithShape="0">
                    <a:srgbClr val="000000">
                      <a:alpha val="43000"/>
                    </a:srgbClr>
                  </a:outerShdw>
                </a:effectLst>
              </a:rPr>
              <a:t>The Value of the Lost</a:t>
            </a:r>
          </a:p>
        </p:txBody>
      </p:sp>
      <p:sp>
        <p:nvSpPr>
          <p:cNvPr id="10" name="Bevel 9"/>
          <p:cNvSpPr/>
          <p:nvPr/>
        </p:nvSpPr>
        <p:spPr>
          <a:xfrm>
            <a:off x="533400" y="3352800"/>
            <a:ext cx="8077200" cy="838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2800" dirty="0">
                <a:solidFill>
                  <a:schemeClr val="bg1"/>
                </a:solidFill>
              </a:rPr>
              <a:t>The Lost Sheep (vv. 3-7)</a:t>
            </a:r>
          </a:p>
        </p:txBody>
      </p:sp>
      <p:sp>
        <p:nvSpPr>
          <p:cNvPr id="11" name="Bevel 10"/>
          <p:cNvSpPr/>
          <p:nvPr/>
        </p:nvSpPr>
        <p:spPr>
          <a:xfrm>
            <a:off x="533400" y="4343400"/>
            <a:ext cx="8077200" cy="838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2800" dirty="0">
                <a:solidFill>
                  <a:schemeClr val="bg1"/>
                </a:solidFill>
              </a:rPr>
              <a:t>The Lost Coin (vv. 8-10)</a:t>
            </a:r>
          </a:p>
        </p:txBody>
      </p:sp>
      <p:sp>
        <p:nvSpPr>
          <p:cNvPr id="12" name="Bevel 11"/>
          <p:cNvSpPr/>
          <p:nvPr/>
        </p:nvSpPr>
        <p:spPr>
          <a:xfrm>
            <a:off x="533400" y="5334000"/>
            <a:ext cx="8077200" cy="838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2800" dirty="0">
                <a:solidFill>
                  <a:schemeClr val="bg1"/>
                </a:solidFill>
              </a:rPr>
              <a:t>The Lost Son (vv. 11-24)</a:t>
            </a:r>
          </a:p>
        </p:txBody>
      </p:sp>
    </p:spTree>
  </p:cSld>
  <p:clrMapOvr>
    <a:masterClrMapping/>
  </p:clrMapOvr>
  <p:transition spd="slow">
    <p:strip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276600"/>
            <a:ext cx="5486400" cy="523220"/>
          </a:xfrm>
          <a:prstGeom prst="rect">
            <a:avLst/>
          </a:prstGeom>
          <a:noFill/>
        </p:spPr>
        <p:txBody>
          <a:bodyPr wrap="square" rtlCol="0">
            <a:spAutoFit/>
          </a:bodyPr>
          <a:lstStyle/>
          <a:p>
            <a:pPr algn="ctr"/>
            <a:r>
              <a:rPr lang="en-US" sz="2800" dirty="0"/>
              <a:t>Luke 15:11-32</a:t>
            </a:r>
          </a:p>
        </p:txBody>
      </p:sp>
      <p:sp>
        <p:nvSpPr>
          <p:cNvPr id="9" name="Rectangle 8"/>
          <p:cNvSpPr/>
          <p:nvPr/>
        </p:nvSpPr>
        <p:spPr>
          <a:xfrm>
            <a:off x="1066800" y="1295400"/>
            <a:ext cx="7164142" cy="144655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8800" b="1" cap="none" spc="150" dirty="0">
                <a:ln w="11430"/>
                <a:solidFill>
                  <a:schemeClr val="accent6">
                    <a:lumMod val="60000"/>
                    <a:lumOff val="40000"/>
                  </a:schemeClr>
                </a:solidFill>
                <a:effectLst>
                  <a:outerShdw blurRad="25400" algn="tl" rotWithShape="0">
                    <a:srgbClr val="000000">
                      <a:alpha val="43000"/>
                    </a:srgbClr>
                  </a:outerShdw>
                </a:effectLst>
              </a:rPr>
              <a:t>Two Brothers</a:t>
            </a:r>
          </a:p>
        </p:txBody>
      </p:sp>
    </p:spTree>
  </p:cSld>
  <p:clrMapOvr>
    <a:masterClrMapping/>
  </p:clrMapOvr>
  <p:transition spd="slow">
    <p:strip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990600" y="381000"/>
            <a:ext cx="7086600" cy="685800"/>
          </a:xfrm>
          <a:prstGeom prst="rect">
            <a:avLst/>
          </a:prstGeom>
          <a:solidFill>
            <a:schemeClr val="tx1"/>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a:r>
              <a:rPr lang="en-US" sz="4000">
                <a:solidFill>
                  <a:srgbClr val="FFFF99"/>
                </a:solidFill>
                <a:effectLst>
                  <a:outerShdw blurRad="38100" dist="38100" dir="2700000" algn="tl">
                    <a:srgbClr val="000000">
                      <a:alpha val="43137"/>
                    </a:srgbClr>
                  </a:outerShdw>
                </a:effectLst>
                <a:latin typeface="Arial" charset="0"/>
              </a:rPr>
              <a:t>A Simple Story</a:t>
            </a:r>
          </a:p>
        </p:txBody>
      </p:sp>
      <p:sp>
        <p:nvSpPr>
          <p:cNvPr id="16387" name="Text Box 3"/>
          <p:cNvSpPr txBox="1">
            <a:spLocks noChangeArrowheads="1"/>
          </p:cNvSpPr>
          <p:nvPr/>
        </p:nvSpPr>
        <p:spPr bwMode="auto">
          <a:xfrm>
            <a:off x="2514600" y="1371600"/>
            <a:ext cx="3832225" cy="1373188"/>
          </a:xfrm>
          <a:prstGeom prst="rect">
            <a:avLst/>
          </a:prstGeom>
          <a:noFill/>
          <a:ln w="9525">
            <a:noFill/>
            <a:miter lim="800000"/>
            <a:headEnd/>
            <a:tailEnd/>
          </a:ln>
          <a:effectLst/>
        </p:spPr>
        <p:txBody>
          <a:bodyPr wrap="none">
            <a:spAutoFit/>
          </a:bodyPr>
          <a:lstStyle/>
          <a:p>
            <a:pPr>
              <a:buFontTx/>
              <a:buChar char="•"/>
            </a:pPr>
            <a:r>
              <a:rPr lang="en-US" sz="2800" dirty="0">
                <a:effectLst>
                  <a:outerShdw blurRad="38100" dist="38100" dir="2700000" algn="tl">
                    <a:srgbClr val="000000">
                      <a:alpha val="43137"/>
                    </a:srgbClr>
                  </a:outerShdw>
                </a:effectLst>
                <a:latin typeface="Arial" charset="0"/>
              </a:rPr>
              <a:t> Son left</a:t>
            </a:r>
          </a:p>
          <a:p>
            <a:pPr>
              <a:buFontTx/>
              <a:buChar char="•"/>
            </a:pPr>
            <a:r>
              <a:rPr lang="en-US" sz="2800" dirty="0">
                <a:effectLst>
                  <a:outerShdw blurRad="38100" dist="38100" dir="2700000" algn="tl">
                    <a:srgbClr val="000000">
                      <a:alpha val="43137"/>
                    </a:srgbClr>
                  </a:outerShdw>
                </a:effectLst>
                <a:latin typeface="Arial" charset="0"/>
              </a:rPr>
              <a:t> Sunk to a low</a:t>
            </a:r>
          </a:p>
          <a:p>
            <a:pPr>
              <a:buFontTx/>
              <a:buChar char="•"/>
            </a:pPr>
            <a:r>
              <a:rPr lang="en-US" sz="2800" dirty="0">
                <a:effectLst>
                  <a:outerShdw blurRad="38100" dist="38100" dir="2700000" algn="tl">
                    <a:srgbClr val="000000">
                      <a:alpha val="43137"/>
                    </a:srgbClr>
                  </a:outerShdw>
                </a:effectLst>
                <a:latin typeface="Arial" charset="0"/>
              </a:rPr>
              <a:t> Returned to his father</a:t>
            </a:r>
          </a:p>
        </p:txBody>
      </p:sp>
      <p:sp>
        <p:nvSpPr>
          <p:cNvPr id="16388" name="Rectangle 4"/>
          <p:cNvSpPr>
            <a:spLocks noChangeArrowheads="1"/>
          </p:cNvSpPr>
          <p:nvPr/>
        </p:nvSpPr>
        <p:spPr bwMode="auto">
          <a:xfrm>
            <a:off x="914400" y="3429000"/>
            <a:ext cx="7086600" cy="685800"/>
          </a:xfrm>
          <a:prstGeom prst="rect">
            <a:avLst/>
          </a:prstGeom>
          <a:solidFill>
            <a:schemeClr val="tx1"/>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nchor="ctr"/>
          <a:lstStyle/>
          <a:p>
            <a:pPr algn="ctr"/>
            <a:r>
              <a:rPr lang="en-US" sz="4000" dirty="0">
                <a:solidFill>
                  <a:srgbClr val="FFFF99"/>
                </a:solidFill>
                <a:effectLst>
                  <a:outerShdw blurRad="38100" dist="38100" dir="2700000" algn="tl">
                    <a:srgbClr val="000000">
                      <a:alpha val="43137"/>
                    </a:srgbClr>
                  </a:outerShdw>
                </a:effectLst>
                <a:latin typeface="Arial" charset="0"/>
              </a:rPr>
              <a:t>Many Profound Lessons</a:t>
            </a:r>
          </a:p>
        </p:txBody>
      </p:sp>
      <p:sp>
        <p:nvSpPr>
          <p:cNvPr id="16389" name="Text Box 5"/>
          <p:cNvSpPr txBox="1">
            <a:spLocks noChangeArrowheads="1"/>
          </p:cNvSpPr>
          <p:nvPr/>
        </p:nvSpPr>
        <p:spPr bwMode="auto">
          <a:xfrm>
            <a:off x="1295400" y="4419600"/>
            <a:ext cx="6702425" cy="1800225"/>
          </a:xfrm>
          <a:prstGeom prst="rect">
            <a:avLst/>
          </a:prstGeom>
          <a:noFill/>
          <a:ln w="9525">
            <a:noFill/>
            <a:miter lim="800000"/>
            <a:headEnd/>
            <a:tailEnd/>
          </a:ln>
          <a:effectLst/>
        </p:spPr>
        <p:txBody>
          <a:bodyPr wrap="none">
            <a:spAutoFit/>
          </a:bodyPr>
          <a:lstStyle/>
          <a:p>
            <a:pPr>
              <a:buFontTx/>
              <a:buChar char="•"/>
            </a:pPr>
            <a:r>
              <a:rPr lang="en-US" sz="2800" dirty="0">
                <a:effectLst>
                  <a:outerShdw blurRad="38100" dist="38100" dir="2700000" algn="tl">
                    <a:srgbClr val="000000">
                      <a:alpha val="43137"/>
                    </a:srgbClr>
                  </a:outerShdw>
                </a:effectLst>
                <a:latin typeface="Arial" charset="0"/>
              </a:rPr>
              <a:t> Sinner’s: Ambition, Condition, Contrition</a:t>
            </a:r>
          </a:p>
          <a:p>
            <a:pPr>
              <a:buFontTx/>
              <a:buChar char="•"/>
            </a:pPr>
            <a:r>
              <a:rPr lang="en-US" sz="2800" dirty="0">
                <a:effectLst>
                  <a:outerShdw blurRad="38100" dist="38100" dir="2700000" algn="tl">
                    <a:srgbClr val="000000">
                      <a:alpha val="43137"/>
                    </a:srgbClr>
                  </a:outerShdw>
                </a:effectLst>
                <a:latin typeface="Arial" charset="0"/>
              </a:rPr>
              <a:t> Sinner’s view of himself</a:t>
            </a:r>
          </a:p>
          <a:p>
            <a:pPr>
              <a:buFontTx/>
              <a:buChar char="•"/>
            </a:pPr>
            <a:r>
              <a:rPr lang="en-US" sz="2800" dirty="0">
                <a:effectLst>
                  <a:outerShdw blurRad="38100" dist="38100" dir="2700000" algn="tl">
                    <a:srgbClr val="000000">
                      <a:alpha val="43137"/>
                    </a:srgbClr>
                  </a:outerShdw>
                </a:effectLst>
                <a:latin typeface="Arial" charset="0"/>
              </a:rPr>
              <a:t> Father’s role</a:t>
            </a:r>
          </a:p>
          <a:p>
            <a:pPr>
              <a:buFontTx/>
              <a:buChar char="•"/>
            </a:pPr>
            <a:r>
              <a:rPr lang="en-US" sz="2800" dirty="0">
                <a:effectLst>
                  <a:outerShdw blurRad="38100" dist="38100" dir="2700000" algn="tl">
                    <a:srgbClr val="000000">
                      <a:alpha val="43137"/>
                    </a:srgbClr>
                  </a:outerShdw>
                </a:effectLst>
                <a:latin typeface="Arial" charset="0"/>
              </a:rPr>
              <a:t> Reaction of others to his repentance</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p:cTn id="7" dur="500" fill="hold"/>
                                        <p:tgtEl>
                                          <p:spTgt spid="16387">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638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387">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638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6387">
                                            <p:txEl>
                                              <p:pRg st="1" end="1"/>
                                            </p:txEl>
                                          </p:spTgt>
                                        </p:tgtEl>
                                        <p:attrNameLst>
                                          <p:attrName>style.visibility</p:attrName>
                                        </p:attrNameLst>
                                      </p:cBhvr>
                                      <p:to>
                                        <p:strVal val="visible"/>
                                      </p:to>
                                    </p:set>
                                    <p:anim calcmode="lin" valueType="num">
                                      <p:cBhvr>
                                        <p:cTn id="15" dur="500" fill="hold"/>
                                        <p:tgtEl>
                                          <p:spTgt spid="16387">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6387">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638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638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6387">
                                            <p:txEl>
                                              <p:pRg st="2" end="2"/>
                                            </p:txEl>
                                          </p:spTgt>
                                        </p:tgtEl>
                                        <p:attrNameLst>
                                          <p:attrName>style.visibility</p:attrName>
                                        </p:attrNameLst>
                                      </p:cBhvr>
                                      <p:to>
                                        <p:strVal val="visible"/>
                                      </p:to>
                                    </p:set>
                                    <p:anim calcmode="lin" valueType="num">
                                      <p:cBhvr>
                                        <p:cTn id="23" dur="500" fill="hold"/>
                                        <p:tgtEl>
                                          <p:spTgt spid="16387">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6387">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638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638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6388"/>
                                        </p:tgtEl>
                                        <p:attrNameLst>
                                          <p:attrName>style.visibility</p:attrName>
                                        </p:attrNameLst>
                                      </p:cBhvr>
                                      <p:to>
                                        <p:strVal val="visible"/>
                                      </p:to>
                                    </p:set>
                                    <p:anim calcmode="lin" valueType="num">
                                      <p:cBhvr>
                                        <p:cTn id="31" dur="500" fill="hold"/>
                                        <p:tgtEl>
                                          <p:spTgt spid="16388"/>
                                        </p:tgtEl>
                                        <p:attrNameLst>
                                          <p:attrName>ppt_w</p:attrName>
                                        </p:attrNameLst>
                                      </p:cBhvr>
                                      <p:tavLst>
                                        <p:tav tm="0">
                                          <p:val>
                                            <p:fltVal val="0"/>
                                          </p:val>
                                        </p:tav>
                                        <p:tav tm="100000">
                                          <p:val>
                                            <p:strVal val="#ppt_w"/>
                                          </p:val>
                                        </p:tav>
                                      </p:tavLst>
                                    </p:anim>
                                    <p:anim calcmode="lin" valueType="num">
                                      <p:cBhvr>
                                        <p:cTn id="32" dur="500" fill="hold"/>
                                        <p:tgtEl>
                                          <p:spTgt spid="16388"/>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8" fill="hold" grpId="0" nodeType="clickEffect">
                                  <p:stCondLst>
                                    <p:cond delay="0"/>
                                  </p:stCondLst>
                                  <p:childTnLst>
                                    <p:set>
                                      <p:cBhvr>
                                        <p:cTn id="36" dur="1" fill="hold">
                                          <p:stCondLst>
                                            <p:cond delay="0"/>
                                          </p:stCondLst>
                                        </p:cTn>
                                        <p:tgtEl>
                                          <p:spTgt spid="16389">
                                            <p:txEl>
                                              <p:pRg st="0" end="0"/>
                                            </p:txEl>
                                          </p:spTgt>
                                        </p:tgtEl>
                                        <p:attrNameLst>
                                          <p:attrName>style.visibility</p:attrName>
                                        </p:attrNameLst>
                                      </p:cBhvr>
                                      <p:to>
                                        <p:strVal val="visible"/>
                                      </p:to>
                                    </p:set>
                                    <p:anim calcmode="lin" valueType="num">
                                      <p:cBhvr>
                                        <p:cTn id="37" dur="500" fill="hold"/>
                                        <p:tgtEl>
                                          <p:spTgt spid="16389">
                                            <p:txEl>
                                              <p:pRg st="0" end="0"/>
                                            </p:txEl>
                                          </p:spTgt>
                                        </p:tgtEl>
                                        <p:attrNameLst>
                                          <p:attrName>ppt_x</p:attrName>
                                        </p:attrNameLst>
                                      </p:cBhvr>
                                      <p:tavLst>
                                        <p:tav tm="0">
                                          <p:val>
                                            <p:strVal val="#ppt_x-#ppt_w/2"/>
                                          </p:val>
                                        </p:tav>
                                        <p:tav tm="100000">
                                          <p:val>
                                            <p:strVal val="#ppt_x"/>
                                          </p:val>
                                        </p:tav>
                                      </p:tavLst>
                                    </p:anim>
                                    <p:anim calcmode="lin" valueType="num">
                                      <p:cBhvr>
                                        <p:cTn id="38" dur="500" fill="hold"/>
                                        <p:tgtEl>
                                          <p:spTgt spid="16389">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16389">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1638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8" fill="hold" grpId="0" nodeType="clickEffect">
                                  <p:stCondLst>
                                    <p:cond delay="0"/>
                                  </p:stCondLst>
                                  <p:childTnLst>
                                    <p:set>
                                      <p:cBhvr>
                                        <p:cTn id="44" dur="1" fill="hold">
                                          <p:stCondLst>
                                            <p:cond delay="0"/>
                                          </p:stCondLst>
                                        </p:cTn>
                                        <p:tgtEl>
                                          <p:spTgt spid="16389">
                                            <p:txEl>
                                              <p:pRg st="1" end="1"/>
                                            </p:txEl>
                                          </p:spTgt>
                                        </p:tgtEl>
                                        <p:attrNameLst>
                                          <p:attrName>style.visibility</p:attrName>
                                        </p:attrNameLst>
                                      </p:cBhvr>
                                      <p:to>
                                        <p:strVal val="visible"/>
                                      </p:to>
                                    </p:set>
                                    <p:anim calcmode="lin" valueType="num">
                                      <p:cBhvr>
                                        <p:cTn id="45" dur="500" fill="hold"/>
                                        <p:tgtEl>
                                          <p:spTgt spid="16389">
                                            <p:txEl>
                                              <p:pRg st="1" end="1"/>
                                            </p:txEl>
                                          </p:spTgt>
                                        </p:tgtEl>
                                        <p:attrNameLst>
                                          <p:attrName>ppt_x</p:attrName>
                                        </p:attrNameLst>
                                      </p:cBhvr>
                                      <p:tavLst>
                                        <p:tav tm="0">
                                          <p:val>
                                            <p:strVal val="#ppt_x-#ppt_w/2"/>
                                          </p:val>
                                        </p:tav>
                                        <p:tav tm="100000">
                                          <p:val>
                                            <p:strVal val="#ppt_x"/>
                                          </p:val>
                                        </p:tav>
                                      </p:tavLst>
                                    </p:anim>
                                    <p:anim calcmode="lin" valueType="num">
                                      <p:cBhvr>
                                        <p:cTn id="46" dur="500" fill="hold"/>
                                        <p:tgtEl>
                                          <p:spTgt spid="16389">
                                            <p:txEl>
                                              <p:pRg st="1" end="1"/>
                                            </p:txEl>
                                          </p:spTgt>
                                        </p:tgtEl>
                                        <p:attrNameLst>
                                          <p:attrName>ppt_y</p:attrName>
                                        </p:attrNameLst>
                                      </p:cBhvr>
                                      <p:tavLst>
                                        <p:tav tm="0">
                                          <p:val>
                                            <p:strVal val="#ppt_y"/>
                                          </p:val>
                                        </p:tav>
                                        <p:tav tm="100000">
                                          <p:val>
                                            <p:strVal val="#ppt_y"/>
                                          </p:val>
                                        </p:tav>
                                      </p:tavLst>
                                    </p:anim>
                                    <p:anim calcmode="lin" valueType="num">
                                      <p:cBhvr>
                                        <p:cTn id="47" dur="500" fill="hold"/>
                                        <p:tgtEl>
                                          <p:spTgt spid="16389">
                                            <p:txEl>
                                              <p:pRg st="1" end="1"/>
                                            </p:txEl>
                                          </p:spTgt>
                                        </p:tgtEl>
                                        <p:attrNameLst>
                                          <p:attrName>ppt_w</p:attrName>
                                        </p:attrNameLst>
                                      </p:cBhvr>
                                      <p:tavLst>
                                        <p:tav tm="0">
                                          <p:val>
                                            <p:fltVal val="0"/>
                                          </p:val>
                                        </p:tav>
                                        <p:tav tm="100000">
                                          <p:val>
                                            <p:strVal val="#ppt_w"/>
                                          </p:val>
                                        </p:tav>
                                      </p:tavLst>
                                    </p:anim>
                                    <p:anim calcmode="lin" valueType="num">
                                      <p:cBhvr>
                                        <p:cTn id="48" dur="500" fill="hold"/>
                                        <p:tgtEl>
                                          <p:spTgt spid="1638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8" fill="hold" grpId="0" nodeType="clickEffect">
                                  <p:stCondLst>
                                    <p:cond delay="0"/>
                                  </p:stCondLst>
                                  <p:childTnLst>
                                    <p:set>
                                      <p:cBhvr>
                                        <p:cTn id="52" dur="1" fill="hold">
                                          <p:stCondLst>
                                            <p:cond delay="0"/>
                                          </p:stCondLst>
                                        </p:cTn>
                                        <p:tgtEl>
                                          <p:spTgt spid="16389">
                                            <p:txEl>
                                              <p:pRg st="2" end="2"/>
                                            </p:txEl>
                                          </p:spTgt>
                                        </p:tgtEl>
                                        <p:attrNameLst>
                                          <p:attrName>style.visibility</p:attrName>
                                        </p:attrNameLst>
                                      </p:cBhvr>
                                      <p:to>
                                        <p:strVal val="visible"/>
                                      </p:to>
                                    </p:set>
                                    <p:anim calcmode="lin" valueType="num">
                                      <p:cBhvr>
                                        <p:cTn id="53" dur="500" fill="hold"/>
                                        <p:tgtEl>
                                          <p:spTgt spid="16389">
                                            <p:txEl>
                                              <p:pRg st="2" end="2"/>
                                            </p:txEl>
                                          </p:spTgt>
                                        </p:tgtEl>
                                        <p:attrNameLst>
                                          <p:attrName>ppt_x</p:attrName>
                                        </p:attrNameLst>
                                      </p:cBhvr>
                                      <p:tavLst>
                                        <p:tav tm="0">
                                          <p:val>
                                            <p:strVal val="#ppt_x-#ppt_w/2"/>
                                          </p:val>
                                        </p:tav>
                                        <p:tav tm="100000">
                                          <p:val>
                                            <p:strVal val="#ppt_x"/>
                                          </p:val>
                                        </p:tav>
                                      </p:tavLst>
                                    </p:anim>
                                    <p:anim calcmode="lin" valueType="num">
                                      <p:cBhvr>
                                        <p:cTn id="54" dur="500" fill="hold"/>
                                        <p:tgtEl>
                                          <p:spTgt spid="16389">
                                            <p:txEl>
                                              <p:pRg st="2" end="2"/>
                                            </p:txEl>
                                          </p:spTgt>
                                        </p:tgtEl>
                                        <p:attrNameLst>
                                          <p:attrName>ppt_y</p:attrName>
                                        </p:attrNameLst>
                                      </p:cBhvr>
                                      <p:tavLst>
                                        <p:tav tm="0">
                                          <p:val>
                                            <p:strVal val="#ppt_y"/>
                                          </p:val>
                                        </p:tav>
                                        <p:tav tm="100000">
                                          <p:val>
                                            <p:strVal val="#ppt_y"/>
                                          </p:val>
                                        </p:tav>
                                      </p:tavLst>
                                    </p:anim>
                                    <p:anim calcmode="lin" valueType="num">
                                      <p:cBhvr>
                                        <p:cTn id="55" dur="500" fill="hold"/>
                                        <p:tgtEl>
                                          <p:spTgt spid="16389">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1638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8" fill="hold" grpId="0" nodeType="clickEffect">
                                  <p:stCondLst>
                                    <p:cond delay="0"/>
                                  </p:stCondLst>
                                  <p:childTnLst>
                                    <p:set>
                                      <p:cBhvr>
                                        <p:cTn id="60" dur="1" fill="hold">
                                          <p:stCondLst>
                                            <p:cond delay="0"/>
                                          </p:stCondLst>
                                        </p:cTn>
                                        <p:tgtEl>
                                          <p:spTgt spid="16389">
                                            <p:txEl>
                                              <p:pRg st="3" end="3"/>
                                            </p:txEl>
                                          </p:spTgt>
                                        </p:tgtEl>
                                        <p:attrNameLst>
                                          <p:attrName>style.visibility</p:attrName>
                                        </p:attrNameLst>
                                      </p:cBhvr>
                                      <p:to>
                                        <p:strVal val="visible"/>
                                      </p:to>
                                    </p:set>
                                    <p:anim calcmode="lin" valueType="num">
                                      <p:cBhvr>
                                        <p:cTn id="61" dur="500" fill="hold"/>
                                        <p:tgtEl>
                                          <p:spTgt spid="16389">
                                            <p:txEl>
                                              <p:pRg st="3" end="3"/>
                                            </p:txEl>
                                          </p:spTgt>
                                        </p:tgtEl>
                                        <p:attrNameLst>
                                          <p:attrName>ppt_x</p:attrName>
                                        </p:attrNameLst>
                                      </p:cBhvr>
                                      <p:tavLst>
                                        <p:tav tm="0">
                                          <p:val>
                                            <p:strVal val="#ppt_x-#ppt_w/2"/>
                                          </p:val>
                                        </p:tav>
                                        <p:tav tm="100000">
                                          <p:val>
                                            <p:strVal val="#ppt_x"/>
                                          </p:val>
                                        </p:tav>
                                      </p:tavLst>
                                    </p:anim>
                                    <p:anim calcmode="lin" valueType="num">
                                      <p:cBhvr>
                                        <p:cTn id="62" dur="500" fill="hold"/>
                                        <p:tgtEl>
                                          <p:spTgt spid="16389">
                                            <p:txEl>
                                              <p:pRg st="3" end="3"/>
                                            </p:txEl>
                                          </p:spTgt>
                                        </p:tgtEl>
                                        <p:attrNameLst>
                                          <p:attrName>ppt_y</p:attrName>
                                        </p:attrNameLst>
                                      </p:cBhvr>
                                      <p:tavLst>
                                        <p:tav tm="0">
                                          <p:val>
                                            <p:strVal val="#ppt_y"/>
                                          </p:val>
                                        </p:tav>
                                        <p:tav tm="100000">
                                          <p:val>
                                            <p:strVal val="#ppt_y"/>
                                          </p:val>
                                        </p:tav>
                                      </p:tavLst>
                                    </p:anim>
                                    <p:anim calcmode="lin" valueType="num">
                                      <p:cBhvr>
                                        <p:cTn id="63" dur="500" fill="hold"/>
                                        <p:tgtEl>
                                          <p:spTgt spid="16389">
                                            <p:txEl>
                                              <p:pRg st="3" end="3"/>
                                            </p:txEl>
                                          </p:spTgt>
                                        </p:tgtEl>
                                        <p:attrNameLst>
                                          <p:attrName>ppt_w</p:attrName>
                                        </p:attrNameLst>
                                      </p:cBhvr>
                                      <p:tavLst>
                                        <p:tav tm="0">
                                          <p:val>
                                            <p:fltVal val="0"/>
                                          </p:val>
                                        </p:tav>
                                        <p:tav tm="100000">
                                          <p:val>
                                            <p:strVal val="#ppt_w"/>
                                          </p:val>
                                        </p:tav>
                                      </p:tavLst>
                                    </p:anim>
                                    <p:anim calcmode="lin" valueType="num">
                                      <p:cBhvr>
                                        <p:cTn id="64" dur="500" fill="hold"/>
                                        <p:tgtEl>
                                          <p:spTgt spid="16389">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P spid="16388" grpId="0" animBg="1" autoUpdateAnimBg="0"/>
      <p:bldP spid="1638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Luke 15:11-32</a:t>
            </a:r>
          </a:p>
        </p:txBody>
      </p:sp>
      <p:sp>
        <p:nvSpPr>
          <p:cNvPr id="5" name="Bevel 4"/>
          <p:cNvSpPr/>
          <p:nvPr/>
        </p:nvSpPr>
        <p:spPr>
          <a:xfrm>
            <a:off x="533400" y="2514600"/>
            <a:ext cx="8077200" cy="1219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rPr>
              <a:t>The Younger</a:t>
            </a:r>
          </a:p>
          <a:p>
            <a:pPr marL="857250" indent="-857250" algn="ctr"/>
            <a:r>
              <a:rPr lang="en-US" sz="2800" i="1" dirty="0">
                <a:solidFill>
                  <a:schemeClr val="accent6">
                    <a:lumMod val="75000"/>
                  </a:schemeClr>
                </a:solidFill>
              </a:rPr>
              <a:t>(Left – but came to himself)</a:t>
            </a:r>
          </a:p>
        </p:txBody>
      </p:sp>
      <p:sp>
        <p:nvSpPr>
          <p:cNvPr id="9" name="Rectangle 8"/>
          <p:cNvSpPr/>
          <p:nvPr/>
        </p:nvSpPr>
        <p:spPr>
          <a:xfrm>
            <a:off x="1370342" y="152400"/>
            <a:ext cx="5476179" cy="110799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600" b="1" cap="none" spc="150" dirty="0">
                <a:ln w="11430"/>
                <a:solidFill>
                  <a:schemeClr val="accent6">
                    <a:lumMod val="60000"/>
                    <a:lumOff val="40000"/>
                  </a:schemeClr>
                </a:solidFill>
                <a:effectLst>
                  <a:outerShdw blurRad="25400" algn="tl" rotWithShape="0">
                    <a:srgbClr val="000000">
                      <a:alpha val="43000"/>
                    </a:srgbClr>
                  </a:outerShdw>
                </a:effectLst>
              </a:rPr>
              <a:t>Two Brothers</a:t>
            </a:r>
          </a:p>
        </p:txBody>
      </p:sp>
    </p:spTree>
  </p:cSld>
  <p:clrMapOvr>
    <a:masterClrMapping/>
  </p:clrMapOvr>
  <p:transition spd="slow">
    <p:strip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rPr>
              <a:t>The Younger</a:t>
            </a:r>
          </a:p>
          <a:p>
            <a:pPr marL="857250" indent="-857250" algn="ctr"/>
            <a:r>
              <a:rPr lang="en-US" sz="2800" i="1" dirty="0">
                <a:solidFill>
                  <a:schemeClr val="accent6">
                    <a:lumMod val="75000"/>
                  </a:schemeClr>
                </a:solidFill>
              </a:rPr>
              <a:t>(Left – but came to himself)</a:t>
            </a:r>
          </a:p>
        </p:txBody>
      </p:sp>
      <p:pic>
        <p:nvPicPr>
          <p:cNvPr id="12290" name="Picture 2"/>
          <p:cNvPicPr>
            <a:picLocks noChangeAspect="1" noChangeArrowheads="1"/>
          </p:cNvPicPr>
          <p:nvPr/>
        </p:nvPicPr>
        <p:blipFill>
          <a:blip r:embed="rId2" cstate="print"/>
          <a:srcRect l="5312" r="55313" b="42201"/>
          <a:stretch>
            <a:fillRect/>
          </a:stretch>
        </p:blipFill>
        <p:spPr bwMode="auto">
          <a:xfrm rot="20688172">
            <a:off x="1469871" y="2368837"/>
            <a:ext cx="6230310" cy="27436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2000" fill="hold"/>
                                        <p:tgtEl>
                                          <p:spTgt spid="12290"/>
                                        </p:tgtEl>
                                        <p:attrNameLst>
                                          <p:attrName>ppt_w</p:attrName>
                                        </p:attrNameLst>
                                      </p:cBhvr>
                                      <p:tavLst>
                                        <p:tav tm="0">
                                          <p:val>
                                            <p:fltVal val="0"/>
                                          </p:val>
                                        </p:tav>
                                        <p:tav tm="100000">
                                          <p:val>
                                            <p:strVal val="#ppt_w"/>
                                          </p:val>
                                        </p:tav>
                                      </p:tavLst>
                                    </p:anim>
                                    <p:anim calcmode="lin" valueType="num">
                                      <p:cBhvr>
                                        <p:cTn id="8" dur="2000" fill="hold"/>
                                        <p:tgtEl>
                                          <p:spTgt spid="122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rPr>
              <a:t>The Younger</a:t>
            </a:r>
          </a:p>
          <a:p>
            <a:pPr marL="857250" indent="-857250" algn="ctr"/>
            <a:r>
              <a:rPr lang="en-US" sz="2800" i="1" dirty="0">
                <a:solidFill>
                  <a:schemeClr val="accent6">
                    <a:lumMod val="75000"/>
                  </a:schemeClr>
                </a:solidFill>
              </a:rPr>
              <a:t>(Left – but came to himself)</a:t>
            </a:r>
          </a:p>
        </p:txBody>
      </p:sp>
      <p:sp>
        <p:nvSpPr>
          <p:cNvPr id="10" name="TextBox 9"/>
          <p:cNvSpPr txBox="1"/>
          <p:nvPr/>
        </p:nvSpPr>
        <p:spPr>
          <a:xfrm>
            <a:off x="1143000" y="1981200"/>
            <a:ext cx="6781800" cy="584775"/>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rPr>
              <a:t>He did not immediately leave</a:t>
            </a:r>
          </a:p>
        </p:txBody>
      </p:sp>
      <p:sp>
        <p:nvSpPr>
          <p:cNvPr id="11" name="TextBox 10"/>
          <p:cNvSpPr txBox="1"/>
          <p:nvPr/>
        </p:nvSpPr>
        <p:spPr>
          <a:xfrm>
            <a:off x="762000" y="2667000"/>
            <a:ext cx="7620000" cy="3416320"/>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400" dirty="0">
                <a:solidFill>
                  <a:srgbClr val="FFFF99"/>
                </a:solidFill>
                <a:effectLst>
                  <a:outerShdw blurRad="38100" dist="38100" dir="2700000" algn="tl">
                    <a:srgbClr val="000000">
                      <a:alpha val="43137"/>
                    </a:srgbClr>
                  </a:outerShdw>
                </a:effectLst>
                <a:latin typeface="Arial Narrow" pitchFamily="34" charset="0"/>
              </a:rPr>
              <a:t>“Yet although he had gained his portion, he did not immediately leave his home.  St. Bernard sees a force in this, and observes how the apostasy of the heart will often precede the apostasy of the life. The divergence of the sinner’s will and will of the God does not immediately appear. Soon, however, it must, for </a:t>
            </a:r>
            <a:r>
              <a:rPr lang="en-US" sz="2400" i="1" dirty="0">
                <a:solidFill>
                  <a:srgbClr val="FFFF99"/>
                </a:solidFill>
                <a:effectLst>
                  <a:outerShdw blurRad="38100" dist="38100" dir="2700000" algn="tl">
                    <a:srgbClr val="000000">
                      <a:alpha val="43137"/>
                    </a:srgbClr>
                  </a:outerShdw>
                </a:effectLst>
                <a:latin typeface="Arial Narrow" pitchFamily="34" charset="0"/>
              </a:rPr>
              <a:t>not many days after, the younger son gathered all together, and took his journey into a far country.”</a:t>
            </a:r>
          </a:p>
          <a:p>
            <a:endParaRPr lang="en-US" sz="2400" dirty="0">
              <a:solidFill>
                <a:srgbClr val="FFFF99"/>
              </a:solidFill>
              <a:effectLst>
                <a:outerShdw blurRad="38100" dist="38100" dir="2700000" algn="tl">
                  <a:srgbClr val="000000">
                    <a:alpha val="43137"/>
                  </a:srgbClr>
                </a:outerShdw>
              </a:effectLst>
              <a:latin typeface="Arial Narrow" pitchFamily="34" charset="0"/>
            </a:endParaRPr>
          </a:p>
          <a:p>
            <a:pPr algn="r"/>
            <a:r>
              <a:rPr lang="en-US" sz="2000" dirty="0">
                <a:solidFill>
                  <a:srgbClr val="FFFF99"/>
                </a:solidFill>
                <a:effectLst>
                  <a:outerShdw blurRad="38100" dist="38100" dir="2700000" algn="tl">
                    <a:srgbClr val="000000">
                      <a:alpha val="43137"/>
                    </a:srgbClr>
                  </a:outerShdw>
                </a:effectLst>
                <a:latin typeface="Arial Narrow" pitchFamily="34" charset="0"/>
              </a:rPr>
              <a:t>R. C. Trench, </a:t>
            </a:r>
            <a:r>
              <a:rPr lang="en-US" sz="2000" i="1" dirty="0">
                <a:solidFill>
                  <a:srgbClr val="FFFF99"/>
                </a:solidFill>
                <a:effectLst>
                  <a:outerShdw blurRad="38100" dist="38100" dir="2700000" algn="tl">
                    <a:srgbClr val="000000">
                      <a:alpha val="43137"/>
                    </a:srgbClr>
                  </a:outerShdw>
                </a:effectLst>
                <a:latin typeface="Arial Narrow" pitchFamily="34" charset="0"/>
              </a:rPr>
              <a:t>Parables of Our Lord, </a:t>
            </a:r>
            <a:r>
              <a:rPr lang="en-US" sz="2000" dirty="0">
                <a:solidFill>
                  <a:srgbClr val="FFFF99"/>
                </a:solidFill>
                <a:effectLst>
                  <a:outerShdw blurRad="38100" dist="38100" dir="2700000" algn="tl">
                    <a:srgbClr val="000000">
                      <a:alpha val="43137"/>
                    </a:srgbClr>
                  </a:outerShdw>
                </a:effectLst>
                <a:latin typeface="Arial Narrow" pitchFamily="34" charset="0"/>
              </a:rPr>
              <a:t> 142</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fltVal val="0"/>
                                          </p:val>
                                        </p:tav>
                                        <p:tav tm="100000">
                                          <p:val>
                                            <p:strVal val="#ppt_w"/>
                                          </p:val>
                                        </p:tav>
                                      </p:tavLst>
                                    </p:anim>
                                    <p:anim calcmode="lin" valueType="num">
                                      <p:cBhvr>
                                        <p:cTn id="8" dur="20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rPr>
              <a:t>The Younger</a:t>
            </a:r>
          </a:p>
          <a:p>
            <a:pPr marL="857250" indent="-857250" algn="ctr"/>
            <a:r>
              <a:rPr lang="en-US" sz="2800" i="1" dirty="0">
                <a:solidFill>
                  <a:schemeClr val="accent6">
                    <a:lumMod val="75000"/>
                  </a:schemeClr>
                </a:solidFill>
              </a:rPr>
              <a:t>(Left – but came to himself)</a:t>
            </a:r>
          </a:p>
        </p:txBody>
      </p:sp>
      <p:sp>
        <p:nvSpPr>
          <p:cNvPr id="10" name="TextBox 9"/>
          <p:cNvSpPr txBox="1"/>
          <p:nvPr/>
        </p:nvSpPr>
        <p:spPr>
          <a:xfrm>
            <a:off x="1143000" y="1981200"/>
            <a:ext cx="6781800" cy="584775"/>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rPr>
              <a:t>He did not immediately leave</a:t>
            </a:r>
          </a:p>
        </p:txBody>
      </p:sp>
      <p:sp>
        <p:nvSpPr>
          <p:cNvPr id="5" name="Oval 4"/>
          <p:cNvSpPr/>
          <p:nvPr/>
        </p:nvSpPr>
        <p:spPr>
          <a:xfrm>
            <a:off x="5715000" y="3048000"/>
            <a:ext cx="3200400" cy="2057400"/>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Overt Action</a:t>
            </a:r>
          </a:p>
          <a:p>
            <a:pPr algn="ctr"/>
            <a:r>
              <a:rPr lang="en-US" sz="2400" dirty="0">
                <a:solidFill>
                  <a:schemeClr val="tx1"/>
                </a:solidFill>
              </a:rPr>
              <a:t>Sin</a:t>
            </a:r>
          </a:p>
          <a:p>
            <a:pPr algn="ctr"/>
            <a:r>
              <a:rPr lang="en-US" sz="2400" dirty="0">
                <a:solidFill>
                  <a:schemeClr val="tx1"/>
                </a:solidFill>
              </a:rPr>
              <a:t>Quitting</a:t>
            </a:r>
          </a:p>
          <a:p>
            <a:pPr algn="ctr"/>
            <a:r>
              <a:rPr lang="en-US" sz="2400" dirty="0">
                <a:solidFill>
                  <a:schemeClr val="tx1"/>
                </a:solidFill>
              </a:rPr>
              <a:t>Departure</a:t>
            </a:r>
          </a:p>
        </p:txBody>
      </p:sp>
      <p:grpSp>
        <p:nvGrpSpPr>
          <p:cNvPr id="9" name="Group 8"/>
          <p:cNvGrpSpPr/>
          <p:nvPr/>
        </p:nvGrpSpPr>
        <p:grpSpPr>
          <a:xfrm>
            <a:off x="1371600" y="2971800"/>
            <a:ext cx="4191000" cy="2914650"/>
            <a:chOff x="1371600" y="2971800"/>
            <a:chExt cx="4191000" cy="2914650"/>
          </a:xfrm>
        </p:grpSpPr>
        <p:sp>
          <p:nvSpPr>
            <p:cNvPr id="8" name="Right Arrow 7"/>
            <p:cNvSpPr/>
            <p:nvPr/>
          </p:nvSpPr>
          <p:spPr>
            <a:xfrm>
              <a:off x="2819400" y="3581400"/>
              <a:ext cx="2743200" cy="1143000"/>
            </a:xfrm>
            <a:prstGeom prst="rightArrow">
              <a:avLst/>
            </a:prstGeom>
            <a:solidFill>
              <a:srgbClr val="FFFF99"/>
            </a:solidFill>
            <a:ln>
              <a:solidFill>
                <a:srgbClr val="000000"/>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    Precedes</a:t>
              </a:r>
            </a:p>
          </p:txBody>
        </p:sp>
        <p:graphicFrame>
          <p:nvGraphicFramePr>
            <p:cNvPr id="13314" name="Object 2"/>
            <p:cNvGraphicFramePr>
              <a:graphicFrameLocks noChangeAspect="1"/>
            </p:cNvGraphicFramePr>
            <p:nvPr/>
          </p:nvGraphicFramePr>
          <p:xfrm>
            <a:off x="1371600" y="2971800"/>
            <a:ext cx="2057400" cy="2914650"/>
          </p:xfrm>
          <a:graphic>
            <a:graphicData uri="http://schemas.openxmlformats.org/presentationml/2006/ole">
              <mc:AlternateContent xmlns:mc="http://schemas.openxmlformats.org/markup-compatibility/2006">
                <mc:Choice xmlns:v="urn:schemas-microsoft-com:vml" Requires="v">
                  <p:oleObj spid="_x0000_s13316" name="Drawing" r:id="rId3" imgW="1790640" imgH="2514600" progId="WPDraw30.Drawing">
                    <p:embed/>
                  </p:oleObj>
                </mc:Choice>
                <mc:Fallback>
                  <p:oleObj name="Drawing" r:id="rId3" imgW="1790640" imgH="251460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971800"/>
                          <a:ext cx="2057400"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1905000" y="3733800"/>
              <a:ext cx="1138453" cy="523220"/>
            </a:xfrm>
            <a:prstGeom prst="rect">
              <a:avLst/>
            </a:prstGeom>
            <a:noFill/>
          </p:spPr>
          <p:txBody>
            <a:bodyPr wrap="none" rtlCol="0">
              <a:spAutoFit/>
            </a:bodyPr>
            <a:lstStyle/>
            <a:p>
              <a:r>
                <a:rPr lang="en-US" sz="2800" dirty="0">
                  <a:solidFill>
                    <a:schemeClr val="bg1"/>
                  </a:solidFill>
                </a:rPr>
                <a:t>Heart</a:t>
              </a:r>
            </a:p>
          </p:txBody>
        </p:sp>
      </p:gr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rPr>
              <a:t>The Younger</a:t>
            </a:r>
          </a:p>
          <a:p>
            <a:pPr marL="857250" indent="-857250" algn="ctr"/>
            <a:r>
              <a:rPr lang="en-US" sz="2800" i="1" dirty="0">
                <a:solidFill>
                  <a:schemeClr val="accent6">
                    <a:lumMod val="75000"/>
                  </a:schemeClr>
                </a:solidFill>
              </a:rPr>
              <a:t>(Left – but came to himself)</a:t>
            </a:r>
          </a:p>
        </p:txBody>
      </p:sp>
      <p:sp>
        <p:nvSpPr>
          <p:cNvPr id="10" name="TextBox 9"/>
          <p:cNvSpPr txBox="1"/>
          <p:nvPr/>
        </p:nvSpPr>
        <p:spPr>
          <a:xfrm>
            <a:off x="304800" y="1981200"/>
            <a:ext cx="8534400" cy="2554545"/>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rPr>
              <a:t>He did not immediately leave</a:t>
            </a:r>
          </a:p>
          <a:p>
            <a:pPr algn="ctr"/>
            <a:endParaRPr lang="en-US" sz="3200" dirty="0">
              <a:effectLst>
                <a:outerShdw blurRad="38100" dist="38100" dir="2700000" algn="tl">
                  <a:srgbClr val="000000">
                    <a:alpha val="43137"/>
                  </a:srgbClr>
                </a:outerShdw>
              </a:effectLst>
            </a:endParaRPr>
          </a:p>
          <a:p>
            <a:pPr algn="ctr"/>
            <a:r>
              <a:rPr lang="en-US" sz="3200" dirty="0">
                <a:effectLst>
                  <a:outerShdw blurRad="38100" dist="38100" dir="2700000" algn="tl">
                    <a:srgbClr val="000000">
                      <a:alpha val="43137"/>
                    </a:srgbClr>
                  </a:outerShdw>
                </a:effectLst>
              </a:rPr>
              <a:t>Humility does not demand forgiveness, but begs</a:t>
            </a:r>
          </a:p>
          <a:p>
            <a:pPr algn="ctr"/>
            <a:r>
              <a:rPr lang="en-US" sz="3200" dirty="0">
                <a:effectLst>
                  <a:outerShdw blurRad="38100" dist="38100" dir="2700000" algn="tl">
                    <a:srgbClr val="000000">
                      <a:alpha val="43137"/>
                    </a:srgbClr>
                  </a:outerShdw>
                </a:effectLst>
              </a:rPr>
              <a:t>(vv. 18-19, 21)</a:t>
            </a:r>
          </a:p>
        </p:txBody>
      </p:sp>
    </p:spTree>
  </p:cSld>
  <p:clrMapOvr>
    <a:masterClrMapping/>
  </p:clrMapOvr>
  <p:transition spd="slow">
    <p:strip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609600" y="1828800"/>
            <a:ext cx="8077200" cy="3170099"/>
          </a:xfrm>
          <a:prstGeom prst="rect">
            <a:avLst/>
          </a:prstGeom>
          <a:noFill/>
          <a:ln w="9525">
            <a:noFill/>
            <a:miter lim="800000"/>
            <a:headEnd/>
            <a:tailEnd/>
          </a:ln>
          <a:effectLst/>
        </p:spPr>
        <p:txBody>
          <a:bodyPr>
            <a:spAutoFit/>
          </a:bodyPr>
          <a:lstStyle/>
          <a:p>
            <a:pPr algn="ctr"/>
            <a:r>
              <a:rPr lang="en-US" sz="4000" b="1" u="sng" dirty="0">
                <a:solidFill>
                  <a:prstClr val="white"/>
                </a:solidFill>
                <a:effectLst>
                  <a:outerShdw blurRad="38100" dist="38100" dir="2700000" algn="tl">
                    <a:srgbClr val="000000">
                      <a:alpha val="43137"/>
                    </a:srgbClr>
                  </a:outerShdw>
                </a:effectLst>
              </a:rPr>
              <a:t>Luke 15:17</a:t>
            </a:r>
          </a:p>
          <a:p>
            <a:endParaRPr lang="en-US" sz="3200" dirty="0">
              <a:solidFill>
                <a:prstClr val="white"/>
              </a:solidFill>
              <a:effectLst>
                <a:outerShdw blurRad="38100" dist="38100" dir="2700000" algn="tl">
                  <a:srgbClr val="000000">
                    <a:alpha val="43137"/>
                  </a:srgbClr>
                </a:outerShdw>
              </a:effectLst>
            </a:endParaRPr>
          </a:p>
          <a:p>
            <a:r>
              <a:rPr lang="en-US" sz="3200" dirty="0">
                <a:solidFill>
                  <a:prstClr val="white"/>
                </a:solidFill>
                <a:effectLst>
                  <a:outerShdw blurRad="38100" dist="38100" dir="2700000" algn="tl">
                    <a:srgbClr val="000000">
                      <a:alpha val="43137"/>
                    </a:srgbClr>
                  </a:outerShdw>
                </a:effectLst>
              </a:rPr>
              <a:t>17 But </a:t>
            </a:r>
            <a:r>
              <a:rPr lang="en-US" sz="3200" b="1" dirty="0">
                <a:solidFill>
                  <a:srgbClr val="FFFF00"/>
                </a:solidFill>
                <a:effectLst>
                  <a:outerShdw blurRad="38100" dist="38100" dir="2700000" algn="tl">
                    <a:srgbClr val="000000">
                      <a:alpha val="43137"/>
                    </a:srgbClr>
                  </a:outerShdw>
                </a:effectLst>
              </a:rPr>
              <a:t>when he came to himself</a:t>
            </a:r>
            <a:r>
              <a:rPr lang="en-US" sz="3200" dirty="0">
                <a:solidFill>
                  <a:srgbClr val="FFFF00"/>
                </a:solidFill>
                <a:effectLst>
                  <a:outerShdw blurRad="38100" dist="38100" dir="2700000" algn="tl">
                    <a:srgbClr val="000000">
                      <a:alpha val="43137"/>
                    </a:srgbClr>
                  </a:outerShdw>
                </a:effectLst>
              </a:rPr>
              <a:t>, </a:t>
            </a:r>
            <a:r>
              <a:rPr lang="en-US" sz="3200" dirty="0">
                <a:solidFill>
                  <a:prstClr val="white"/>
                </a:solidFill>
                <a:effectLst>
                  <a:outerShdw blurRad="38100" dist="38100" dir="2700000" algn="tl">
                    <a:srgbClr val="000000">
                      <a:alpha val="43137"/>
                    </a:srgbClr>
                  </a:outerShdw>
                </a:effectLst>
              </a:rPr>
              <a:t>he said, 'How many of my father's hired servants have bread enough and to spare, and I perish with hunger! </a:t>
            </a:r>
          </a:p>
        </p:txBody>
      </p:sp>
      <p:sp>
        <p:nvSpPr>
          <p:cNvPr id="4" name="Bevel 3"/>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prstClr val="black"/>
                </a:solidFill>
              </a:rPr>
              <a:t>The Younger</a:t>
            </a:r>
          </a:p>
          <a:p>
            <a:pPr marL="857250" indent="-857250" algn="ctr"/>
            <a:r>
              <a:rPr lang="en-US" sz="2800" i="1" dirty="0">
                <a:solidFill>
                  <a:srgbClr val="00349E">
                    <a:lumMod val="75000"/>
                  </a:srgbClr>
                </a:solidFill>
              </a:rPr>
              <a:t>(Left – but came to himself)</a:t>
            </a:r>
          </a:p>
        </p:txBody>
      </p:sp>
    </p:spTree>
  </p:cSld>
  <p:clrMapOvr>
    <a:masterClrMapping/>
  </p:clrMapOvr>
  <p:transition spd="slow">
    <p:strips/>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1" name="Object 3"/>
          <p:cNvGraphicFramePr>
            <a:graphicFrameLocks noChangeAspect="1"/>
          </p:cNvGraphicFramePr>
          <p:nvPr/>
        </p:nvGraphicFramePr>
        <p:xfrm>
          <a:off x="1752600" y="0"/>
          <a:ext cx="5099050" cy="7162800"/>
        </p:xfrm>
        <a:graphic>
          <a:graphicData uri="http://schemas.openxmlformats.org/presentationml/2006/ole">
            <mc:AlternateContent xmlns:mc="http://schemas.openxmlformats.org/markup-compatibility/2006">
              <mc:Choice xmlns:v="urn:schemas-microsoft-com:vml" Requires="v">
                <p:oleObj spid="_x0000_s9220" name="Drawing" r:id="rId3" imgW="1790640" imgH="2514600" progId="WPDraw30.Drawing">
                  <p:embed/>
                </p:oleObj>
              </mc:Choice>
              <mc:Fallback>
                <p:oleObj name="Drawing" r:id="rId3" imgW="1790640" imgH="251460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0"/>
                        <a:ext cx="5099050"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3" name="AutoShape 5" descr="Purple mesh"/>
          <p:cNvSpPr>
            <a:spLocks noChangeArrowheads="1"/>
          </p:cNvSpPr>
          <p:nvPr/>
        </p:nvSpPr>
        <p:spPr bwMode="auto">
          <a:xfrm>
            <a:off x="685800" y="2743200"/>
            <a:ext cx="7848600" cy="990600"/>
          </a:xfrm>
          <a:prstGeom prst="bevel">
            <a:avLst>
              <a:gd name="adj" fmla="val 12500"/>
            </a:avLst>
          </a:prstGeom>
          <a:solidFill>
            <a:schemeClr val="bg1">
              <a:lumMod val="95000"/>
              <a:lumOff val="5000"/>
            </a:schemeClr>
          </a:solidFill>
          <a:ln w="9525">
            <a:solidFill>
              <a:schemeClr val="bg1"/>
            </a:solidFill>
            <a:miter lim="800000"/>
            <a:headEnd/>
            <a:tailEnd/>
          </a:ln>
          <a:effectLst/>
        </p:spPr>
        <p:txBody>
          <a:bodyPr wrap="none" anchor="ctr"/>
          <a:lstStyle/>
          <a:p>
            <a:pPr marL="742950" indent="-742950" algn="ctr"/>
            <a:r>
              <a:rPr lang="en-US" sz="3600" dirty="0">
                <a:solidFill>
                  <a:srgbClr val="FFFF99"/>
                </a:solidFill>
              </a:rPr>
              <a:t>A. Before He Came To Himself</a:t>
            </a:r>
          </a:p>
        </p:txBody>
      </p:sp>
      <p:sp>
        <p:nvSpPr>
          <p:cNvPr id="5" name="Bevel 4"/>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prstClr val="black"/>
                </a:solidFill>
              </a:rPr>
              <a:t>The Younger</a:t>
            </a:r>
          </a:p>
          <a:p>
            <a:pPr marL="857250" indent="-857250" algn="ctr"/>
            <a:r>
              <a:rPr lang="en-US" sz="2800" i="1" dirty="0">
                <a:solidFill>
                  <a:srgbClr val="00349E">
                    <a:lumMod val="75000"/>
                  </a:srgbClr>
                </a:solidFill>
              </a:rPr>
              <a:t>(Left – but came to himself)</a:t>
            </a:r>
          </a:p>
        </p:txBody>
      </p:sp>
    </p:spTree>
  </p:cSld>
  <p:clrMapOvr>
    <a:masterClrMapping/>
  </p:clrMapOvr>
  <p:transition spd="slow">
    <p:strip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descr="Purple mesh"/>
          <p:cNvSpPr>
            <a:spLocks noChangeArrowheads="1"/>
          </p:cNvSpPr>
          <p:nvPr/>
        </p:nvSpPr>
        <p:spPr bwMode="auto">
          <a:xfrm>
            <a:off x="685800" y="304800"/>
            <a:ext cx="7848600" cy="990600"/>
          </a:xfrm>
          <a:prstGeom prst="bevel">
            <a:avLst>
              <a:gd name="adj" fmla="val 12500"/>
            </a:avLst>
          </a:prstGeom>
          <a:solidFill>
            <a:schemeClr val="bg1">
              <a:lumMod val="95000"/>
              <a:lumOff val="5000"/>
            </a:schemeClr>
          </a:solidFill>
          <a:ln w="9525">
            <a:solidFill>
              <a:schemeClr val="bg1"/>
            </a:solidFill>
            <a:miter lim="800000"/>
            <a:headEnd/>
            <a:tailEnd/>
          </a:ln>
          <a:effectLst/>
        </p:spPr>
        <p:txBody>
          <a:bodyPr wrap="none" anchor="ctr"/>
          <a:lstStyle/>
          <a:p>
            <a:pPr algn="ctr"/>
            <a:r>
              <a:rPr lang="en-US" sz="3600" dirty="0">
                <a:solidFill>
                  <a:srgbClr val="FFFF99"/>
                </a:solidFill>
              </a:rPr>
              <a:t>A. Before He Came To Himself</a:t>
            </a:r>
          </a:p>
        </p:txBody>
      </p:sp>
      <p:sp>
        <p:nvSpPr>
          <p:cNvPr id="22531" name="Text Box 3"/>
          <p:cNvSpPr txBox="1">
            <a:spLocks noChangeArrowheads="1"/>
          </p:cNvSpPr>
          <p:nvPr/>
        </p:nvSpPr>
        <p:spPr bwMode="auto">
          <a:xfrm>
            <a:off x="914400" y="1676400"/>
            <a:ext cx="8229600" cy="4462760"/>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Narrow" pitchFamily="34" charset="0"/>
              </a:rPr>
              <a:t>What It Means - Not At Himself</a:t>
            </a:r>
            <a:endParaRPr lang="en-US" sz="2800" b="1" dirty="0">
              <a:solidFill>
                <a:srgbClr val="FFFF00"/>
              </a:solidFill>
              <a:effectLst>
                <a:outerShdw blurRad="38100" dist="38100" dir="2700000" algn="tl">
                  <a:srgbClr val="000000">
                    <a:alpha val="43137"/>
                  </a:srgbClr>
                </a:outerShdw>
              </a:effectLst>
              <a:latin typeface="Arial Narrow" pitchFamily="34" charset="0"/>
            </a:endParaRPr>
          </a:p>
          <a:p>
            <a:pPr lvl="1">
              <a:buFontTx/>
              <a:buChar char="•"/>
            </a:pPr>
            <a:r>
              <a:rPr lang="en-US" sz="2800" b="1" dirty="0">
                <a:solidFill>
                  <a:prstClr val="white"/>
                </a:solidFill>
                <a:effectLst>
                  <a:outerShdw blurRad="38100" dist="38100" dir="2700000" algn="tl">
                    <a:srgbClr val="000000">
                      <a:alpha val="43137"/>
                    </a:srgbClr>
                  </a:outerShdw>
                </a:effectLst>
                <a:latin typeface="Arial Narrow" pitchFamily="34" charset="0"/>
              </a:rPr>
              <a:t> </a:t>
            </a:r>
            <a:r>
              <a:rPr lang="en-US" sz="2800" dirty="0">
                <a:solidFill>
                  <a:prstClr val="white"/>
                </a:solidFill>
                <a:effectLst>
                  <a:outerShdw blurRad="38100" dist="38100" dir="2700000" algn="tl">
                    <a:srgbClr val="000000">
                      <a:alpha val="43137"/>
                    </a:srgbClr>
                  </a:outerShdw>
                </a:effectLst>
                <a:latin typeface="Arial Narrow" pitchFamily="34" charset="0"/>
              </a:rPr>
              <a:t>Not mean - not accountable / responsible</a:t>
            </a:r>
          </a:p>
          <a:p>
            <a:pPr lvl="1">
              <a:buFontTx/>
              <a:buChar char="•"/>
            </a:pPr>
            <a:r>
              <a:rPr lang="en-US" sz="2800" dirty="0">
                <a:solidFill>
                  <a:prstClr val="white"/>
                </a:solidFill>
                <a:effectLst>
                  <a:outerShdw blurRad="38100" dist="38100" dir="2700000" algn="tl">
                    <a:srgbClr val="000000">
                      <a:alpha val="43137"/>
                    </a:srgbClr>
                  </a:outerShdw>
                </a:effectLst>
                <a:latin typeface="Arial Narrow" pitchFamily="34" charset="0"/>
              </a:rPr>
              <a:t> Lost track of who he was &amp; where going</a:t>
            </a:r>
          </a:p>
          <a:p>
            <a:pPr lvl="1">
              <a:buFontTx/>
              <a:buChar char="•"/>
            </a:pPr>
            <a:r>
              <a:rPr lang="en-US" sz="2800" dirty="0">
                <a:solidFill>
                  <a:prstClr val="white"/>
                </a:solidFill>
                <a:effectLst>
                  <a:outerShdw blurRad="38100" dist="38100" dir="2700000" algn="tl">
                    <a:srgbClr val="000000">
                      <a:alpha val="43137"/>
                    </a:srgbClr>
                  </a:outerShdw>
                </a:effectLst>
                <a:latin typeface="Arial Narrow" pitchFamily="34" charset="0"/>
              </a:rPr>
              <a:t> Alienated from </a:t>
            </a:r>
            <a:r>
              <a:rPr lang="en-US" sz="2800" dirty="0" err="1">
                <a:solidFill>
                  <a:prstClr val="white"/>
                </a:solidFill>
                <a:effectLst>
                  <a:outerShdw blurRad="38100" dist="38100" dir="2700000" algn="tl">
                    <a:srgbClr val="000000">
                      <a:alpha val="43137"/>
                    </a:srgbClr>
                  </a:outerShdw>
                </a:effectLst>
                <a:latin typeface="Arial Narrow" pitchFamily="34" charset="0"/>
              </a:rPr>
              <a:t>from</a:t>
            </a:r>
            <a:r>
              <a:rPr lang="en-US" sz="2800" dirty="0">
                <a:solidFill>
                  <a:prstClr val="white"/>
                </a:solidFill>
                <a:effectLst>
                  <a:outerShdw blurRad="38100" dist="38100" dir="2700000" algn="tl">
                    <a:srgbClr val="000000">
                      <a:alpha val="43137"/>
                    </a:srgbClr>
                  </a:outerShdw>
                </a:effectLst>
                <a:latin typeface="Arial Narrow" pitchFamily="34" charset="0"/>
              </a:rPr>
              <a:t> his real self</a:t>
            </a:r>
          </a:p>
          <a:p>
            <a:pPr lvl="1">
              <a:buFontTx/>
              <a:buChar char="•"/>
            </a:pPr>
            <a:r>
              <a:rPr lang="en-US" sz="2800" dirty="0">
                <a:solidFill>
                  <a:prstClr val="white"/>
                </a:solidFill>
                <a:effectLst>
                  <a:outerShdw blurRad="38100" dist="38100" dir="2700000" algn="tl">
                    <a:srgbClr val="000000">
                      <a:alpha val="43137"/>
                    </a:srgbClr>
                  </a:outerShdw>
                </a:effectLst>
                <a:latin typeface="Arial Narrow" pitchFamily="34" charset="0"/>
              </a:rPr>
              <a:t> “Contrary to sound judgment and the 	decisions of a sound mind” (Barnes)</a:t>
            </a:r>
          </a:p>
          <a:p>
            <a:pPr lvl="1">
              <a:buFontTx/>
              <a:buChar char="•"/>
            </a:pPr>
            <a:r>
              <a:rPr lang="en-US" sz="2800" dirty="0">
                <a:solidFill>
                  <a:prstClr val="white"/>
                </a:solidFill>
                <a:effectLst>
                  <a:outerShdw blurRad="38100" dist="38100" dir="2700000" algn="tl">
                    <a:srgbClr val="000000">
                      <a:alpha val="43137"/>
                    </a:srgbClr>
                  </a:outerShdw>
                </a:effectLst>
                <a:latin typeface="Arial Narrow" pitchFamily="34" charset="0"/>
              </a:rPr>
              <a:t> “As if he had been beside himself” (J,F&amp; B)</a:t>
            </a:r>
          </a:p>
          <a:p>
            <a:pPr lvl="1">
              <a:buFontTx/>
              <a:buChar char="•"/>
            </a:pPr>
            <a:r>
              <a:rPr lang="en-US" sz="2800" dirty="0">
                <a:solidFill>
                  <a:prstClr val="white"/>
                </a:solidFill>
                <a:effectLst>
                  <a:outerShdw blurRad="38100" dist="38100" dir="2700000" algn="tl">
                    <a:srgbClr val="000000">
                      <a:alpha val="43137"/>
                    </a:srgbClr>
                  </a:outerShdw>
                </a:effectLst>
                <a:latin typeface="Arial Narrow" pitchFamily="34" charset="0"/>
              </a:rPr>
              <a:t> As if he had been far from himself as he was from home. As a matter of fact he had been away, out of his head, and now began to see things as they really were.” (Robertson)</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 calcmode="lin" valueType="num">
                                      <p:cBhvr additive="base">
                                        <p:cTn id="37" dur="500" fill="hold"/>
                                        <p:tgtEl>
                                          <p:spTgt spid="225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531">
                                            <p:txEl>
                                              <p:pRg st="6" end="6"/>
                                            </p:txEl>
                                          </p:spTgt>
                                        </p:tgtEl>
                                        <p:attrNameLst>
                                          <p:attrName>style.visibility</p:attrName>
                                        </p:attrNameLst>
                                      </p:cBhvr>
                                      <p:to>
                                        <p:strVal val="visible"/>
                                      </p:to>
                                    </p:set>
                                    <p:anim calcmode="lin" valueType="num">
                                      <p:cBhvr additive="base">
                                        <p:cTn id="43" dur="500" fill="hold"/>
                                        <p:tgtEl>
                                          <p:spTgt spid="2253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438400" y="228600"/>
            <a:ext cx="4343400" cy="707886"/>
          </a:xfrm>
          <a:prstGeom prst="rect">
            <a:avLst/>
          </a:prstGeom>
          <a:solidFill>
            <a:schemeClr val="bg1"/>
          </a:solidFill>
          <a:ln w="9525">
            <a:solidFill>
              <a:schemeClr val="accent2"/>
            </a:solidFill>
            <a:miter lim="800000"/>
            <a:headEnd/>
            <a:tailEnd/>
          </a:ln>
          <a:effectLst/>
        </p:spPr>
        <p:txBody>
          <a:bodyPr wrap="square">
            <a:spAutoFit/>
          </a:bodyPr>
          <a:lstStyle/>
          <a:p>
            <a:pPr algn="ctr"/>
            <a:r>
              <a:rPr lang="en-US" sz="4000">
                <a:solidFill>
                  <a:prstClr val="white"/>
                </a:solidFill>
              </a:rPr>
              <a:t>Sober - Sobriety</a:t>
            </a:r>
          </a:p>
        </p:txBody>
      </p:sp>
      <p:sp>
        <p:nvSpPr>
          <p:cNvPr id="23555" name="Text Box 3"/>
          <p:cNvSpPr txBox="1">
            <a:spLocks noChangeArrowheads="1"/>
          </p:cNvSpPr>
          <p:nvPr/>
        </p:nvSpPr>
        <p:spPr bwMode="auto">
          <a:xfrm>
            <a:off x="457200" y="1143000"/>
            <a:ext cx="8305800" cy="4832092"/>
          </a:xfrm>
          <a:prstGeom prst="rect">
            <a:avLst/>
          </a:prstGeom>
          <a:noFill/>
          <a:ln w="9525">
            <a:noFill/>
            <a:miter lim="800000"/>
            <a:headEnd/>
            <a:tailEnd/>
          </a:ln>
          <a:effectLst/>
        </p:spPr>
        <p:txBody>
          <a:bodyPr>
            <a:spAutoFit/>
          </a:bodyPr>
          <a:lstStyle/>
          <a:p>
            <a:r>
              <a:rPr lang="en-US" sz="2800" b="1" u="sng" dirty="0">
                <a:solidFill>
                  <a:srgbClr val="FFFF99"/>
                </a:solidFill>
                <a:effectLst>
                  <a:outerShdw blurRad="38100" dist="38100" dir="2700000" algn="tl">
                    <a:srgbClr val="000000">
                      <a:alpha val="43137"/>
                    </a:srgbClr>
                  </a:outerShdw>
                </a:effectLst>
              </a:rPr>
              <a:t>Strong’s</a:t>
            </a:r>
            <a:r>
              <a:rPr lang="en-US" sz="2800" dirty="0">
                <a:solidFill>
                  <a:srgbClr val="FFFF99"/>
                </a:solidFill>
                <a:effectLst>
                  <a:outerShdw blurRad="38100" dist="38100" dir="2700000" algn="tl">
                    <a:srgbClr val="000000">
                      <a:alpha val="43137"/>
                    </a:srgbClr>
                  </a:outerShdw>
                </a:effectLst>
              </a:rPr>
              <a:t>:</a:t>
            </a:r>
            <a:r>
              <a:rPr lang="en-US" sz="2800" dirty="0">
                <a:solidFill>
                  <a:prstClr val="white"/>
                </a:solidFill>
                <a:effectLst>
                  <a:outerShdw blurRad="38100" dist="38100" dir="2700000" algn="tl">
                    <a:srgbClr val="000000">
                      <a:alpha val="43137"/>
                    </a:srgbClr>
                  </a:outerShdw>
                </a:effectLst>
              </a:rPr>
              <a:t> soundness of mind, i.e. (literally) sanity or (figuratively) self-control:</a:t>
            </a:r>
          </a:p>
          <a:p>
            <a:endParaRPr lang="en-US" sz="2800" dirty="0">
              <a:solidFill>
                <a:prstClr val="white"/>
              </a:solidFill>
              <a:effectLst>
                <a:outerShdw blurRad="38100" dist="38100" dir="2700000" algn="tl">
                  <a:srgbClr val="000000">
                    <a:alpha val="43137"/>
                  </a:srgbClr>
                </a:outerShdw>
              </a:effectLst>
            </a:endParaRPr>
          </a:p>
          <a:p>
            <a:r>
              <a:rPr lang="en-US" sz="2800" b="1" u="sng" dirty="0">
                <a:solidFill>
                  <a:srgbClr val="FFFF99"/>
                </a:solidFill>
                <a:effectLst>
                  <a:outerShdw blurRad="38100" dist="38100" dir="2700000" algn="tl">
                    <a:srgbClr val="000000">
                      <a:alpha val="43137"/>
                    </a:srgbClr>
                  </a:outerShdw>
                </a:effectLst>
              </a:rPr>
              <a:t>Vines:</a:t>
            </a:r>
            <a:r>
              <a:rPr lang="en-US" sz="2800" b="1" dirty="0">
                <a:solidFill>
                  <a:prstClr val="white"/>
                </a:solidFill>
                <a:effectLst>
                  <a:outerShdw blurRad="38100" dist="38100" dir="2700000" algn="tl">
                    <a:srgbClr val="000000">
                      <a:alpha val="43137"/>
                    </a:srgbClr>
                  </a:outerShdw>
                </a:effectLst>
              </a:rPr>
              <a:t> </a:t>
            </a:r>
            <a:r>
              <a:rPr lang="en-US" sz="2800" dirty="0">
                <a:solidFill>
                  <a:prstClr val="white"/>
                </a:solidFill>
                <a:effectLst>
                  <a:outerShdw blurRad="38100" dist="38100" dir="2700000" algn="tl">
                    <a:srgbClr val="000000">
                      <a:alpha val="43137"/>
                    </a:srgbClr>
                  </a:outerShdw>
                </a:effectLst>
              </a:rPr>
              <a:t>denotes "soundness of mind" …. "sound judgment" practically expresses the meaning; "it is that habitual inner self-government, with its constant rein on all the passions and desires, which would hinder the temptation to these from arising, ….</a:t>
            </a:r>
          </a:p>
          <a:p>
            <a:r>
              <a:rPr lang="en-US" sz="2800" dirty="0">
                <a:solidFill>
                  <a:prstClr val="white"/>
                </a:solidFill>
                <a:effectLst>
                  <a:outerShdw blurRad="38100" dist="38100" dir="2700000" algn="tl">
                    <a:srgbClr val="000000">
                      <a:alpha val="43137"/>
                    </a:srgbClr>
                  </a:outerShdw>
                </a:effectLst>
              </a:rPr>
              <a:t> </a:t>
            </a:r>
          </a:p>
          <a:p>
            <a:r>
              <a:rPr lang="en-US" sz="2800" b="1" u="sng" dirty="0">
                <a:solidFill>
                  <a:srgbClr val="FFFF99"/>
                </a:solidFill>
                <a:effectLst>
                  <a:outerShdw blurRad="38100" dist="38100" dir="2700000" algn="tl">
                    <a:srgbClr val="000000">
                      <a:alpha val="43137"/>
                    </a:srgbClr>
                  </a:outerShdw>
                </a:effectLst>
              </a:rPr>
              <a:t>RSV</a:t>
            </a:r>
            <a:r>
              <a:rPr lang="en-US" sz="2800" u="sng" dirty="0">
                <a:solidFill>
                  <a:srgbClr val="FFFF99"/>
                </a:solidFill>
                <a:effectLst>
                  <a:outerShdw blurRad="38100" dist="38100" dir="2700000" algn="tl">
                    <a:srgbClr val="000000">
                      <a:alpha val="43137"/>
                    </a:srgbClr>
                  </a:outerShdw>
                </a:effectLst>
              </a:rPr>
              <a:t>:</a:t>
            </a:r>
            <a:r>
              <a:rPr lang="en-US" sz="2800" dirty="0">
                <a:solidFill>
                  <a:srgbClr val="FFFF99"/>
                </a:solidFill>
                <a:effectLst>
                  <a:outerShdw blurRad="38100" dist="38100" dir="2700000" algn="tl">
                    <a:srgbClr val="000000">
                      <a:alpha val="43137"/>
                    </a:srgbClr>
                  </a:outerShdw>
                </a:effectLst>
              </a:rPr>
              <a:t> </a:t>
            </a:r>
            <a:r>
              <a:rPr lang="en-US" sz="2800" dirty="0">
                <a:solidFill>
                  <a:prstClr val="white"/>
                </a:solidFill>
                <a:effectLst>
                  <a:outerShdw blurRad="38100" dist="38100" dir="2700000" algn="tl">
                    <a:srgbClr val="000000">
                      <a:alpha val="43137"/>
                    </a:srgbClr>
                  </a:outerShdw>
                </a:effectLst>
              </a:rPr>
              <a:t>Sensibly</a:t>
            </a:r>
            <a:endParaRPr lang="en-US" sz="3200" dirty="0">
              <a:solidFill>
                <a:prstClr val="white"/>
              </a:solidFill>
              <a:effectLst>
                <a:outerShdw blurRad="38100" dist="38100" dir="2700000" algn="tl">
                  <a:srgbClr val="000000">
                    <a:alpha val="43137"/>
                  </a:srgbClr>
                </a:outerShdw>
              </a:effectLst>
            </a:endParaRPr>
          </a:p>
        </p:txBody>
      </p:sp>
      <p:sp>
        <p:nvSpPr>
          <p:cNvPr id="23556" name="Text Box 4"/>
          <p:cNvSpPr txBox="1">
            <a:spLocks noChangeArrowheads="1"/>
          </p:cNvSpPr>
          <p:nvPr/>
        </p:nvSpPr>
        <p:spPr bwMode="auto">
          <a:xfrm>
            <a:off x="4114800" y="4953000"/>
            <a:ext cx="3171825" cy="711200"/>
          </a:xfrm>
          <a:prstGeom prst="rect">
            <a:avLst/>
          </a:prstGeom>
          <a:solidFill>
            <a:srgbClr val="FFFFCC"/>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spAutoFit/>
          </a:bodyPr>
          <a:lstStyle/>
          <a:p>
            <a:r>
              <a:rPr lang="en-US" sz="4000" b="1">
                <a:solidFill>
                  <a:srgbClr val="E40059"/>
                </a:solidFill>
              </a:rPr>
              <a:t>1 Tim. 2:9, 15</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 calcmode="lin" valueType="num">
                                      <p:cBhvr additive="base">
                                        <p:cTn id="13" dur="500" fill="hold"/>
                                        <p:tgtEl>
                                          <p:spTgt spid="2355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55">
                                            <p:txEl>
                                              <p:pRg st="4" end="4"/>
                                            </p:txEl>
                                          </p:spTgt>
                                        </p:tgtEl>
                                        <p:attrNameLst>
                                          <p:attrName>style.visibility</p:attrName>
                                        </p:attrNameLst>
                                      </p:cBhvr>
                                      <p:to>
                                        <p:strVal val="visible"/>
                                      </p:to>
                                    </p:set>
                                    <p:anim calcmode="lin" valueType="num">
                                      <p:cBhvr additive="base">
                                        <p:cTn id="25" dur="500" fill="hold"/>
                                        <p:tgtEl>
                                          <p:spTgt spid="2355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5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3556"/>
                                        </p:tgtEl>
                                        <p:attrNameLst>
                                          <p:attrName>style.visibility</p:attrName>
                                        </p:attrNameLst>
                                      </p:cBhvr>
                                      <p:to>
                                        <p:strVal val="visible"/>
                                      </p:to>
                                    </p:set>
                                    <p:anim calcmode="lin" valueType="num">
                                      <p:cBhvr additive="base">
                                        <p:cTn id="31" dur="500" fill="hold"/>
                                        <p:tgtEl>
                                          <p:spTgt spid="23556"/>
                                        </p:tgtEl>
                                        <p:attrNameLst>
                                          <p:attrName>ppt_x</p:attrName>
                                        </p:attrNameLst>
                                      </p:cBhvr>
                                      <p:tavLst>
                                        <p:tav tm="0">
                                          <p:val>
                                            <p:strVal val="1+#ppt_w/2"/>
                                          </p:val>
                                        </p:tav>
                                        <p:tav tm="100000">
                                          <p:val>
                                            <p:strVal val="#ppt_x"/>
                                          </p:val>
                                        </p:tav>
                                      </p:tavLst>
                                    </p:anim>
                                    <p:anim calcmode="lin" valueType="num">
                                      <p:cBhvr additive="base">
                                        <p:cTn id="32" dur="500" fill="hold"/>
                                        <p:tgtEl>
                                          <p:spTgt spid="235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P spid="2355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descr="Purple mesh"/>
          <p:cNvSpPr>
            <a:spLocks noChangeArrowheads="1"/>
          </p:cNvSpPr>
          <p:nvPr/>
        </p:nvSpPr>
        <p:spPr bwMode="auto">
          <a:xfrm>
            <a:off x="685800" y="304800"/>
            <a:ext cx="7848600" cy="990600"/>
          </a:xfrm>
          <a:prstGeom prst="bevel">
            <a:avLst>
              <a:gd name="adj" fmla="val 12500"/>
            </a:avLst>
          </a:prstGeom>
          <a:solidFill>
            <a:schemeClr val="bg1">
              <a:lumMod val="95000"/>
              <a:lumOff val="5000"/>
            </a:schemeClr>
          </a:solidFill>
          <a:ln w="9525">
            <a:solidFill>
              <a:schemeClr val="bg1"/>
            </a:solidFill>
            <a:miter lim="800000"/>
            <a:headEnd/>
            <a:tailEnd/>
          </a:ln>
          <a:effectLst/>
        </p:spPr>
        <p:txBody>
          <a:bodyPr wrap="none" anchor="ctr"/>
          <a:lstStyle/>
          <a:p>
            <a:pPr algn="ctr"/>
            <a:r>
              <a:rPr lang="en-US" sz="3600" dirty="0">
                <a:solidFill>
                  <a:srgbClr val="FFFF99"/>
                </a:solidFill>
              </a:rPr>
              <a:t>A. Before He Came To Himself</a:t>
            </a:r>
          </a:p>
        </p:txBody>
      </p:sp>
      <p:sp>
        <p:nvSpPr>
          <p:cNvPr id="24579" name="Text Box 3"/>
          <p:cNvSpPr txBox="1">
            <a:spLocks noChangeArrowheads="1"/>
          </p:cNvSpPr>
          <p:nvPr/>
        </p:nvSpPr>
        <p:spPr bwMode="auto">
          <a:xfrm>
            <a:off x="914400" y="1676400"/>
            <a:ext cx="8229600" cy="1077218"/>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rPr>
              <a:t>What It Means - Not At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rPr>
              <a:t>Behavior When He Is Not At Himself</a:t>
            </a:r>
            <a:endParaRPr lang="en-US" sz="2800" b="1" dirty="0">
              <a:solidFill>
                <a:srgbClr val="FFFF00"/>
              </a:solidFill>
              <a:effectLst>
                <a:outerShdw blurRad="38100" dist="38100" dir="2700000" algn="tl">
                  <a:srgbClr val="000000">
                    <a:alpha val="43137"/>
                  </a:srgbClr>
                </a:outerShdw>
              </a:effectLst>
            </a:endParaRPr>
          </a:p>
        </p:txBody>
      </p:sp>
      <p:sp>
        <p:nvSpPr>
          <p:cNvPr id="24580" name="Rectangle 4"/>
          <p:cNvSpPr>
            <a:spLocks noChangeArrowheads="1"/>
          </p:cNvSpPr>
          <p:nvPr/>
        </p:nvSpPr>
        <p:spPr bwMode="auto">
          <a:xfrm>
            <a:off x="0" y="3200400"/>
            <a:ext cx="9144000" cy="3657600"/>
          </a:xfrm>
          <a:prstGeom prst="rect">
            <a:avLst/>
          </a:prstGeom>
          <a:solidFill>
            <a:schemeClr val="tx1"/>
          </a:solidFill>
          <a:ln w="9525">
            <a:solidFill>
              <a:schemeClr val="tx1"/>
            </a:solidFill>
            <a:miter lim="800000"/>
            <a:headEnd/>
            <a:tailEnd/>
          </a:ln>
          <a:effectLst/>
        </p:spPr>
        <p:txBody>
          <a:bodyPr wrap="none" anchor="ctr"/>
          <a:lstStyle/>
          <a:p>
            <a:pPr algn="ctr">
              <a:buFontTx/>
              <a:buChar char="•"/>
            </a:pPr>
            <a:r>
              <a:rPr lang="en-US" sz="3200" b="1">
                <a:solidFill>
                  <a:prstClr val="black"/>
                </a:solidFill>
                <a:latin typeface="Arial" charset="0"/>
              </a:rPr>
              <a:t> Lost sight of the father</a:t>
            </a:r>
          </a:p>
          <a:p>
            <a:pPr algn="ctr">
              <a:buFontTx/>
              <a:buChar char="•"/>
            </a:pPr>
            <a:r>
              <a:rPr lang="en-US" sz="3200" b="1">
                <a:solidFill>
                  <a:prstClr val="black"/>
                </a:solidFill>
                <a:latin typeface="Arial" charset="0"/>
              </a:rPr>
              <a:t> Focus on the now</a:t>
            </a:r>
          </a:p>
          <a:p>
            <a:pPr algn="ctr">
              <a:buFontTx/>
              <a:buChar char="•"/>
            </a:pPr>
            <a:r>
              <a:rPr lang="en-US" sz="3200" b="1">
                <a:solidFill>
                  <a:prstClr val="black"/>
                </a:solidFill>
                <a:latin typeface="Arial" charset="0"/>
              </a:rPr>
              <a:t> Lost all sense of himself - who he was</a:t>
            </a:r>
          </a:p>
          <a:p>
            <a:pPr algn="ctr">
              <a:buFontTx/>
              <a:buChar char="•"/>
            </a:pPr>
            <a:r>
              <a:rPr lang="en-US" sz="3200" b="1">
                <a:solidFill>
                  <a:prstClr val="black"/>
                </a:solidFill>
                <a:latin typeface="Arial" charset="0"/>
              </a:rPr>
              <a:t> Search for the empty</a:t>
            </a:r>
          </a:p>
          <a:p>
            <a:pPr algn="ctr">
              <a:buFontTx/>
              <a:buChar char="•"/>
            </a:pPr>
            <a:r>
              <a:rPr lang="en-US" sz="3200" b="1">
                <a:solidFill>
                  <a:prstClr val="black"/>
                </a:solidFill>
                <a:latin typeface="Arial" charset="0"/>
              </a:rPr>
              <a:t> Wasteful</a:t>
            </a:r>
          </a:p>
          <a:p>
            <a:pPr algn="ctr">
              <a:buFontTx/>
              <a:buChar char="•"/>
            </a:pPr>
            <a:r>
              <a:rPr lang="en-US" sz="3200" b="1">
                <a:solidFill>
                  <a:prstClr val="black"/>
                </a:solidFill>
                <a:latin typeface="Arial" charset="0"/>
              </a:rPr>
              <a:t> Selfish</a:t>
            </a:r>
          </a:p>
          <a:p>
            <a:pPr algn="ctr">
              <a:buFontTx/>
              <a:buChar char="•"/>
            </a:pPr>
            <a:r>
              <a:rPr lang="en-US" sz="3200" b="1">
                <a:solidFill>
                  <a:prstClr val="black"/>
                </a:solidFill>
                <a:latin typeface="Arial" charset="0"/>
              </a:rPr>
              <a:t> Turned his back on his religion</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4580">
                                            <p:bg/>
                                          </p:spTgt>
                                        </p:tgtEl>
                                        <p:attrNameLst>
                                          <p:attrName>style.visibility</p:attrName>
                                        </p:attrNameLst>
                                      </p:cBhvr>
                                      <p:to>
                                        <p:strVal val="visible"/>
                                      </p:to>
                                    </p:set>
                                    <p:anim calcmode="lin" valueType="num">
                                      <p:cBhvr>
                                        <p:cTn id="7" dur="500" fill="hold"/>
                                        <p:tgtEl>
                                          <p:spTgt spid="24580">
                                            <p:bg/>
                                          </p:spTgt>
                                        </p:tgtEl>
                                        <p:attrNameLst>
                                          <p:attrName>ppt_w</p:attrName>
                                        </p:attrNameLst>
                                      </p:cBhvr>
                                      <p:tavLst>
                                        <p:tav tm="0">
                                          <p:val>
                                            <p:fltVal val="0"/>
                                          </p:val>
                                        </p:tav>
                                        <p:tav tm="100000">
                                          <p:val>
                                            <p:strVal val="#ppt_w"/>
                                          </p:val>
                                        </p:tav>
                                      </p:tavLst>
                                    </p:anim>
                                    <p:anim calcmode="lin" valueType="num">
                                      <p:cBhvr>
                                        <p:cTn id="8" dur="500" fill="hold"/>
                                        <p:tgtEl>
                                          <p:spTgt spid="24580">
                                            <p:bg/>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4580">
                                            <p:txEl>
                                              <p:pRg st="0" end="0"/>
                                            </p:txEl>
                                          </p:spTgt>
                                        </p:tgtEl>
                                        <p:attrNameLst>
                                          <p:attrName>style.visibility</p:attrName>
                                        </p:attrNameLst>
                                      </p:cBhvr>
                                      <p:to>
                                        <p:strVal val="visible"/>
                                      </p:to>
                                    </p:set>
                                    <p:anim calcmode="lin" valueType="num">
                                      <p:cBhvr>
                                        <p:cTn id="11" dur="500" fill="hold"/>
                                        <p:tgtEl>
                                          <p:spTgt spid="24580">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458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24580">
                                            <p:txEl>
                                              <p:pRg st="1" end="1"/>
                                            </p:txEl>
                                          </p:spTgt>
                                        </p:tgtEl>
                                        <p:attrNameLst>
                                          <p:attrName>style.visibility</p:attrName>
                                        </p:attrNameLst>
                                      </p:cBhvr>
                                      <p:to>
                                        <p:strVal val="visible"/>
                                      </p:to>
                                    </p:set>
                                    <p:anim calcmode="lin" valueType="num">
                                      <p:cBhvr>
                                        <p:cTn id="17" dur="500" fill="hold"/>
                                        <p:tgtEl>
                                          <p:spTgt spid="2458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458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24580">
                                            <p:txEl>
                                              <p:pRg st="2" end="2"/>
                                            </p:txEl>
                                          </p:spTgt>
                                        </p:tgtEl>
                                        <p:attrNameLst>
                                          <p:attrName>style.visibility</p:attrName>
                                        </p:attrNameLst>
                                      </p:cBhvr>
                                      <p:to>
                                        <p:strVal val="visible"/>
                                      </p:to>
                                    </p:set>
                                    <p:anim calcmode="lin" valueType="num">
                                      <p:cBhvr>
                                        <p:cTn id="23" dur="500" fill="hold"/>
                                        <p:tgtEl>
                                          <p:spTgt spid="24580">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458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grpId="0" nodeType="clickEffect">
                                  <p:stCondLst>
                                    <p:cond delay="0"/>
                                  </p:stCondLst>
                                  <p:childTnLst>
                                    <p:set>
                                      <p:cBhvr>
                                        <p:cTn id="28" dur="1" fill="hold">
                                          <p:stCondLst>
                                            <p:cond delay="0"/>
                                          </p:stCondLst>
                                        </p:cTn>
                                        <p:tgtEl>
                                          <p:spTgt spid="24580">
                                            <p:txEl>
                                              <p:pRg st="3" end="3"/>
                                            </p:txEl>
                                          </p:spTgt>
                                        </p:tgtEl>
                                        <p:attrNameLst>
                                          <p:attrName>style.visibility</p:attrName>
                                        </p:attrNameLst>
                                      </p:cBhvr>
                                      <p:to>
                                        <p:strVal val="visible"/>
                                      </p:to>
                                    </p:set>
                                    <p:anim calcmode="lin" valueType="num">
                                      <p:cBhvr>
                                        <p:cTn id="29" dur="500" fill="hold"/>
                                        <p:tgtEl>
                                          <p:spTgt spid="24580">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2458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24580">
                                            <p:txEl>
                                              <p:pRg st="4" end="4"/>
                                            </p:txEl>
                                          </p:spTgt>
                                        </p:tgtEl>
                                        <p:attrNameLst>
                                          <p:attrName>style.visibility</p:attrName>
                                        </p:attrNameLst>
                                      </p:cBhvr>
                                      <p:to>
                                        <p:strVal val="visible"/>
                                      </p:to>
                                    </p:set>
                                    <p:anim calcmode="lin" valueType="num">
                                      <p:cBhvr>
                                        <p:cTn id="35" dur="500" fill="hold"/>
                                        <p:tgtEl>
                                          <p:spTgt spid="24580">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4580">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10" fill="hold" grpId="0" nodeType="clickEffect">
                                  <p:stCondLst>
                                    <p:cond delay="0"/>
                                  </p:stCondLst>
                                  <p:childTnLst>
                                    <p:set>
                                      <p:cBhvr>
                                        <p:cTn id="40" dur="1" fill="hold">
                                          <p:stCondLst>
                                            <p:cond delay="0"/>
                                          </p:stCondLst>
                                        </p:cTn>
                                        <p:tgtEl>
                                          <p:spTgt spid="24580">
                                            <p:txEl>
                                              <p:pRg st="5" end="5"/>
                                            </p:txEl>
                                          </p:spTgt>
                                        </p:tgtEl>
                                        <p:attrNameLst>
                                          <p:attrName>style.visibility</p:attrName>
                                        </p:attrNameLst>
                                      </p:cBhvr>
                                      <p:to>
                                        <p:strVal val="visible"/>
                                      </p:to>
                                    </p:set>
                                    <p:anim calcmode="lin" valueType="num">
                                      <p:cBhvr>
                                        <p:cTn id="41" dur="500" fill="hold"/>
                                        <p:tgtEl>
                                          <p:spTgt spid="24580">
                                            <p:txEl>
                                              <p:pRg st="5" end="5"/>
                                            </p:txEl>
                                          </p:spTgt>
                                        </p:tgtEl>
                                        <p:attrNameLst>
                                          <p:attrName>ppt_w</p:attrName>
                                        </p:attrNameLst>
                                      </p:cBhvr>
                                      <p:tavLst>
                                        <p:tav tm="0">
                                          <p:val>
                                            <p:fltVal val="0"/>
                                          </p:val>
                                        </p:tav>
                                        <p:tav tm="100000">
                                          <p:val>
                                            <p:strVal val="#ppt_w"/>
                                          </p:val>
                                        </p:tav>
                                      </p:tavLst>
                                    </p:anim>
                                    <p:anim calcmode="lin" valueType="num">
                                      <p:cBhvr>
                                        <p:cTn id="42" dur="500" fill="hold"/>
                                        <p:tgtEl>
                                          <p:spTgt spid="24580">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10" fill="hold" grpId="0" nodeType="clickEffect">
                                  <p:stCondLst>
                                    <p:cond delay="0"/>
                                  </p:stCondLst>
                                  <p:childTnLst>
                                    <p:set>
                                      <p:cBhvr>
                                        <p:cTn id="46" dur="1" fill="hold">
                                          <p:stCondLst>
                                            <p:cond delay="0"/>
                                          </p:stCondLst>
                                        </p:cTn>
                                        <p:tgtEl>
                                          <p:spTgt spid="24580">
                                            <p:txEl>
                                              <p:pRg st="6" end="6"/>
                                            </p:txEl>
                                          </p:spTgt>
                                        </p:tgtEl>
                                        <p:attrNameLst>
                                          <p:attrName>style.visibility</p:attrName>
                                        </p:attrNameLst>
                                      </p:cBhvr>
                                      <p:to>
                                        <p:strVal val="visible"/>
                                      </p:to>
                                    </p:set>
                                    <p:anim calcmode="lin" valueType="num">
                                      <p:cBhvr>
                                        <p:cTn id="47" dur="500" fill="hold"/>
                                        <p:tgtEl>
                                          <p:spTgt spid="24580">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24580">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uiExpand="1" build="p"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descr="Purple mesh"/>
          <p:cNvSpPr>
            <a:spLocks noChangeArrowheads="1"/>
          </p:cNvSpPr>
          <p:nvPr/>
        </p:nvSpPr>
        <p:spPr bwMode="auto">
          <a:xfrm>
            <a:off x="685800" y="304800"/>
            <a:ext cx="7848600" cy="990600"/>
          </a:xfrm>
          <a:prstGeom prst="bevel">
            <a:avLst>
              <a:gd name="adj" fmla="val 12500"/>
            </a:avLst>
          </a:prstGeom>
          <a:solidFill>
            <a:schemeClr val="bg1">
              <a:lumMod val="95000"/>
              <a:lumOff val="5000"/>
            </a:schemeClr>
          </a:solidFill>
          <a:ln w="9525">
            <a:solidFill>
              <a:schemeClr val="bg1"/>
            </a:solidFill>
            <a:miter lim="800000"/>
            <a:headEnd/>
            <a:tailEnd/>
          </a:ln>
          <a:effectLst/>
        </p:spPr>
        <p:txBody>
          <a:bodyPr wrap="none" anchor="ctr"/>
          <a:lstStyle/>
          <a:p>
            <a:pPr algn="ctr"/>
            <a:r>
              <a:rPr lang="en-US" sz="3600" dirty="0">
                <a:solidFill>
                  <a:srgbClr val="FFFF99"/>
                </a:solidFill>
              </a:rPr>
              <a:t>A. Before He Came To Himself</a:t>
            </a:r>
          </a:p>
        </p:txBody>
      </p:sp>
      <p:sp>
        <p:nvSpPr>
          <p:cNvPr id="25603" name="Text Box 3"/>
          <p:cNvSpPr txBox="1">
            <a:spLocks noChangeArrowheads="1"/>
          </p:cNvSpPr>
          <p:nvPr/>
        </p:nvSpPr>
        <p:spPr bwMode="auto">
          <a:xfrm>
            <a:off x="914400" y="1676400"/>
            <a:ext cx="8229600" cy="1569660"/>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rPr>
              <a:t>What It Means - Not At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rPr>
              <a:t>Behavior When He Is Not At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rPr>
              <a:t>Evidence - This Was Not Himself</a:t>
            </a:r>
          </a:p>
        </p:txBody>
      </p:sp>
      <p:sp>
        <p:nvSpPr>
          <p:cNvPr id="25604" name="Rectangle 4"/>
          <p:cNvSpPr>
            <a:spLocks noChangeArrowheads="1"/>
          </p:cNvSpPr>
          <p:nvPr/>
        </p:nvSpPr>
        <p:spPr bwMode="auto">
          <a:xfrm>
            <a:off x="0" y="3581400"/>
            <a:ext cx="9144000" cy="1981200"/>
          </a:xfrm>
          <a:prstGeom prst="rect">
            <a:avLst/>
          </a:prstGeom>
          <a:solidFill>
            <a:schemeClr val="tx1"/>
          </a:solidFill>
          <a:ln w="9525">
            <a:solidFill>
              <a:schemeClr val="tx1"/>
            </a:solidFill>
            <a:miter lim="800000"/>
            <a:headEnd/>
            <a:tailEnd/>
          </a:ln>
          <a:effectLst/>
        </p:spPr>
        <p:txBody>
          <a:bodyPr wrap="none" anchor="ctr"/>
          <a:lstStyle/>
          <a:p>
            <a:pPr algn="ctr">
              <a:buFontTx/>
              <a:buChar char="•"/>
            </a:pPr>
            <a:r>
              <a:rPr lang="en-US" sz="3200" b="1">
                <a:solidFill>
                  <a:prstClr val="black"/>
                </a:solidFill>
                <a:latin typeface="Arial" charset="0"/>
              </a:rPr>
              <a:t> Later “came to himself” (v. 17)</a:t>
            </a:r>
          </a:p>
          <a:p>
            <a:pPr algn="ctr">
              <a:buFontTx/>
              <a:buChar char="•"/>
            </a:pPr>
            <a:endParaRPr lang="en-US" sz="3200" b="1">
              <a:solidFill>
                <a:prstClr val="black"/>
              </a:solidFill>
              <a:latin typeface="Arial" charset="0"/>
            </a:endParaRPr>
          </a:p>
          <a:p>
            <a:pPr algn="ctr">
              <a:buFontTx/>
              <a:buChar char="•"/>
            </a:pPr>
            <a:r>
              <a:rPr lang="en-US" sz="3200" b="1">
                <a:solidFill>
                  <a:prstClr val="black"/>
                </a:solidFill>
                <a:latin typeface="Arial" charset="0"/>
              </a:rPr>
              <a:t> Father was looking for him to return (v. 20)</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5604">
                                            <p:bg/>
                                          </p:spTgt>
                                        </p:tgtEl>
                                        <p:attrNameLst>
                                          <p:attrName>style.visibility</p:attrName>
                                        </p:attrNameLst>
                                      </p:cBhvr>
                                      <p:to>
                                        <p:strVal val="visible"/>
                                      </p:to>
                                    </p:set>
                                    <p:anim calcmode="lin" valueType="num">
                                      <p:cBhvr>
                                        <p:cTn id="7" dur="500" fill="hold"/>
                                        <p:tgtEl>
                                          <p:spTgt spid="25604">
                                            <p:bg/>
                                          </p:spTgt>
                                        </p:tgtEl>
                                        <p:attrNameLst>
                                          <p:attrName>ppt_w</p:attrName>
                                        </p:attrNameLst>
                                      </p:cBhvr>
                                      <p:tavLst>
                                        <p:tav tm="0">
                                          <p:val>
                                            <p:fltVal val="0"/>
                                          </p:val>
                                        </p:tav>
                                        <p:tav tm="100000">
                                          <p:val>
                                            <p:strVal val="#ppt_w"/>
                                          </p:val>
                                        </p:tav>
                                      </p:tavLst>
                                    </p:anim>
                                    <p:anim calcmode="lin" valueType="num">
                                      <p:cBhvr>
                                        <p:cTn id="8" dur="500" fill="hold"/>
                                        <p:tgtEl>
                                          <p:spTgt spid="25604">
                                            <p:bg/>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5604">
                                            <p:txEl>
                                              <p:pRg st="0" end="0"/>
                                            </p:txEl>
                                          </p:spTgt>
                                        </p:tgtEl>
                                        <p:attrNameLst>
                                          <p:attrName>style.visibility</p:attrName>
                                        </p:attrNameLst>
                                      </p:cBhvr>
                                      <p:to>
                                        <p:strVal val="visible"/>
                                      </p:to>
                                    </p:set>
                                    <p:anim calcmode="lin" valueType="num">
                                      <p:cBhvr>
                                        <p:cTn id="11" dur="500" fill="hold"/>
                                        <p:tgtEl>
                                          <p:spTgt spid="25604">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560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25604">
                                            <p:txEl>
                                              <p:pRg st="2" end="2"/>
                                            </p:txEl>
                                          </p:spTgt>
                                        </p:tgtEl>
                                        <p:attrNameLst>
                                          <p:attrName>style.visibility</p:attrName>
                                        </p:attrNameLst>
                                      </p:cBhvr>
                                      <p:to>
                                        <p:strVal val="visible"/>
                                      </p:to>
                                    </p:set>
                                    <p:anim calcmode="lin" valueType="num">
                                      <p:cBhvr>
                                        <p:cTn id="17" dur="500" fill="hold"/>
                                        <p:tgtEl>
                                          <p:spTgt spid="2560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25604">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uiExpand="1" build="p"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Purple mesh"/>
          <p:cNvSpPr>
            <a:spLocks noChangeArrowheads="1"/>
          </p:cNvSpPr>
          <p:nvPr/>
        </p:nvSpPr>
        <p:spPr bwMode="auto">
          <a:xfrm>
            <a:off x="685800" y="3048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rPr>
              <a:t>A. Before He Came To Himself</a:t>
            </a:r>
          </a:p>
        </p:txBody>
      </p:sp>
      <p:sp>
        <p:nvSpPr>
          <p:cNvPr id="27651" name="Text Box 3"/>
          <p:cNvSpPr txBox="1">
            <a:spLocks noChangeArrowheads="1"/>
          </p:cNvSpPr>
          <p:nvPr/>
        </p:nvSpPr>
        <p:spPr bwMode="auto">
          <a:xfrm>
            <a:off x="609600" y="1676400"/>
            <a:ext cx="8229600" cy="2062103"/>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What It Means - Not At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Behavior When He Is Not At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Evidence - This Was Not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Examples of those - Not themselves</a:t>
            </a:r>
          </a:p>
        </p:txBody>
      </p:sp>
      <p:sp>
        <p:nvSpPr>
          <p:cNvPr id="27654" name="Oval 6"/>
          <p:cNvSpPr>
            <a:spLocks noChangeArrowheads="1"/>
          </p:cNvSpPr>
          <p:nvPr/>
        </p:nvSpPr>
        <p:spPr bwMode="auto">
          <a:xfrm>
            <a:off x="685800" y="4114800"/>
            <a:ext cx="3276600" cy="1600200"/>
          </a:xfrm>
          <a:prstGeom prst="ellipse">
            <a:avLst/>
          </a:prstGeom>
          <a:solidFill>
            <a:srgbClr val="00206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3200" b="1">
                <a:solidFill>
                  <a:srgbClr val="FFC000"/>
                </a:solidFill>
              </a:rPr>
              <a:t>Peter</a:t>
            </a:r>
          </a:p>
          <a:p>
            <a:pPr algn="ctr"/>
            <a:r>
              <a:rPr lang="en-US" sz="3200" b="1">
                <a:solidFill>
                  <a:srgbClr val="FFC000"/>
                </a:solidFill>
              </a:rPr>
              <a:t>Matt. 26:69-75</a:t>
            </a:r>
          </a:p>
        </p:txBody>
      </p:sp>
      <p:sp>
        <p:nvSpPr>
          <p:cNvPr id="27655" name="Oval 7"/>
          <p:cNvSpPr>
            <a:spLocks noChangeArrowheads="1"/>
          </p:cNvSpPr>
          <p:nvPr/>
        </p:nvSpPr>
        <p:spPr bwMode="auto">
          <a:xfrm>
            <a:off x="5105400" y="4038600"/>
            <a:ext cx="3276600" cy="1600200"/>
          </a:xfrm>
          <a:prstGeom prst="ellipse">
            <a:avLst/>
          </a:prstGeom>
          <a:solidFill>
            <a:schemeClr val="accent6">
              <a:lumMod val="75000"/>
            </a:schemeClr>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3200" b="1">
                <a:solidFill>
                  <a:srgbClr val="FFC000"/>
                </a:solidFill>
              </a:rPr>
              <a:t>Barnabas</a:t>
            </a:r>
          </a:p>
          <a:p>
            <a:pPr algn="ctr"/>
            <a:r>
              <a:rPr lang="en-US" sz="3200" b="1">
                <a:solidFill>
                  <a:srgbClr val="FFC000"/>
                </a:solidFill>
              </a:rPr>
              <a:t>Gal. 2:13</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7654"/>
                                        </p:tgtEl>
                                        <p:attrNameLst>
                                          <p:attrName>style.visibility</p:attrName>
                                        </p:attrNameLst>
                                      </p:cBhvr>
                                      <p:to>
                                        <p:strVal val="visible"/>
                                      </p:to>
                                    </p:set>
                                    <p:anim calcmode="lin" valueType="num">
                                      <p:cBhvr additive="base">
                                        <p:cTn id="7" dur="500" fill="hold"/>
                                        <p:tgtEl>
                                          <p:spTgt spid="27654"/>
                                        </p:tgtEl>
                                        <p:attrNameLst>
                                          <p:attrName>ppt_x</p:attrName>
                                        </p:attrNameLst>
                                      </p:cBhvr>
                                      <p:tavLst>
                                        <p:tav tm="0">
                                          <p:val>
                                            <p:strVal val="#ppt_x"/>
                                          </p:val>
                                        </p:tav>
                                        <p:tav tm="100000">
                                          <p:val>
                                            <p:strVal val="#ppt_x"/>
                                          </p:val>
                                        </p:tav>
                                      </p:tavLst>
                                    </p:anim>
                                    <p:anim calcmode="lin" valueType="num">
                                      <p:cBhvr additive="base">
                                        <p:cTn id="8" dur="500" fill="hold"/>
                                        <p:tgtEl>
                                          <p:spTgt spid="2765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7655"/>
                                        </p:tgtEl>
                                        <p:attrNameLst>
                                          <p:attrName>style.visibility</p:attrName>
                                        </p:attrNameLst>
                                      </p:cBhvr>
                                      <p:to>
                                        <p:strVal val="visible"/>
                                      </p:to>
                                    </p:set>
                                    <p:anim calcmode="lin" valueType="num">
                                      <p:cBhvr additive="base">
                                        <p:cTn id="13" dur="500" fill="hold"/>
                                        <p:tgtEl>
                                          <p:spTgt spid="27655"/>
                                        </p:tgtEl>
                                        <p:attrNameLst>
                                          <p:attrName>ppt_x</p:attrName>
                                        </p:attrNameLst>
                                      </p:cBhvr>
                                      <p:tavLst>
                                        <p:tav tm="0">
                                          <p:val>
                                            <p:strVal val="#ppt_x"/>
                                          </p:val>
                                        </p:tav>
                                        <p:tav tm="100000">
                                          <p:val>
                                            <p:strVal val="#ppt_x"/>
                                          </p:val>
                                        </p:tav>
                                      </p:tavLst>
                                    </p:anim>
                                    <p:anim calcmode="lin" valueType="num">
                                      <p:cBhvr additive="base">
                                        <p:cTn id="14" dur="500" fill="hold"/>
                                        <p:tgtEl>
                                          <p:spTgt spid="276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autoUpdateAnimBg="0"/>
      <p:bldP spid="2765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1752600" y="0"/>
          <a:ext cx="5099050" cy="7162800"/>
        </p:xfrm>
        <a:graphic>
          <a:graphicData uri="http://schemas.openxmlformats.org/presentationml/2006/ole">
            <mc:AlternateContent xmlns:mc="http://schemas.openxmlformats.org/markup-compatibility/2006">
              <mc:Choice xmlns:v="urn:schemas-microsoft-com:vml" Requires="v">
                <p:oleObj spid="_x0000_s10244" name="Drawing" r:id="rId3" imgW="1790640" imgH="2514600" progId="WPDraw30.Drawing">
                  <p:embed/>
                </p:oleObj>
              </mc:Choice>
              <mc:Fallback>
                <p:oleObj name="Drawing" r:id="rId3" imgW="1790640" imgH="251460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0"/>
                        <a:ext cx="5099050"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0" name="AutoShape 4" descr="Purple mesh"/>
          <p:cNvSpPr>
            <a:spLocks noChangeArrowheads="1"/>
          </p:cNvSpPr>
          <p:nvPr/>
        </p:nvSpPr>
        <p:spPr bwMode="auto">
          <a:xfrm>
            <a:off x="685800" y="27432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A. Before He Came To Himself</a:t>
            </a:r>
          </a:p>
        </p:txBody>
      </p:sp>
      <p:sp>
        <p:nvSpPr>
          <p:cNvPr id="19461" name="AutoShape 5" descr="Purple mesh"/>
          <p:cNvSpPr>
            <a:spLocks noChangeArrowheads="1"/>
          </p:cNvSpPr>
          <p:nvPr/>
        </p:nvSpPr>
        <p:spPr bwMode="auto">
          <a:xfrm>
            <a:off x="685800" y="40767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B. When He Came To Himself</a:t>
            </a:r>
          </a:p>
        </p:txBody>
      </p:sp>
      <p:sp>
        <p:nvSpPr>
          <p:cNvPr id="6" name="Bevel 5"/>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prstClr val="black"/>
                </a:solidFill>
              </a:rPr>
              <a:t>The Younger</a:t>
            </a:r>
          </a:p>
          <a:p>
            <a:pPr marL="857250" indent="-857250" algn="ctr"/>
            <a:r>
              <a:rPr lang="en-US" sz="2800" i="1" dirty="0">
                <a:solidFill>
                  <a:srgbClr val="00349E">
                    <a:lumMod val="75000"/>
                  </a:srgbClr>
                </a:solidFill>
              </a:rPr>
              <a:t>(Left – but came to himself)</a:t>
            </a:r>
          </a:p>
        </p:txBody>
      </p:sp>
    </p:spTree>
  </p:cSld>
  <p:clrMapOvr>
    <a:masterClrMapping/>
  </p:clrMapOvr>
  <p:transition spd="slow">
    <p:strips/>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p:cNvSpPr txBox="1">
            <a:spLocks noChangeArrowheads="1"/>
          </p:cNvSpPr>
          <p:nvPr/>
        </p:nvSpPr>
        <p:spPr bwMode="auto">
          <a:xfrm>
            <a:off x="609600" y="1676400"/>
            <a:ext cx="8229600" cy="579438"/>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latin typeface="Arial" charset="0"/>
              </a:rPr>
              <a:t>What It Means to Come to Himself</a:t>
            </a:r>
          </a:p>
        </p:txBody>
      </p:sp>
      <p:sp>
        <p:nvSpPr>
          <p:cNvPr id="28676" name="Text Box 4"/>
          <p:cNvSpPr txBox="1">
            <a:spLocks noChangeArrowheads="1"/>
          </p:cNvSpPr>
          <p:nvPr/>
        </p:nvSpPr>
        <p:spPr bwMode="auto">
          <a:xfrm>
            <a:off x="609600" y="2362200"/>
            <a:ext cx="8212138" cy="4362450"/>
          </a:xfrm>
          <a:prstGeom prst="rect">
            <a:avLst/>
          </a:prstGeom>
          <a:noFill/>
          <a:ln w="9525">
            <a:noFill/>
            <a:miter lim="800000"/>
            <a:headEnd/>
            <a:tailEnd/>
          </a:ln>
          <a:effectLst/>
        </p:spPr>
        <p:txBody>
          <a:bodyPr>
            <a:spAutoFit/>
          </a:bodyPr>
          <a:lstStyle/>
          <a:p>
            <a:pPr defTabSz="344488">
              <a:buFontTx/>
              <a:buChar char="•"/>
            </a:pPr>
            <a:r>
              <a:rPr lang="en-US" sz="2800" dirty="0">
                <a:solidFill>
                  <a:prstClr val="white"/>
                </a:solidFill>
                <a:effectLst>
                  <a:outerShdw blurRad="38100" dist="38100" dir="2700000" algn="tl">
                    <a:srgbClr val="000000">
                      <a:alpha val="43137"/>
                    </a:srgbClr>
                  </a:outerShdw>
                </a:effectLst>
                <a:latin typeface="Arial" charset="0"/>
              </a:rPr>
              <a:t> “When he came to his senses” (NASV; NIV)</a:t>
            </a:r>
          </a:p>
          <a:p>
            <a:pPr defTabSz="344488">
              <a:buFontTx/>
              <a:buChar char="•"/>
            </a:pPr>
            <a:r>
              <a:rPr lang="en-US" sz="2800" dirty="0">
                <a:solidFill>
                  <a:prstClr val="white"/>
                </a:solidFill>
                <a:effectLst>
                  <a:outerShdw blurRad="38100" dist="38100" dir="2700000" algn="tl">
                    <a:srgbClr val="000000">
                      <a:alpha val="43137"/>
                    </a:srgbClr>
                  </a:outerShdw>
                </a:effectLst>
                <a:latin typeface="Arial" charset="0"/>
              </a:rPr>
              <a:t> “It is a wonderful stroke of art, to represent the 			beginning of repentance as the return of a 				sound consciousness.” (Vincent)</a:t>
            </a:r>
          </a:p>
          <a:p>
            <a:pPr defTabSz="344488">
              <a:buFontTx/>
              <a:buChar char="•"/>
            </a:pPr>
            <a:r>
              <a:rPr lang="en-US" sz="2800" dirty="0">
                <a:solidFill>
                  <a:prstClr val="white"/>
                </a:solidFill>
                <a:effectLst>
                  <a:outerShdw blurRad="38100" dist="38100" dir="2700000" algn="tl">
                    <a:srgbClr val="000000">
                      <a:alpha val="43137"/>
                    </a:srgbClr>
                  </a:outerShdw>
                </a:effectLst>
                <a:latin typeface="Arial" charset="0"/>
              </a:rPr>
              <a:t> “Restoration to sound sense” (Clarke)</a:t>
            </a:r>
          </a:p>
          <a:p>
            <a:pPr defTabSz="344488">
              <a:buFontTx/>
              <a:buChar char="•"/>
            </a:pPr>
            <a:r>
              <a:rPr lang="en-US" sz="2800" dirty="0">
                <a:solidFill>
                  <a:prstClr val="white"/>
                </a:solidFill>
                <a:effectLst>
                  <a:outerShdw blurRad="38100" dist="38100" dir="2700000" algn="tl">
                    <a:srgbClr val="000000">
                      <a:alpha val="43137"/>
                    </a:srgbClr>
                  </a:outerShdw>
                </a:effectLst>
                <a:latin typeface="Arial" charset="0"/>
              </a:rPr>
              <a:t> Repent: “1. </a:t>
            </a:r>
            <a:r>
              <a:rPr lang="en-US" sz="2800" dirty="0" err="1">
                <a:solidFill>
                  <a:prstClr val="white"/>
                </a:solidFill>
                <a:effectLst>
                  <a:outerShdw blurRad="38100" dist="38100" dir="2700000" algn="tl">
                    <a:srgbClr val="000000">
                      <a:alpha val="43137"/>
                    </a:srgbClr>
                  </a:outerShdw>
                </a:effectLst>
                <a:latin typeface="Arial" charset="0"/>
              </a:rPr>
              <a:t>metanoeo</a:t>
            </a:r>
            <a:r>
              <a:rPr lang="en-US" sz="2800" dirty="0">
                <a:solidFill>
                  <a:prstClr val="white"/>
                </a:solidFill>
                <a:effectLst>
                  <a:outerShdw blurRad="38100" dist="38100" dir="2700000" algn="tl">
                    <a:srgbClr val="000000">
                      <a:alpha val="43137"/>
                    </a:srgbClr>
                  </a:outerShdw>
                </a:effectLst>
                <a:latin typeface="Arial" charset="0"/>
              </a:rPr>
              <a:t> NT:3340, lit., "to perceive 		afterwards" (meta, "after," implying "change," 			</a:t>
            </a:r>
            <a:r>
              <a:rPr lang="en-US" sz="2800" dirty="0" err="1">
                <a:solidFill>
                  <a:prstClr val="white"/>
                </a:solidFill>
                <a:effectLst>
                  <a:outerShdw blurRad="38100" dist="38100" dir="2700000" algn="tl">
                    <a:srgbClr val="000000">
                      <a:alpha val="43137"/>
                    </a:srgbClr>
                  </a:outerShdw>
                </a:effectLst>
                <a:latin typeface="Arial" charset="0"/>
              </a:rPr>
              <a:t>noeo</a:t>
            </a:r>
            <a:r>
              <a:rPr lang="en-US" sz="2800" dirty="0">
                <a:solidFill>
                  <a:prstClr val="white"/>
                </a:solidFill>
                <a:effectLst>
                  <a:outerShdw blurRad="38100" dist="38100" dir="2700000" algn="tl">
                    <a:srgbClr val="000000">
                      <a:alpha val="43137"/>
                    </a:srgbClr>
                  </a:outerShdw>
                </a:effectLst>
                <a:latin typeface="Arial" charset="0"/>
              </a:rPr>
              <a:t>, "to perceive"; nous, "the mind, the seat of 	moral reflection"), in contrast to </a:t>
            </a:r>
            <a:r>
              <a:rPr lang="en-US" sz="2800" dirty="0" err="1">
                <a:solidFill>
                  <a:prstClr val="white"/>
                </a:solidFill>
                <a:effectLst>
                  <a:outerShdw blurRad="38100" dist="38100" dir="2700000" algn="tl">
                    <a:srgbClr val="000000">
                      <a:alpha val="43137"/>
                    </a:srgbClr>
                  </a:outerShdw>
                </a:effectLst>
                <a:latin typeface="Arial" charset="0"/>
              </a:rPr>
              <a:t>pronoeo</a:t>
            </a:r>
            <a:r>
              <a:rPr lang="en-US" sz="2800" dirty="0">
                <a:solidFill>
                  <a:prstClr val="white"/>
                </a:solidFill>
                <a:effectLst>
                  <a:outerShdw blurRad="38100" dist="38100" dir="2700000" algn="tl">
                    <a:srgbClr val="000000">
                      <a:alpha val="43137"/>
                    </a:srgbClr>
                  </a:outerShdw>
                </a:effectLst>
                <a:latin typeface="Arial" charset="0"/>
              </a:rPr>
              <a:t>, "to 			perceive beforehand,” (Vines)</a:t>
            </a:r>
          </a:p>
        </p:txBody>
      </p:sp>
      <p:sp>
        <p:nvSpPr>
          <p:cNvPr id="5" name="AutoShape 5" descr="Purple mesh"/>
          <p:cNvSpPr>
            <a:spLocks noChangeArrowheads="1"/>
          </p:cNvSpPr>
          <p:nvPr/>
        </p:nvSpPr>
        <p:spPr bwMode="auto">
          <a:xfrm>
            <a:off x="609600" y="3048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B. When He Came To Himself</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 calcmode="lin" valueType="num">
                                      <p:cBhvr additive="base">
                                        <p:cTn id="7" dur="500" fill="hold"/>
                                        <p:tgtEl>
                                          <p:spTgt spid="286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867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6">
                                            <p:txEl>
                                              <p:pRg st="1" end="1"/>
                                            </p:txEl>
                                          </p:spTgt>
                                        </p:tgtEl>
                                        <p:attrNameLst>
                                          <p:attrName>style.visibility</p:attrName>
                                        </p:attrNameLst>
                                      </p:cBhvr>
                                      <p:to>
                                        <p:strVal val="visible"/>
                                      </p:to>
                                    </p:set>
                                    <p:anim calcmode="lin" valueType="num">
                                      <p:cBhvr additive="base">
                                        <p:cTn id="13" dur="500" fill="hold"/>
                                        <p:tgtEl>
                                          <p:spTgt spid="2867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867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6">
                                            <p:txEl>
                                              <p:pRg st="2" end="2"/>
                                            </p:txEl>
                                          </p:spTgt>
                                        </p:tgtEl>
                                        <p:attrNameLst>
                                          <p:attrName>style.visibility</p:attrName>
                                        </p:attrNameLst>
                                      </p:cBhvr>
                                      <p:to>
                                        <p:strVal val="visible"/>
                                      </p:to>
                                    </p:set>
                                    <p:anim calcmode="lin" valueType="num">
                                      <p:cBhvr additive="base">
                                        <p:cTn id="19" dur="500" fill="hold"/>
                                        <p:tgtEl>
                                          <p:spTgt spid="2867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867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6">
                                            <p:txEl>
                                              <p:pRg st="3" end="3"/>
                                            </p:txEl>
                                          </p:spTgt>
                                        </p:tgtEl>
                                        <p:attrNameLst>
                                          <p:attrName>style.visibility</p:attrName>
                                        </p:attrNameLst>
                                      </p:cBhvr>
                                      <p:to>
                                        <p:strVal val="visible"/>
                                      </p:to>
                                    </p:set>
                                    <p:anim calcmode="lin" valueType="num">
                                      <p:cBhvr additive="base">
                                        <p:cTn id="25" dur="500" fill="hold"/>
                                        <p:tgtEl>
                                          <p:spTgt spid="2867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867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609600" y="1676400"/>
            <a:ext cx="8229600" cy="1077218"/>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What It Means to Come to Himself</a:t>
            </a:r>
          </a:p>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The Process of Coming to Himself</a:t>
            </a:r>
          </a:p>
        </p:txBody>
      </p:sp>
      <p:sp>
        <p:nvSpPr>
          <p:cNvPr id="29703" name="Text Box 7"/>
          <p:cNvSpPr txBox="1">
            <a:spLocks noChangeArrowheads="1"/>
          </p:cNvSpPr>
          <p:nvPr/>
        </p:nvSpPr>
        <p:spPr bwMode="auto">
          <a:xfrm>
            <a:off x="227013" y="3200400"/>
            <a:ext cx="8778875" cy="2495550"/>
          </a:xfrm>
          <a:prstGeom prst="rect">
            <a:avLst/>
          </a:prstGeom>
          <a:solidFill>
            <a:srgbClr val="FFFF00"/>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wrap="none">
            <a:spAutoFit/>
          </a:bodyPr>
          <a:lstStyle/>
          <a:p>
            <a:pPr>
              <a:lnSpc>
                <a:spcPct val="140000"/>
              </a:lnSpc>
            </a:pPr>
            <a:r>
              <a:rPr lang="en-US" sz="2800" dirty="0">
                <a:solidFill>
                  <a:srgbClr val="000000"/>
                </a:solidFill>
                <a:latin typeface="Arial" charset="0"/>
              </a:rPr>
              <a:t>1. </a:t>
            </a:r>
            <a:r>
              <a:rPr lang="en-US" sz="2800" b="1" u="sng" dirty="0">
                <a:solidFill>
                  <a:srgbClr val="000000"/>
                </a:solidFill>
                <a:latin typeface="Arial" charset="0"/>
              </a:rPr>
              <a:t>Observation </a:t>
            </a:r>
            <a:r>
              <a:rPr lang="en-US" sz="2800" dirty="0">
                <a:solidFill>
                  <a:srgbClr val="000000"/>
                </a:solidFill>
                <a:latin typeface="Arial" charset="0"/>
              </a:rPr>
              <a:t>(v. 16) - Sees self as he was / as he is</a:t>
            </a:r>
          </a:p>
          <a:p>
            <a:pPr>
              <a:lnSpc>
                <a:spcPct val="140000"/>
              </a:lnSpc>
            </a:pPr>
            <a:r>
              <a:rPr lang="en-US" sz="2800" dirty="0">
                <a:solidFill>
                  <a:srgbClr val="000000"/>
                </a:solidFill>
                <a:latin typeface="Arial" charset="0"/>
              </a:rPr>
              <a:t>2. </a:t>
            </a:r>
            <a:r>
              <a:rPr lang="en-US" sz="2800" b="1" u="sng" dirty="0">
                <a:solidFill>
                  <a:srgbClr val="000000"/>
                </a:solidFill>
                <a:latin typeface="Arial" charset="0"/>
              </a:rPr>
              <a:t>Reflection</a:t>
            </a:r>
            <a:r>
              <a:rPr lang="en-US" sz="2800" dirty="0">
                <a:solidFill>
                  <a:srgbClr val="000000"/>
                </a:solidFill>
                <a:latin typeface="Arial" charset="0"/>
              </a:rPr>
              <a:t> (v. 17) - What happens if continue</a:t>
            </a:r>
          </a:p>
          <a:p>
            <a:pPr>
              <a:lnSpc>
                <a:spcPct val="140000"/>
              </a:lnSpc>
            </a:pPr>
            <a:r>
              <a:rPr lang="en-US" sz="2800" dirty="0">
                <a:solidFill>
                  <a:srgbClr val="000000"/>
                </a:solidFill>
                <a:latin typeface="Arial" charset="0"/>
              </a:rPr>
              <a:t>3. </a:t>
            </a:r>
            <a:r>
              <a:rPr lang="en-US" sz="2800" b="1" u="sng" dirty="0">
                <a:solidFill>
                  <a:srgbClr val="000000"/>
                </a:solidFill>
                <a:latin typeface="Arial" charset="0"/>
              </a:rPr>
              <a:t>Decision</a:t>
            </a:r>
            <a:r>
              <a:rPr lang="en-US" sz="2800" dirty="0">
                <a:solidFill>
                  <a:srgbClr val="000000"/>
                </a:solidFill>
                <a:latin typeface="Arial" charset="0"/>
              </a:rPr>
              <a:t> (v. 18) - Either remain as are or change</a:t>
            </a:r>
          </a:p>
          <a:p>
            <a:pPr>
              <a:lnSpc>
                <a:spcPct val="140000"/>
              </a:lnSpc>
            </a:pPr>
            <a:r>
              <a:rPr lang="en-US" sz="2800" dirty="0">
                <a:solidFill>
                  <a:srgbClr val="000000"/>
                </a:solidFill>
                <a:latin typeface="Arial" charset="0"/>
              </a:rPr>
              <a:t>4. </a:t>
            </a:r>
            <a:r>
              <a:rPr lang="en-US" sz="2800" b="1" u="sng" dirty="0">
                <a:solidFill>
                  <a:srgbClr val="000000"/>
                </a:solidFill>
                <a:latin typeface="Arial" charset="0"/>
              </a:rPr>
              <a:t>Action</a:t>
            </a:r>
            <a:r>
              <a:rPr lang="en-US" sz="2800" dirty="0">
                <a:solidFill>
                  <a:srgbClr val="000000"/>
                </a:solidFill>
                <a:latin typeface="Arial" charset="0"/>
              </a:rPr>
              <a:t> (v. 20) - Arose and went to father.</a:t>
            </a:r>
          </a:p>
        </p:txBody>
      </p:sp>
      <p:sp>
        <p:nvSpPr>
          <p:cNvPr id="5" name="AutoShape 5" descr="Purple mesh"/>
          <p:cNvSpPr>
            <a:spLocks noChangeArrowheads="1"/>
          </p:cNvSpPr>
          <p:nvPr/>
        </p:nvSpPr>
        <p:spPr bwMode="auto">
          <a:xfrm>
            <a:off x="609600" y="3048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CC"/>
                </a:solidFill>
                <a:effectLst>
                  <a:outerShdw blurRad="38100" dist="38100" dir="2700000" algn="tl">
                    <a:srgbClr val="000000">
                      <a:alpha val="43137"/>
                    </a:srgbClr>
                  </a:outerShdw>
                </a:effectLst>
              </a:rPr>
              <a:t>B. When He Came To Himself</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3">
                                            <p:bg/>
                                          </p:spTgt>
                                        </p:tgtEl>
                                        <p:attrNameLst>
                                          <p:attrName>style.visibility</p:attrName>
                                        </p:attrNameLst>
                                      </p:cBhvr>
                                      <p:to>
                                        <p:strVal val="visible"/>
                                      </p:to>
                                    </p:set>
                                    <p:anim calcmode="lin" valueType="num">
                                      <p:cBhvr additive="base">
                                        <p:cTn id="7" dur="500" fill="hold"/>
                                        <p:tgtEl>
                                          <p:spTgt spid="2970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970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703">
                                            <p:txEl>
                                              <p:pRg st="0" end="0"/>
                                            </p:txEl>
                                          </p:spTgt>
                                        </p:tgtEl>
                                        <p:attrNameLst>
                                          <p:attrName>style.visibility</p:attrName>
                                        </p:attrNameLst>
                                      </p:cBhvr>
                                      <p:to>
                                        <p:strVal val="visible"/>
                                      </p:to>
                                    </p:set>
                                    <p:anim calcmode="lin" valueType="num">
                                      <p:cBhvr additive="base">
                                        <p:cTn id="11" dur="500" fill="hold"/>
                                        <p:tgtEl>
                                          <p:spTgt spid="2970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97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703">
                                            <p:txEl>
                                              <p:pRg st="1" end="1"/>
                                            </p:txEl>
                                          </p:spTgt>
                                        </p:tgtEl>
                                        <p:attrNameLst>
                                          <p:attrName>style.visibility</p:attrName>
                                        </p:attrNameLst>
                                      </p:cBhvr>
                                      <p:to>
                                        <p:strVal val="visible"/>
                                      </p:to>
                                    </p:set>
                                    <p:anim calcmode="lin" valueType="num">
                                      <p:cBhvr additive="base">
                                        <p:cTn id="17" dur="500" fill="hold"/>
                                        <p:tgtEl>
                                          <p:spTgt spid="2970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97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703">
                                            <p:txEl>
                                              <p:pRg st="2" end="2"/>
                                            </p:txEl>
                                          </p:spTgt>
                                        </p:tgtEl>
                                        <p:attrNameLst>
                                          <p:attrName>style.visibility</p:attrName>
                                        </p:attrNameLst>
                                      </p:cBhvr>
                                      <p:to>
                                        <p:strVal val="visible"/>
                                      </p:to>
                                    </p:set>
                                    <p:anim calcmode="lin" valueType="num">
                                      <p:cBhvr additive="base">
                                        <p:cTn id="23" dur="500" fill="hold"/>
                                        <p:tgtEl>
                                          <p:spTgt spid="2970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97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9703">
                                            <p:txEl>
                                              <p:pRg st="3" end="3"/>
                                            </p:txEl>
                                          </p:spTgt>
                                        </p:tgtEl>
                                        <p:attrNameLst>
                                          <p:attrName>style.visibility</p:attrName>
                                        </p:attrNameLst>
                                      </p:cBhvr>
                                      <p:to>
                                        <p:strVal val="visible"/>
                                      </p:to>
                                    </p:set>
                                    <p:anim calcmode="lin" valueType="num">
                                      <p:cBhvr additive="base">
                                        <p:cTn id="29" dur="500" fill="hold"/>
                                        <p:tgtEl>
                                          <p:spTgt spid="2970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970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uiExpand="1" build="p"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1752600" y="0"/>
          <a:ext cx="5099050" cy="7162800"/>
        </p:xfrm>
        <a:graphic>
          <a:graphicData uri="http://schemas.openxmlformats.org/presentationml/2006/ole">
            <mc:AlternateContent xmlns:mc="http://schemas.openxmlformats.org/markup-compatibility/2006">
              <mc:Choice xmlns:v="urn:schemas-microsoft-com:vml" Requires="v">
                <p:oleObj spid="_x0000_s11268" name="Drawing" r:id="rId3" imgW="1790640" imgH="2514600" progId="WPDraw30.Drawing">
                  <p:embed/>
                </p:oleObj>
              </mc:Choice>
              <mc:Fallback>
                <p:oleObj name="Drawing" r:id="rId3" imgW="1790640" imgH="2514600" progId="WPDraw30.Drawing">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0"/>
                        <a:ext cx="5099050"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4" name="AutoShape 4" descr="Purple mesh"/>
          <p:cNvSpPr>
            <a:spLocks noChangeArrowheads="1"/>
          </p:cNvSpPr>
          <p:nvPr/>
        </p:nvSpPr>
        <p:spPr bwMode="auto">
          <a:xfrm>
            <a:off x="685800" y="27432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A. Before He Came To Himself</a:t>
            </a:r>
          </a:p>
        </p:txBody>
      </p:sp>
      <p:sp>
        <p:nvSpPr>
          <p:cNvPr id="20485" name="AutoShape 5" descr="Purple mesh"/>
          <p:cNvSpPr>
            <a:spLocks noChangeArrowheads="1"/>
          </p:cNvSpPr>
          <p:nvPr/>
        </p:nvSpPr>
        <p:spPr bwMode="auto">
          <a:xfrm>
            <a:off x="685800" y="40767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B. When He Came To Himself</a:t>
            </a:r>
          </a:p>
        </p:txBody>
      </p:sp>
      <p:sp>
        <p:nvSpPr>
          <p:cNvPr id="20486" name="AutoShape 6" descr="Purple mesh"/>
          <p:cNvSpPr>
            <a:spLocks noChangeArrowheads="1"/>
          </p:cNvSpPr>
          <p:nvPr/>
        </p:nvSpPr>
        <p:spPr bwMode="auto">
          <a:xfrm>
            <a:off x="685800" y="54102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C. After He Came To Himself</a:t>
            </a:r>
          </a:p>
        </p:txBody>
      </p:sp>
      <p:sp>
        <p:nvSpPr>
          <p:cNvPr id="7" name="Bevel 6"/>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prstClr val="black"/>
                </a:solidFill>
              </a:rPr>
              <a:t>The Younger</a:t>
            </a:r>
          </a:p>
          <a:p>
            <a:pPr marL="857250" indent="-857250" algn="ctr"/>
            <a:r>
              <a:rPr lang="en-US" sz="2800" i="1" dirty="0">
                <a:solidFill>
                  <a:srgbClr val="00349E">
                    <a:lumMod val="75000"/>
                  </a:srgbClr>
                </a:solidFill>
              </a:rPr>
              <a:t>(Left – but came to himself)</a:t>
            </a:r>
          </a:p>
        </p:txBody>
      </p:sp>
    </p:spTree>
  </p:cSld>
  <p:clrMapOvr>
    <a:masterClrMapping/>
  </p:clrMapOvr>
  <p:transition spd="slow">
    <p:strips/>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609600" y="1858963"/>
            <a:ext cx="8229600" cy="579437"/>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Different Person</a:t>
            </a:r>
          </a:p>
        </p:txBody>
      </p:sp>
      <p:grpSp>
        <p:nvGrpSpPr>
          <p:cNvPr id="2" name="Group 7"/>
          <p:cNvGrpSpPr>
            <a:grpSpLocks/>
          </p:cNvGrpSpPr>
          <p:nvPr/>
        </p:nvGrpSpPr>
        <p:grpSpPr bwMode="auto">
          <a:xfrm>
            <a:off x="1143000" y="2438400"/>
            <a:ext cx="7239000" cy="2362200"/>
            <a:chOff x="720" y="1728"/>
            <a:chExt cx="4560" cy="1488"/>
          </a:xfrm>
        </p:grpSpPr>
        <p:sp>
          <p:nvSpPr>
            <p:cNvPr id="30726" name="AutoShape 6"/>
            <p:cNvSpPr>
              <a:spLocks noChangeArrowheads="1"/>
            </p:cNvSpPr>
            <p:nvPr/>
          </p:nvSpPr>
          <p:spPr bwMode="auto">
            <a:xfrm>
              <a:off x="2256" y="2112"/>
              <a:ext cx="1488" cy="768"/>
            </a:xfrm>
            <a:prstGeom prst="rightArrow">
              <a:avLst>
                <a:gd name="adj1" fmla="val 50000"/>
                <a:gd name="adj2" fmla="val 48438"/>
              </a:avLst>
            </a:prstGeom>
            <a:solidFill>
              <a:schemeClr val="tx1"/>
            </a:solidFill>
            <a:ln w="9525">
              <a:solidFill>
                <a:schemeClr val="bg1"/>
              </a:solidFill>
              <a:miter lim="800000"/>
              <a:headEnd/>
              <a:tailEnd/>
            </a:ln>
            <a:effectLst/>
          </p:spPr>
          <p:txBody>
            <a:bodyPr wrap="none" anchor="ctr"/>
            <a:lstStyle/>
            <a:p>
              <a:pPr algn="ctr"/>
              <a:r>
                <a:rPr lang="en-US" sz="2800" b="1">
                  <a:solidFill>
                    <a:prstClr val="black"/>
                  </a:solidFill>
                  <a:latin typeface="Arial" charset="0"/>
                </a:rPr>
                <a:t>Changes to</a:t>
              </a:r>
            </a:p>
          </p:txBody>
        </p:sp>
        <p:sp>
          <p:nvSpPr>
            <p:cNvPr id="30724" name="Rectangle 4"/>
            <p:cNvSpPr>
              <a:spLocks noChangeArrowheads="1"/>
            </p:cNvSpPr>
            <p:nvPr/>
          </p:nvSpPr>
          <p:spPr bwMode="auto">
            <a:xfrm>
              <a:off x="720" y="1728"/>
              <a:ext cx="1488" cy="1488"/>
            </a:xfrm>
            <a:prstGeom prst="rect">
              <a:avLst/>
            </a:prstGeom>
            <a:solidFill>
              <a:srgbClr val="002060"/>
            </a:solidFill>
            <a:ln w="9525">
              <a:solidFill>
                <a:schemeClr val="tx1"/>
              </a:solidFill>
              <a:miter lim="800000"/>
              <a:headEnd/>
              <a:tailEnd/>
            </a:ln>
            <a:effectLst/>
          </p:spPr>
          <p:txBody>
            <a:bodyPr wrap="none" anchor="ctr"/>
            <a:lstStyle/>
            <a:p>
              <a:pPr algn="ctr"/>
              <a:r>
                <a:rPr lang="en-US" sz="4000" b="1">
                  <a:solidFill>
                    <a:srgbClr val="FFFF00"/>
                  </a:solidFill>
                </a:rPr>
                <a:t>Give</a:t>
              </a:r>
            </a:p>
            <a:p>
              <a:pPr algn="ctr"/>
              <a:r>
                <a:rPr lang="en-US" sz="4000" b="1">
                  <a:solidFill>
                    <a:srgbClr val="FFFF00"/>
                  </a:solidFill>
                </a:rPr>
                <a:t>Me</a:t>
              </a:r>
            </a:p>
            <a:p>
              <a:pPr algn="ctr"/>
              <a:r>
                <a:rPr lang="en-US" sz="4000" b="1">
                  <a:solidFill>
                    <a:srgbClr val="FFFF00"/>
                  </a:solidFill>
                </a:rPr>
                <a:t>(v. 12)</a:t>
              </a:r>
            </a:p>
          </p:txBody>
        </p:sp>
        <p:sp>
          <p:nvSpPr>
            <p:cNvPr id="30725" name="Rectangle 5"/>
            <p:cNvSpPr>
              <a:spLocks noChangeArrowheads="1"/>
            </p:cNvSpPr>
            <p:nvPr/>
          </p:nvSpPr>
          <p:spPr bwMode="auto">
            <a:xfrm>
              <a:off x="3792" y="1728"/>
              <a:ext cx="1488" cy="1488"/>
            </a:xfrm>
            <a:prstGeom prst="rect">
              <a:avLst/>
            </a:prstGeom>
            <a:solidFill>
              <a:srgbClr val="002060"/>
            </a:solidFill>
            <a:ln w="9525">
              <a:solidFill>
                <a:schemeClr val="tx1"/>
              </a:solidFill>
              <a:miter lim="800000"/>
              <a:headEnd/>
              <a:tailEnd/>
            </a:ln>
            <a:effectLst/>
          </p:spPr>
          <p:txBody>
            <a:bodyPr wrap="none" anchor="ctr"/>
            <a:lstStyle/>
            <a:p>
              <a:pPr algn="ctr"/>
              <a:r>
                <a:rPr lang="en-US" sz="4000" b="1">
                  <a:solidFill>
                    <a:srgbClr val="FFFF00"/>
                  </a:solidFill>
                </a:rPr>
                <a:t>Make</a:t>
              </a:r>
            </a:p>
            <a:p>
              <a:pPr algn="ctr"/>
              <a:r>
                <a:rPr lang="en-US" sz="4000" b="1">
                  <a:solidFill>
                    <a:srgbClr val="FFFF00"/>
                  </a:solidFill>
                </a:rPr>
                <a:t>Me</a:t>
              </a:r>
            </a:p>
            <a:p>
              <a:pPr algn="ctr"/>
              <a:r>
                <a:rPr lang="en-US" sz="4000" b="1">
                  <a:solidFill>
                    <a:srgbClr val="FFFF00"/>
                  </a:solidFill>
                </a:rPr>
                <a:t>(v. 19)</a:t>
              </a:r>
            </a:p>
          </p:txBody>
        </p:sp>
      </p:grpSp>
      <p:sp>
        <p:nvSpPr>
          <p:cNvPr id="30728" name="Text Box 8"/>
          <p:cNvSpPr txBox="1">
            <a:spLocks noChangeArrowheads="1"/>
          </p:cNvSpPr>
          <p:nvPr/>
        </p:nvSpPr>
        <p:spPr bwMode="auto">
          <a:xfrm>
            <a:off x="1263650" y="4876800"/>
            <a:ext cx="6946900" cy="1066800"/>
          </a:xfrm>
          <a:prstGeom prst="rect">
            <a:avLst/>
          </a:prstGeom>
          <a:noFill/>
          <a:ln w="9525">
            <a:noFill/>
            <a:miter lim="800000"/>
            <a:headEnd/>
            <a:tailEnd/>
          </a:ln>
          <a:effectLst/>
        </p:spPr>
        <p:txBody>
          <a:bodyPr wrap="none">
            <a:spAutoFit/>
          </a:bodyPr>
          <a:lstStyle/>
          <a:p>
            <a:pPr algn="ctr"/>
            <a:r>
              <a:rPr lang="en-US" sz="3200" i="1" dirty="0">
                <a:solidFill>
                  <a:prstClr val="white"/>
                </a:solidFill>
                <a:effectLst>
                  <a:outerShdw blurRad="38100" dist="38100" dir="2700000" algn="tl">
                    <a:srgbClr val="000000">
                      <a:alpha val="43137"/>
                    </a:srgbClr>
                  </a:outerShdw>
                </a:effectLst>
                <a:latin typeface="Arial" charset="0"/>
              </a:rPr>
              <a:t>Serve Self      --    Serve Father</a:t>
            </a:r>
          </a:p>
          <a:p>
            <a:pPr algn="ctr"/>
            <a:r>
              <a:rPr lang="en-US" sz="3200" i="1" dirty="0">
                <a:solidFill>
                  <a:prstClr val="white"/>
                </a:solidFill>
                <a:effectLst>
                  <a:outerShdw blurRad="38100" dist="38100" dir="2700000" algn="tl">
                    <a:srgbClr val="000000">
                      <a:alpha val="43137"/>
                    </a:srgbClr>
                  </a:outerShdw>
                </a:effectLst>
                <a:latin typeface="Arial" charset="0"/>
              </a:rPr>
              <a:t>Focus on now     --    Focus on Future</a:t>
            </a:r>
          </a:p>
        </p:txBody>
      </p:sp>
      <p:sp>
        <p:nvSpPr>
          <p:cNvPr id="9" name="AutoShape 6" descr="Purple mesh"/>
          <p:cNvSpPr>
            <a:spLocks noChangeArrowheads="1"/>
          </p:cNvSpPr>
          <p:nvPr/>
        </p:nvSpPr>
        <p:spPr bwMode="auto">
          <a:xfrm>
            <a:off x="685800" y="3048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C. After He Came To Himself</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0-#ppt_w/2"/>
                                          </p:val>
                                        </p:tav>
                                        <p:tav tm="100000">
                                          <p:val>
                                            <p:strVal val="#ppt_x"/>
                                          </p:val>
                                        </p:tav>
                                      </p:tavLst>
                                    </p:anim>
                                    <p:anim calcmode="lin" valueType="num">
                                      <p:cBhvr additive="base">
                                        <p:cTn id="8" dur="500" fill="hold"/>
                                        <p:tgtEl>
                                          <p:spTgt spid="307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30728">
                                            <p:txEl>
                                              <p:pRg st="0" end="0"/>
                                            </p:txEl>
                                          </p:spTgt>
                                        </p:tgtEl>
                                        <p:attrNameLst>
                                          <p:attrName>style.visibility</p:attrName>
                                        </p:attrNameLst>
                                      </p:cBhvr>
                                      <p:to>
                                        <p:strVal val="visible"/>
                                      </p:to>
                                    </p:set>
                                    <p:anim calcmode="lin" valueType="num">
                                      <p:cBhvr>
                                        <p:cTn id="18" dur="500" fill="hold"/>
                                        <p:tgtEl>
                                          <p:spTgt spid="30728">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072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30728">
                                            <p:txEl>
                                              <p:pRg st="1" end="1"/>
                                            </p:txEl>
                                          </p:spTgt>
                                        </p:tgtEl>
                                        <p:attrNameLst>
                                          <p:attrName>style.visibility</p:attrName>
                                        </p:attrNameLst>
                                      </p:cBhvr>
                                      <p:to>
                                        <p:strVal val="visible"/>
                                      </p:to>
                                    </p:set>
                                    <p:anim calcmode="lin" valueType="num">
                                      <p:cBhvr>
                                        <p:cTn id="24" dur="500" fill="hold"/>
                                        <p:tgtEl>
                                          <p:spTgt spid="30728">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0728">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2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3"/>
          <p:cNvSpPr txBox="1">
            <a:spLocks noChangeArrowheads="1"/>
          </p:cNvSpPr>
          <p:nvPr/>
        </p:nvSpPr>
        <p:spPr bwMode="auto">
          <a:xfrm>
            <a:off x="609600" y="1858963"/>
            <a:ext cx="8229600" cy="579437"/>
          </a:xfrm>
          <a:prstGeom prst="rect">
            <a:avLst/>
          </a:prstGeom>
          <a:noFill/>
          <a:ln w="9525">
            <a:noFill/>
            <a:miter lim="800000"/>
            <a:headEnd/>
            <a:tailEnd/>
          </a:ln>
          <a:effectLst/>
        </p:spPr>
        <p:txBody>
          <a:bodyPr>
            <a:spAutoFit/>
          </a:bodyPr>
          <a:lstStyle/>
          <a:p>
            <a:pPr marL="514350" indent="-514350">
              <a:buFont typeface="+mj-lt"/>
              <a:buAutoNum type="arabicPeriod"/>
            </a:pPr>
            <a:r>
              <a:rPr lang="en-US" sz="3200" b="1" dirty="0">
                <a:solidFill>
                  <a:srgbClr val="FFFF00"/>
                </a:solidFill>
                <a:effectLst>
                  <a:outerShdw blurRad="38100" dist="38100" dir="2700000" algn="tl">
                    <a:srgbClr val="000000">
                      <a:alpha val="43137"/>
                    </a:srgbClr>
                  </a:outerShdw>
                </a:effectLst>
                <a:latin typeface="Arial" charset="0"/>
              </a:rPr>
              <a:t>Different Person (v. 19)</a:t>
            </a:r>
          </a:p>
        </p:txBody>
      </p:sp>
      <p:sp>
        <p:nvSpPr>
          <p:cNvPr id="31753" name="Text Box 9"/>
          <p:cNvSpPr txBox="1">
            <a:spLocks noChangeArrowheads="1"/>
          </p:cNvSpPr>
          <p:nvPr/>
        </p:nvSpPr>
        <p:spPr bwMode="auto">
          <a:xfrm>
            <a:off x="609600" y="2362200"/>
            <a:ext cx="8534400" cy="2062103"/>
          </a:xfrm>
          <a:prstGeom prst="rect">
            <a:avLst/>
          </a:prstGeom>
          <a:noFill/>
          <a:ln w="9525">
            <a:noFill/>
            <a:miter lim="800000"/>
            <a:headEnd/>
            <a:tailEnd/>
          </a:ln>
          <a:effectLst/>
        </p:spPr>
        <p:txBody>
          <a:bodyPr>
            <a:spAutoFit/>
          </a:bodyPr>
          <a:lstStyle/>
          <a:p>
            <a:pPr marL="514350" indent="-514350">
              <a:buFont typeface="+mj-lt"/>
              <a:buAutoNum type="arabicPeriod" startAt="2"/>
              <a:tabLst>
                <a:tab pos="566738" algn="l"/>
              </a:tabLst>
            </a:pPr>
            <a:r>
              <a:rPr lang="en-US" sz="3200" b="1" dirty="0">
                <a:solidFill>
                  <a:srgbClr val="FFFF00"/>
                </a:solidFill>
                <a:effectLst>
                  <a:outerShdw blurRad="38100" dist="38100" dir="2700000" algn="tl">
                    <a:srgbClr val="000000">
                      <a:alpha val="43137"/>
                    </a:srgbClr>
                  </a:outerShdw>
                </a:effectLst>
                <a:latin typeface="Arial" charset="0"/>
              </a:rPr>
              <a:t>Father Welcomes Him (vv. 20-22)</a:t>
            </a:r>
          </a:p>
          <a:p>
            <a:pPr marL="514350" indent="-514350">
              <a:buFont typeface="+mj-lt"/>
              <a:buAutoNum type="arabicPeriod" startAt="2"/>
              <a:tabLst>
                <a:tab pos="566738" algn="l"/>
              </a:tabLst>
            </a:pPr>
            <a:r>
              <a:rPr lang="en-US" sz="3200" b="1" dirty="0">
                <a:solidFill>
                  <a:srgbClr val="FFFF00"/>
                </a:solidFill>
                <a:effectLst>
                  <a:outerShdw blurRad="38100" dist="38100" dir="2700000" algn="tl">
                    <a:srgbClr val="000000">
                      <a:alpha val="43137"/>
                    </a:srgbClr>
                  </a:outerShdw>
                </a:effectLst>
                <a:latin typeface="Arial" charset="0"/>
              </a:rPr>
              <a:t>Rejoicing (v. 24)</a:t>
            </a:r>
          </a:p>
          <a:p>
            <a:pPr marL="514350" indent="-514350">
              <a:buFont typeface="+mj-lt"/>
              <a:buAutoNum type="arabicPeriod" startAt="2"/>
              <a:tabLst>
                <a:tab pos="566738" algn="l"/>
              </a:tabLst>
            </a:pPr>
            <a:r>
              <a:rPr lang="en-US" sz="3200" b="1" dirty="0">
                <a:solidFill>
                  <a:srgbClr val="FFFF00"/>
                </a:solidFill>
                <a:effectLst>
                  <a:outerShdw blurRad="38100" dist="38100" dir="2700000" algn="tl">
                    <a:srgbClr val="000000">
                      <a:alpha val="43137"/>
                    </a:srgbClr>
                  </a:outerShdw>
                </a:effectLst>
                <a:latin typeface="Arial" charset="0"/>
              </a:rPr>
              <a:t>Those Didn’t Welcome -- Have Greater 		Problem (vv. 25-32)</a:t>
            </a:r>
            <a:endParaRPr lang="en-US" dirty="0">
              <a:solidFill>
                <a:srgbClr val="FFFF00"/>
              </a:solidFill>
              <a:effectLst>
                <a:outerShdw blurRad="38100" dist="38100" dir="2700000" algn="tl">
                  <a:srgbClr val="000000">
                    <a:alpha val="43137"/>
                  </a:srgbClr>
                </a:outerShdw>
              </a:effectLst>
            </a:endParaRPr>
          </a:p>
        </p:txBody>
      </p:sp>
      <p:sp>
        <p:nvSpPr>
          <p:cNvPr id="5" name="AutoShape 6" descr="Purple mesh"/>
          <p:cNvSpPr>
            <a:spLocks noChangeArrowheads="1"/>
          </p:cNvSpPr>
          <p:nvPr/>
        </p:nvSpPr>
        <p:spPr bwMode="auto">
          <a:xfrm>
            <a:off x="685800" y="304800"/>
            <a:ext cx="7848600" cy="990600"/>
          </a:xfrm>
          <a:prstGeom prst="bevel">
            <a:avLst>
              <a:gd name="adj" fmla="val 12500"/>
            </a:avLst>
          </a:prstGeom>
          <a:solidFill>
            <a:schemeClr val="bg1"/>
          </a:solidFill>
          <a:ln w="9525">
            <a:solidFill>
              <a:schemeClr val="bg1"/>
            </a:solidFill>
            <a:miter lim="800000"/>
            <a:headEnd/>
            <a:tailEnd/>
          </a:ln>
          <a:effectLst/>
        </p:spPr>
        <p:txBody>
          <a:bodyPr wrap="none" anchor="ctr"/>
          <a:lstStyle/>
          <a:p>
            <a:pPr algn="ctr"/>
            <a:r>
              <a:rPr lang="en-US" sz="3600" dirty="0">
                <a:solidFill>
                  <a:srgbClr val="FFFF99"/>
                </a:solidFill>
                <a:effectLst>
                  <a:outerShdw blurRad="38100" dist="38100" dir="2700000" algn="tl">
                    <a:srgbClr val="000000">
                      <a:alpha val="43137"/>
                    </a:srgbClr>
                  </a:outerShdw>
                </a:effectLst>
              </a:rPr>
              <a:t>C. After He Came To Himself</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53">
                                            <p:txEl>
                                              <p:pRg st="1" end="1"/>
                                            </p:txEl>
                                          </p:spTgt>
                                        </p:tgtEl>
                                        <p:attrNameLst>
                                          <p:attrName>style.visibility</p:attrName>
                                        </p:attrNameLst>
                                      </p:cBhvr>
                                      <p:to>
                                        <p:strVal val="visible"/>
                                      </p:to>
                                    </p:set>
                                    <p:anim calcmode="lin" valueType="num">
                                      <p:cBhvr additive="base">
                                        <p:cTn id="7" dur="500" fill="hold"/>
                                        <p:tgtEl>
                                          <p:spTgt spid="3175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53">
                                            <p:txEl>
                                              <p:pRg st="2" end="2"/>
                                            </p:txEl>
                                          </p:spTgt>
                                        </p:tgtEl>
                                        <p:attrNameLst>
                                          <p:attrName>style.visibility</p:attrName>
                                        </p:attrNameLst>
                                      </p:cBhvr>
                                      <p:to>
                                        <p:strVal val="visible"/>
                                      </p:to>
                                    </p:set>
                                    <p:anim calcmode="lin" valueType="num">
                                      <p:cBhvr additive="base">
                                        <p:cTn id="13" dur="500" fill="hold"/>
                                        <p:tgtEl>
                                          <p:spTgt spid="3175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5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3" grpId="0" uiExpand="1"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Luke 15:11-32</a:t>
            </a:r>
          </a:p>
        </p:txBody>
      </p:sp>
      <p:sp>
        <p:nvSpPr>
          <p:cNvPr id="5" name="Bevel 4"/>
          <p:cNvSpPr/>
          <p:nvPr/>
        </p:nvSpPr>
        <p:spPr>
          <a:xfrm>
            <a:off x="533400" y="2514600"/>
            <a:ext cx="8077200" cy="1219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tx1">
                    <a:lumMod val="50000"/>
                  </a:schemeClr>
                </a:solidFill>
              </a:rPr>
              <a:t>The Younger</a:t>
            </a:r>
          </a:p>
          <a:p>
            <a:pPr marL="857250" indent="-857250" algn="ctr"/>
            <a:r>
              <a:rPr lang="en-US" sz="2800" i="1" dirty="0">
                <a:solidFill>
                  <a:schemeClr val="tx1">
                    <a:lumMod val="50000"/>
                  </a:schemeClr>
                </a:solidFill>
              </a:rPr>
              <a:t>(Left – but came to himself)</a:t>
            </a:r>
          </a:p>
        </p:txBody>
      </p:sp>
      <p:sp>
        <p:nvSpPr>
          <p:cNvPr id="9" name="Rectangle 8"/>
          <p:cNvSpPr/>
          <p:nvPr/>
        </p:nvSpPr>
        <p:spPr>
          <a:xfrm>
            <a:off x="1370342" y="152400"/>
            <a:ext cx="5476179" cy="110799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600" b="1" cap="none" spc="150" dirty="0">
                <a:ln w="11430"/>
                <a:solidFill>
                  <a:schemeClr val="accent6">
                    <a:lumMod val="60000"/>
                    <a:lumOff val="40000"/>
                  </a:schemeClr>
                </a:solidFill>
                <a:effectLst>
                  <a:outerShdw blurRad="25400" algn="tl" rotWithShape="0">
                    <a:srgbClr val="000000">
                      <a:alpha val="43000"/>
                    </a:srgbClr>
                  </a:outerShdw>
                </a:effectLst>
              </a:rPr>
              <a:t>Two Brothers</a:t>
            </a:r>
          </a:p>
        </p:txBody>
      </p:sp>
      <p:sp>
        <p:nvSpPr>
          <p:cNvPr id="8" name="Bevel 7"/>
          <p:cNvSpPr/>
          <p:nvPr/>
        </p:nvSpPr>
        <p:spPr>
          <a:xfrm>
            <a:off x="533400" y="4191000"/>
            <a:ext cx="8077200" cy="1219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Tree>
  </p:cSld>
  <p:clrMapOvr>
    <a:masterClrMapping/>
  </p:clrMapOvr>
  <p:transition spd="slow">
    <p:strips/>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4" name="TextBox 3"/>
          <p:cNvSpPr txBox="1"/>
          <p:nvPr/>
        </p:nvSpPr>
        <p:spPr>
          <a:xfrm>
            <a:off x="381000" y="1981200"/>
            <a:ext cx="8534400" cy="1130118"/>
          </a:xfrm>
          <a:prstGeom prst="rect">
            <a:avLst/>
          </a:prstGeom>
          <a:noFill/>
        </p:spPr>
        <p:txBody>
          <a:bodyPr wrap="square" rtlCol="0">
            <a:spAutoFit/>
          </a:bodyPr>
          <a:lstStyle/>
          <a:p>
            <a:pPr>
              <a:lnSpc>
                <a:spcPct val="150000"/>
              </a:lnSpc>
              <a:buFont typeface="Arial" pitchFamily="34" charset="0"/>
              <a:buChar char="•"/>
            </a:pPr>
            <a:r>
              <a:rPr lang="en-US" sz="2400" dirty="0"/>
              <a:t>First image: Obedient, loyal, hardworking (“in the field”)</a:t>
            </a:r>
          </a:p>
          <a:p>
            <a:pPr>
              <a:lnSpc>
                <a:spcPct val="150000"/>
              </a:lnSpc>
              <a:buFont typeface="Arial" pitchFamily="34" charset="0"/>
              <a:buChar char="•"/>
            </a:pPr>
            <a:r>
              <a:rPr lang="en-US" sz="2400" dirty="0"/>
              <a:t>At last: True character is revealed</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decel="50000" fill="hold">
                                          <p:stCondLst>
                                            <p:cond delay="0"/>
                                          </p:stCondLst>
                                        </p:cTn>
                                        <p:tgtEl>
                                          <p:spTgt spid="4">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decel="50000" fill="hold">
                                          <p:stCondLst>
                                            <p:cond delay="0"/>
                                          </p:stCondLst>
                                        </p:cTn>
                                        <p:tgtEl>
                                          <p:spTgt spid="4">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3" name="TextBox 2"/>
          <p:cNvSpPr txBox="1"/>
          <p:nvPr/>
        </p:nvSpPr>
        <p:spPr>
          <a:xfrm>
            <a:off x="685800" y="1752600"/>
            <a:ext cx="8001000" cy="4401205"/>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Sin</a:t>
            </a:r>
          </a:p>
          <a:p>
            <a:pPr marL="971550" lvl="1" indent="-514350">
              <a:buFont typeface="+mj-lt"/>
              <a:buAutoNum type="arabicPeriod"/>
            </a:pPr>
            <a:r>
              <a:rPr lang="en-US" sz="2800" dirty="0">
                <a:effectLst>
                  <a:outerShdw blurRad="38100" dist="38100" dir="2700000" algn="tl">
                    <a:srgbClr val="000000">
                      <a:alpha val="43137"/>
                    </a:srgbClr>
                  </a:outerShdw>
                </a:effectLst>
              </a:rPr>
              <a:t>Not moral – but in disposition/ attitude</a:t>
            </a:r>
          </a:p>
          <a:p>
            <a:pPr marL="971550" lvl="1" indent="-514350">
              <a:buFont typeface="+mj-lt"/>
              <a:buAutoNum type="arabicPeriod"/>
            </a:pPr>
            <a:r>
              <a:rPr lang="en-US" sz="2800" dirty="0">
                <a:effectLst>
                  <a:outerShdw blurRad="38100" dist="38100" dir="2700000" algn="tl">
                    <a:srgbClr val="000000">
                      <a:alpha val="43137"/>
                    </a:srgbClr>
                  </a:outerShdw>
                </a:effectLst>
              </a:rPr>
              <a:t>Anger (v. 28)  - </a:t>
            </a:r>
            <a:r>
              <a:rPr lang="en-US" sz="2800" i="1" dirty="0">
                <a:effectLst>
                  <a:outerShdw blurRad="38100" dist="38100" dir="2700000" algn="tl">
                    <a:srgbClr val="000000">
                      <a:alpha val="43137"/>
                    </a:srgbClr>
                  </a:outerShdw>
                </a:effectLst>
              </a:rPr>
              <a:t>over reception of his brother</a:t>
            </a:r>
          </a:p>
          <a:p>
            <a:pPr marL="971550" lvl="1" indent="-514350">
              <a:buFont typeface="+mj-lt"/>
              <a:buAutoNum type="arabicPeriod"/>
            </a:pPr>
            <a:r>
              <a:rPr lang="en-US" sz="2800" dirty="0">
                <a:effectLst>
                  <a:outerShdw blurRad="38100" dist="38100" dir="2700000" algn="tl">
                    <a:srgbClr val="000000">
                      <a:alpha val="43137"/>
                    </a:srgbClr>
                  </a:outerShdw>
                </a:effectLst>
              </a:rPr>
              <a:t>Sulkiness (v. 28) </a:t>
            </a:r>
            <a:r>
              <a:rPr lang="en-US" sz="2800" i="1" dirty="0">
                <a:effectLst>
                  <a:outerShdw blurRad="38100" dist="38100" dir="2700000" algn="tl">
                    <a:srgbClr val="000000">
                      <a:alpha val="43137"/>
                    </a:srgbClr>
                  </a:outerShdw>
                </a:effectLst>
              </a:rPr>
              <a:t>refused to go in</a:t>
            </a:r>
          </a:p>
          <a:p>
            <a:pPr marL="971550" lvl="1" indent="-514350">
              <a:buFont typeface="+mj-lt"/>
              <a:buAutoNum type="arabicPeriod"/>
            </a:pPr>
            <a:r>
              <a:rPr lang="en-US" sz="2800" dirty="0">
                <a:effectLst>
                  <a:outerShdw blurRad="38100" dist="38100" dir="2700000" algn="tl">
                    <a:srgbClr val="000000">
                      <a:alpha val="43137"/>
                    </a:srgbClr>
                  </a:outerShdw>
                </a:effectLst>
              </a:rPr>
              <a:t>Self-righteousness (v. 29) – </a:t>
            </a:r>
            <a:r>
              <a:rPr lang="en-US" sz="2800" i="1" dirty="0">
                <a:effectLst>
                  <a:outerShdw blurRad="38100" dist="38100" dir="2700000" algn="tl">
                    <a:srgbClr val="000000">
                      <a:alpha val="43137"/>
                    </a:srgbClr>
                  </a:outerShdw>
                </a:effectLst>
              </a:rPr>
              <a:t>“I never..”</a:t>
            </a:r>
          </a:p>
          <a:p>
            <a:pPr marL="971550" lvl="1" indent="-514350">
              <a:buFont typeface="+mj-lt"/>
              <a:buAutoNum type="arabicPeriod"/>
            </a:pPr>
            <a:r>
              <a:rPr lang="en-US" sz="2800" dirty="0">
                <a:effectLst>
                  <a:outerShdw blurRad="38100" dist="38100" dir="2700000" algn="tl">
                    <a:srgbClr val="000000">
                      <a:alpha val="43137"/>
                    </a:srgbClr>
                  </a:outerShdw>
                </a:effectLst>
              </a:rPr>
              <a:t>Self-pity (v. 29) – </a:t>
            </a:r>
            <a:r>
              <a:rPr lang="en-US" sz="2800" i="1" dirty="0">
                <a:effectLst>
                  <a:outerShdw blurRad="38100" dist="38100" dir="2700000" algn="tl">
                    <a:srgbClr val="000000">
                      <a:alpha val="43137"/>
                    </a:srgbClr>
                  </a:outerShdw>
                </a:effectLst>
              </a:rPr>
              <a:t>“never gave me…”</a:t>
            </a:r>
          </a:p>
          <a:p>
            <a:pPr marL="971550" lvl="1" indent="-514350">
              <a:buFont typeface="+mj-lt"/>
              <a:buAutoNum type="arabicPeriod"/>
            </a:pPr>
            <a:r>
              <a:rPr lang="en-US" sz="2800" dirty="0">
                <a:effectLst>
                  <a:outerShdw blurRad="38100" dist="38100" dir="2700000" algn="tl">
                    <a:srgbClr val="000000">
                      <a:alpha val="43137"/>
                    </a:srgbClr>
                  </a:outerShdw>
                </a:effectLst>
              </a:rPr>
              <a:t>Envy (v. 30) – “killed for him…”</a:t>
            </a:r>
          </a:p>
          <a:p>
            <a:pPr marL="971550" lvl="1" indent="-514350">
              <a:buFont typeface="+mj-lt"/>
              <a:buAutoNum type="arabicPeriod"/>
            </a:pPr>
            <a:r>
              <a:rPr lang="en-US" sz="2800" dirty="0">
                <a:effectLst>
                  <a:outerShdw blurRad="38100" dist="38100" dir="2700000" algn="tl">
                    <a:srgbClr val="000000">
                      <a:alpha val="43137"/>
                    </a:srgbClr>
                  </a:outerShdw>
                </a:effectLst>
              </a:rPr>
              <a:t>Contempt (v.30) </a:t>
            </a:r>
            <a:r>
              <a:rPr lang="en-US" sz="2800" i="1" dirty="0">
                <a:effectLst>
                  <a:outerShdw blurRad="38100" dist="38100" dir="2700000" algn="tl">
                    <a:srgbClr val="000000">
                      <a:alpha val="43137"/>
                    </a:srgbClr>
                  </a:outerShdw>
                </a:effectLst>
              </a:rPr>
              <a:t>– “this son of yours”</a:t>
            </a:r>
          </a:p>
          <a:p>
            <a:pPr marL="971550" lvl="1" indent="-514350">
              <a:buFont typeface="+mj-lt"/>
              <a:buAutoNum type="arabicPeriod"/>
            </a:pPr>
            <a:r>
              <a:rPr lang="en-US" sz="2800" dirty="0">
                <a:effectLst>
                  <a:outerShdw blurRad="38100" dist="38100" dir="2700000" algn="tl">
                    <a:srgbClr val="000000">
                      <a:alpha val="43137"/>
                    </a:srgbClr>
                  </a:outerShdw>
                </a:effectLst>
              </a:rPr>
              <a:t> Malice – </a:t>
            </a:r>
            <a:r>
              <a:rPr lang="en-US" sz="2800" i="1" dirty="0">
                <a:effectLst>
                  <a:outerShdw blurRad="38100" dist="38100" dir="2700000" algn="tl">
                    <a:srgbClr val="000000">
                      <a:alpha val="43137"/>
                    </a:srgbClr>
                  </a:outerShdw>
                </a:effectLst>
              </a:rPr>
              <a:t>would not forgive</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anim calcmode="lin" valueType="num">
                                      <p:cBhvr>
                                        <p:cTn id="1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anim calcmode="lin" valueType="num">
                                      <p:cBhvr>
                                        <p:cTn id="2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2000"/>
                                        <p:tgtEl>
                                          <p:spTgt spid="3">
                                            <p:txEl>
                                              <p:pRg st="5" end="5"/>
                                            </p:txEl>
                                          </p:spTgt>
                                        </p:tgtEl>
                                      </p:cBhvr>
                                    </p:animEffect>
                                    <p:anim calcmode="lin" valueType="num">
                                      <p:cBhvr>
                                        <p:cTn id="4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2000"/>
                                        <p:tgtEl>
                                          <p:spTgt spid="3">
                                            <p:txEl>
                                              <p:pRg st="8" end="8"/>
                                            </p:txEl>
                                          </p:spTgt>
                                        </p:tgtEl>
                                      </p:cBhvr>
                                    </p:animEffect>
                                    <p:anim calcmode="lin" valueType="num">
                                      <p:cBhvr>
                                        <p:cTn id="6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3" name="TextBox 2"/>
          <p:cNvSpPr txBox="1"/>
          <p:nvPr/>
        </p:nvSpPr>
        <p:spPr>
          <a:xfrm>
            <a:off x="685800" y="1752600"/>
            <a:ext cx="8001000" cy="3231654"/>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Sin</a:t>
            </a:r>
          </a:p>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Suffering</a:t>
            </a:r>
          </a:p>
          <a:p>
            <a:pPr marL="971550" lvl="1" indent="-514350">
              <a:buFont typeface="+mj-lt"/>
              <a:buAutoNum type="arabicPeriod"/>
            </a:pPr>
            <a:r>
              <a:rPr lang="en-US" sz="2800" dirty="0">
                <a:effectLst>
                  <a:outerShdw blurRad="38100" dist="38100" dir="2700000" algn="tl">
                    <a:srgbClr val="000000">
                      <a:alpha val="43137"/>
                    </a:srgbClr>
                  </a:outerShdw>
                </a:effectLst>
              </a:rPr>
              <a:t>Of the penitent – </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The elder son should have loved him</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The elder son should have welcomed him</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Instead – he made him unhappy </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Brotherly love would have saved him from suffering!</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anim calcmode="lin" valueType="num">
                                      <p:cBhvr>
                                        <p:cTn id="1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anim calcmode="lin" valueType="num">
                                      <p:cBhvr>
                                        <p:cTn id="24"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2000"/>
                                        <p:tgtEl>
                                          <p:spTgt spid="3">
                                            <p:txEl>
                                              <p:pRg st="5" end="5"/>
                                            </p:txEl>
                                          </p:spTgt>
                                        </p:tgtEl>
                                      </p:cBhvr>
                                    </p:animEffect>
                                    <p:anim calcmode="lin" valueType="num">
                                      <p:cBhvr>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2000"/>
                                        <p:tgtEl>
                                          <p:spTgt spid="3">
                                            <p:txEl>
                                              <p:pRg st="6" end="6"/>
                                            </p:txEl>
                                          </p:spTgt>
                                        </p:tgtEl>
                                      </p:cBhvr>
                                    </p:animEffect>
                                    <p:anim calcmode="lin" valueType="num">
                                      <p:cBhvr>
                                        <p:cTn id="4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3" name="TextBox 2"/>
          <p:cNvSpPr txBox="1"/>
          <p:nvPr/>
        </p:nvSpPr>
        <p:spPr>
          <a:xfrm>
            <a:off x="685800" y="1752600"/>
            <a:ext cx="8001000" cy="2923877"/>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Sin</a:t>
            </a:r>
          </a:p>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Suffering</a:t>
            </a:r>
          </a:p>
          <a:p>
            <a:pPr marL="971550" lvl="1" indent="-514350">
              <a:buFont typeface="+mj-lt"/>
              <a:buAutoNum type="arabicPeriod"/>
            </a:pPr>
            <a:r>
              <a:rPr lang="en-US" sz="2800" dirty="0">
                <a:effectLst>
                  <a:outerShdw blurRad="38100" dist="38100" dir="2700000" algn="tl">
                    <a:srgbClr val="000000">
                      <a:alpha val="43137"/>
                    </a:srgbClr>
                  </a:outerShdw>
                </a:effectLst>
              </a:rPr>
              <a:t>Of the penitent – </a:t>
            </a:r>
          </a:p>
          <a:p>
            <a:pPr marL="971550" lvl="1" indent="-514350">
              <a:buFont typeface="+mj-lt"/>
              <a:buAutoNum type="arabicPeriod"/>
            </a:pPr>
            <a:r>
              <a:rPr lang="en-US" sz="2800" dirty="0">
                <a:effectLst>
                  <a:outerShdw blurRad="38100" dist="38100" dir="2700000" algn="tl">
                    <a:srgbClr val="000000">
                      <a:alpha val="43137"/>
                    </a:srgbClr>
                  </a:outerShdw>
                </a:effectLst>
              </a:rPr>
              <a:t>Of the father - </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His joy was interrupted</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His love was wounded</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He must stop and deal with another son</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anim calcmode="lin" valueType="num">
                                      <p:cBhvr>
                                        <p:cTn id="1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anim calcmode="lin" valueType="num">
                                      <p:cBhvr>
                                        <p:cTn id="24"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3" name="TextBox 2"/>
          <p:cNvSpPr txBox="1"/>
          <p:nvPr/>
        </p:nvSpPr>
        <p:spPr>
          <a:xfrm>
            <a:off x="685800" y="1752600"/>
            <a:ext cx="8001000" cy="3354765"/>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Sin</a:t>
            </a:r>
          </a:p>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Suffering</a:t>
            </a:r>
          </a:p>
          <a:p>
            <a:pPr marL="971550" lvl="1" indent="-514350">
              <a:buFont typeface="+mj-lt"/>
              <a:buAutoNum type="arabicPeriod"/>
            </a:pPr>
            <a:r>
              <a:rPr lang="en-US" sz="2800" dirty="0">
                <a:effectLst>
                  <a:outerShdw blurRad="38100" dist="38100" dir="2700000" algn="tl">
                    <a:srgbClr val="000000">
                      <a:alpha val="43137"/>
                    </a:srgbClr>
                  </a:outerShdw>
                </a:effectLst>
              </a:rPr>
              <a:t>Of the penitent – </a:t>
            </a:r>
          </a:p>
          <a:p>
            <a:pPr marL="971550" lvl="1" indent="-514350">
              <a:buFont typeface="+mj-lt"/>
              <a:buAutoNum type="arabicPeriod"/>
            </a:pPr>
            <a:r>
              <a:rPr lang="en-US" sz="2800" dirty="0">
                <a:effectLst>
                  <a:outerShdw blurRad="38100" dist="38100" dir="2700000" algn="tl">
                    <a:srgbClr val="000000">
                      <a:alpha val="43137"/>
                    </a:srgbClr>
                  </a:outerShdw>
                </a:effectLst>
              </a:rPr>
              <a:t>Of the father – </a:t>
            </a:r>
          </a:p>
          <a:p>
            <a:pPr marL="971550" lvl="1" indent="-514350">
              <a:buFont typeface="+mj-lt"/>
              <a:buAutoNum type="arabicPeriod"/>
            </a:pPr>
            <a:r>
              <a:rPr lang="en-US" sz="2800" dirty="0">
                <a:effectLst>
                  <a:outerShdw blurRad="38100" dist="38100" dir="2700000" algn="tl">
                    <a:srgbClr val="000000">
                      <a:alpha val="43137"/>
                    </a:srgbClr>
                  </a:outerShdw>
                </a:effectLst>
              </a:rPr>
              <a:t>Of the family - </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Family is made unhappy</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Sound of merrymaking is heard no more!</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Occasion of happiness is turned sour for all</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anim calcmode="lin" valueType="num">
                                      <p:cBhvr>
                                        <p:cTn id="8"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anim calcmode="lin" valueType="num">
                                      <p:cBhvr>
                                        <p:cTn id="1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anim calcmode="lin" valueType="num">
                                      <p:cBhvr>
                                        <p:cTn id="24"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3" name="TextBox 2"/>
          <p:cNvSpPr txBox="1"/>
          <p:nvPr/>
        </p:nvSpPr>
        <p:spPr>
          <a:xfrm>
            <a:off x="685800" y="1752600"/>
            <a:ext cx="8001000" cy="4154984"/>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Sin</a:t>
            </a:r>
          </a:p>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Suffering</a:t>
            </a:r>
          </a:p>
          <a:p>
            <a:pPr marL="971550" lvl="1" indent="-514350">
              <a:buFont typeface="+mj-lt"/>
              <a:buAutoNum type="arabicPeriod"/>
            </a:pPr>
            <a:r>
              <a:rPr lang="en-US" sz="2800" dirty="0">
                <a:effectLst>
                  <a:outerShdw blurRad="38100" dist="38100" dir="2700000" algn="tl">
                    <a:srgbClr val="000000">
                      <a:alpha val="43137"/>
                    </a:srgbClr>
                  </a:outerShdw>
                </a:effectLst>
              </a:rPr>
              <a:t>Of the penitent – </a:t>
            </a:r>
          </a:p>
          <a:p>
            <a:pPr marL="971550" lvl="1" indent="-514350">
              <a:buFont typeface="+mj-lt"/>
              <a:buAutoNum type="arabicPeriod"/>
            </a:pPr>
            <a:r>
              <a:rPr lang="en-US" sz="2800" dirty="0">
                <a:effectLst>
                  <a:outerShdw blurRad="38100" dist="38100" dir="2700000" algn="tl">
                    <a:srgbClr val="000000">
                      <a:alpha val="43137"/>
                    </a:srgbClr>
                  </a:outerShdw>
                </a:effectLst>
              </a:rPr>
              <a:t>Of the father – </a:t>
            </a:r>
          </a:p>
          <a:p>
            <a:pPr marL="971550" lvl="1" indent="-514350">
              <a:buFont typeface="+mj-lt"/>
              <a:buAutoNum type="arabicPeriod"/>
            </a:pPr>
            <a:r>
              <a:rPr lang="en-US" sz="2800" dirty="0">
                <a:effectLst>
                  <a:outerShdw blurRad="38100" dist="38100" dir="2700000" algn="tl">
                    <a:srgbClr val="000000">
                      <a:alpha val="43137"/>
                    </a:srgbClr>
                  </a:outerShdw>
                </a:effectLst>
              </a:rPr>
              <a:t>Of the family –</a:t>
            </a:r>
          </a:p>
          <a:p>
            <a:pPr marL="971550" lvl="1" indent="-514350">
              <a:buFont typeface="+mj-lt"/>
              <a:buAutoNum type="arabicPeriod"/>
            </a:pPr>
            <a:r>
              <a:rPr lang="en-US" sz="2800" dirty="0">
                <a:effectLst>
                  <a:outerShdw blurRad="38100" dist="38100" dir="2700000" algn="tl">
                    <a:srgbClr val="000000">
                      <a:alpha val="43137"/>
                    </a:srgbClr>
                  </a:outerShdw>
                </a:effectLst>
              </a:rPr>
              <a:t>Of the older brother himself -  </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His attitude estranged him</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He cut himself off from his brother &amp; father</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He separated himself from the fellowship</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His attitude made himself miserable</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anim calcmode="lin" valueType="num">
                                      <p:cBhvr>
                                        <p:cTn id="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2000"/>
                                        <p:tgtEl>
                                          <p:spTgt spid="3">
                                            <p:txEl>
                                              <p:pRg st="7" end="7"/>
                                            </p:txEl>
                                          </p:spTgt>
                                        </p:tgtEl>
                                      </p:cBhvr>
                                    </p:animEffect>
                                    <p:anim calcmode="lin" valueType="num">
                                      <p:cBhvr>
                                        <p:cTn id="1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2000"/>
                                        <p:tgtEl>
                                          <p:spTgt spid="3">
                                            <p:txEl>
                                              <p:pRg st="8" end="8"/>
                                            </p:txEl>
                                          </p:spTgt>
                                        </p:tgtEl>
                                      </p:cBhvr>
                                    </p:animEffect>
                                    <p:anim calcmode="lin" valueType="num">
                                      <p:cBhvr>
                                        <p:cTn id="2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2000"/>
                                        <p:tgtEl>
                                          <p:spTgt spid="3">
                                            <p:txEl>
                                              <p:pRg st="9" end="9"/>
                                            </p:txEl>
                                          </p:spTgt>
                                        </p:tgtEl>
                                      </p:cBhvr>
                                    </p:animEffect>
                                    <p:anim calcmode="lin" valueType="num">
                                      <p:cBhvr>
                                        <p:cTn id="32"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533400" y="381000"/>
            <a:ext cx="8077200" cy="1219200"/>
          </a:xfrm>
          <a:prstGeom prst="bevel">
            <a:avLst/>
          </a:prstGeom>
          <a:solidFill>
            <a:schemeClr val="tx1">
              <a:lumMod val="75000"/>
            </a:schemeClr>
          </a:solidFill>
          <a:ln>
            <a:solidFill>
              <a:schemeClr val="tx1"/>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
        <p:nvSpPr>
          <p:cNvPr id="3" name="TextBox 2"/>
          <p:cNvSpPr txBox="1"/>
          <p:nvPr/>
        </p:nvSpPr>
        <p:spPr>
          <a:xfrm>
            <a:off x="685800" y="1752600"/>
            <a:ext cx="8001000" cy="4708981"/>
          </a:xfrm>
          <a:prstGeom prst="rect">
            <a:avLst/>
          </a:prstGeom>
          <a:noFill/>
        </p:spPr>
        <p:txBody>
          <a:bodyPr wrap="square" rtlCol="0">
            <a:spAutoFit/>
          </a:bodyPr>
          <a:lstStyle/>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Sin</a:t>
            </a:r>
          </a:p>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Suffering</a:t>
            </a:r>
          </a:p>
          <a:p>
            <a:pPr marL="457200" indent="-457200">
              <a:buFont typeface="+mj-lt"/>
              <a:buAutoNum type="alphaUcPeriod"/>
            </a:pPr>
            <a:r>
              <a:rPr lang="en-US" sz="2800" dirty="0">
                <a:solidFill>
                  <a:srgbClr val="FFFF99"/>
                </a:solidFill>
                <a:effectLst>
                  <a:outerShdw blurRad="38100" dist="38100" dir="2700000" algn="tl">
                    <a:srgbClr val="000000">
                      <a:alpha val="43137"/>
                    </a:srgbClr>
                  </a:outerShdw>
                </a:effectLst>
              </a:rPr>
              <a:t>The Entreaty</a:t>
            </a:r>
          </a:p>
          <a:p>
            <a:pPr marL="971550" lvl="1" indent="-514350">
              <a:buFont typeface="+mj-lt"/>
              <a:buAutoNum type="arabicPeriod"/>
            </a:pPr>
            <a:r>
              <a:rPr lang="en-US" sz="2800" dirty="0">
                <a:effectLst>
                  <a:outerShdw blurRad="38100" dist="38100" dir="2700000" algn="tl">
                    <a:srgbClr val="000000">
                      <a:alpha val="43137"/>
                    </a:srgbClr>
                  </a:outerShdw>
                </a:effectLst>
              </a:rPr>
              <a:t>His action: Father went to his son – pleaded (v. 28)</a:t>
            </a:r>
          </a:p>
          <a:p>
            <a:pPr marL="971550" lvl="1" indent="-514350">
              <a:buFont typeface="+mj-lt"/>
              <a:buAutoNum type="arabicPeriod"/>
            </a:pPr>
            <a:r>
              <a:rPr lang="en-US" sz="2800" dirty="0">
                <a:effectLst>
                  <a:outerShdw blurRad="38100" dist="38100" dir="2700000" algn="tl">
                    <a:srgbClr val="000000">
                      <a:alpha val="43137"/>
                    </a:srgbClr>
                  </a:outerShdw>
                </a:effectLst>
              </a:rPr>
              <a:t>His words: Called him “son” (v. 31)</a:t>
            </a:r>
          </a:p>
          <a:p>
            <a:pPr marL="971550" lvl="1" indent="-514350">
              <a:buFont typeface="+mj-lt"/>
              <a:buAutoNum type="arabicPeriod"/>
            </a:pPr>
            <a:r>
              <a:rPr lang="en-US" sz="2800" dirty="0">
                <a:effectLst>
                  <a:outerShdw blurRad="38100" dist="38100" dir="2700000" algn="tl">
                    <a:srgbClr val="000000">
                      <a:alpha val="43137"/>
                    </a:srgbClr>
                  </a:outerShdw>
                </a:effectLst>
              </a:rPr>
              <a:t>His promise (v. 31)</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Perpetual fellowship – “ever with me”</a:t>
            </a:r>
          </a:p>
          <a:p>
            <a:pPr marL="1428750" lvl="2" indent="-514350">
              <a:buFont typeface="Arial" pitchFamily="34" charset="0"/>
              <a:buChar char="•"/>
            </a:pPr>
            <a:r>
              <a:rPr lang="en-US" sz="2400" i="1" dirty="0">
                <a:effectLst>
                  <a:outerShdw blurRad="38100" dist="38100" dir="2700000" algn="tl">
                    <a:srgbClr val="000000">
                      <a:alpha val="43137"/>
                    </a:srgbClr>
                  </a:outerShdw>
                </a:effectLst>
              </a:rPr>
              <a:t>His treasures – “all that I have is…”</a:t>
            </a:r>
          </a:p>
          <a:p>
            <a:pPr marL="971550" lvl="1" indent="-514350">
              <a:buFont typeface="+mj-lt"/>
              <a:buAutoNum type="arabicPeriod"/>
            </a:pPr>
            <a:r>
              <a:rPr lang="en-US" sz="2800" dirty="0">
                <a:effectLst>
                  <a:outerShdw blurRad="38100" dist="38100" dir="2700000" algn="tl">
                    <a:srgbClr val="000000">
                      <a:alpha val="43137"/>
                    </a:srgbClr>
                  </a:outerShdw>
                </a:effectLst>
              </a:rPr>
              <a:t>His appeal: to reason – to unite brothers (v. 32)</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000"/>
                                        <p:tgtEl>
                                          <p:spTgt spid="3">
                                            <p:txEl>
                                              <p:pRg st="5" end="5"/>
                                            </p:txEl>
                                          </p:spTgt>
                                        </p:tgtEl>
                                      </p:cBhvr>
                                    </p:animEffect>
                                    <p:anim calcmode="lin" valueType="num">
                                      <p:cBhvr>
                                        <p:cTn id="2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anim calcmode="lin" valueType="num">
                                      <p:cBhvr>
                                        <p:cTn id="3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2000"/>
                                        <p:tgtEl>
                                          <p:spTgt spid="3">
                                            <p:txEl>
                                              <p:pRg st="7" end="7"/>
                                            </p:txEl>
                                          </p:spTgt>
                                        </p:tgtEl>
                                      </p:cBhvr>
                                    </p:animEffect>
                                    <p:anim calcmode="lin" valueType="num">
                                      <p:cBhvr>
                                        <p:cTn id="40"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anim calcmode="lin" valueType="num">
                                      <p:cBhvr>
                                        <p:cTn id="48"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0"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1524000"/>
            <a:ext cx="5486400" cy="523220"/>
          </a:xfrm>
          <a:prstGeom prst="rect">
            <a:avLst/>
          </a:prstGeom>
          <a:noFill/>
        </p:spPr>
        <p:txBody>
          <a:bodyPr wrap="square" rtlCol="0">
            <a:spAutoFit/>
          </a:bodyPr>
          <a:lstStyle/>
          <a:p>
            <a:pPr algn="ctr"/>
            <a:r>
              <a:rPr lang="en-US" sz="2800" dirty="0"/>
              <a:t>Luke 15:11-32</a:t>
            </a:r>
          </a:p>
        </p:txBody>
      </p:sp>
      <p:sp>
        <p:nvSpPr>
          <p:cNvPr id="5" name="Bevel 4"/>
          <p:cNvSpPr/>
          <p:nvPr/>
        </p:nvSpPr>
        <p:spPr>
          <a:xfrm>
            <a:off x="533400" y="2514600"/>
            <a:ext cx="8077200" cy="1219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rPr>
              <a:t>The Younger</a:t>
            </a:r>
          </a:p>
          <a:p>
            <a:pPr marL="857250" indent="-857250" algn="ctr"/>
            <a:r>
              <a:rPr lang="en-US" sz="2800" i="1" dirty="0">
                <a:solidFill>
                  <a:schemeClr val="accent6">
                    <a:lumMod val="75000"/>
                  </a:schemeClr>
                </a:solidFill>
              </a:rPr>
              <a:t>(Left – but came to himself)</a:t>
            </a:r>
          </a:p>
        </p:txBody>
      </p:sp>
      <p:sp>
        <p:nvSpPr>
          <p:cNvPr id="9" name="Rectangle 8"/>
          <p:cNvSpPr/>
          <p:nvPr/>
        </p:nvSpPr>
        <p:spPr>
          <a:xfrm>
            <a:off x="1370342" y="152400"/>
            <a:ext cx="5476179" cy="110799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600" b="1" cap="none" spc="150" dirty="0">
                <a:ln w="11430"/>
                <a:solidFill>
                  <a:schemeClr val="accent6">
                    <a:lumMod val="60000"/>
                    <a:lumOff val="40000"/>
                  </a:schemeClr>
                </a:solidFill>
                <a:effectLst>
                  <a:outerShdw blurRad="25400" algn="tl" rotWithShape="0">
                    <a:srgbClr val="000000">
                      <a:alpha val="43000"/>
                    </a:srgbClr>
                  </a:outerShdw>
                </a:effectLst>
              </a:rPr>
              <a:t>Two Brothers</a:t>
            </a:r>
          </a:p>
        </p:txBody>
      </p:sp>
      <p:sp>
        <p:nvSpPr>
          <p:cNvPr id="8" name="Bevel 7"/>
          <p:cNvSpPr/>
          <p:nvPr/>
        </p:nvSpPr>
        <p:spPr>
          <a:xfrm>
            <a:off x="533400" y="4191000"/>
            <a:ext cx="8077200" cy="1219200"/>
          </a:xfrm>
          <a:prstGeom prst="bevel">
            <a:avLst/>
          </a:prstGeom>
          <a:solidFill>
            <a:schemeClr val="tx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rPr>
              <a:t>The Older</a:t>
            </a:r>
          </a:p>
          <a:p>
            <a:pPr marL="857250" indent="-857250" algn="ctr"/>
            <a:r>
              <a:rPr lang="en-US" sz="2800" i="1" dirty="0">
                <a:solidFill>
                  <a:schemeClr val="accent6">
                    <a:lumMod val="75000"/>
                  </a:schemeClr>
                </a:solidFill>
              </a:rPr>
              <a:t>(Stayed – but was beside himself)</a:t>
            </a:r>
          </a:p>
        </p:txBody>
      </p:sp>
    </p:spTree>
  </p:cSld>
  <p:clrMapOvr>
    <a:masterClrMapping/>
  </p:clrMapOvr>
  <p:transition spd="slow">
    <p:strips/>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p:strips/>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2_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1179</TotalTime>
  <Words>1301</Words>
  <Application>Microsoft Office PowerPoint</Application>
  <PresentationFormat>On-screen Show (4:3)</PresentationFormat>
  <Paragraphs>210</Paragraphs>
  <Slides>32</Slides>
  <Notes>0</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32</vt:i4>
      </vt:variant>
    </vt:vector>
  </HeadingPairs>
  <TitlesOfParts>
    <vt:vector size="42" baseType="lpstr">
      <vt:lpstr>Arial</vt:lpstr>
      <vt:lpstr>Arial Narrow</vt:lpstr>
      <vt:lpstr>Calibri</vt:lpstr>
      <vt:lpstr>Century Gothic</vt:lpstr>
      <vt:lpstr>Verdana</vt:lpstr>
      <vt:lpstr>Wingdings 2</vt:lpstr>
      <vt:lpstr>Verve</vt:lpstr>
      <vt:lpstr>1_Verve</vt:lpstr>
      <vt:lpstr>2_Verve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98</cp:revision>
  <dcterms:created xsi:type="dcterms:W3CDTF">2009-05-01T12:54:38Z</dcterms:created>
  <dcterms:modified xsi:type="dcterms:W3CDTF">2016-10-03T04:07:18Z</dcterms:modified>
</cp:coreProperties>
</file>