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  <p:sldMasterId id="2147483710" r:id="rId3"/>
  </p:sldMasterIdLst>
  <p:notesMasterIdLst>
    <p:notesMasterId r:id="rId28"/>
  </p:notesMasterIdLst>
  <p:sldIdLst>
    <p:sldId id="267" r:id="rId4"/>
    <p:sldId id="268" r:id="rId5"/>
    <p:sldId id="273" r:id="rId6"/>
    <p:sldId id="274" r:id="rId7"/>
    <p:sldId id="258" r:id="rId8"/>
    <p:sldId id="282" r:id="rId9"/>
    <p:sldId id="286" r:id="rId10"/>
    <p:sldId id="287" r:id="rId11"/>
    <p:sldId id="278" r:id="rId12"/>
    <p:sldId id="283" r:id="rId13"/>
    <p:sldId id="288" r:id="rId14"/>
    <p:sldId id="289" r:id="rId15"/>
    <p:sldId id="279" r:id="rId16"/>
    <p:sldId id="284" r:id="rId17"/>
    <p:sldId id="276" r:id="rId18"/>
    <p:sldId id="290" r:id="rId19"/>
    <p:sldId id="291" r:id="rId20"/>
    <p:sldId id="280" r:id="rId21"/>
    <p:sldId id="285" r:id="rId22"/>
    <p:sldId id="292" r:id="rId23"/>
    <p:sldId id="293" r:id="rId24"/>
    <p:sldId id="294" r:id="rId25"/>
    <p:sldId id="295" r:id="rId26"/>
    <p:sldId id="281" r:id="rId27"/>
  </p:sldIdLst>
  <p:sldSz cx="9144000" cy="6858000" type="screen4x3"/>
  <p:notesSz cx="6858000" cy="9144000"/>
  <p:embeddedFontLst>
    <p:embeddedFont>
      <p:font typeface="Tahoma" panose="020B0604030504040204" pitchFamily="34" charset="0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Verdana" panose="020B060403050404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66"/>
    <a:srgbClr val="FFFF00"/>
    <a:srgbClr val="CC0000"/>
    <a:srgbClr val="FFFF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94660"/>
  </p:normalViewPr>
  <p:slideViewPr>
    <p:cSldViewPr>
      <p:cViewPr varScale="1">
        <p:scale>
          <a:sx n="67" d="100"/>
          <a:sy n="67" d="100"/>
        </p:scale>
        <p:origin x="137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AC044-C08A-429C-ABAF-12ABD4F9D9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87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C65C3-7494-4F3A-972A-94C4CDCE529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60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64736-2CCE-4EBE-8033-9CBB6F43A2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3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3AB4B-21B2-43E7-BC4B-7303EBD5EE2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19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E89C4-ECFF-4BA8-B3F5-52D43C247F6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843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0417A-C601-4E68-B85C-1EE01540FDC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41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98EB3-04AF-4FB3-97E1-37F3247C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9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2BC3B-F98B-456F-8399-8B843579F14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87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C652A-197A-4289-AEAB-93FB40C9FB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05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053C4-B308-4386-BEA3-3B7809CF441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44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9E504-E7A3-42FC-B041-E23ACD50A7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775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FFFF99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32CDA60-31B6-499F-A0D2-50060144F528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8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505200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 Since Jesus is Divine – it is a Divine institution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3" grpId="0"/>
      <p:bldP spid="43024" grpId="0" animBg="1"/>
      <p:bldP spid="430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4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7848600" cy="1323439"/>
          </a:xfrm>
          <a:prstGeom prst="rect">
            <a:avLst/>
          </a:prstGeom>
          <a:noFill/>
          <a:ln>
            <a:solidFill>
              <a:schemeClr val="bg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Churches Have Various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Standards &amp; Disciplines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133600"/>
            <a:ext cx="7962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have creeds / disciplines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have an earthly head (Pope)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have a Council / Synod / Convention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have district leaders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take votes &amp; change their positions</a:t>
            </a:r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1025" y="50292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Reason for so much division!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748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Jesus is the Head of the Church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Col. 1:18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Eph. 1:22-23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Eph. 5:23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Means: head is divine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Means: He is the only head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44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Jesus is the Head of the Church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Jesus Has All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Matt. 28:18-19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All – means none left for man – no human head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Under law of Christ (1 Cor. 9:21)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All rules, laws, and guides – come from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 is to be subject to Christ (Eph. 5:24)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39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Jesus is the Head of the Church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Jesus Has All Authority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His Authority is Expressed Through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Eph. 3:3-5 – revealed to Apostles who wrote it down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Col. 3:17 – must do all by his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John 9 – stay within the confines of his doctrine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284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61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Old Testament is Not in Force Today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Rom. 7:1-4 – separated from law by death of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Gal. 3:24-25 – no longer under law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Col. 2:14 – took it out of way – nailing to cross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Cor. 3:7-16 – old is passing away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 law was given to specific nation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Exo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34:7; Deut. 5:13)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718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Old Testament is Not in Force Today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is in Force Today (Is Our Law)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Jer. 31:31-34 (Heb. 8:6-13) – Old foretold of the coming of the New (old be done away)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Heb. 9:16-17 – law of Christ made effective by his death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Thus, OT is not the church’s standard – but NT is!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05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Old Testament is Not in Force Today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is in Force Today (Is Our Law)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of the Old Testament?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our learning (Rom. 15:4)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do we learn?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Origin of the world (Gen. 1:1)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Origin of sin (Gen. 3:1-6)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Beginning of Hebrew nation (Gen. 12)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Types of shadows of NT (Heb. 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Examples of obedience (Gen. 22)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Patience (Job)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Prophecy that is fulfilled in NT (Isa. 2 – Acts 2; Isa. 53 – Acts 8)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55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90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A Complete &amp; Perfect Guide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inspired (2 Tim. 3:16-17)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275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rgbClr val="FFFFFF"/>
              </a:solidFill>
            </a:endParaRPr>
          </a:p>
          <a:p>
            <a:pPr algn="ctr"/>
            <a:endParaRPr lang="en-US" sz="4800" b="1">
              <a:solidFill>
                <a:srgbClr val="FFFFFF"/>
              </a:solidFill>
            </a:endParaRPr>
          </a:p>
          <a:p>
            <a:pPr algn="ctr"/>
            <a:r>
              <a:rPr lang="en-US" sz="4800" b="1">
                <a:solidFill>
                  <a:srgbClr val="FFFFFF"/>
                </a:solidFill>
              </a:rPr>
              <a:t>It Is</a:t>
            </a:r>
          </a:p>
          <a:p>
            <a:pPr algn="ctr"/>
            <a:r>
              <a:rPr lang="en-US" sz="4800" b="1">
                <a:solidFill>
                  <a:srgbClr val="FFFFFF"/>
                </a:solidFill>
              </a:rPr>
              <a:t>Inspired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819400" y="1676400"/>
            <a:ext cx="2743200" cy="472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Plenary</a:t>
            </a:r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en-US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(All The Bible)</a:t>
            </a:r>
          </a:p>
          <a:p>
            <a:pPr algn="ctr"/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“</a:t>
            </a:r>
            <a:r>
              <a:rPr lang="en-US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All</a:t>
            </a:r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Scripture is 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given by 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inspiration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of God…”</a:t>
            </a:r>
          </a:p>
          <a:p>
            <a:pPr algn="ctr"/>
            <a:r>
              <a:rPr lang="en-US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(2 Tim. 3:16)</a:t>
            </a:r>
            <a:r>
              <a:rPr lang="en-US" sz="2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096000" y="1676400"/>
            <a:ext cx="2743200" cy="472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Verbal</a:t>
            </a:r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en-US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(Every Word)</a:t>
            </a:r>
          </a:p>
          <a:p>
            <a:pPr algn="ctr"/>
            <a:endParaRPr lang="en-US" sz="24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“not in </a:t>
            </a:r>
            <a:r>
              <a:rPr lang="en-US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words</a:t>
            </a:r>
            <a:endParaRPr lang="en-US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which man's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wisdom teaches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but which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</a:t>
            </a:r>
            <a:r>
              <a:rPr lang="en-US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Holy Spirit</a:t>
            </a:r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  <a:p>
            <a:pPr algn="ctr"/>
            <a:r>
              <a:rPr lang="en-US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teaches”</a:t>
            </a:r>
          </a:p>
          <a:p>
            <a:pPr algn="ctr"/>
            <a:r>
              <a:rPr lang="en-US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(1 Cor. 2:13)</a:t>
            </a:r>
            <a:r>
              <a:rPr lang="en-US" sz="2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819400" y="0"/>
            <a:ext cx="6019800" cy="1752600"/>
          </a:xfrm>
          <a:prstGeom prst="rect">
            <a:avLst/>
          </a:prstGeom>
          <a:solidFill>
            <a:srgbClr val="FF33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Inspiration</a:t>
            </a:r>
          </a:p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“divinely breathed in”</a:t>
            </a:r>
          </a:p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Thus: Given by the breathe of God</a:t>
            </a:r>
          </a:p>
        </p:txBody>
      </p:sp>
      <p:pic>
        <p:nvPicPr>
          <p:cNvPr id="9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77194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 autoUpdateAnimBg="0"/>
      <p:bldP spid="11271" grpId="0" animBg="1" autoUpdateAnimBg="0"/>
      <p:bldP spid="1127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A Complete &amp; Perfect Guide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inspired (2 Tim. 3:16-17)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Gives us all we need (2 Pet. 1:3)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Can’t add to or take from (Rev. 22:18-19)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Once delivered to us (Jude 3)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562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219200"/>
            <a:ext cx="762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A Complete &amp; Perfect Guide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When We Follow Another Guide - Condemned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Worship is vain (Matt. 15:9)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Accursed (Gal. 1:6-10)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146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3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650" y="1219200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We Believe &amp; Teach Must Be Found in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Must be according as it is written (2 Cor. 4:13)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Must be as the oracles of God (1 Pet. 4:11)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finger on the text before we believe or practice!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52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650" y="1219200"/>
            <a:ext cx="7620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We Believe &amp; Teach Must Be Found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Creed but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sufficient for all we teach (1 Pet. 4:11)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sufficient for all we practice (Col. 3:17)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Bible is sufficient for establishing faith (Rom. 10:17)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Why is there a need for a creed?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says more than Bible – says too much!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says less than Bible – says too little!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says the same (it is the Bible) – we already have!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024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650" y="1219200"/>
            <a:ext cx="82867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We Believe &amp; Teach Must Be Found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Creed but the Bible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Makes a Difference What We Believe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Possible to believe a lie and be lost (2 Thess. 2:10-12)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There are false teachers (1 John 4:1,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Need to careful examine what I am taught (Acts 17:11)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21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650" y="1219200"/>
            <a:ext cx="828675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We Believe &amp; Teach Must Be Found in the Bible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Creed but the Bible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Makes a Difference What We Believe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One Faith (Church) is Not as Good as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faith (Eph. 4:5)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One can be religious and be wrong (Gen. 4:3-5)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996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4572000" y="152400"/>
            <a:ext cx="0" cy="381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762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Cain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5334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Abel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914400" y="1371600"/>
            <a:ext cx="3124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Offering: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“Fruit of ground”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4953000" y="1341870"/>
            <a:ext cx="3886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Offering: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“firstborn of his flock”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4953000" y="2743200"/>
            <a:ext cx="3810000" cy="11430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Lord</a:t>
            </a:r>
          </a:p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Respected</a:t>
            </a: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381000" y="2743200"/>
            <a:ext cx="3810000" cy="11430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Lord</a:t>
            </a:r>
          </a:p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Did Not Respect</a:t>
            </a:r>
          </a:p>
        </p:txBody>
      </p:sp>
      <p:pic>
        <p:nvPicPr>
          <p:cNvPr id="16393" name="Picture 15" descr="MCj01992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114300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638800" y="4267200"/>
            <a:ext cx="25146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“By Faith”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(Heb. 11:4)</a:t>
            </a:r>
          </a:p>
        </p:txBody>
      </p:sp>
      <p:pic>
        <p:nvPicPr>
          <p:cNvPr id="16395" name="Picture 18" descr="MCAN03708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696200" y="457200"/>
            <a:ext cx="1022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762000" y="4267200"/>
            <a:ext cx="3048000" cy="4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Not: “By Faith”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876800" y="4724400"/>
            <a:ext cx="3438525" cy="2133600"/>
            <a:chOff x="1574" y="3053"/>
            <a:chExt cx="2166" cy="1344"/>
          </a:xfrm>
        </p:grpSpPr>
        <p:pic>
          <p:nvPicPr>
            <p:cNvPr id="16398" name="Picture 23" descr="MCj0404647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61403">
              <a:off x="1574" y="3053"/>
              <a:ext cx="2166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9" name="Text Box 24"/>
            <p:cNvSpPr txBox="1">
              <a:spLocks noChangeArrowheads="1"/>
            </p:cNvSpPr>
            <p:nvPr/>
          </p:nvSpPr>
          <p:spPr bwMode="auto">
            <a:xfrm>
              <a:off x="2112" y="3556"/>
              <a:ext cx="1296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Word</a:t>
              </a:r>
            </a:p>
            <a:p>
              <a:pPr algn="ctr">
                <a:lnSpc>
                  <a:spcPct val="70000"/>
                </a:lnSpc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Rom. 10:17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2527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3" grpId="0" animBg="1"/>
      <p:bldP spid="90124" grpId="0" animBg="1"/>
      <p:bldP spid="90129" grpId="0"/>
      <p:bldP spid="901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0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303</TotalTime>
  <Words>1196</Words>
  <Application>Microsoft Office PowerPoint</Application>
  <PresentationFormat>On-screen Show (4:3)</PresentationFormat>
  <Paragraphs>197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Tahoma</vt:lpstr>
      <vt:lpstr>Calibri</vt:lpstr>
      <vt:lpstr>Times New Roman</vt:lpstr>
      <vt:lpstr>Verdana</vt:lpstr>
      <vt:lpstr>Arial</vt:lpstr>
      <vt:lpstr>Wingdings</vt:lpstr>
      <vt:lpstr>Globe</vt:lpstr>
      <vt:lpstr>13_Office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37</cp:revision>
  <dcterms:created xsi:type="dcterms:W3CDTF">2006-01-22T03:44:01Z</dcterms:created>
  <dcterms:modified xsi:type="dcterms:W3CDTF">2015-02-26T12:52:17Z</dcterms:modified>
</cp:coreProperties>
</file>