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</p:sldMasterIdLst>
  <p:notesMasterIdLst>
    <p:notesMasterId r:id="rId45"/>
  </p:notesMasterIdLst>
  <p:sldIdLst>
    <p:sldId id="268" r:id="rId4"/>
    <p:sldId id="269" r:id="rId5"/>
    <p:sldId id="270" r:id="rId6"/>
    <p:sldId id="272" r:id="rId7"/>
    <p:sldId id="275" r:id="rId8"/>
    <p:sldId id="274" r:id="rId9"/>
    <p:sldId id="276" r:id="rId10"/>
    <p:sldId id="271" r:id="rId11"/>
    <p:sldId id="277" r:id="rId12"/>
    <p:sldId id="278" r:id="rId13"/>
    <p:sldId id="281" r:id="rId14"/>
    <p:sldId id="279" r:id="rId15"/>
    <p:sldId id="283" r:id="rId16"/>
    <p:sldId id="285" r:id="rId17"/>
    <p:sldId id="284" r:id="rId18"/>
    <p:sldId id="280" r:id="rId19"/>
    <p:sldId id="287" r:id="rId20"/>
    <p:sldId id="288" r:id="rId21"/>
    <p:sldId id="256" r:id="rId22"/>
    <p:sldId id="258" r:id="rId23"/>
    <p:sldId id="296" r:id="rId24"/>
    <p:sldId id="297" r:id="rId25"/>
    <p:sldId id="259" r:id="rId26"/>
    <p:sldId id="265" r:id="rId27"/>
    <p:sldId id="298" r:id="rId28"/>
    <p:sldId id="299" r:id="rId29"/>
    <p:sldId id="260" r:id="rId30"/>
    <p:sldId id="266" r:id="rId31"/>
    <p:sldId id="300" r:id="rId32"/>
    <p:sldId id="290" r:id="rId33"/>
    <p:sldId id="301" r:id="rId34"/>
    <p:sldId id="302" r:id="rId35"/>
    <p:sldId id="291" r:id="rId36"/>
    <p:sldId id="261" r:id="rId37"/>
    <p:sldId id="267" r:id="rId38"/>
    <p:sldId id="292" r:id="rId39"/>
    <p:sldId id="293" r:id="rId40"/>
    <p:sldId id="262" r:id="rId41"/>
    <p:sldId id="264" r:id="rId42"/>
    <p:sldId id="294" r:id="rId43"/>
    <p:sldId id="263" r:id="rId44"/>
  </p:sldIdLst>
  <p:sldSz cx="9144000" cy="6858000" type="screen4x3"/>
  <p:notesSz cx="6858000" cy="9144000"/>
  <p:embeddedFontLst>
    <p:embeddedFont>
      <p:font typeface="Calibri Light" panose="020F0302020204030204" pitchFamily="34" charset="0"/>
      <p:regular r:id="rId46"/>
      <p:italic r:id="rId47"/>
    </p:embeddedFont>
    <p:embeddedFont>
      <p:font typeface="Calibri" panose="020F0502020204030204" pitchFamily="34" charset="0"/>
      <p:regular r:id="rId48"/>
      <p:bold r:id="rId49"/>
      <p:italic r:id="rId50"/>
      <p:boldItalic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71" d="100"/>
          <a:sy n="71" d="100"/>
        </p:scale>
        <p:origin x="10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notesMaster" Target="notesMasters/notesMaster1.xml"/><Relationship Id="rId53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4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font" Target="fonts/font3.fntdata"/><Relationship Id="rId8" Type="http://schemas.openxmlformats.org/officeDocument/2006/relationships/slide" Target="slides/slide5.xml"/><Relationship Id="rId51" Type="http://schemas.openxmlformats.org/officeDocument/2006/relationships/font" Target="fonts/font6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545FB-97A3-4738-800A-7223C2304285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EB0839-85E5-4F61-A58A-125F87D6F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52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070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67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893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590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23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11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25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14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55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0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77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472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32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93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57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50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618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36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54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12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35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67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589"/>
            <a:ext cx="6858000" cy="238805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491"/>
            <a:ext cx="6858000" cy="165496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EBCFC9-9EF0-43B7-90B0-23491115319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862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EC40BA-8D93-4802-9DB2-C02A15B638E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85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398"/>
            <a:ext cx="7886700" cy="285239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009"/>
            <a:ext cx="7886700" cy="150018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330600-DE28-4272-A886-2A1854818D7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51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541"/>
            <a:ext cx="3810000" cy="41144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541"/>
            <a:ext cx="3810000" cy="41144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EEA9D2-9801-46D4-BB1B-D1A74E2C2E8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12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693"/>
            <a:ext cx="7886700" cy="132499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80482"/>
            <a:ext cx="3868737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416"/>
            <a:ext cx="3868737" cy="36841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0482"/>
            <a:ext cx="3887788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416"/>
            <a:ext cx="3887788" cy="36841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5B0971-1AFA-4B6D-B189-5DAACA2D454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07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74FCB4-EAE3-448C-A691-2B980E803CD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13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E5F45C-07F2-4305-9AAA-6F7571AAA09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74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457541"/>
            <a:ext cx="2949575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8220"/>
            <a:ext cx="4629150" cy="487305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2058081"/>
            <a:ext cx="2949575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BF4212-441F-4457-A00F-971BE58CEF8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25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457541"/>
            <a:ext cx="2949575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8220"/>
            <a:ext cx="4629150" cy="487305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2058081"/>
            <a:ext cx="2949575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86D25B-651B-4520-A892-3643E3CB94C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296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DBA651-12FD-48B9-8FF2-50A468B0889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44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63286"/>
            <a:ext cx="1943100" cy="593271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63286"/>
            <a:ext cx="5676900" cy="593271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65D2D8-96C3-47BC-BC23-12BD6AD82A0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31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7D93E-4DB6-4F74-A9E2-ACCFC932253E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01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7D93E-4DB6-4F74-A9E2-ACCFC932253E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220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63286"/>
            <a:ext cx="7772400" cy="326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541"/>
            <a:ext cx="7772400" cy="4114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9081"/>
            <a:ext cx="1905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9081"/>
            <a:ext cx="28956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9081"/>
            <a:ext cx="1905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9E65A66-E8E6-4ABD-8392-F0D6C7CEB826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323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9264" y="256032"/>
            <a:ext cx="71871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Acts 13-14</a:t>
            </a:r>
          </a:p>
          <a:p>
            <a:pPr algn="ctr"/>
            <a:r>
              <a:rPr lang="en-US" sz="3200" i="1" dirty="0" smtClean="0"/>
              <a:t>First Missionary Journey</a:t>
            </a:r>
            <a:endParaRPr lang="en-US" sz="32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694944" y="2048256"/>
            <a:ext cx="36027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 smtClean="0"/>
              <a:t>Antioch is “home base” for Paul – from which he goes out to preach</a:t>
            </a:r>
            <a:endParaRPr lang="en-US" sz="2800" dirty="0"/>
          </a:p>
        </p:txBody>
      </p:sp>
      <p:pic>
        <p:nvPicPr>
          <p:cNvPr id="2050" name="Picture 2" descr="http://www.keyway.ca/gif/antioch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021" y="2048256"/>
            <a:ext cx="2599427" cy="42740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6537278" y="2374710"/>
            <a:ext cx="1091821" cy="450377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94944" y="4021509"/>
            <a:ext cx="36027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 smtClean="0"/>
              <a:t>The Church at Antioch – greatly involved in his work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6037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1026" descr="D:\Projectr\GIFFiles\paul 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1"/>
            <a:ext cx="8483600" cy="550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8483" name="Rectangle 102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Paul Journey 1</a:t>
            </a:r>
          </a:p>
        </p:txBody>
      </p:sp>
    </p:spTree>
    <p:extLst>
      <p:ext uri="{BB962C8B-B14F-4D97-AF65-F5344CB8AC3E}">
        <p14:creationId xmlns:p14="http://schemas.microsoft.com/office/powerpoint/2010/main" val="285804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6112" y="292608"/>
            <a:ext cx="72420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Acts 13</a:t>
            </a:r>
          </a:p>
          <a:p>
            <a:pPr algn="ctr"/>
            <a:r>
              <a:rPr lang="en-US" sz="3200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Beginning the First Missionary Journey</a:t>
            </a:r>
            <a:endParaRPr lang="en-US" sz="3200" i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0896" y="1938528"/>
            <a:ext cx="841248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400" b="1" u="sng" dirty="0" smtClean="0"/>
              <a:t>From Antioch to Cyprus </a:t>
            </a:r>
            <a:r>
              <a:rPr lang="en-US" sz="2400" dirty="0" smtClean="0"/>
              <a:t>(vv. 1-12)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 smtClean="0"/>
              <a:t>Paul and Barnabas sent forth (vv. 1-3)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 smtClean="0"/>
              <a:t>Preaching </a:t>
            </a:r>
            <a:r>
              <a:rPr lang="en-US" sz="2400" dirty="0" smtClean="0"/>
              <a:t>in Cyprus (vv. 4-12)</a:t>
            </a:r>
          </a:p>
          <a:p>
            <a:pPr marL="514350" indent="-514350">
              <a:buFont typeface="+mj-lt"/>
              <a:buAutoNum type="romanUcPeriod"/>
            </a:pPr>
            <a:endParaRPr lang="en-US" sz="1000" dirty="0" smtClean="0"/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 smtClean="0"/>
              <a:t>At Antioch in </a:t>
            </a:r>
            <a:r>
              <a:rPr lang="en-US" sz="2400" b="1" u="sng" dirty="0" err="1" smtClean="0"/>
              <a:t>Pisidia</a:t>
            </a:r>
            <a:r>
              <a:rPr lang="en-US" sz="2400" b="1" u="sng" dirty="0" smtClean="0"/>
              <a:t> </a:t>
            </a:r>
            <a:r>
              <a:rPr lang="en-US" sz="2400" dirty="0" smtClean="0"/>
              <a:t>(vv. 13-52)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 smtClean="0"/>
              <a:t>From </a:t>
            </a:r>
            <a:r>
              <a:rPr lang="en-US" sz="2400" i="1" dirty="0" err="1" smtClean="0"/>
              <a:t>Paphos</a:t>
            </a:r>
            <a:r>
              <a:rPr lang="en-US" sz="2400" i="1" dirty="0" smtClean="0"/>
              <a:t> to Antioch (vv. 13-15)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 smtClean="0"/>
              <a:t>Paul sermon in Antioch (vv. 16-41)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 smtClean="0"/>
              <a:t>Results of the sermon (vv. 42-52)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33491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1026" descr="D:\Projectr\GIFFiles\paul 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1"/>
            <a:ext cx="8483600" cy="550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8483" name="Rectangle 102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Paul Journey 1</a:t>
            </a:r>
          </a:p>
        </p:txBody>
      </p:sp>
      <p:sp>
        <p:nvSpPr>
          <p:cNvPr id="3" name="Freeform 2"/>
          <p:cNvSpPr/>
          <p:nvPr/>
        </p:nvSpPr>
        <p:spPr>
          <a:xfrm>
            <a:off x="4827494" y="4303059"/>
            <a:ext cx="2353235" cy="1116669"/>
          </a:xfrm>
          <a:custGeom>
            <a:avLst/>
            <a:gdLst>
              <a:gd name="connsiteX0" fmla="*/ 2353235 w 2353235"/>
              <a:gd name="connsiteY0" fmla="*/ 0 h 1116669"/>
              <a:gd name="connsiteX1" fmla="*/ 2205318 w 2353235"/>
              <a:gd name="connsiteY1" fmla="*/ 134470 h 1116669"/>
              <a:gd name="connsiteX2" fmla="*/ 2178424 w 2353235"/>
              <a:gd name="connsiteY2" fmla="*/ 161365 h 1116669"/>
              <a:gd name="connsiteX3" fmla="*/ 2151530 w 2353235"/>
              <a:gd name="connsiteY3" fmla="*/ 201706 h 1116669"/>
              <a:gd name="connsiteX4" fmla="*/ 2084294 w 2353235"/>
              <a:gd name="connsiteY4" fmla="*/ 268941 h 1116669"/>
              <a:gd name="connsiteX5" fmla="*/ 2057400 w 2353235"/>
              <a:gd name="connsiteY5" fmla="*/ 309282 h 1116669"/>
              <a:gd name="connsiteX6" fmla="*/ 2017059 w 2353235"/>
              <a:gd name="connsiteY6" fmla="*/ 322729 h 1116669"/>
              <a:gd name="connsiteX7" fmla="*/ 1976718 w 2353235"/>
              <a:gd name="connsiteY7" fmla="*/ 363070 h 1116669"/>
              <a:gd name="connsiteX8" fmla="*/ 1936377 w 2353235"/>
              <a:gd name="connsiteY8" fmla="*/ 376517 h 1116669"/>
              <a:gd name="connsiteX9" fmla="*/ 1922930 w 2353235"/>
              <a:gd name="connsiteY9" fmla="*/ 416859 h 1116669"/>
              <a:gd name="connsiteX10" fmla="*/ 1855694 w 2353235"/>
              <a:gd name="connsiteY10" fmla="*/ 484094 h 1116669"/>
              <a:gd name="connsiteX11" fmla="*/ 1855694 w 2353235"/>
              <a:gd name="connsiteY11" fmla="*/ 484094 h 1116669"/>
              <a:gd name="connsiteX12" fmla="*/ 1775012 w 2353235"/>
              <a:gd name="connsiteY12" fmla="*/ 537882 h 1116669"/>
              <a:gd name="connsiteX13" fmla="*/ 1707777 w 2353235"/>
              <a:gd name="connsiteY13" fmla="*/ 618565 h 1116669"/>
              <a:gd name="connsiteX14" fmla="*/ 1667435 w 2353235"/>
              <a:gd name="connsiteY14" fmla="*/ 632012 h 1116669"/>
              <a:gd name="connsiteX15" fmla="*/ 1627094 w 2353235"/>
              <a:gd name="connsiteY15" fmla="*/ 658906 h 1116669"/>
              <a:gd name="connsiteX16" fmla="*/ 1586753 w 2353235"/>
              <a:gd name="connsiteY16" fmla="*/ 699247 h 1116669"/>
              <a:gd name="connsiteX17" fmla="*/ 1506071 w 2353235"/>
              <a:gd name="connsiteY17" fmla="*/ 712694 h 1116669"/>
              <a:gd name="connsiteX18" fmla="*/ 1452282 w 2353235"/>
              <a:gd name="connsiteY18" fmla="*/ 739588 h 1116669"/>
              <a:gd name="connsiteX19" fmla="*/ 1411941 w 2353235"/>
              <a:gd name="connsiteY19" fmla="*/ 753035 h 1116669"/>
              <a:gd name="connsiteX20" fmla="*/ 1317812 w 2353235"/>
              <a:gd name="connsiteY20" fmla="*/ 806823 h 1116669"/>
              <a:gd name="connsiteX21" fmla="*/ 1237130 w 2353235"/>
              <a:gd name="connsiteY21" fmla="*/ 833717 h 1116669"/>
              <a:gd name="connsiteX22" fmla="*/ 1183341 w 2353235"/>
              <a:gd name="connsiteY22" fmla="*/ 820270 h 1116669"/>
              <a:gd name="connsiteX23" fmla="*/ 860612 w 2353235"/>
              <a:gd name="connsiteY23" fmla="*/ 847165 h 1116669"/>
              <a:gd name="connsiteX24" fmla="*/ 820271 w 2353235"/>
              <a:gd name="connsiteY24" fmla="*/ 887506 h 1116669"/>
              <a:gd name="connsiteX25" fmla="*/ 753035 w 2353235"/>
              <a:gd name="connsiteY25" fmla="*/ 900953 h 1116669"/>
              <a:gd name="connsiteX26" fmla="*/ 672353 w 2353235"/>
              <a:gd name="connsiteY26" fmla="*/ 927847 h 1116669"/>
              <a:gd name="connsiteX27" fmla="*/ 564777 w 2353235"/>
              <a:gd name="connsiteY27" fmla="*/ 968188 h 1116669"/>
              <a:gd name="connsiteX28" fmla="*/ 430306 w 2353235"/>
              <a:gd name="connsiteY28" fmla="*/ 1035423 h 1116669"/>
              <a:gd name="connsiteX29" fmla="*/ 336177 w 2353235"/>
              <a:gd name="connsiteY29" fmla="*/ 1075765 h 1116669"/>
              <a:gd name="connsiteX30" fmla="*/ 134471 w 2353235"/>
              <a:gd name="connsiteY30" fmla="*/ 1089212 h 1116669"/>
              <a:gd name="connsiteX31" fmla="*/ 26894 w 2353235"/>
              <a:gd name="connsiteY31" fmla="*/ 1116106 h 1116669"/>
              <a:gd name="connsiteX32" fmla="*/ 0 w 2353235"/>
              <a:gd name="connsiteY32" fmla="*/ 1116106 h 1116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353235" h="1116669">
                <a:moveTo>
                  <a:pt x="2353235" y="0"/>
                </a:moveTo>
                <a:cubicBezTo>
                  <a:pt x="2256304" y="77545"/>
                  <a:pt x="2306290" y="33497"/>
                  <a:pt x="2205318" y="134470"/>
                </a:cubicBezTo>
                <a:cubicBezTo>
                  <a:pt x="2196353" y="143435"/>
                  <a:pt x="2185457" y="150816"/>
                  <a:pt x="2178424" y="161365"/>
                </a:cubicBezTo>
                <a:cubicBezTo>
                  <a:pt x="2169459" y="174812"/>
                  <a:pt x="2162172" y="189543"/>
                  <a:pt x="2151530" y="201706"/>
                </a:cubicBezTo>
                <a:cubicBezTo>
                  <a:pt x="2130658" y="225559"/>
                  <a:pt x="2101875" y="242569"/>
                  <a:pt x="2084294" y="268941"/>
                </a:cubicBezTo>
                <a:cubicBezTo>
                  <a:pt x="2075329" y="282388"/>
                  <a:pt x="2070020" y="299186"/>
                  <a:pt x="2057400" y="309282"/>
                </a:cubicBezTo>
                <a:cubicBezTo>
                  <a:pt x="2046332" y="318137"/>
                  <a:pt x="2030506" y="318247"/>
                  <a:pt x="2017059" y="322729"/>
                </a:cubicBezTo>
                <a:cubicBezTo>
                  <a:pt x="2003612" y="336176"/>
                  <a:pt x="1992541" y="352521"/>
                  <a:pt x="1976718" y="363070"/>
                </a:cubicBezTo>
                <a:cubicBezTo>
                  <a:pt x="1964924" y="370933"/>
                  <a:pt x="1946400" y="366494"/>
                  <a:pt x="1936377" y="376517"/>
                </a:cubicBezTo>
                <a:cubicBezTo>
                  <a:pt x="1926354" y="386540"/>
                  <a:pt x="1931435" y="405519"/>
                  <a:pt x="1922930" y="416859"/>
                </a:cubicBezTo>
                <a:cubicBezTo>
                  <a:pt x="1903913" y="442215"/>
                  <a:pt x="1878106" y="461682"/>
                  <a:pt x="1855694" y="484094"/>
                </a:cubicBezTo>
                <a:lnTo>
                  <a:pt x="1855694" y="484094"/>
                </a:lnTo>
                <a:lnTo>
                  <a:pt x="1775012" y="537882"/>
                </a:lnTo>
                <a:cubicBezTo>
                  <a:pt x="1755168" y="567648"/>
                  <a:pt x="1738837" y="597858"/>
                  <a:pt x="1707777" y="618565"/>
                </a:cubicBezTo>
                <a:cubicBezTo>
                  <a:pt x="1695983" y="626428"/>
                  <a:pt x="1680882" y="627530"/>
                  <a:pt x="1667435" y="632012"/>
                </a:cubicBezTo>
                <a:cubicBezTo>
                  <a:pt x="1653988" y="640977"/>
                  <a:pt x="1639509" y="648560"/>
                  <a:pt x="1627094" y="658906"/>
                </a:cubicBezTo>
                <a:cubicBezTo>
                  <a:pt x="1612485" y="671080"/>
                  <a:pt x="1604131" y="691523"/>
                  <a:pt x="1586753" y="699247"/>
                </a:cubicBezTo>
                <a:cubicBezTo>
                  <a:pt x="1561838" y="710320"/>
                  <a:pt x="1532965" y="708212"/>
                  <a:pt x="1506071" y="712694"/>
                </a:cubicBezTo>
                <a:cubicBezTo>
                  <a:pt x="1488141" y="721659"/>
                  <a:pt x="1470707" y="731692"/>
                  <a:pt x="1452282" y="739588"/>
                </a:cubicBezTo>
                <a:cubicBezTo>
                  <a:pt x="1439254" y="745172"/>
                  <a:pt x="1424619" y="746696"/>
                  <a:pt x="1411941" y="753035"/>
                </a:cubicBezTo>
                <a:cubicBezTo>
                  <a:pt x="1314907" y="801552"/>
                  <a:pt x="1435686" y="759673"/>
                  <a:pt x="1317812" y="806823"/>
                </a:cubicBezTo>
                <a:cubicBezTo>
                  <a:pt x="1291491" y="817351"/>
                  <a:pt x="1237130" y="833717"/>
                  <a:pt x="1237130" y="833717"/>
                </a:cubicBezTo>
                <a:cubicBezTo>
                  <a:pt x="1219200" y="829235"/>
                  <a:pt x="1201822" y="820270"/>
                  <a:pt x="1183341" y="820270"/>
                </a:cubicBezTo>
                <a:cubicBezTo>
                  <a:pt x="929155" y="820270"/>
                  <a:pt x="983981" y="806039"/>
                  <a:pt x="860612" y="847165"/>
                </a:cubicBezTo>
                <a:cubicBezTo>
                  <a:pt x="847165" y="860612"/>
                  <a:pt x="837280" y="879001"/>
                  <a:pt x="820271" y="887506"/>
                </a:cubicBezTo>
                <a:cubicBezTo>
                  <a:pt x="799828" y="897727"/>
                  <a:pt x="775085" y="894939"/>
                  <a:pt x="753035" y="900953"/>
                </a:cubicBezTo>
                <a:cubicBezTo>
                  <a:pt x="725685" y="908412"/>
                  <a:pt x="697709" y="915169"/>
                  <a:pt x="672353" y="927847"/>
                </a:cubicBezTo>
                <a:cubicBezTo>
                  <a:pt x="602035" y="963006"/>
                  <a:pt x="638012" y="949879"/>
                  <a:pt x="564777" y="968188"/>
                </a:cubicBezTo>
                <a:cubicBezTo>
                  <a:pt x="434576" y="1065837"/>
                  <a:pt x="600216" y="950468"/>
                  <a:pt x="430306" y="1035423"/>
                </a:cubicBezTo>
                <a:cubicBezTo>
                  <a:pt x="411813" y="1044670"/>
                  <a:pt x="361613" y="1072939"/>
                  <a:pt x="336177" y="1075765"/>
                </a:cubicBezTo>
                <a:cubicBezTo>
                  <a:pt x="269205" y="1083207"/>
                  <a:pt x="201706" y="1084730"/>
                  <a:pt x="134471" y="1089212"/>
                </a:cubicBezTo>
                <a:cubicBezTo>
                  <a:pt x="87542" y="1104855"/>
                  <a:pt x="83689" y="1107992"/>
                  <a:pt x="26894" y="1116106"/>
                </a:cubicBezTo>
                <a:cubicBezTo>
                  <a:pt x="18019" y="1117374"/>
                  <a:pt x="8965" y="1116106"/>
                  <a:pt x="0" y="1116106"/>
                </a:cubicBezTo>
              </a:path>
            </a:pathLst>
          </a:cu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17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6112" y="292608"/>
            <a:ext cx="72420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prstClr val="black"/>
                </a:solidFill>
              </a:rPr>
              <a:t>Acts 13</a:t>
            </a:r>
          </a:p>
          <a:p>
            <a:pPr algn="ctr"/>
            <a:r>
              <a:rPr lang="en-US" sz="3200" i="1" dirty="0">
                <a:solidFill>
                  <a:srgbClr val="FFC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Beginning the First Missionary Journey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0896" y="1938528"/>
            <a:ext cx="841248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solidFill>
                  <a:prstClr val="black"/>
                </a:solidFill>
              </a:rPr>
              <a:t>From Antioch to Cyprus </a:t>
            </a:r>
            <a:r>
              <a:rPr lang="en-US" sz="2400" dirty="0">
                <a:solidFill>
                  <a:prstClr val="black"/>
                </a:solidFill>
              </a:rPr>
              <a:t>(vv. 1-12)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Paul and Barnabas sent forth (vv. 1-3)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Preaching </a:t>
            </a:r>
            <a:r>
              <a:rPr lang="en-US" sz="2400" dirty="0">
                <a:solidFill>
                  <a:prstClr val="black"/>
                </a:solidFill>
              </a:rPr>
              <a:t>in Cyprus (vv. 4-12)</a:t>
            </a:r>
          </a:p>
          <a:p>
            <a:pPr marL="514350" indent="-514350">
              <a:buFont typeface="+mj-lt"/>
              <a:buAutoNum type="romanUcPeriod"/>
            </a:pPr>
            <a:endParaRPr lang="en-US" sz="1000" dirty="0">
              <a:solidFill>
                <a:prstClr val="black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solidFill>
                  <a:prstClr val="black"/>
                </a:solidFill>
              </a:rPr>
              <a:t>At Antioch in </a:t>
            </a:r>
            <a:r>
              <a:rPr lang="en-US" sz="2400" b="1" u="sng" dirty="0" err="1">
                <a:solidFill>
                  <a:prstClr val="black"/>
                </a:solidFill>
              </a:rPr>
              <a:t>Pisidia</a:t>
            </a:r>
            <a:r>
              <a:rPr lang="en-US" sz="2400" b="1" u="sng" dirty="0">
                <a:solidFill>
                  <a:prstClr val="black"/>
                </a:solidFill>
              </a:rPr>
              <a:t> </a:t>
            </a:r>
            <a:r>
              <a:rPr lang="en-US" sz="2400" dirty="0">
                <a:solidFill>
                  <a:prstClr val="black"/>
                </a:solidFill>
              </a:rPr>
              <a:t>(vv. 13-52)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From </a:t>
            </a:r>
            <a:r>
              <a:rPr lang="en-US" sz="2400" i="1" dirty="0" err="1">
                <a:solidFill>
                  <a:prstClr val="black"/>
                </a:solidFill>
              </a:rPr>
              <a:t>Paphos</a:t>
            </a:r>
            <a:r>
              <a:rPr lang="en-US" sz="2400" i="1" dirty="0">
                <a:solidFill>
                  <a:prstClr val="black"/>
                </a:solidFill>
              </a:rPr>
              <a:t> to Antioch (vv. 13-15)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Paul sermon in Antioch (vv. 16-41)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Results of the sermon (vv. 42-52)</a:t>
            </a:r>
          </a:p>
        </p:txBody>
      </p:sp>
    </p:spTree>
    <p:extLst>
      <p:ext uri="{BB962C8B-B14F-4D97-AF65-F5344CB8AC3E}">
        <p14:creationId xmlns:p14="http://schemas.microsoft.com/office/powerpoint/2010/main" val="217175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1026" descr="D:\Projectr\GIFFiles\paul 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1"/>
            <a:ext cx="8483600" cy="550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8483" name="Rectangle 102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Paul Journey 1</a:t>
            </a:r>
          </a:p>
        </p:txBody>
      </p:sp>
      <p:sp>
        <p:nvSpPr>
          <p:cNvPr id="3" name="Freeform 2"/>
          <p:cNvSpPr/>
          <p:nvPr/>
        </p:nvSpPr>
        <p:spPr>
          <a:xfrm>
            <a:off x="4827494" y="4303059"/>
            <a:ext cx="2353235" cy="1116669"/>
          </a:xfrm>
          <a:custGeom>
            <a:avLst/>
            <a:gdLst>
              <a:gd name="connsiteX0" fmla="*/ 2353235 w 2353235"/>
              <a:gd name="connsiteY0" fmla="*/ 0 h 1116669"/>
              <a:gd name="connsiteX1" fmla="*/ 2205318 w 2353235"/>
              <a:gd name="connsiteY1" fmla="*/ 134470 h 1116669"/>
              <a:gd name="connsiteX2" fmla="*/ 2178424 w 2353235"/>
              <a:gd name="connsiteY2" fmla="*/ 161365 h 1116669"/>
              <a:gd name="connsiteX3" fmla="*/ 2151530 w 2353235"/>
              <a:gd name="connsiteY3" fmla="*/ 201706 h 1116669"/>
              <a:gd name="connsiteX4" fmla="*/ 2084294 w 2353235"/>
              <a:gd name="connsiteY4" fmla="*/ 268941 h 1116669"/>
              <a:gd name="connsiteX5" fmla="*/ 2057400 w 2353235"/>
              <a:gd name="connsiteY5" fmla="*/ 309282 h 1116669"/>
              <a:gd name="connsiteX6" fmla="*/ 2017059 w 2353235"/>
              <a:gd name="connsiteY6" fmla="*/ 322729 h 1116669"/>
              <a:gd name="connsiteX7" fmla="*/ 1976718 w 2353235"/>
              <a:gd name="connsiteY7" fmla="*/ 363070 h 1116669"/>
              <a:gd name="connsiteX8" fmla="*/ 1936377 w 2353235"/>
              <a:gd name="connsiteY8" fmla="*/ 376517 h 1116669"/>
              <a:gd name="connsiteX9" fmla="*/ 1922930 w 2353235"/>
              <a:gd name="connsiteY9" fmla="*/ 416859 h 1116669"/>
              <a:gd name="connsiteX10" fmla="*/ 1855694 w 2353235"/>
              <a:gd name="connsiteY10" fmla="*/ 484094 h 1116669"/>
              <a:gd name="connsiteX11" fmla="*/ 1855694 w 2353235"/>
              <a:gd name="connsiteY11" fmla="*/ 484094 h 1116669"/>
              <a:gd name="connsiteX12" fmla="*/ 1775012 w 2353235"/>
              <a:gd name="connsiteY12" fmla="*/ 537882 h 1116669"/>
              <a:gd name="connsiteX13" fmla="*/ 1707777 w 2353235"/>
              <a:gd name="connsiteY13" fmla="*/ 618565 h 1116669"/>
              <a:gd name="connsiteX14" fmla="*/ 1667435 w 2353235"/>
              <a:gd name="connsiteY14" fmla="*/ 632012 h 1116669"/>
              <a:gd name="connsiteX15" fmla="*/ 1627094 w 2353235"/>
              <a:gd name="connsiteY15" fmla="*/ 658906 h 1116669"/>
              <a:gd name="connsiteX16" fmla="*/ 1586753 w 2353235"/>
              <a:gd name="connsiteY16" fmla="*/ 699247 h 1116669"/>
              <a:gd name="connsiteX17" fmla="*/ 1506071 w 2353235"/>
              <a:gd name="connsiteY17" fmla="*/ 712694 h 1116669"/>
              <a:gd name="connsiteX18" fmla="*/ 1452282 w 2353235"/>
              <a:gd name="connsiteY18" fmla="*/ 739588 h 1116669"/>
              <a:gd name="connsiteX19" fmla="*/ 1411941 w 2353235"/>
              <a:gd name="connsiteY19" fmla="*/ 753035 h 1116669"/>
              <a:gd name="connsiteX20" fmla="*/ 1317812 w 2353235"/>
              <a:gd name="connsiteY20" fmla="*/ 806823 h 1116669"/>
              <a:gd name="connsiteX21" fmla="*/ 1237130 w 2353235"/>
              <a:gd name="connsiteY21" fmla="*/ 833717 h 1116669"/>
              <a:gd name="connsiteX22" fmla="*/ 1183341 w 2353235"/>
              <a:gd name="connsiteY22" fmla="*/ 820270 h 1116669"/>
              <a:gd name="connsiteX23" fmla="*/ 860612 w 2353235"/>
              <a:gd name="connsiteY23" fmla="*/ 847165 h 1116669"/>
              <a:gd name="connsiteX24" fmla="*/ 820271 w 2353235"/>
              <a:gd name="connsiteY24" fmla="*/ 887506 h 1116669"/>
              <a:gd name="connsiteX25" fmla="*/ 753035 w 2353235"/>
              <a:gd name="connsiteY25" fmla="*/ 900953 h 1116669"/>
              <a:gd name="connsiteX26" fmla="*/ 672353 w 2353235"/>
              <a:gd name="connsiteY26" fmla="*/ 927847 h 1116669"/>
              <a:gd name="connsiteX27" fmla="*/ 564777 w 2353235"/>
              <a:gd name="connsiteY27" fmla="*/ 968188 h 1116669"/>
              <a:gd name="connsiteX28" fmla="*/ 430306 w 2353235"/>
              <a:gd name="connsiteY28" fmla="*/ 1035423 h 1116669"/>
              <a:gd name="connsiteX29" fmla="*/ 336177 w 2353235"/>
              <a:gd name="connsiteY29" fmla="*/ 1075765 h 1116669"/>
              <a:gd name="connsiteX30" fmla="*/ 134471 w 2353235"/>
              <a:gd name="connsiteY30" fmla="*/ 1089212 h 1116669"/>
              <a:gd name="connsiteX31" fmla="*/ 26894 w 2353235"/>
              <a:gd name="connsiteY31" fmla="*/ 1116106 h 1116669"/>
              <a:gd name="connsiteX32" fmla="*/ 0 w 2353235"/>
              <a:gd name="connsiteY32" fmla="*/ 1116106 h 1116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353235" h="1116669">
                <a:moveTo>
                  <a:pt x="2353235" y="0"/>
                </a:moveTo>
                <a:cubicBezTo>
                  <a:pt x="2256304" y="77545"/>
                  <a:pt x="2306290" y="33497"/>
                  <a:pt x="2205318" y="134470"/>
                </a:cubicBezTo>
                <a:cubicBezTo>
                  <a:pt x="2196353" y="143435"/>
                  <a:pt x="2185457" y="150816"/>
                  <a:pt x="2178424" y="161365"/>
                </a:cubicBezTo>
                <a:cubicBezTo>
                  <a:pt x="2169459" y="174812"/>
                  <a:pt x="2162172" y="189543"/>
                  <a:pt x="2151530" y="201706"/>
                </a:cubicBezTo>
                <a:cubicBezTo>
                  <a:pt x="2130658" y="225559"/>
                  <a:pt x="2101875" y="242569"/>
                  <a:pt x="2084294" y="268941"/>
                </a:cubicBezTo>
                <a:cubicBezTo>
                  <a:pt x="2075329" y="282388"/>
                  <a:pt x="2070020" y="299186"/>
                  <a:pt x="2057400" y="309282"/>
                </a:cubicBezTo>
                <a:cubicBezTo>
                  <a:pt x="2046332" y="318137"/>
                  <a:pt x="2030506" y="318247"/>
                  <a:pt x="2017059" y="322729"/>
                </a:cubicBezTo>
                <a:cubicBezTo>
                  <a:pt x="2003612" y="336176"/>
                  <a:pt x="1992541" y="352521"/>
                  <a:pt x="1976718" y="363070"/>
                </a:cubicBezTo>
                <a:cubicBezTo>
                  <a:pt x="1964924" y="370933"/>
                  <a:pt x="1946400" y="366494"/>
                  <a:pt x="1936377" y="376517"/>
                </a:cubicBezTo>
                <a:cubicBezTo>
                  <a:pt x="1926354" y="386540"/>
                  <a:pt x="1931435" y="405519"/>
                  <a:pt x="1922930" y="416859"/>
                </a:cubicBezTo>
                <a:cubicBezTo>
                  <a:pt x="1903913" y="442215"/>
                  <a:pt x="1878106" y="461682"/>
                  <a:pt x="1855694" y="484094"/>
                </a:cubicBezTo>
                <a:lnTo>
                  <a:pt x="1855694" y="484094"/>
                </a:lnTo>
                <a:lnTo>
                  <a:pt x="1775012" y="537882"/>
                </a:lnTo>
                <a:cubicBezTo>
                  <a:pt x="1755168" y="567648"/>
                  <a:pt x="1738837" y="597858"/>
                  <a:pt x="1707777" y="618565"/>
                </a:cubicBezTo>
                <a:cubicBezTo>
                  <a:pt x="1695983" y="626428"/>
                  <a:pt x="1680882" y="627530"/>
                  <a:pt x="1667435" y="632012"/>
                </a:cubicBezTo>
                <a:cubicBezTo>
                  <a:pt x="1653988" y="640977"/>
                  <a:pt x="1639509" y="648560"/>
                  <a:pt x="1627094" y="658906"/>
                </a:cubicBezTo>
                <a:cubicBezTo>
                  <a:pt x="1612485" y="671080"/>
                  <a:pt x="1604131" y="691523"/>
                  <a:pt x="1586753" y="699247"/>
                </a:cubicBezTo>
                <a:cubicBezTo>
                  <a:pt x="1561838" y="710320"/>
                  <a:pt x="1532965" y="708212"/>
                  <a:pt x="1506071" y="712694"/>
                </a:cubicBezTo>
                <a:cubicBezTo>
                  <a:pt x="1488141" y="721659"/>
                  <a:pt x="1470707" y="731692"/>
                  <a:pt x="1452282" y="739588"/>
                </a:cubicBezTo>
                <a:cubicBezTo>
                  <a:pt x="1439254" y="745172"/>
                  <a:pt x="1424619" y="746696"/>
                  <a:pt x="1411941" y="753035"/>
                </a:cubicBezTo>
                <a:cubicBezTo>
                  <a:pt x="1314907" y="801552"/>
                  <a:pt x="1435686" y="759673"/>
                  <a:pt x="1317812" y="806823"/>
                </a:cubicBezTo>
                <a:cubicBezTo>
                  <a:pt x="1291491" y="817351"/>
                  <a:pt x="1237130" y="833717"/>
                  <a:pt x="1237130" y="833717"/>
                </a:cubicBezTo>
                <a:cubicBezTo>
                  <a:pt x="1219200" y="829235"/>
                  <a:pt x="1201822" y="820270"/>
                  <a:pt x="1183341" y="820270"/>
                </a:cubicBezTo>
                <a:cubicBezTo>
                  <a:pt x="929155" y="820270"/>
                  <a:pt x="983981" y="806039"/>
                  <a:pt x="860612" y="847165"/>
                </a:cubicBezTo>
                <a:cubicBezTo>
                  <a:pt x="847165" y="860612"/>
                  <a:pt x="837280" y="879001"/>
                  <a:pt x="820271" y="887506"/>
                </a:cubicBezTo>
                <a:cubicBezTo>
                  <a:pt x="799828" y="897727"/>
                  <a:pt x="775085" y="894939"/>
                  <a:pt x="753035" y="900953"/>
                </a:cubicBezTo>
                <a:cubicBezTo>
                  <a:pt x="725685" y="908412"/>
                  <a:pt x="697709" y="915169"/>
                  <a:pt x="672353" y="927847"/>
                </a:cubicBezTo>
                <a:cubicBezTo>
                  <a:pt x="602035" y="963006"/>
                  <a:pt x="638012" y="949879"/>
                  <a:pt x="564777" y="968188"/>
                </a:cubicBezTo>
                <a:cubicBezTo>
                  <a:pt x="434576" y="1065837"/>
                  <a:pt x="600216" y="950468"/>
                  <a:pt x="430306" y="1035423"/>
                </a:cubicBezTo>
                <a:cubicBezTo>
                  <a:pt x="411813" y="1044670"/>
                  <a:pt x="361613" y="1072939"/>
                  <a:pt x="336177" y="1075765"/>
                </a:cubicBezTo>
                <a:cubicBezTo>
                  <a:pt x="269205" y="1083207"/>
                  <a:pt x="201706" y="1084730"/>
                  <a:pt x="134471" y="1089212"/>
                </a:cubicBezTo>
                <a:cubicBezTo>
                  <a:pt x="87542" y="1104855"/>
                  <a:pt x="83689" y="1107992"/>
                  <a:pt x="26894" y="1116106"/>
                </a:cubicBezTo>
                <a:cubicBezTo>
                  <a:pt x="18019" y="1117374"/>
                  <a:pt x="8965" y="1116106"/>
                  <a:pt x="0" y="1116106"/>
                </a:cubicBezTo>
              </a:path>
            </a:pathLst>
          </a:cu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3876675" y="2628900"/>
            <a:ext cx="964437" cy="2762250"/>
          </a:xfrm>
          <a:custGeom>
            <a:avLst/>
            <a:gdLst>
              <a:gd name="connsiteX0" fmla="*/ 276225 w 964437"/>
              <a:gd name="connsiteY0" fmla="*/ 0 h 2762250"/>
              <a:gd name="connsiteX1" fmla="*/ 285750 w 964437"/>
              <a:gd name="connsiteY1" fmla="*/ 47625 h 2762250"/>
              <a:gd name="connsiteX2" fmla="*/ 295275 w 964437"/>
              <a:gd name="connsiteY2" fmla="*/ 76200 h 2762250"/>
              <a:gd name="connsiteX3" fmla="*/ 304800 w 964437"/>
              <a:gd name="connsiteY3" fmla="*/ 142875 h 2762250"/>
              <a:gd name="connsiteX4" fmla="*/ 276225 w 964437"/>
              <a:gd name="connsiteY4" fmla="*/ 247650 h 2762250"/>
              <a:gd name="connsiteX5" fmla="*/ 257175 w 964437"/>
              <a:gd name="connsiteY5" fmla="*/ 304800 h 2762250"/>
              <a:gd name="connsiteX6" fmla="*/ 219075 w 964437"/>
              <a:gd name="connsiteY6" fmla="*/ 361950 h 2762250"/>
              <a:gd name="connsiteX7" fmla="*/ 209550 w 964437"/>
              <a:gd name="connsiteY7" fmla="*/ 419100 h 2762250"/>
              <a:gd name="connsiteX8" fmla="*/ 190500 w 964437"/>
              <a:gd name="connsiteY8" fmla="*/ 523875 h 2762250"/>
              <a:gd name="connsiteX9" fmla="*/ 142875 w 964437"/>
              <a:gd name="connsiteY9" fmla="*/ 581025 h 2762250"/>
              <a:gd name="connsiteX10" fmla="*/ 123825 w 964437"/>
              <a:gd name="connsiteY10" fmla="*/ 638175 h 2762250"/>
              <a:gd name="connsiteX11" fmla="*/ 104775 w 964437"/>
              <a:gd name="connsiteY11" fmla="*/ 695325 h 2762250"/>
              <a:gd name="connsiteX12" fmla="*/ 95250 w 964437"/>
              <a:gd name="connsiteY12" fmla="*/ 723900 h 2762250"/>
              <a:gd name="connsiteX13" fmla="*/ 76200 w 964437"/>
              <a:gd name="connsiteY13" fmla="*/ 752475 h 2762250"/>
              <a:gd name="connsiteX14" fmla="*/ 66675 w 964437"/>
              <a:gd name="connsiteY14" fmla="*/ 781050 h 2762250"/>
              <a:gd name="connsiteX15" fmla="*/ 38100 w 964437"/>
              <a:gd name="connsiteY15" fmla="*/ 809625 h 2762250"/>
              <a:gd name="connsiteX16" fmla="*/ 28575 w 964437"/>
              <a:gd name="connsiteY16" fmla="*/ 857250 h 2762250"/>
              <a:gd name="connsiteX17" fmla="*/ 19050 w 964437"/>
              <a:gd name="connsiteY17" fmla="*/ 885825 h 2762250"/>
              <a:gd name="connsiteX18" fmla="*/ 0 w 964437"/>
              <a:gd name="connsiteY18" fmla="*/ 981075 h 2762250"/>
              <a:gd name="connsiteX19" fmla="*/ 28575 w 964437"/>
              <a:gd name="connsiteY19" fmla="*/ 1114425 h 2762250"/>
              <a:gd name="connsiteX20" fmla="*/ 38100 w 964437"/>
              <a:gd name="connsiteY20" fmla="*/ 1143000 h 2762250"/>
              <a:gd name="connsiteX21" fmla="*/ 47625 w 964437"/>
              <a:gd name="connsiteY21" fmla="*/ 1171575 h 2762250"/>
              <a:gd name="connsiteX22" fmla="*/ 66675 w 964437"/>
              <a:gd name="connsiteY22" fmla="*/ 1295400 h 2762250"/>
              <a:gd name="connsiteX23" fmla="*/ 85725 w 964437"/>
              <a:gd name="connsiteY23" fmla="*/ 1352550 h 2762250"/>
              <a:gd name="connsiteX24" fmla="*/ 95250 w 964437"/>
              <a:gd name="connsiteY24" fmla="*/ 1419225 h 2762250"/>
              <a:gd name="connsiteX25" fmla="*/ 114300 w 964437"/>
              <a:gd name="connsiteY25" fmla="*/ 1476375 h 2762250"/>
              <a:gd name="connsiteX26" fmla="*/ 123825 w 964437"/>
              <a:gd name="connsiteY26" fmla="*/ 1504950 h 2762250"/>
              <a:gd name="connsiteX27" fmla="*/ 142875 w 964437"/>
              <a:gd name="connsiteY27" fmla="*/ 1562100 h 2762250"/>
              <a:gd name="connsiteX28" fmla="*/ 152400 w 964437"/>
              <a:gd name="connsiteY28" fmla="*/ 1590675 h 2762250"/>
              <a:gd name="connsiteX29" fmla="*/ 152400 w 964437"/>
              <a:gd name="connsiteY29" fmla="*/ 1704975 h 2762250"/>
              <a:gd name="connsiteX30" fmla="*/ 180975 w 964437"/>
              <a:gd name="connsiteY30" fmla="*/ 1733550 h 2762250"/>
              <a:gd name="connsiteX31" fmla="*/ 190500 w 964437"/>
              <a:gd name="connsiteY31" fmla="*/ 1790700 h 2762250"/>
              <a:gd name="connsiteX32" fmla="*/ 200025 w 964437"/>
              <a:gd name="connsiteY32" fmla="*/ 1819275 h 2762250"/>
              <a:gd name="connsiteX33" fmla="*/ 209550 w 964437"/>
              <a:gd name="connsiteY33" fmla="*/ 1866900 h 2762250"/>
              <a:gd name="connsiteX34" fmla="*/ 266700 w 964437"/>
              <a:gd name="connsiteY34" fmla="*/ 1962150 h 2762250"/>
              <a:gd name="connsiteX35" fmla="*/ 295275 w 964437"/>
              <a:gd name="connsiteY35" fmla="*/ 1990725 h 2762250"/>
              <a:gd name="connsiteX36" fmla="*/ 333375 w 964437"/>
              <a:gd name="connsiteY36" fmla="*/ 2047875 h 2762250"/>
              <a:gd name="connsiteX37" fmla="*/ 371475 w 964437"/>
              <a:gd name="connsiteY37" fmla="*/ 2105025 h 2762250"/>
              <a:gd name="connsiteX38" fmla="*/ 390525 w 964437"/>
              <a:gd name="connsiteY38" fmla="*/ 2133600 h 2762250"/>
              <a:gd name="connsiteX39" fmla="*/ 419100 w 964437"/>
              <a:gd name="connsiteY39" fmla="*/ 2162175 h 2762250"/>
              <a:gd name="connsiteX40" fmla="*/ 438150 w 964437"/>
              <a:gd name="connsiteY40" fmla="*/ 2219325 h 2762250"/>
              <a:gd name="connsiteX41" fmla="*/ 476250 w 964437"/>
              <a:gd name="connsiteY41" fmla="*/ 2276475 h 2762250"/>
              <a:gd name="connsiteX42" fmla="*/ 504825 w 964437"/>
              <a:gd name="connsiteY42" fmla="*/ 2333625 h 2762250"/>
              <a:gd name="connsiteX43" fmla="*/ 533400 w 964437"/>
              <a:gd name="connsiteY43" fmla="*/ 2362200 h 2762250"/>
              <a:gd name="connsiteX44" fmla="*/ 552450 w 964437"/>
              <a:gd name="connsiteY44" fmla="*/ 2390775 h 2762250"/>
              <a:gd name="connsiteX45" fmla="*/ 609600 w 964437"/>
              <a:gd name="connsiteY45" fmla="*/ 2447925 h 2762250"/>
              <a:gd name="connsiteX46" fmla="*/ 647700 w 964437"/>
              <a:gd name="connsiteY46" fmla="*/ 2495550 h 2762250"/>
              <a:gd name="connsiteX47" fmla="*/ 666750 w 964437"/>
              <a:gd name="connsiteY47" fmla="*/ 2524125 h 2762250"/>
              <a:gd name="connsiteX48" fmla="*/ 695325 w 964437"/>
              <a:gd name="connsiteY48" fmla="*/ 2571750 h 2762250"/>
              <a:gd name="connsiteX49" fmla="*/ 771525 w 964437"/>
              <a:gd name="connsiteY49" fmla="*/ 2638425 h 2762250"/>
              <a:gd name="connsiteX50" fmla="*/ 819150 w 964437"/>
              <a:gd name="connsiteY50" fmla="*/ 2676525 h 2762250"/>
              <a:gd name="connsiteX51" fmla="*/ 876300 w 964437"/>
              <a:gd name="connsiteY51" fmla="*/ 2714625 h 2762250"/>
              <a:gd name="connsiteX52" fmla="*/ 904875 w 964437"/>
              <a:gd name="connsiteY52" fmla="*/ 2733675 h 2762250"/>
              <a:gd name="connsiteX53" fmla="*/ 962025 w 964437"/>
              <a:gd name="connsiteY53" fmla="*/ 2752725 h 2762250"/>
              <a:gd name="connsiteX54" fmla="*/ 952500 w 964437"/>
              <a:gd name="connsiteY54" fmla="*/ 2762250 h 276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964437" h="2762250">
                <a:moveTo>
                  <a:pt x="276225" y="0"/>
                </a:moveTo>
                <a:cubicBezTo>
                  <a:pt x="279400" y="15875"/>
                  <a:pt x="281823" y="31919"/>
                  <a:pt x="285750" y="47625"/>
                </a:cubicBezTo>
                <a:cubicBezTo>
                  <a:pt x="288185" y="57365"/>
                  <a:pt x="293306" y="66355"/>
                  <a:pt x="295275" y="76200"/>
                </a:cubicBezTo>
                <a:cubicBezTo>
                  <a:pt x="299678" y="98215"/>
                  <a:pt x="301625" y="120650"/>
                  <a:pt x="304800" y="142875"/>
                </a:cubicBezTo>
                <a:cubicBezTo>
                  <a:pt x="284158" y="308014"/>
                  <a:pt x="313811" y="163082"/>
                  <a:pt x="276225" y="247650"/>
                </a:cubicBezTo>
                <a:cubicBezTo>
                  <a:pt x="268070" y="266000"/>
                  <a:pt x="268314" y="288092"/>
                  <a:pt x="257175" y="304800"/>
                </a:cubicBezTo>
                <a:lnTo>
                  <a:pt x="219075" y="361950"/>
                </a:lnTo>
                <a:cubicBezTo>
                  <a:pt x="215900" y="381000"/>
                  <a:pt x="212281" y="399981"/>
                  <a:pt x="209550" y="419100"/>
                </a:cubicBezTo>
                <a:cubicBezTo>
                  <a:pt x="209073" y="422441"/>
                  <a:pt x="204082" y="503501"/>
                  <a:pt x="190500" y="523875"/>
                </a:cubicBezTo>
                <a:cubicBezTo>
                  <a:pt x="160592" y="568737"/>
                  <a:pt x="163650" y="534280"/>
                  <a:pt x="142875" y="581025"/>
                </a:cubicBezTo>
                <a:cubicBezTo>
                  <a:pt x="134720" y="599375"/>
                  <a:pt x="130175" y="619125"/>
                  <a:pt x="123825" y="638175"/>
                </a:cubicBezTo>
                <a:lnTo>
                  <a:pt x="104775" y="695325"/>
                </a:lnTo>
                <a:cubicBezTo>
                  <a:pt x="101600" y="704850"/>
                  <a:pt x="100819" y="715546"/>
                  <a:pt x="95250" y="723900"/>
                </a:cubicBezTo>
                <a:cubicBezTo>
                  <a:pt x="88900" y="733425"/>
                  <a:pt x="81320" y="742236"/>
                  <a:pt x="76200" y="752475"/>
                </a:cubicBezTo>
                <a:cubicBezTo>
                  <a:pt x="71710" y="761455"/>
                  <a:pt x="72244" y="772696"/>
                  <a:pt x="66675" y="781050"/>
                </a:cubicBezTo>
                <a:cubicBezTo>
                  <a:pt x="59203" y="792258"/>
                  <a:pt x="47625" y="800100"/>
                  <a:pt x="38100" y="809625"/>
                </a:cubicBezTo>
                <a:cubicBezTo>
                  <a:pt x="34925" y="825500"/>
                  <a:pt x="32502" y="841544"/>
                  <a:pt x="28575" y="857250"/>
                </a:cubicBezTo>
                <a:cubicBezTo>
                  <a:pt x="26140" y="866990"/>
                  <a:pt x="21308" y="876042"/>
                  <a:pt x="19050" y="885825"/>
                </a:cubicBezTo>
                <a:cubicBezTo>
                  <a:pt x="11769" y="917375"/>
                  <a:pt x="0" y="981075"/>
                  <a:pt x="0" y="981075"/>
                </a:cubicBezTo>
                <a:cubicBezTo>
                  <a:pt x="12016" y="1077200"/>
                  <a:pt x="1430" y="1032991"/>
                  <a:pt x="28575" y="1114425"/>
                </a:cubicBezTo>
                <a:lnTo>
                  <a:pt x="38100" y="1143000"/>
                </a:lnTo>
                <a:lnTo>
                  <a:pt x="47625" y="1171575"/>
                </a:lnTo>
                <a:cubicBezTo>
                  <a:pt x="52082" y="1207229"/>
                  <a:pt x="56605" y="1258478"/>
                  <a:pt x="66675" y="1295400"/>
                </a:cubicBezTo>
                <a:cubicBezTo>
                  <a:pt x="71959" y="1314773"/>
                  <a:pt x="85725" y="1352550"/>
                  <a:pt x="85725" y="1352550"/>
                </a:cubicBezTo>
                <a:cubicBezTo>
                  <a:pt x="88900" y="1374775"/>
                  <a:pt x="90202" y="1397349"/>
                  <a:pt x="95250" y="1419225"/>
                </a:cubicBezTo>
                <a:cubicBezTo>
                  <a:pt x="99765" y="1438791"/>
                  <a:pt x="107950" y="1457325"/>
                  <a:pt x="114300" y="1476375"/>
                </a:cubicBezTo>
                <a:lnTo>
                  <a:pt x="123825" y="1504950"/>
                </a:lnTo>
                <a:lnTo>
                  <a:pt x="142875" y="1562100"/>
                </a:lnTo>
                <a:lnTo>
                  <a:pt x="152400" y="1590675"/>
                </a:lnTo>
                <a:cubicBezTo>
                  <a:pt x="141101" y="1635870"/>
                  <a:pt x="132580" y="1650470"/>
                  <a:pt x="152400" y="1704975"/>
                </a:cubicBezTo>
                <a:cubicBezTo>
                  <a:pt x="157003" y="1717634"/>
                  <a:pt x="171450" y="1724025"/>
                  <a:pt x="180975" y="1733550"/>
                </a:cubicBezTo>
                <a:cubicBezTo>
                  <a:pt x="184150" y="1752600"/>
                  <a:pt x="186310" y="1771847"/>
                  <a:pt x="190500" y="1790700"/>
                </a:cubicBezTo>
                <a:cubicBezTo>
                  <a:pt x="192678" y="1800501"/>
                  <a:pt x="197590" y="1809535"/>
                  <a:pt x="200025" y="1819275"/>
                </a:cubicBezTo>
                <a:cubicBezTo>
                  <a:pt x="203952" y="1834981"/>
                  <a:pt x="204430" y="1851541"/>
                  <a:pt x="209550" y="1866900"/>
                </a:cubicBezTo>
                <a:cubicBezTo>
                  <a:pt x="217066" y="1889449"/>
                  <a:pt x="255831" y="1951281"/>
                  <a:pt x="266700" y="1962150"/>
                </a:cubicBezTo>
                <a:cubicBezTo>
                  <a:pt x="276225" y="1971675"/>
                  <a:pt x="287005" y="1980092"/>
                  <a:pt x="295275" y="1990725"/>
                </a:cubicBezTo>
                <a:cubicBezTo>
                  <a:pt x="309331" y="2008797"/>
                  <a:pt x="320675" y="2028825"/>
                  <a:pt x="333375" y="2047875"/>
                </a:cubicBezTo>
                <a:lnTo>
                  <a:pt x="371475" y="2105025"/>
                </a:lnTo>
                <a:cubicBezTo>
                  <a:pt x="377825" y="2114550"/>
                  <a:pt x="382430" y="2125505"/>
                  <a:pt x="390525" y="2133600"/>
                </a:cubicBezTo>
                <a:lnTo>
                  <a:pt x="419100" y="2162175"/>
                </a:lnTo>
                <a:cubicBezTo>
                  <a:pt x="425450" y="2181225"/>
                  <a:pt x="427011" y="2202617"/>
                  <a:pt x="438150" y="2219325"/>
                </a:cubicBezTo>
                <a:cubicBezTo>
                  <a:pt x="450850" y="2238375"/>
                  <a:pt x="469010" y="2254755"/>
                  <a:pt x="476250" y="2276475"/>
                </a:cubicBezTo>
                <a:cubicBezTo>
                  <a:pt x="485796" y="2305114"/>
                  <a:pt x="484309" y="2309006"/>
                  <a:pt x="504825" y="2333625"/>
                </a:cubicBezTo>
                <a:cubicBezTo>
                  <a:pt x="513449" y="2343973"/>
                  <a:pt x="524776" y="2351852"/>
                  <a:pt x="533400" y="2362200"/>
                </a:cubicBezTo>
                <a:cubicBezTo>
                  <a:pt x="540729" y="2370994"/>
                  <a:pt x="544845" y="2382219"/>
                  <a:pt x="552450" y="2390775"/>
                </a:cubicBezTo>
                <a:cubicBezTo>
                  <a:pt x="570348" y="2410911"/>
                  <a:pt x="609600" y="2447925"/>
                  <a:pt x="609600" y="2447925"/>
                </a:cubicBezTo>
                <a:cubicBezTo>
                  <a:pt x="628143" y="2503555"/>
                  <a:pt x="604616" y="2452466"/>
                  <a:pt x="647700" y="2495550"/>
                </a:cubicBezTo>
                <a:cubicBezTo>
                  <a:pt x="655795" y="2503645"/>
                  <a:pt x="660683" y="2514417"/>
                  <a:pt x="666750" y="2524125"/>
                </a:cubicBezTo>
                <a:cubicBezTo>
                  <a:pt x="676562" y="2539824"/>
                  <a:pt x="683760" y="2557294"/>
                  <a:pt x="695325" y="2571750"/>
                </a:cubicBezTo>
                <a:cubicBezTo>
                  <a:pt x="727165" y="2611550"/>
                  <a:pt x="736446" y="2615039"/>
                  <a:pt x="771525" y="2638425"/>
                </a:cubicBezTo>
                <a:cubicBezTo>
                  <a:pt x="806724" y="2691223"/>
                  <a:pt x="770436" y="2649462"/>
                  <a:pt x="819150" y="2676525"/>
                </a:cubicBezTo>
                <a:cubicBezTo>
                  <a:pt x="839164" y="2687644"/>
                  <a:pt x="857250" y="2701925"/>
                  <a:pt x="876300" y="2714625"/>
                </a:cubicBezTo>
                <a:cubicBezTo>
                  <a:pt x="885825" y="2720975"/>
                  <a:pt x="894015" y="2730055"/>
                  <a:pt x="904875" y="2733675"/>
                </a:cubicBezTo>
                <a:cubicBezTo>
                  <a:pt x="923925" y="2740025"/>
                  <a:pt x="976224" y="2738526"/>
                  <a:pt x="962025" y="2752725"/>
                </a:cubicBezTo>
                <a:lnTo>
                  <a:pt x="952500" y="2762250"/>
                </a:lnTo>
              </a:path>
            </a:pathLst>
          </a:cu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11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6112" y="292608"/>
            <a:ext cx="72420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prstClr val="black"/>
                </a:solidFill>
              </a:rPr>
              <a:t>Acts 13</a:t>
            </a:r>
          </a:p>
          <a:p>
            <a:pPr algn="ctr"/>
            <a:r>
              <a:rPr lang="en-US" sz="3200" i="1" dirty="0">
                <a:solidFill>
                  <a:srgbClr val="FFC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Beginning the First Missionary Journey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0896" y="1938528"/>
            <a:ext cx="841248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solidFill>
                  <a:prstClr val="black"/>
                </a:solidFill>
              </a:rPr>
              <a:t>From Antioch to Cyprus </a:t>
            </a:r>
            <a:r>
              <a:rPr lang="en-US" sz="2400" dirty="0">
                <a:solidFill>
                  <a:prstClr val="black"/>
                </a:solidFill>
              </a:rPr>
              <a:t>(vv. 1-12)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Paul and Barnabas sent forth (vv. 1-3)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Preaching </a:t>
            </a:r>
            <a:r>
              <a:rPr lang="en-US" sz="2400" dirty="0">
                <a:solidFill>
                  <a:prstClr val="black"/>
                </a:solidFill>
              </a:rPr>
              <a:t>in Cyprus (vv. 4-12)</a:t>
            </a:r>
          </a:p>
          <a:p>
            <a:pPr marL="514350" indent="-514350">
              <a:buFont typeface="+mj-lt"/>
              <a:buAutoNum type="romanUcPeriod"/>
            </a:pPr>
            <a:endParaRPr lang="en-US" sz="1000" dirty="0">
              <a:solidFill>
                <a:prstClr val="black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solidFill>
                  <a:prstClr val="black"/>
                </a:solidFill>
              </a:rPr>
              <a:t>At Antioch in </a:t>
            </a:r>
            <a:r>
              <a:rPr lang="en-US" sz="2400" b="1" u="sng" dirty="0" err="1">
                <a:solidFill>
                  <a:prstClr val="black"/>
                </a:solidFill>
              </a:rPr>
              <a:t>Pisidia</a:t>
            </a:r>
            <a:r>
              <a:rPr lang="en-US" sz="2400" b="1" u="sng" dirty="0">
                <a:solidFill>
                  <a:prstClr val="black"/>
                </a:solidFill>
              </a:rPr>
              <a:t> </a:t>
            </a:r>
            <a:r>
              <a:rPr lang="en-US" sz="2400" dirty="0">
                <a:solidFill>
                  <a:prstClr val="black"/>
                </a:solidFill>
              </a:rPr>
              <a:t>(vv. 13-52)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From </a:t>
            </a:r>
            <a:r>
              <a:rPr lang="en-US" sz="2400" i="1" dirty="0" err="1">
                <a:solidFill>
                  <a:prstClr val="black"/>
                </a:solidFill>
              </a:rPr>
              <a:t>Paphos</a:t>
            </a:r>
            <a:r>
              <a:rPr lang="en-US" sz="2400" i="1" dirty="0">
                <a:solidFill>
                  <a:prstClr val="black"/>
                </a:solidFill>
              </a:rPr>
              <a:t> to Antioch (vv. 13-15)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Paul sermon in Antioch (vv. 16-41)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Results of the sermon (vv. 42-52)</a:t>
            </a:r>
          </a:p>
        </p:txBody>
      </p:sp>
    </p:spTree>
    <p:extLst>
      <p:ext uri="{BB962C8B-B14F-4D97-AF65-F5344CB8AC3E}">
        <p14:creationId xmlns:p14="http://schemas.microsoft.com/office/powerpoint/2010/main" val="268286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92608"/>
            <a:ext cx="89062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Acts 14</a:t>
            </a:r>
          </a:p>
          <a:p>
            <a:pPr algn="ctr"/>
            <a:r>
              <a:rPr lang="en-US" sz="3200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Opposition Faced &amp; Completion of the First Journey</a:t>
            </a:r>
            <a:endParaRPr lang="en-US" sz="3200" i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773936"/>
            <a:ext cx="844905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400" b="1" u="sng" dirty="0" smtClean="0"/>
              <a:t>At </a:t>
            </a:r>
            <a:r>
              <a:rPr lang="en-US" sz="2400" b="1" u="sng" dirty="0" err="1" smtClean="0"/>
              <a:t>Iconium</a:t>
            </a:r>
            <a:r>
              <a:rPr lang="en-US" sz="2400" b="1" u="sng" dirty="0" smtClean="0"/>
              <a:t> </a:t>
            </a:r>
            <a:r>
              <a:rPr lang="en-US" sz="2400" dirty="0" smtClean="0"/>
              <a:t>(vv. 1-7)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 smtClean="0"/>
              <a:t>Great multitudes believed (v. 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 smtClean="0"/>
              <a:t>Some unbelieving Jews created a stir (vv. 2-7)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 smtClean="0"/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 smtClean="0"/>
              <a:t>At </a:t>
            </a:r>
            <a:r>
              <a:rPr lang="en-US" sz="2400" b="1" u="sng" dirty="0" err="1" smtClean="0"/>
              <a:t>Lystra</a:t>
            </a:r>
            <a:r>
              <a:rPr lang="en-US" sz="2400" b="1" u="sng" dirty="0" smtClean="0"/>
              <a:t> </a:t>
            </a:r>
            <a:r>
              <a:rPr lang="en-US" sz="2400" dirty="0" smtClean="0"/>
              <a:t>(vv. 8-20a)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 smtClean="0"/>
              <a:t>Crippled man healed (vv. 8-10)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 smtClean="0"/>
              <a:t>People attempted to worship Paul and Barnabas (vv. 11-18)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 smtClean="0"/>
              <a:t>Jews (from Antioch) persecuted the disciples and stoned Paul (vv. 19-20a)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 smtClean="0"/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 smtClean="0"/>
              <a:t>At </a:t>
            </a:r>
            <a:r>
              <a:rPr lang="en-US" sz="2400" b="1" u="sng" dirty="0" err="1" smtClean="0"/>
              <a:t>Derbe</a:t>
            </a:r>
            <a:r>
              <a:rPr lang="en-US" sz="2400" b="1" u="sng" dirty="0" smtClean="0"/>
              <a:t> and the Return Trip Home </a:t>
            </a:r>
            <a:r>
              <a:rPr lang="en-US" sz="2400" dirty="0" smtClean="0"/>
              <a:t>(vv. 20b-28)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 smtClean="0"/>
              <a:t>Many believed at </a:t>
            </a:r>
            <a:r>
              <a:rPr lang="en-US" sz="2400" i="1" dirty="0" err="1" smtClean="0"/>
              <a:t>Derbe</a:t>
            </a:r>
            <a:r>
              <a:rPr lang="en-US" sz="2400" i="1" dirty="0" smtClean="0"/>
              <a:t> (vv. 20b-21)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 smtClean="0"/>
              <a:t>Return home and revisiting churches (vv. 21-28)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745780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1026" descr="D:\Projectr\GIFFiles\paul 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1"/>
            <a:ext cx="8483600" cy="550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8483" name="Rectangle 102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Paul Journey 1</a:t>
            </a:r>
          </a:p>
        </p:txBody>
      </p:sp>
      <p:sp>
        <p:nvSpPr>
          <p:cNvPr id="3" name="Freeform 2"/>
          <p:cNvSpPr/>
          <p:nvPr/>
        </p:nvSpPr>
        <p:spPr>
          <a:xfrm>
            <a:off x="4827494" y="4303059"/>
            <a:ext cx="2353235" cy="1116669"/>
          </a:xfrm>
          <a:custGeom>
            <a:avLst/>
            <a:gdLst>
              <a:gd name="connsiteX0" fmla="*/ 2353235 w 2353235"/>
              <a:gd name="connsiteY0" fmla="*/ 0 h 1116669"/>
              <a:gd name="connsiteX1" fmla="*/ 2205318 w 2353235"/>
              <a:gd name="connsiteY1" fmla="*/ 134470 h 1116669"/>
              <a:gd name="connsiteX2" fmla="*/ 2178424 w 2353235"/>
              <a:gd name="connsiteY2" fmla="*/ 161365 h 1116669"/>
              <a:gd name="connsiteX3" fmla="*/ 2151530 w 2353235"/>
              <a:gd name="connsiteY3" fmla="*/ 201706 h 1116669"/>
              <a:gd name="connsiteX4" fmla="*/ 2084294 w 2353235"/>
              <a:gd name="connsiteY4" fmla="*/ 268941 h 1116669"/>
              <a:gd name="connsiteX5" fmla="*/ 2057400 w 2353235"/>
              <a:gd name="connsiteY5" fmla="*/ 309282 h 1116669"/>
              <a:gd name="connsiteX6" fmla="*/ 2017059 w 2353235"/>
              <a:gd name="connsiteY6" fmla="*/ 322729 h 1116669"/>
              <a:gd name="connsiteX7" fmla="*/ 1976718 w 2353235"/>
              <a:gd name="connsiteY7" fmla="*/ 363070 h 1116669"/>
              <a:gd name="connsiteX8" fmla="*/ 1936377 w 2353235"/>
              <a:gd name="connsiteY8" fmla="*/ 376517 h 1116669"/>
              <a:gd name="connsiteX9" fmla="*/ 1922930 w 2353235"/>
              <a:gd name="connsiteY9" fmla="*/ 416859 h 1116669"/>
              <a:gd name="connsiteX10" fmla="*/ 1855694 w 2353235"/>
              <a:gd name="connsiteY10" fmla="*/ 484094 h 1116669"/>
              <a:gd name="connsiteX11" fmla="*/ 1855694 w 2353235"/>
              <a:gd name="connsiteY11" fmla="*/ 484094 h 1116669"/>
              <a:gd name="connsiteX12" fmla="*/ 1775012 w 2353235"/>
              <a:gd name="connsiteY12" fmla="*/ 537882 h 1116669"/>
              <a:gd name="connsiteX13" fmla="*/ 1707777 w 2353235"/>
              <a:gd name="connsiteY13" fmla="*/ 618565 h 1116669"/>
              <a:gd name="connsiteX14" fmla="*/ 1667435 w 2353235"/>
              <a:gd name="connsiteY14" fmla="*/ 632012 h 1116669"/>
              <a:gd name="connsiteX15" fmla="*/ 1627094 w 2353235"/>
              <a:gd name="connsiteY15" fmla="*/ 658906 h 1116669"/>
              <a:gd name="connsiteX16" fmla="*/ 1586753 w 2353235"/>
              <a:gd name="connsiteY16" fmla="*/ 699247 h 1116669"/>
              <a:gd name="connsiteX17" fmla="*/ 1506071 w 2353235"/>
              <a:gd name="connsiteY17" fmla="*/ 712694 h 1116669"/>
              <a:gd name="connsiteX18" fmla="*/ 1452282 w 2353235"/>
              <a:gd name="connsiteY18" fmla="*/ 739588 h 1116669"/>
              <a:gd name="connsiteX19" fmla="*/ 1411941 w 2353235"/>
              <a:gd name="connsiteY19" fmla="*/ 753035 h 1116669"/>
              <a:gd name="connsiteX20" fmla="*/ 1317812 w 2353235"/>
              <a:gd name="connsiteY20" fmla="*/ 806823 h 1116669"/>
              <a:gd name="connsiteX21" fmla="*/ 1237130 w 2353235"/>
              <a:gd name="connsiteY21" fmla="*/ 833717 h 1116669"/>
              <a:gd name="connsiteX22" fmla="*/ 1183341 w 2353235"/>
              <a:gd name="connsiteY22" fmla="*/ 820270 h 1116669"/>
              <a:gd name="connsiteX23" fmla="*/ 860612 w 2353235"/>
              <a:gd name="connsiteY23" fmla="*/ 847165 h 1116669"/>
              <a:gd name="connsiteX24" fmla="*/ 820271 w 2353235"/>
              <a:gd name="connsiteY24" fmla="*/ 887506 h 1116669"/>
              <a:gd name="connsiteX25" fmla="*/ 753035 w 2353235"/>
              <a:gd name="connsiteY25" fmla="*/ 900953 h 1116669"/>
              <a:gd name="connsiteX26" fmla="*/ 672353 w 2353235"/>
              <a:gd name="connsiteY26" fmla="*/ 927847 h 1116669"/>
              <a:gd name="connsiteX27" fmla="*/ 564777 w 2353235"/>
              <a:gd name="connsiteY27" fmla="*/ 968188 h 1116669"/>
              <a:gd name="connsiteX28" fmla="*/ 430306 w 2353235"/>
              <a:gd name="connsiteY28" fmla="*/ 1035423 h 1116669"/>
              <a:gd name="connsiteX29" fmla="*/ 336177 w 2353235"/>
              <a:gd name="connsiteY29" fmla="*/ 1075765 h 1116669"/>
              <a:gd name="connsiteX30" fmla="*/ 134471 w 2353235"/>
              <a:gd name="connsiteY30" fmla="*/ 1089212 h 1116669"/>
              <a:gd name="connsiteX31" fmla="*/ 26894 w 2353235"/>
              <a:gd name="connsiteY31" fmla="*/ 1116106 h 1116669"/>
              <a:gd name="connsiteX32" fmla="*/ 0 w 2353235"/>
              <a:gd name="connsiteY32" fmla="*/ 1116106 h 1116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353235" h="1116669">
                <a:moveTo>
                  <a:pt x="2353235" y="0"/>
                </a:moveTo>
                <a:cubicBezTo>
                  <a:pt x="2256304" y="77545"/>
                  <a:pt x="2306290" y="33497"/>
                  <a:pt x="2205318" y="134470"/>
                </a:cubicBezTo>
                <a:cubicBezTo>
                  <a:pt x="2196353" y="143435"/>
                  <a:pt x="2185457" y="150816"/>
                  <a:pt x="2178424" y="161365"/>
                </a:cubicBezTo>
                <a:cubicBezTo>
                  <a:pt x="2169459" y="174812"/>
                  <a:pt x="2162172" y="189543"/>
                  <a:pt x="2151530" y="201706"/>
                </a:cubicBezTo>
                <a:cubicBezTo>
                  <a:pt x="2130658" y="225559"/>
                  <a:pt x="2101875" y="242569"/>
                  <a:pt x="2084294" y="268941"/>
                </a:cubicBezTo>
                <a:cubicBezTo>
                  <a:pt x="2075329" y="282388"/>
                  <a:pt x="2070020" y="299186"/>
                  <a:pt x="2057400" y="309282"/>
                </a:cubicBezTo>
                <a:cubicBezTo>
                  <a:pt x="2046332" y="318137"/>
                  <a:pt x="2030506" y="318247"/>
                  <a:pt x="2017059" y="322729"/>
                </a:cubicBezTo>
                <a:cubicBezTo>
                  <a:pt x="2003612" y="336176"/>
                  <a:pt x="1992541" y="352521"/>
                  <a:pt x="1976718" y="363070"/>
                </a:cubicBezTo>
                <a:cubicBezTo>
                  <a:pt x="1964924" y="370933"/>
                  <a:pt x="1946400" y="366494"/>
                  <a:pt x="1936377" y="376517"/>
                </a:cubicBezTo>
                <a:cubicBezTo>
                  <a:pt x="1926354" y="386540"/>
                  <a:pt x="1931435" y="405519"/>
                  <a:pt x="1922930" y="416859"/>
                </a:cubicBezTo>
                <a:cubicBezTo>
                  <a:pt x="1903913" y="442215"/>
                  <a:pt x="1878106" y="461682"/>
                  <a:pt x="1855694" y="484094"/>
                </a:cubicBezTo>
                <a:lnTo>
                  <a:pt x="1855694" y="484094"/>
                </a:lnTo>
                <a:lnTo>
                  <a:pt x="1775012" y="537882"/>
                </a:lnTo>
                <a:cubicBezTo>
                  <a:pt x="1755168" y="567648"/>
                  <a:pt x="1738837" y="597858"/>
                  <a:pt x="1707777" y="618565"/>
                </a:cubicBezTo>
                <a:cubicBezTo>
                  <a:pt x="1695983" y="626428"/>
                  <a:pt x="1680882" y="627530"/>
                  <a:pt x="1667435" y="632012"/>
                </a:cubicBezTo>
                <a:cubicBezTo>
                  <a:pt x="1653988" y="640977"/>
                  <a:pt x="1639509" y="648560"/>
                  <a:pt x="1627094" y="658906"/>
                </a:cubicBezTo>
                <a:cubicBezTo>
                  <a:pt x="1612485" y="671080"/>
                  <a:pt x="1604131" y="691523"/>
                  <a:pt x="1586753" y="699247"/>
                </a:cubicBezTo>
                <a:cubicBezTo>
                  <a:pt x="1561838" y="710320"/>
                  <a:pt x="1532965" y="708212"/>
                  <a:pt x="1506071" y="712694"/>
                </a:cubicBezTo>
                <a:cubicBezTo>
                  <a:pt x="1488141" y="721659"/>
                  <a:pt x="1470707" y="731692"/>
                  <a:pt x="1452282" y="739588"/>
                </a:cubicBezTo>
                <a:cubicBezTo>
                  <a:pt x="1439254" y="745172"/>
                  <a:pt x="1424619" y="746696"/>
                  <a:pt x="1411941" y="753035"/>
                </a:cubicBezTo>
                <a:cubicBezTo>
                  <a:pt x="1314907" y="801552"/>
                  <a:pt x="1435686" y="759673"/>
                  <a:pt x="1317812" y="806823"/>
                </a:cubicBezTo>
                <a:cubicBezTo>
                  <a:pt x="1291491" y="817351"/>
                  <a:pt x="1237130" y="833717"/>
                  <a:pt x="1237130" y="833717"/>
                </a:cubicBezTo>
                <a:cubicBezTo>
                  <a:pt x="1219200" y="829235"/>
                  <a:pt x="1201822" y="820270"/>
                  <a:pt x="1183341" y="820270"/>
                </a:cubicBezTo>
                <a:cubicBezTo>
                  <a:pt x="929155" y="820270"/>
                  <a:pt x="983981" y="806039"/>
                  <a:pt x="860612" y="847165"/>
                </a:cubicBezTo>
                <a:cubicBezTo>
                  <a:pt x="847165" y="860612"/>
                  <a:pt x="837280" y="879001"/>
                  <a:pt x="820271" y="887506"/>
                </a:cubicBezTo>
                <a:cubicBezTo>
                  <a:pt x="799828" y="897727"/>
                  <a:pt x="775085" y="894939"/>
                  <a:pt x="753035" y="900953"/>
                </a:cubicBezTo>
                <a:cubicBezTo>
                  <a:pt x="725685" y="908412"/>
                  <a:pt x="697709" y="915169"/>
                  <a:pt x="672353" y="927847"/>
                </a:cubicBezTo>
                <a:cubicBezTo>
                  <a:pt x="602035" y="963006"/>
                  <a:pt x="638012" y="949879"/>
                  <a:pt x="564777" y="968188"/>
                </a:cubicBezTo>
                <a:cubicBezTo>
                  <a:pt x="434576" y="1065837"/>
                  <a:pt x="600216" y="950468"/>
                  <a:pt x="430306" y="1035423"/>
                </a:cubicBezTo>
                <a:cubicBezTo>
                  <a:pt x="411813" y="1044670"/>
                  <a:pt x="361613" y="1072939"/>
                  <a:pt x="336177" y="1075765"/>
                </a:cubicBezTo>
                <a:cubicBezTo>
                  <a:pt x="269205" y="1083207"/>
                  <a:pt x="201706" y="1084730"/>
                  <a:pt x="134471" y="1089212"/>
                </a:cubicBezTo>
                <a:cubicBezTo>
                  <a:pt x="87542" y="1104855"/>
                  <a:pt x="83689" y="1107992"/>
                  <a:pt x="26894" y="1116106"/>
                </a:cubicBezTo>
                <a:cubicBezTo>
                  <a:pt x="18019" y="1117374"/>
                  <a:pt x="8965" y="1116106"/>
                  <a:pt x="0" y="1116106"/>
                </a:cubicBezTo>
              </a:path>
            </a:pathLst>
          </a:cu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3876675" y="2628900"/>
            <a:ext cx="964437" cy="2762250"/>
          </a:xfrm>
          <a:custGeom>
            <a:avLst/>
            <a:gdLst>
              <a:gd name="connsiteX0" fmla="*/ 276225 w 964437"/>
              <a:gd name="connsiteY0" fmla="*/ 0 h 2762250"/>
              <a:gd name="connsiteX1" fmla="*/ 285750 w 964437"/>
              <a:gd name="connsiteY1" fmla="*/ 47625 h 2762250"/>
              <a:gd name="connsiteX2" fmla="*/ 295275 w 964437"/>
              <a:gd name="connsiteY2" fmla="*/ 76200 h 2762250"/>
              <a:gd name="connsiteX3" fmla="*/ 304800 w 964437"/>
              <a:gd name="connsiteY3" fmla="*/ 142875 h 2762250"/>
              <a:gd name="connsiteX4" fmla="*/ 276225 w 964437"/>
              <a:gd name="connsiteY4" fmla="*/ 247650 h 2762250"/>
              <a:gd name="connsiteX5" fmla="*/ 257175 w 964437"/>
              <a:gd name="connsiteY5" fmla="*/ 304800 h 2762250"/>
              <a:gd name="connsiteX6" fmla="*/ 219075 w 964437"/>
              <a:gd name="connsiteY6" fmla="*/ 361950 h 2762250"/>
              <a:gd name="connsiteX7" fmla="*/ 209550 w 964437"/>
              <a:gd name="connsiteY7" fmla="*/ 419100 h 2762250"/>
              <a:gd name="connsiteX8" fmla="*/ 190500 w 964437"/>
              <a:gd name="connsiteY8" fmla="*/ 523875 h 2762250"/>
              <a:gd name="connsiteX9" fmla="*/ 142875 w 964437"/>
              <a:gd name="connsiteY9" fmla="*/ 581025 h 2762250"/>
              <a:gd name="connsiteX10" fmla="*/ 123825 w 964437"/>
              <a:gd name="connsiteY10" fmla="*/ 638175 h 2762250"/>
              <a:gd name="connsiteX11" fmla="*/ 104775 w 964437"/>
              <a:gd name="connsiteY11" fmla="*/ 695325 h 2762250"/>
              <a:gd name="connsiteX12" fmla="*/ 95250 w 964437"/>
              <a:gd name="connsiteY12" fmla="*/ 723900 h 2762250"/>
              <a:gd name="connsiteX13" fmla="*/ 76200 w 964437"/>
              <a:gd name="connsiteY13" fmla="*/ 752475 h 2762250"/>
              <a:gd name="connsiteX14" fmla="*/ 66675 w 964437"/>
              <a:gd name="connsiteY14" fmla="*/ 781050 h 2762250"/>
              <a:gd name="connsiteX15" fmla="*/ 38100 w 964437"/>
              <a:gd name="connsiteY15" fmla="*/ 809625 h 2762250"/>
              <a:gd name="connsiteX16" fmla="*/ 28575 w 964437"/>
              <a:gd name="connsiteY16" fmla="*/ 857250 h 2762250"/>
              <a:gd name="connsiteX17" fmla="*/ 19050 w 964437"/>
              <a:gd name="connsiteY17" fmla="*/ 885825 h 2762250"/>
              <a:gd name="connsiteX18" fmla="*/ 0 w 964437"/>
              <a:gd name="connsiteY18" fmla="*/ 981075 h 2762250"/>
              <a:gd name="connsiteX19" fmla="*/ 28575 w 964437"/>
              <a:gd name="connsiteY19" fmla="*/ 1114425 h 2762250"/>
              <a:gd name="connsiteX20" fmla="*/ 38100 w 964437"/>
              <a:gd name="connsiteY20" fmla="*/ 1143000 h 2762250"/>
              <a:gd name="connsiteX21" fmla="*/ 47625 w 964437"/>
              <a:gd name="connsiteY21" fmla="*/ 1171575 h 2762250"/>
              <a:gd name="connsiteX22" fmla="*/ 66675 w 964437"/>
              <a:gd name="connsiteY22" fmla="*/ 1295400 h 2762250"/>
              <a:gd name="connsiteX23" fmla="*/ 85725 w 964437"/>
              <a:gd name="connsiteY23" fmla="*/ 1352550 h 2762250"/>
              <a:gd name="connsiteX24" fmla="*/ 95250 w 964437"/>
              <a:gd name="connsiteY24" fmla="*/ 1419225 h 2762250"/>
              <a:gd name="connsiteX25" fmla="*/ 114300 w 964437"/>
              <a:gd name="connsiteY25" fmla="*/ 1476375 h 2762250"/>
              <a:gd name="connsiteX26" fmla="*/ 123825 w 964437"/>
              <a:gd name="connsiteY26" fmla="*/ 1504950 h 2762250"/>
              <a:gd name="connsiteX27" fmla="*/ 142875 w 964437"/>
              <a:gd name="connsiteY27" fmla="*/ 1562100 h 2762250"/>
              <a:gd name="connsiteX28" fmla="*/ 152400 w 964437"/>
              <a:gd name="connsiteY28" fmla="*/ 1590675 h 2762250"/>
              <a:gd name="connsiteX29" fmla="*/ 152400 w 964437"/>
              <a:gd name="connsiteY29" fmla="*/ 1704975 h 2762250"/>
              <a:gd name="connsiteX30" fmla="*/ 180975 w 964437"/>
              <a:gd name="connsiteY30" fmla="*/ 1733550 h 2762250"/>
              <a:gd name="connsiteX31" fmla="*/ 190500 w 964437"/>
              <a:gd name="connsiteY31" fmla="*/ 1790700 h 2762250"/>
              <a:gd name="connsiteX32" fmla="*/ 200025 w 964437"/>
              <a:gd name="connsiteY32" fmla="*/ 1819275 h 2762250"/>
              <a:gd name="connsiteX33" fmla="*/ 209550 w 964437"/>
              <a:gd name="connsiteY33" fmla="*/ 1866900 h 2762250"/>
              <a:gd name="connsiteX34" fmla="*/ 266700 w 964437"/>
              <a:gd name="connsiteY34" fmla="*/ 1962150 h 2762250"/>
              <a:gd name="connsiteX35" fmla="*/ 295275 w 964437"/>
              <a:gd name="connsiteY35" fmla="*/ 1990725 h 2762250"/>
              <a:gd name="connsiteX36" fmla="*/ 333375 w 964437"/>
              <a:gd name="connsiteY36" fmla="*/ 2047875 h 2762250"/>
              <a:gd name="connsiteX37" fmla="*/ 371475 w 964437"/>
              <a:gd name="connsiteY37" fmla="*/ 2105025 h 2762250"/>
              <a:gd name="connsiteX38" fmla="*/ 390525 w 964437"/>
              <a:gd name="connsiteY38" fmla="*/ 2133600 h 2762250"/>
              <a:gd name="connsiteX39" fmla="*/ 419100 w 964437"/>
              <a:gd name="connsiteY39" fmla="*/ 2162175 h 2762250"/>
              <a:gd name="connsiteX40" fmla="*/ 438150 w 964437"/>
              <a:gd name="connsiteY40" fmla="*/ 2219325 h 2762250"/>
              <a:gd name="connsiteX41" fmla="*/ 476250 w 964437"/>
              <a:gd name="connsiteY41" fmla="*/ 2276475 h 2762250"/>
              <a:gd name="connsiteX42" fmla="*/ 504825 w 964437"/>
              <a:gd name="connsiteY42" fmla="*/ 2333625 h 2762250"/>
              <a:gd name="connsiteX43" fmla="*/ 533400 w 964437"/>
              <a:gd name="connsiteY43" fmla="*/ 2362200 h 2762250"/>
              <a:gd name="connsiteX44" fmla="*/ 552450 w 964437"/>
              <a:gd name="connsiteY44" fmla="*/ 2390775 h 2762250"/>
              <a:gd name="connsiteX45" fmla="*/ 609600 w 964437"/>
              <a:gd name="connsiteY45" fmla="*/ 2447925 h 2762250"/>
              <a:gd name="connsiteX46" fmla="*/ 647700 w 964437"/>
              <a:gd name="connsiteY46" fmla="*/ 2495550 h 2762250"/>
              <a:gd name="connsiteX47" fmla="*/ 666750 w 964437"/>
              <a:gd name="connsiteY47" fmla="*/ 2524125 h 2762250"/>
              <a:gd name="connsiteX48" fmla="*/ 695325 w 964437"/>
              <a:gd name="connsiteY48" fmla="*/ 2571750 h 2762250"/>
              <a:gd name="connsiteX49" fmla="*/ 771525 w 964437"/>
              <a:gd name="connsiteY49" fmla="*/ 2638425 h 2762250"/>
              <a:gd name="connsiteX50" fmla="*/ 819150 w 964437"/>
              <a:gd name="connsiteY50" fmla="*/ 2676525 h 2762250"/>
              <a:gd name="connsiteX51" fmla="*/ 876300 w 964437"/>
              <a:gd name="connsiteY51" fmla="*/ 2714625 h 2762250"/>
              <a:gd name="connsiteX52" fmla="*/ 904875 w 964437"/>
              <a:gd name="connsiteY52" fmla="*/ 2733675 h 2762250"/>
              <a:gd name="connsiteX53" fmla="*/ 962025 w 964437"/>
              <a:gd name="connsiteY53" fmla="*/ 2752725 h 2762250"/>
              <a:gd name="connsiteX54" fmla="*/ 952500 w 964437"/>
              <a:gd name="connsiteY54" fmla="*/ 2762250 h 276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964437" h="2762250">
                <a:moveTo>
                  <a:pt x="276225" y="0"/>
                </a:moveTo>
                <a:cubicBezTo>
                  <a:pt x="279400" y="15875"/>
                  <a:pt x="281823" y="31919"/>
                  <a:pt x="285750" y="47625"/>
                </a:cubicBezTo>
                <a:cubicBezTo>
                  <a:pt x="288185" y="57365"/>
                  <a:pt x="293306" y="66355"/>
                  <a:pt x="295275" y="76200"/>
                </a:cubicBezTo>
                <a:cubicBezTo>
                  <a:pt x="299678" y="98215"/>
                  <a:pt x="301625" y="120650"/>
                  <a:pt x="304800" y="142875"/>
                </a:cubicBezTo>
                <a:cubicBezTo>
                  <a:pt x="284158" y="308014"/>
                  <a:pt x="313811" y="163082"/>
                  <a:pt x="276225" y="247650"/>
                </a:cubicBezTo>
                <a:cubicBezTo>
                  <a:pt x="268070" y="266000"/>
                  <a:pt x="268314" y="288092"/>
                  <a:pt x="257175" y="304800"/>
                </a:cubicBezTo>
                <a:lnTo>
                  <a:pt x="219075" y="361950"/>
                </a:lnTo>
                <a:cubicBezTo>
                  <a:pt x="215900" y="381000"/>
                  <a:pt x="212281" y="399981"/>
                  <a:pt x="209550" y="419100"/>
                </a:cubicBezTo>
                <a:cubicBezTo>
                  <a:pt x="209073" y="422441"/>
                  <a:pt x="204082" y="503501"/>
                  <a:pt x="190500" y="523875"/>
                </a:cubicBezTo>
                <a:cubicBezTo>
                  <a:pt x="160592" y="568737"/>
                  <a:pt x="163650" y="534280"/>
                  <a:pt x="142875" y="581025"/>
                </a:cubicBezTo>
                <a:cubicBezTo>
                  <a:pt x="134720" y="599375"/>
                  <a:pt x="130175" y="619125"/>
                  <a:pt x="123825" y="638175"/>
                </a:cubicBezTo>
                <a:lnTo>
                  <a:pt x="104775" y="695325"/>
                </a:lnTo>
                <a:cubicBezTo>
                  <a:pt x="101600" y="704850"/>
                  <a:pt x="100819" y="715546"/>
                  <a:pt x="95250" y="723900"/>
                </a:cubicBezTo>
                <a:cubicBezTo>
                  <a:pt x="88900" y="733425"/>
                  <a:pt x="81320" y="742236"/>
                  <a:pt x="76200" y="752475"/>
                </a:cubicBezTo>
                <a:cubicBezTo>
                  <a:pt x="71710" y="761455"/>
                  <a:pt x="72244" y="772696"/>
                  <a:pt x="66675" y="781050"/>
                </a:cubicBezTo>
                <a:cubicBezTo>
                  <a:pt x="59203" y="792258"/>
                  <a:pt x="47625" y="800100"/>
                  <a:pt x="38100" y="809625"/>
                </a:cubicBezTo>
                <a:cubicBezTo>
                  <a:pt x="34925" y="825500"/>
                  <a:pt x="32502" y="841544"/>
                  <a:pt x="28575" y="857250"/>
                </a:cubicBezTo>
                <a:cubicBezTo>
                  <a:pt x="26140" y="866990"/>
                  <a:pt x="21308" y="876042"/>
                  <a:pt x="19050" y="885825"/>
                </a:cubicBezTo>
                <a:cubicBezTo>
                  <a:pt x="11769" y="917375"/>
                  <a:pt x="0" y="981075"/>
                  <a:pt x="0" y="981075"/>
                </a:cubicBezTo>
                <a:cubicBezTo>
                  <a:pt x="12016" y="1077200"/>
                  <a:pt x="1430" y="1032991"/>
                  <a:pt x="28575" y="1114425"/>
                </a:cubicBezTo>
                <a:lnTo>
                  <a:pt x="38100" y="1143000"/>
                </a:lnTo>
                <a:lnTo>
                  <a:pt x="47625" y="1171575"/>
                </a:lnTo>
                <a:cubicBezTo>
                  <a:pt x="52082" y="1207229"/>
                  <a:pt x="56605" y="1258478"/>
                  <a:pt x="66675" y="1295400"/>
                </a:cubicBezTo>
                <a:cubicBezTo>
                  <a:pt x="71959" y="1314773"/>
                  <a:pt x="85725" y="1352550"/>
                  <a:pt x="85725" y="1352550"/>
                </a:cubicBezTo>
                <a:cubicBezTo>
                  <a:pt x="88900" y="1374775"/>
                  <a:pt x="90202" y="1397349"/>
                  <a:pt x="95250" y="1419225"/>
                </a:cubicBezTo>
                <a:cubicBezTo>
                  <a:pt x="99765" y="1438791"/>
                  <a:pt x="107950" y="1457325"/>
                  <a:pt x="114300" y="1476375"/>
                </a:cubicBezTo>
                <a:lnTo>
                  <a:pt x="123825" y="1504950"/>
                </a:lnTo>
                <a:lnTo>
                  <a:pt x="142875" y="1562100"/>
                </a:lnTo>
                <a:lnTo>
                  <a:pt x="152400" y="1590675"/>
                </a:lnTo>
                <a:cubicBezTo>
                  <a:pt x="141101" y="1635870"/>
                  <a:pt x="132580" y="1650470"/>
                  <a:pt x="152400" y="1704975"/>
                </a:cubicBezTo>
                <a:cubicBezTo>
                  <a:pt x="157003" y="1717634"/>
                  <a:pt x="171450" y="1724025"/>
                  <a:pt x="180975" y="1733550"/>
                </a:cubicBezTo>
                <a:cubicBezTo>
                  <a:pt x="184150" y="1752600"/>
                  <a:pt x="186310" y="1771847"/>
                  <a:pt x="190500" y="1790700"/>
                </a:cubicBezTo>
                <a:cubicBezTo>
                  <a:pt x="192678" y="1800501"/>
                  <a:pt x="197590" y="1809535"/>
                  <a:pt x="200025" y="1819275"/>
                </a:cubicBezTo>
                <a:cubicBezTo>
                  <a:pt x="203952" y="1834981"/>
                  <a:pt x="204430" y="1851541"/>
                  <a:pt x="209550" y="1866900"/>
                </a:cubicBezTo>
                <a:cubicBezTo>
                  <a:pt x="217066" y="1889449"/>
                  <a:pt x="255831" y="1951281"/>
                  <a:pt x="266700" y="1962150"/>
                </a:cubicBezTo>
                <a:cubicBezTo>
                  <a:pt x="276225" y="1971675"/>
                  <a:pt x="287005" y="1980092"/>
                  <a:pt x="295275" y="1990725"/>
                </a:cubicBezTo>
                <a:cubicBezTo>
                  <a:pt x="309331" y="2008797"/>
                  <a:pt x="320675" y="2028825"/>
                  <a:pt x="333375" y="2047875"/>
                </a:cubicBezTo>
                <a:lnTo>
                  <a:pt x="371475" y="2105025"/>
                </a:lnTo>
                <a:cubicBezTo>
                  <a:pt x="377825" y="2114550"/>
                  <a:pt x="382430" y="2125505"/>
                  <a:pt x="390525" y="2133600"/>
                </a:cubicBezTo>
                <a:lnTo>
                  <a:pt x="419100" y="2162175"/>
                </a:lnTo>
                <a:cubicBezTo>
                  <a:pt x="425450" y="2181225"/>
                  <a:pt x="427011" y="2202617"/>
                  <a:pt x="438150" y="2219325"/>
                </a:cubicBezTo>
                <a:cubicBezTo>
                  <a:pt x="450850" y="2238375"/>
                  <a:pt x="469010" y="2254755"/>
                  <a:pt x="476250" y="2276475"/>
                </a:cubicBezTo>
                <a:cubicBezTo>
                  <a:pt x="485796" y="2305114"/>
                  <a:pt x="484309" y="2309006"/>
                  <a:pt x="504825" y="2333625"/>
                </a:cubicBezTo>
                <a:cubicBezTo>
                  <a:pt x="513449" y="2343973"/>
                  <a:pt x="524776" y="2351852"/>
                  <a:pt x="533400" y="2362200"/>
                </a:cubicBezTo>
                <a:cubicBezTo>
                  <a:pt x="540729" y="2370994"/>
                  <a:pt x="544845" y="2382219"/>
                  <a:pt x="552450" y="2390775"/>
                </a:cubicBezTo>
                <a:cubicBezTo>
                  <a:pt x="570348" y="2410911"/>
                  <a:pt x="609600" y="2447925"/>
                  <a:pt x="609600" y="2447925"/>
                </a:cubicBezTo>
                <a:cubicBezTo>
                  <a:pt x="628143" y="2503555"/>
                  <a:pt x="604616" y="2452466"/>
                  <a:pt x="647700" y="2495550"/>
                </a:cubicBezTo>
                <a:cubicBezTo>
                  <a:pt x="655795" y="2503645"/>
                  <a:pt x="660683" y="2514417"/>
                  <a:pt x="666750" y="2524125"/>
                </a:cubicBezTo>
                <a:cubicBezTo>
                  <a:pt x="676562" y="2539824"/>
                  <a:pt x="683760" y="2557294"/>
                  <a:pt x="695325" y="2571750"/>
                </a:cubicBezTo>
                <a:cubicBezTo>
                  <a:pt x="727165" y="2611550"/>
                  <a:pt x="736446" y="2615039"/>
                  <a:pt x="771525" y="2638425"/>
                </a:cubicBezTo>
                <a:cubicBezTo>
                  <a:pt x="806724" y="2691223"/>
                  <a:pt x="770436" y="2649462"/>
                  <a:pt x="819150" y="2676525"/>
                </a:cubicBezTo>
                <a:cubicBezTo>
                  <a:pt x="839164" y="2687644"/>
                  <a:pt x="857250" y="2701925"/>
                  <a:pt x="876300" y="2714625"/>
                </a:cubicBezTo>
                <a:cubicBezTo>
                  <a:pt x="885825" y="2720975"/>
                  <a:pt x="894015" y="2730055"/>
                  <a:pt x="904875" y="2733675"/>
                </a:cubicBezTo>
                <a:cubicBezTo>
                  <a:pt x="923925" y="2740025"/>
                  <a:pt x="976224" y="2738526"/>
                  <a:pt x="962025" y="2752725"/>
                </a:cubicBezTo>
                <a:lnTo>
                  <a:pt x="952500" y="2762250"/>
                </a:lnTo>
              </a:path>
            </a:pathLst>
          </a:cu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4148919" y="2661313"/>
            <a:ext cx="832514" cy="368542"/>
          </a:xfrm>
          <a:custGeom>
            <a:avLst/>
            <a:gdLst>
              <a:gd name="connsiteX0" fmla="*/ 0 w 832514"/>
              <a:gd name="connsiteY0" fmla="*/ 0 h 368542"/>
              <a:gd name="connsiteX1" fmla="*/ 68239 w 832514"/>
              <a:gd name="connsiteY1" fmla="*/ 13648 h 368542"/>
              <a:gd name="connsiteX2" fmla="*/ 122830 w 832514"/>
              <a:gd name="connsiteY2" fmla="*/ 40944 h 368542"/>
              <a:gd name="connsiteX3" fmla="*/ 163774 w 832514"/>
              <a:gd name="connsiteY3" fmla="*/ 54591 h 368542"/>
              <a:gd name="connsiteX4" fmla="*/ 191069 w 832514"/>
              <a:gd name="connsiteY4" fmla="*/ 95535 h 368542"/>
              <a:gd name="connsiteX5" fmla="*/ 232012 w 832514"/>
              <a:gd name="connsiteY5" fmla="*/ 109183 h 368542"/>
              <a:gd name="connsiteX6" fmla="*/ 313899 w 832514"/>
              <a:gd name="connsiteY6" fmla="*/ 150126 h 368542"/>
              <a:gd name="connsiteX7" fmla="*/ 477672 w 832514"/>
              <a:gd name="connsiteY7" fmla="*/ 191069 h 368542"/>
              <a:gd name="connsiteX8" fmla="*/ 518615 w 832514"/>
              <a:gd name="connsiteY8" fmla="*/ 218365 h 368542"/>
              <a:gd name="connsiteX9" fmla="*/ 600502 w 832514"/>
              <a:gd name="connsiteY9" fmla="*/ 286603 h 368542"/>
              <a:gd name="connsiteX10" fmla="*/ 696036 w 832514"/>
              <a:gd name="connsiteY10" fmla="*/ 300251 h 368542"/>
              <a:gd name="connsiteX11" fmla="*/ 777923 w 832514"/>
              <a:gd name="connsiteY11" fmla="*/ 327547 h 368542"/>
              <a:gd name="connsiteX12" fmla="*/ 832514 w 832514"/>
              <a:gd name="connsiteY12" fmla="*/ 368490 h 3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32514" h="368542">
                <a:moveTo>
                  <a:pt x="0" y="0"/>
                </a:moveTo>
                <a:cubicBezTo>
                  <a:pt x="22746" y="4549"/>
                  <a:pt x="46233" y="6312"/>
                  <a:pt x="68239" y="13648"/>
                </a:cubicBezTo>
                <a:cubicBezTo>
                  <a:pt x="87540" y="20082"/>
                  <a:pt x="104130" y="32930"/>
                  <a:pt x="122830" y="40944"/>
                </a:cubicBezTo>
                <a:cubicBezTo>
                  <a:pt x="136053" y="46611"/>
                  <a:pt x="150126" y="50042"/>
                  <a:pt x="163774" y="54591"/>
                </a:cubicBezTo>
                <a:cubicBezTo>
                  <a:pt x="172872" y="68239"/>
                  <a:pt x="178261" y="85288"/>
                  <a:pt x="191069" y="95535"/>
                </a:cubicBezTo>
                <a:cubicBezTo>
                  <a:pt x="202302" y="104522"/>
                  <a:pt x="219145" y="102749"/>
                  <a:pt x="232012" y="109183"/>
                </a:cubicBezTo>
                <a:cubicBezTo>
                  <a:pt x="290900" y="138627"/>
                  <a:pt x="252155" y="136405"/>
                  <a:pt x="313899" y="150126"/>
                </a:cubicBezTo>
                <a:cubicBezTo>
                  <a:pt x="359942" y="160358"/>
                  <a:pt x="436310" y="163494"/>
                  <a:pt x="477672" y="191069"/>
                </a:cubicBezTo>
                <a:cubicBezTo>
                  <a:pt x="491320" y="200168"/>
                  <a:pt x="506014" y="207864"/>
                  <a:pt x="518615" y="218365"/>
                </a:cubicBezTo>
                <a:cubicBezTo>
                  <a:pt x="541461" y="237403"/>
                  <a:pt x="568736" y="277073"/>
                  <a:pt x="600502" y="286603"/>
                </a:cubicBezTo>
                <a:cubicBezTo>
                  <a:pt x="631313" y="295846"/>
                  <a:pt x="664191" y="295702"/>
                  <a:pt x="696036" y="300251"/>
                </a:cubicBezTo>
                <a:cubicBezTo>
                  <a:pt x="723332" y="309350"/>
                  <a:pt x="757578" y="307202"/>
                  <a:pt x="777923" y="327547"/>
                </a:cubicBezTo>
                <a:cubicBezTo>
                  <a:pt x="822083" y="371707"/>
                  <a:pt x="799565" y="368490"/>
                  <a:pt x="832514" y="368490"/>
                </a:cubicBezTo>
              </a:path>
            </a:pathLst>
          </a:cu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519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92608"/>
            <a:ext cx="89062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prstClr val="black"/>
                </a:solidFill>
              </a:rPr>
              <a:t>Acts 14</a:t>
            </a:r>
          </a:p>
          <a:p>
            <a:pPr algn="ctr"/>
            <a:r>
              <a:rPr lang="en-US" sz="3200" i="1" dirty="0">
                <a:solidFill>
                  <a:srgbClr val="FFC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Opposition Faced &amp; Completion of the First Journey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773936"/>
            <a:ext cx="844905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solidFill>
                  <a:prstClr val="black"/>
                </a:solidFill>
              </a:rPr>
              <a:t>At </a:t>
            </a:r>
            <a:r>
              <a:rPr lang="en-US" sz="2400" b="1" u="sng" dirty="0" err="1">
                <a:solidFill>
                  <a:prstClr val="black"/>
                </a:solidFill>
              </a:rPr>
              <a:t>Iconium</a:t>
            </a:r>
            <a:r>
              <a:rPr lang="en-US" sz="2400" b="1" u="sng" dirty="0">
                <a:solidFill>
                  <a:prstClr val="black"/>
                </a:solidFill>
              </a:rPr>
              <a:t> </a:t>
            </a:r>
            <a:r>
              <a:rPr lang="en-US" sz="2400" dirty="0">
                <a:solidFill>
                  <a:prstClr val="black"/>
                </a:solidFill>
              </a:rPr>
              <a:t>(vv. 1-7)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Great multitudes believed (v. 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Some unbelieving Jews created a stir (vv. 2-7)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>
              <a:solidFill>
                <a:prstClr val="black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solidFill>
                  <a:prstClr val="black"/>
                </a:solidFill>
              </a:rPr>
              <a:t>At </a:t>
            </a:r>
            <a:r>
              <a:rPr lang="en-US" sz="2400" b="1" u="sng" dirty="0" err="1">
                <a:solidFill>
                  <a:prstClr val="black"/>
                </a:solidFill>
              </a:rPr>
              <a:t>Lystra</a:t>
            </a:r>
            <a:r>
              <a:rPr lang="en-US" sz="2400" b="1" u="sng" dirty="0">
                <a:solidFill>
                  <a:prstClr val="black"/>
                </a:solidFill>
              </a:rPr>
              <a:t> </a:t>
            </a:r>
            <a:r>
              <a:rPr lang="en-US" sz="2400" dirty="0">
                <a:solidFill>
                  <a:prstClr val="black"/>
                </a:solidFill>
              </a:rPr>
              <a:t>(vv. 8-20a)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Crippled man healed (vv. 8-10)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People attempted to worship Paul and Barnabas (vv. 11-18)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Jews (from Antioch) persecuted the disciples and stoned Paul (vv. 19-20a)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>
              <a:solidFill>
                <a:prstClr val="black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solidFill>
                  <a:prstClr val="black"/>
                </a:solidFill>
              </a:rPr>
              <a:t>At </a:t>
            </a:r>
            <a:r>
              <a:rPr lang="en-US" sz="2400" b="1" u="sng" dirty="0" err="1">
                <a:solidFill>
                  <a:prstClr val="black"/>
                </a:solidFill>
              </a:rPr>
              <a:t>Derbe</a:t>
            </a:r>
            <a:r>
              <a:rPr lang="en-US" sz="2400" b="1" u="sng" dirty="0">
                <a:solidFill>
                  <a:prstClr val="black"/>
                </a:solidFill>
              </a:rPr>
              <a:t> and the Return Trip Home </a:t>
            </a:r>
            <a:r>
              <a:rPr lang="en-US" sz="2400" dirty="0">
                <a:solidFill>
                  <a:prstClr val="black"/>
                </a:solidFill>
              </a:rPr>
              <a:t>(vv. 20b-28)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Many believed at </a:t>
            </a:r>
            <a:r>
              <a:rPr lang="en-US" sz="2400" i="1" dirty="0" err="1">
                <a:solidFill>
                  <a:prstClr val="black"/>
                </a:solidFill>
              </a:rPr>
              <a:t>Derbe</a:t>
            </a:r>
            <a:r>
              <a:rPr lang="en-US" sz="2400" i="1" dirty="0">
                <a:solidFill>
                  <a:prstClr val="black"/>
                </a:solidFill>
              </a:rPr>
              <a:t> (vv. 20b-21)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Return home and revisiting churches (vv. 21-28)</a:t>
            </a:r>
          </a:p>
        </p:txBody>
      </p:sp>
    </p:spTree>
    <p:extLst>
      <p:ext uri="{BB962C8B-B14F-4D97-AF65-F5344CB8AC3E}">
        <p14:creationId xmlns:p14="http://schemas.microsoft.com/office/powerpoint/2010/main" val="233572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1026" descr="D:\Projectr\GIFFiles\paul 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1"/>
            <a:ext cx="8483600" cy="550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8483" name="Rectangle 102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Paul Journey 1</a:t>
            </a:r>
          </a:p>
        </p:txBody>
      </p:sp>
      <p:sp>
        <p:nvSpPr>
          <p:cNvPr id="3" name="Freeform 2"/>
          <p:cNvSpPr/>
          <p:nvPr/>
        </p:nvSpPr>
        <p:spPr>
          <a:xfrm>
            <a:off x="4827494" y="4303059"/>
            <a:ext cx="2353235" cy="1116669"/>
          </a:xfrm>
          <a:custGeom>
            <a:avLst/>
            <a:gdLst>
              <a:gd name="connsiteX0" fmla="*/ 2353235 w 2353235"/>
              <a:gd name="connsiteY0" fmla="*/ 0 h 1116669"/>
              <a:gd name="connsiteX1" fmla="*/ 2205318 w 2353235"/>
              <a:gd name="connsiteY1" fmla="*/ 134470 h 1116669"/>
              <a:gd name="connsiteX2" fmla="*/ 2178424 w 2353235"/>
              <a:gd name="connsiteY2" fmla="*/ 161365 h 1116669"/>
              <a:gd name="connsiteX3" fmla="*/ 2151530 w 2353235"/>
              <a:gd name="connsiteY3" fmla="*/ 201706 h 1116669"/>
              <a:gd name="connsiteX4" fmla="*/ 2084294 w 2353235"/>
              <a:gd name="connsiteY4" fmla="*/ 268941 h 1116669"/>
              <a:gd name="connsiteX5" fmla="*/ 2057400 w 2353235"/>
              <a:gd name="connsiteY5" fmla="*/ 309282 h 1116669"/>
              <a:gd name="connsiteX6" fmla="*/ 2017059 w 2353235"/>
              <a:gd name="connsiteY6" fmla="*/ 322729 h 1116669"/>
              <a:gd name="connsiteX7" fmla="*/ 1976718 w 2353235"/>
              <a:gd name="connsiteY7" fmla="*/ 363070 h 1116669"/>
              <a:gd name="connsiteX8" fmla="*/ 1936377 w 2353235"/>
              <a:gd name="connsiteY8" fmla="*/ 376517 h 1116669"/>
              <a:gd name="connsiteX9" fmla="*/ 1922930 w 2353235"/>
              <a:gd name="connsiteY9" fmla="*/ 416859 h 1116669"/>
              <a:gd name="connsiteX10" fmla="*/ 1855694 w 2353235"/>
              <a:gd name="connsiteY10" fmla="*/ 484094 h 1116669"/>
              <a:gd name="connsiteX11" fmla="*/ 1855694 w 2353235"/>
              <a:gd name="connsiteY11" fmla="*/ 484094 h 1116669"/>
              <a:gd name="connsiteX12" fmla="*/ 1775012 w 2353235"/>
              <a:gd name="connsiteY12" fmla="*/ 537882 h 1116669"/>
              <a:gd name="connsiteX13" fmla="*/ 1707777 w 2353235"/>
              <a:gd name="connsiteY13" fmla="*/ 618565 h 1116669"/>
              <a:gd name="connsiteX14" fmla="*/ 1667435 w 2353235"/>
              <a:gd name="connsiteY14" fmla="*/ 632012 h 1116669"/>
              <a:gd name="connsiteX15" fmla="*/ 1627094 w 2353235"/>
              <a:gd name="connsiteY15" fmla="*/ 658906 h 1116669"/>
              <a:gd name="connsiteX16" fmla="*/ 1586753 w 2353235"/>
              <a:gd name="connsiteY16" fmla="*/ 699247 h 1116669"/>
              <a:gd name="connsiteX17" fmla="*/ 1506071 w 2353235"/>
              <a:gd name="connsiteY17" fmla="*/ 712694 h 1116669"/>
              <a:gd name="connsiteX18" fmla="*/ 1452282 w 2353235"/>
              <a:gd name="connsiteY18" fmla="*/ 739588 h 1116669"/>
              <a:gd name="connsiteX19" fmla="*/ 1411941 w 2353235"/>
              <a:gd name="connsiteY19" fmla="*/ 753035 h 1116669"/>
              <a:gd name="connsiteX20" fmla="*/ 1317812 w 2353235"/>
              <a:gd name="connsiteY20" fmla="*/ 806823 h 1116669"/>
              <a:gd name="connsiteX21" fmla="*/ 1237130 w 2353235"/>
              <a:gd name="connsiteY21" fmla="*/ 833717 h 1116669"/>
              <a:gd name="connsiteX22" fmla="*/ 1183341 w 2353235"/>
              <a:gd name="connsiteY22" fmla="*/ 820270 h 1116669"/>
              <a:gd name="connsiteX23" fmla="*/ 860612 w 2353235"/>
              <a:gd name="connsiteY23" fmla="*/ 847165 h 1116669"/>
              <a:gd name="connsiteX24" fmla="*/ 820271 w 2353235"/>
              <a:gd name="connsiteY24" fmla="*/ 887506 h 1116669"/>
              <a:gd name="connsiteX25" fmla="*/ 753035 w 2353235"/>
              <a:gd name="connsiteY25" fmla="*/ 900953 h 1116669"/>
              <a:gd name="connsiteX26" fmla="*/ 672353 w 2353235"/>
              <a:gd name="connsiteY26" fmla="*/ 927847 h 1116669"/>
              <a:gd name="connsiteX27" fmla="*/ 564777 w 2353235"/>
              <a:gd name="connsiteY27" fmla="*/ 968188 h 1116669"/>
              <a:gd name="connsiteX28" fmla="*/ 430306 w 2353235"/>
              <a:gd name="connsiteY28" fmla="*/ 1035423 h 1116669"/>
              <a:gd name="connsiteX29" fmla="*/ 336177 w 2353235"/>
              <a:gd name="connsiteY29" fmla="*/ 1075765 h 1116669"/>
              <a:gd name="connsiteX30" fmla="*/ 134471 w 2353235"/>
              <a:gd name="connsiteY30" fmla="*/ 1089212 h 1116669"/>
              <a:gd name="connsiteX31" fmla="*/ 26894 w 2353235"/>
              <a:gd name="connsiteY31" fmla="*/ 1116106 h 1116669"/>
              <a:gd name="connsiteX32" fmla="*/ 0 w 2353235"/>
              <a:gd name="connsiteY32" fmla="*/ 1116106 h 1116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353235" h="1116669">
                <a:moveTo>
                  <a:pt x="2353235" y="0"/>
                </a:moveTo>
                <a:cubicBezTo>
                  <a:pt x="2256304" y="77545"/>
                  <a:pt x="2306290" y="33497"/>
                  <a:pt x="2205318" y="134470"/>
                </a:cubicBezTo>
                <a:cubicBezTo>
                  <a:pt x="2196353" y="143435"/>
                  <a:pt x="2185457" y="150816"/>
                  <a:pt x="2178424" y="161365"/>
                </a:cubicBezTo>
                <a:cubicBezTo>
                  <a:pt x="2169459" y="174812"/>
                  <a:pt x="2162172" y="189543"/>
                  <a:pt x="2151530" y="201706"/>
                </a:cubicBezTo>
                <a:cubicBezTo>
                  <a:pt x="2130658" y="225559"/>
                  <a:pt x="2101875" y="242569"/>
                  <a:pt x="2084294" y="268941"/>
                </a:cubicBezTo>
                <a:cubicBezTo>
                  <a:pt x="2075329" y="282388"/>
                  <a:pt x="2070020" y="299186"/>
                  <a:pt x="2057400" y="309282"/>
                </a:cubicBezTo>
                <a:cubicBezTo>
                  <a:pt x="2046332" y="318137"/>
                  <a:pt x="2030506" y="318247"/>
                  <a:pt x="2017059" y="322729"/>
                </a:cubicBezTo>
                <a:cubicBezTo>
                  <a:pt x="2003612" y="336176"/>
                  <a:pt x="1992541" y="352521"/>
                  <a:pt x="1976718" y="363070"/>
                </a:cubicBezTo>
                <a:cubicBezTo>
                  <a:pt x="1964924" y="370933"/>
                  <a:pt x="1946400" y="366494"/>
                  <a:pt x="1936377" y="376517"/>
                </a:cubicBezTo>
                <a:cubicBezTo>
                  <a:pt x="1926354" y="386540"/>
                  <a:pt x="1931435" y="405519"/>
                  <a:pt x="1922930" y="416859"/>
                </a:cubicBezTo>
                <a:cubicBezTo>
                  <a:pt x="1903913" y="442215"/>
                  <a:pt x="1878106" y="461682"/>
                  <a:pt x="1855694" y="484094"/>
                </a:cubicBezTo>
                <a:lnTo>
                  <a:pt x="1855694" y="484094"/>
                </a:lnTo>
                <a:lnTo>
                  <a:pt x="1775012" y="537882"/>
                </a:lnTo>
                <a:cubicBezTo>
                  <a:pt x="1755168" y="567648"/>
                  <a:pt x="1738837" y="597858"/>
                  <a:pt x="1707777" y="618565"/>
                </a:cubicBezTo>
                <a:cubicBezTo>
                  <a:pt x="1695983" y="626428"/>
                  <a:pt x="1680882" y="627530"/>
                  <a:pt x="1667435" y="632012"/>
                </a:cubicBezTo>
                <a:cubicBezTo>
                  <a:pt x="1653988" y="640977"/>
                  <a:pt x="1639509" y="648560"/>
                  <a:pt x="1627094" y="658906"/>
                </a:cubicBezTo>
                <a:cubicBezTo>
                  <a:pt x="1612485" y="671080"/>
                  <a:pt x="1604131" y="691523"/>
                  <a:pt x="1586753" y="699247"/>
                </a:cubicBezTo>
                <a:cubicBezTo>
                  <a:pt x="1561838" y="710320"/>
                  <a:pt x="1532965" y="708212"/>
                  <a:pt x="1506071" y="712694"/>
                </a:cubicBezTo>
                <a:cubicBezTo>
                  <a:pt x="1488141" y="721659"/>
                  <a:pt x="1470707" y="731692"/>
                  <a:pt x="1452282" y="739588"/>
                </a:cubicBezTo>
                <a:cubicBezTo>
                  <a:pt x="1439254" y="745172"/>
                  <a:pt x="1424619" y="746696"/>
                  <a:pt x="1411941" y="753035"/>
                </a:cubicBezTo>
                <a:cubicBezTo>
                  <a:pt x="1314907" y="801552"/>
                  <a:pt x="1435686" y="759673"/>
                  <a:pt x="1317812" y="806823"/>
                </a:cubicBezTo>
                <a:cubicBezTo>
                  <a:pt x="1291491" y="817351"/>
                  <a:pt x="1237130" y="833717"/>
                  <a:pt x="1237130" y="833717"/>
                </a:cubicBezTo>
                <a:cubicBezTo>
                  <a:pt x="1219200" y="829235"/>
                  <a:pt x="1201822" y="820270"/>
                  <a:pt x="1183341" y="820270"/>
                </a:cubicBezTo>
                <a:cubicBezTo>
                  <a:pt x="929155" y="820270"/>
                  <a:pt x="983981" y="806039"/>
                  <a:pt x="860612" y="847165"/>
                </a:cubicBezTo>
                <a:cubicBezTo>
                  <a:pt x="847165" y="860612"/>
                  <a:pt x="837280" y="879001"/>
                  <a:pt x="820271" y="887506"/>
                </a:cubicBezTo>
                <a:cubicBezTo>
                  <a:pt x="799828" y="897727"/>
                  <a:pt x="775085" y="894939"/>
                  <a:pt x="753035" y="900953"/>
                </a:cubicBezTo>
                <a:cubicBezTo>
                  <a:pt x="725685" y="908412"/>
                  <a:pt x="697709" y="915169"/>
                  <a:pt x="672353" y="927847"/>
                </a:cubicBezTo>
                <a:cubicBezTo>
                  <a:pt x="602035" y="963006"/>
                  <a:pt x="638012" y="949879"/>
                  <a:pt x="564777" y="968188"/>
                </a:cubicBezTo>
                <a:cubicBezTo>
                  <a:pt x="434576" y="1065837"/>
                  <a:pt x="600216" y="950468"/>
                  <a:pt x="430306" y="1035423"/>
                </a:cubicBezTo>
                <a:cubicBezTo>
                  <a:pt x="411813" y="1044670"/>
                  <a:pt x="361613" y="1072939"/>
                  <a:pt x="336177" y="1075765"/>
                </a:cubicBezTo>
                <a:cubicBezTo>
                  <a:pt x="269205" y="1083207"/>
                  <a:pt x="201706" y="1084730"/>
                  <a:pt x="134471" y="1089212"/>
                </a:cubicBezTo>
                <a:cubicBezTo>
                  <a:pt x="87542" y="1104855"/>
                  <a:pt x="83689" y="1107992"/>
                  <a:pt x="26894" y="1116106"/>
                </a:cubicBezTo>
                <a:cubicBezTo>
                  <a:pt x="18019" y="1117374"/>
                  <a:pt x="8965" y="1116106"/>
                  <a:pt x="0" y="1116106"/>
                </a:cubicBezTo>
              </a:path>
            </a:pathLst>
          </a:cu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3876675" y="2628900"/>
            <a:ext cx="964437" cy="2762250"/>
          </a:xfrm>
          <a:custGeom>
            <a:avLst/>
            <a:gdLst>
              <a:gd name="connsiteX0" fmla="*/ 276225 w 964437"/>
              <a:gd name="connsiteY0" fmla="*/ 0 h 2762250"/>
              <a:gd name="connsiteX1" fmla="*/ 285750 w 964437"/>
              <a:gd name="connsiteY1" fmla="*/ 47625 h 2762250"/>
              <a:gd name="connsiteX2" fmla="*/ 295275 w 964437"/>
              <a:gd name="connsiteY2" fmla="*/ 76200 h 2762250"/>
              <a:gd name="connsiteX3" fmla="*/ 304800 w 964437"/>
              <a:gd name="connsiteY3" fmla="*/ 142875 h 2762250"/>
              <a:gd name="connsiteX4" fmla="*/ 276225 w 964437"/>
              <a:gd name="connsiteY4" fmla="*/ 247650 h 2762250"/>
              <a:gd name="connsiteX5" fmla="*/ 257175 w 964437"/>
              <a:gd name="connsiteY5" fmla="*/ 304800 h 2762250"/>
              <a:gd name="connsiteX6" fmla="*/ 219075 w 964437"/>
              <a:gd name="connsiteY6" fmla="*/ 361950 h 2762250"/>
              <a:gd name="connsiteX7" fmla="*/ 209550 w 964437"/>
              <a:gd name="connsiteY7" fmla="*/ 419100 h 2762250"/>
              <a:gd name="connsiteX8" fmla="*/ 190500 w 964437"/>
              <a:gd name="connsiteY8" fmla="*/ 523875 h 2762250"/>
              <a:gd name="connsiteX9" fmla="*/ 142875 w 964437"/>
              <a:gd name="connsiteY9" fmla="*/ 581025 h 2762250"/>
              <a:gd name="connsiteX10" fmla="*/ 123825 w 964437"/>
              <a:gd name="connsiteY10" fmla="*/ 638175 h 2762250"/>
              <a:gd name="connsiteX11" fmla="*/ 104775 w 964437"/>
              <a:gd name="connsiteY11" fmla="*/ 695325 h 2762250"/>
              <a:gd name="connsiteX12" fmla="*/ 95250 w 964437"/>
              <a:gd name="connsiteY12" fmla="*/ 723900 h 2762250"/>
              <a:gd name="connsiteX13" fmla="*/ 76200 w 964437"/>
              <a:gd name="connsiteY13" fmla="*/ 752475 h 2762250"/>
              <a:gd name="connsiteX14" fmla="*/ 66675 w 964437"/>
              <a:gd name="connsiteY14" fmla="*/ 781050 h 2762250"/>
              <a:gd name="connsiteX15" fmla="*/ 38100 w 964437"/>
              <a:gd name="connsiteY15" fmla="*/ 809625 h 2762250"/>
              <a:gd name="connsiteX16" fmla="*/ 28575 w 964437"/>
              <a:gd name="connsiteY16" fmla="*/ 857250 h 2762250"/>
              <a:gd name="connsiteX17" fmla="*/ 19050 w 964437"/>
              <a:gd name="connsiteY17" fmla="*/ 885825 h 2762250"/>
              <a:gd name="connsiteX18" fmla="*/ 0 w 964437"/>
              <a:gd name="connsiteY18" fmla="*/ 981075 h 2762250"/>
              <a:gd name="connsiteX19" fmla="*/ 28575 w 964437"/>
              <a:gd name="connsiteY19" fmla="*/ 1114425 h 2762250"/>
              <a:gd name="connsiteX20" fmla="*/ 38100 w 964437"/>
              <a:gd name="connsiteY20" fmla="*/ 1143000 h 2762250"/>
              <a:gd name="connsiteX21" fmla="*/ 47625 w 964437"/>
              <a:gd name="connsiteY21" fmla="*/ 1171575 h 2762250"/>
              <a:gd name="connsiteX22" fmla="*/ 66675 w 964437"/>
              <a:gd name="connsiteY22" fmla="*/ 1295400 h 2762250"/>
              <a:gd name="connsiteX23" fmla="*/ 85725 w 964437"/>
              <a:gd name="connsiteY23" fmla="*/ 1352550 h 2762250"/>
              <a:gd name="connsiteX24" fmla="*/ 95250 w 964437"/>
              <a:gd name="connsiteY24" fmla="*/ 1419225 h 2762250"/>
              <a:gd name="connsiteX25" fmla="*/ 114300 w 964437"/>
              <a:gd name="connsiteY25" fmla="*/ 1476375 h 2762250"/>
              <a:gd name="connsiteX26" fmla="*/ 123825 w 964437"/>
              <a:gd name="connsiteY26" fmla="*/ 1504950 h 2762250"/>
              <a:gd name="connsiteX27" fmla="*/ 142875 w 964437"/>
              <a:gd name="connsiteY27" fmla="*/ 1562100 h 2762250"/>
              <a:gd name="connsiteX28" fmla="*/ 152400 w 964437"/>
              <a:gd name="connsiteY28" fmla="*/ 1590675 h 2762250"/>
              <a:gd name="connsiteX29" fmla="*/ 152400 w 964437"/>
              <a:gd name="connsiteY29" fmla="*/ 1704975 h 2762250"/>
              <a:gd name="connsiteX30" fmla="*/ 180975 w 964437"/>
              <a:gd name="connsiteY30" fmla="*/ 1733550 h 2762250"/>
              <a:gd name="connsiteX31" fmla="*/ 190500 w 964437"/>
              <a:gd name="connsiteY31" fmla="*/ 1790700 h 2762250"/>
              <a:gd name="connsiteX32" fmla="*/ 200025 w 964437"/>
              <a:gd name="connsiteY32" fmla="*/ 1819275 h 2762250"/>
              <a:gd name="connsiteX33" fmla="*/ 209550 w 964437"/>
              <a:gd name="connsiteY33" fmla="*/ 1866900 h 2762250"/>
              <a:gd name="connsiteX34" fmla="*/ 266700 w 964437"/>
              <a:gd name="connsiteY34" fmla="*/ 1962150 h 2762250"/>
              <a:gd name="connsiteX35" fmla="*/ 295275 w 964437"/>
              <a:gd name="connsiteY35" fmla="*/ 1990725 h 2762250"/>
              <a:gd name="connsiteX36" fmla="*/ 333375 w 964437"/>
              <a:gd name="connsiteY36" fmla="*/ 2047875 h 2762250"/>
              <a:gd name="connsiteX37" fmla="*/ 371475 w 964437"/>
              <a:gd name="connsiteY37" fmla="*/ 2105025 h 2762250"/>
              <a:gd name="connsiteX38" fmla="*/ 390525 w 964437"/>
              <a:gd name="connsiteY38" fmla="*/ 2133600 h 2762250"/>
              <a:gd name="connsiteX39" fmla="*/ 419100 w 964437"/>
              <a:gd name="connsiteY39" fmla="*/ 2162175 h 2762250"/>
              <a:gd name="connsiteX40" fmla="*/ 438150 w 964437"/>
              <a:gd name="connsiteY40" fmla="*/ 2219325 h 2762250"/>
              <a:gd name="connsiteX41" fmla="*/ 476250 w 964437"/>
              <a:gd name="connsiteY41" fmla="*/ 2276475 h 2762250"/>
              <a:gd name="connsiteX42" fmla="*/ 504825 w 964437"/>
              <a:gd name="connsiteY42" fmla="*/ 2333625 h 2762250"/>
              <a:gd name="connsiteX43" fmla="*/ 533400 w 964437"/>
              <a:gd name="connsiteY43" fmla="*/ 2362200 h 2762250"/>
              <a:gd name="connsiteX44" fmla="*/ 552450 w 964437"/>
              <a:gd name="connsiteY44" fmla="*/ 2390775 h 2762250"/>
              <a:gd name="connsiteX45" fmla="*/ 609600 w 964437"/>
              <a:gd name="connsiteY45" fmla="*/ 2447925 h 2762250"/>
              <a:gd name="connsiteX46" fmla="*/ 647700 w 964437"/>
              <a:gd name="connsiteY46" fmla="*/ 2495550 h 2762250"/>
              <a:gd name="connsiteX47" fmla="*/ 666750 w 964437"/>
              <a:gd name="connsiteY47" fmla="*/ 2524125 h 2762250"/>
              <a:gd name="connsiteX48" fmla="*/ 695325 w 964437"/>
              <a:gd name="connsiteY48" fmla="*/ 2571750 h 2762250"/>
              <a:gd name="connsiteX49" fmla="*/ 771525 w 964437"/>
              <a:gd name="connsiteY49" fmla="*/ 2638425 h 2762250"/>
              <a:gd name="connsiteX50" fmla="*/ 819150 w 964437"/>
              <a:gd name="connsiteY50" fmla="*/ 2676525 h 2762250"/>
              <a:gd name="connsiteX51" fmla="*/ 876300 w 964437"/>
              <a:gd name="connsiteY51" fmla="*/ 2714625 h 2762250"/>
              <a:gd name="connsiteX52" fmla="*/ 904875 w 964437"/>
              <a:gd name="connsiteY52" fmla="*/ 2733675 h 2762250"/>
              <a:gd name="connsiteX53" fmla="*/ 962025 w 964437"/>
              <a:gd name="connsiteY53" fmla="*/ 2752725 h 2762250"/>
              <a:gd name="connsiteX54" fmla="*/ 952500 w 964437"/>
              <a:gd name="connsiteY54" fmla="*/ 2762250 h 276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964437" h="2762250">
                <a:moveTo>
                  <a:pt x="276225" y="0"/>
                </a:moveTo>
                <a:cubicBezTo>
                  <a:pt x="279400" y="15875"/>
                  <a:pt x="281823" y="31919"/>
                  <a:pt x="285750" y="47625"/>
                </a:cubicBezTo>
                <a:cubicBezTo>
                  <a:pt x="288185" y="57365"/>
                  <a:pt x="293306" y="66355"/>
                  <a:pt x="295275" y="76200"/>
                </a:cubicBezTo>
                <a:cubicBezTo>
                  <a:pt x="299678" y="98215"/>
                  <a:pt x="301625" y="120650"/>
                  <a:pt x="304800" y="142875"/>
                </a:cubicBezTo>
                <a:cubicBezTo>
                  <a:pt x="284158" y="308014"/>
                  <a:pt x="313811" y="163082"/>
                  <a:pt x="276225" y="247650"/>
                </a:cubicBezTo>
                <a:cubicBezTo>
                  <a:pt x="268070" y="266000"/>
                  <a:pt x="268314" y="288092"/>
                  <a:pt x="257175" y="304800"/>
                </a:cubicBezTo>
                <a:lnTo>
                  <a:pt x="219075" y="361950"/>
                </a:lnTo>
                <a:cubicBezTo>
                  <a:pt x="215900" y="381000"/>
                  <a:pt x="212281" y="399981"/>
                  <a:pt x="209550" y="419100"/>
                </a:cubicBezTo>
                <a:cubicBezTo>
                  <a:pt x="209073" y="422441"/>
                  <a:pt x="204082" y="503501"/>
                  <a:pt x="190500" y="523875"/>
                </a:cubicBezTo>
                <a:cubicBezTo>
                  <a:pt x="160592" y="568737"/>
                  <a:pt x="163650" y="534280"/>
                  <a:pt x="142875" y="581025"/>
                </a:cubicBezTo>
                <a:cubicBezTo>
                  <a:pt x="134720" y="599375"/>
                  <a:pt x="130175" y="619125"/>
                  <a:pt x="123825" y="638175"/>
                </a:cubicBezTo>
                <a:lnTo>
                  <a:pt x="104775" y="695325"/>
                </a:lnTo>
                <a:cubicBezTo>
                  <a:pt x="101600" y="704850"/>
                  <a:pt x="100819" y="715546"/>
                  <a:pt x="95250" y="723900"/>
                </a:cubicBezTo>
                <a:cubicBezTo>
                  <a:pt x="88900" y="733425"/>
                  <a:pt x="81320" y="742236"/>
                  <a:pt x="76200" y="752475"/>
                </a:cubicBezTo>
                <a:cubicBezTo>
                  <a:pt x="71710" y="761455"/>
                  <a:pt x="72244" y="772696"/>
                  <a:pt x="66675" y="781050"/>
                </a:cubicBezTo>
                <a:cubicBezTo>
                  <a:pt x="59203" y="792258"/>
                  <a:pt x="47625" y="800100"/>
                  <a:pt x="38100" y="809625"/>
                </a:cubicBezTo>
                <a:cubicBezTo>
                  <a:pt x="34925" y="825500"/>
                  <a:pt x="32502" y="841544"/>
                  <a:pt x="28575" y="857250"/>
                </a:cubicBezTo>
                <a:cubicBezTo>
                  <a:pt x="26140" y="866990"/>
                  <a:pt x="21308" y="876042"/>
                  <a:pt x="19050" y="885825"/>
                </a:cubicBezTo>
                <a:cubicBezTo>
                  <a:pt x="11769" y="917375"/>
                  <a:pt x="0" y="981075"/>
                  <a:pt x="0" y="981075"/>
                </a:cubicBezTo>
                <a:cubicBezTo>
                  <a:pt x="12016" y="1077200"/>
                  <a:pt x="1430" y="1032991"/>
                  <a:pt x="28575" y="1114425"/>
                </a:cubicBezTo>
                <a:lnTo>
                  <a:pt x="38100" y="1143000"/>
                </a:lnTo>
                <a:lnTo>
                  <a:pt x="47625" y="1171575"/>
                </a:lnTo>
                <a:cubicBezTo>
                  <a:pt x="52082" y="1207229"/>
                  <a:pt x="56605" y="1258478"/>
                  <a:pt x="66675" y="1295400"/>
                </a:cubicBezTo>
                <a:cubicBezTo>
                  <a:pt x="71959" y="1314773"/>
                  <a:pt x="85725" y="1352550"/>
                  <a:pt x="85725" y="1352550"/>
                </a:cubicBezTo>
                <a:cubicBezTo>
                  <a:pt x="88900" y="1374775"/>
                  <a:pt x="90202" y="1397349"/>
                  <a:pt x="95250" y="1419225"/>
                </a:cubicBezTo>
                <a:cubicBezTo>
                  <a:pt x="99765" y="1438791"/>
                  <a:pt x="107950" y="1457325"/>
                  <a:pt x="114300" y="1476375"/>
                </a:cubicBezTo>
                <a:lnTo>
                  <a:pt x="123825" y="1504950"/>
                </a:lnTo>
                <a:lnTo>
                  <a:pt x="142875" y="1562100"/>
                </a:lnTo>
                <a:lnTo>
                  <a:pt x="152400" y="1590675"/>
                </a:lnTo>
                <a:cubicBezTo>
                  <a:pt x="141101" y="1635870"/>
                  <a:pt x="132580" y="1650470"/>
                  <a:pt x="152400" y="1704975"/>
                </a:cubicBezTo>
                <a:cubicBezTo>
                  <a:pt x="157003" y="1717634"/>
                  <a:pt x="171450" y="1724025"/>
                  <a:pt x="180975" y="1733550"/>
                </a:cubicBezTo>
                <a:cubicBezTo>
                  <a:pt x="184150" y="1752600"/>
                  <a:pt x="186310" y="1771847"/>
                  <a:pt x="190500" y="1790700"/>
                </a:cubicBezTo>
                <a:cubicBezTo>
                  <a:pt x="192678" y="1800501"/>
                  <a:pt x="197590" y="1809535"/>
                  <a:pt x="200025" y="1819275"/>
                </a:cubicBezTo>
                <a:cubicBezTo>
                  <a:pt x="203952" y="1834981"/>
                  <a:pt x="204430" y="1851541"/>
                  <a:pt x="209550" y="1866900"/>
                </a:cubicBezTo>
                <a:cubicBezTo>
                  <a:pt x="217066" y="1889449"/>
                  <a:pt x="255831" y="1951281"/>
                  <a:pt x="266700" y="1962150"/>
                </a:cubicBezTo>
                <a:cubicBezTo>
                  <a:pt x="276225" y="1971675"/>
                  <a:pt x="287005" y="1980092"/>
                  <a:pt x="295275" y="1990725"/>
                </a:cubicBezTo>
                <a:cubicBezTo>
                  <a:pt x="309331" y="2008797"/>
                  <a:pt x="320675" y="2028825"/>
                  <a:pt x="333375" y="2047875"/>
                </a:cubicBezTo>
                <a:lnTo>
                  <a:pt x="371475" y="2105025"/>
                </a:lnTo>
                <a:cubicBezTo>
                  <a:pt x="377825" y="2114550"/>
                  <a:pt x="382430" y="2125505"/>
                  <a:pt x="390525" y="2133600"/>
                </a:cubicBezTo>
                <a:lnTo>
                  <a:pt x="419100" y="2162175"/>
                </a:lnTo>
                <a:cubicBezTo>
                  <a:pt x="425450" y="2181225"/>
                  <a:pt x="427011" y="2202617"/>
                  <a:pt x="438150" y="2219325"/>
                </a:cubicBezTo>
                <a:cubicBezTo>
                  <a:pt x="450850" y="2238375"/>
                  <a:pt x="469010" y="2254755"/>
                  <a:pt x="476250" y="2276475"/>
                </a:cubicBezTo>
                <a:cubicBezTo>
                  <a:pt x="485796" y="2305114"/>
                  <a:pt x="484309" y="2309006"/>
                  <a:pt x="504825" y="2333625"/>
                </a:cubicBezTo>
                <a:cubicBezTo>
                  <a:pt x="513449" y="2343973"/>
                  <a:pt x="524776" y="2351852"/>
                  <a:pt x="533400" y="2362200"/>
                </a:cubicBezTo>
                <a:cubicBezTo>
                  <a:pt x="540729" y="2370994"/>
                  <a:pt x="544845" y="2382219"/>
                  <a:pt x="552450" y="2390775"/>
                </a:cubicBezTo>
                <a:cubicBezTo>
                  <a:pt x="570348" y="2410911"/>
                  <a:pt x="609600" y="2447925"/>
                  <a:pt x="609600" y="2447925"/>
                </a:cubicBezTo>
                <a:cubicBezTo>
                  <a:pt x="628143" y="2503555"/>
                  <a:pt x="604616" y="2452466"/>
                  <a:pt x="647700" y="2495550"/>
                </a:cubicBezTo>
                <a:cubicBezTo>
                  <a:pt x="655795" y="2503645"/>
                  <a:pt x="660683" y="2514417"/>
                  <a:pt x="666750" y="2524125"/>
                </a:cubicBezTo>
                <a:cubicBezTo>
                  <a:pt x="676562" y="2539824"/>
                  <a:pt x="683760" y="2557294"/>
                  <a:pt x="695325" y="2571750"/>
                </a:cubicBezTo>
                <a:cubicBezTo>
                  <a:pt x="727165" y="2611550"/>
                  <a:pt x="736446" y="2615039"/>
                  <a:pt x="771525" y="2638425"/>
                </a:cubicBezTo>
                <a:cubicBezTo>
                  <a:pt x="806724" y="2691223"/>
                  <a:pt x="770436" y="2649462"/>
                  <a:pt x="819150" y="2676525"/>
                </a:cubicBezTo>
                <a:cubicBezTo>
                  <a:pt x="839164" y="2687644"/>
                  <a:pt x="857250" y="2701925"/>
                  <a:pt x="876300" y="2714625"/>
                </a:cubicBezTo>
                <a:cubicBezTo>
                  <a:pt x="885825" y="2720975"/>
                  <a:pt x="894015" y="2730055"/>
                  <a:pt x="904875" y="2733675"/>
                </a:cubicBezTo>
                <a:cubicBezTo>
                  <a:pt x="923925" y="2740025"/>
                  <a:pt x="976224" y="2738526"/>
                  <a:pt x="962025" y="2752725"/>
                </a:cubicBezTo>
                <a:lnTo>
                  <a:pt x="952500" y="2762250"/>
                </a:lnTo>
              </a:path>
            </a:pathLst>
          </a:cu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4148919" y="2661313"/>
            <a:ext cx="832514" cy="368542"/>
          </a:xfrm>
          <a:custGeom>
            <a:avLst/>
            <a:gdLst>
              <a:gd name="connsiteX0" fmla="*/ 0 w 832514"/>
              <a:gd name="connsiteY0" fmla="*/ 0 h 368542"/>
              <a:gd name="connsiteX1" fmla="*/ 68239 w 832514"/>
              <a:gd name="connsiteY1" fmla="*/ 13648 h 368542"/>
              <a:gd name="connsiteX2" fmla="*/ 122830 w 832514"/>
              <a:gd name="connsiteY2" fmla="*/ 40944 h 368542"/>
              <a:gd name="connsiteX3" fmla="*/ 163774 w 832514"/>
              <a:gd name="connsiteY3" fmla="*/ 54591 h 368542"/>
              <a:gd name="connsiteX4" fmla="*/ 191069 w 832514"/>
              <a:gd name="connsiteY4" fmla="*/ 95535 h 368542"/>
              <a:gd name="connsiteX5" fmla="*/ 232012 w 832514"/>
              <a:gd name="connsiteY5" fmla="*/ 109183 h 368542"/>
              <a:gd name="connsiteX6" fmla="*/ 313899 w 832514"/>
              <a:gd name="connsiteY6" fmla="*/ 150126 h 368542"/>
              <a:gd name="connsiteX7" fmla="*/ 477672 w 832514"/>
              <a:gd name="connsiteY7" fmla="*/ 191069 h 368542"/>
              <a:gd name="connsiteX8" fmla="*/ 518615 w 832514"/>
              <a:gd name="connsiteY8" fmla="*/ 218365 h 368542"/>
              <a:gd name="connsiteX9" fmla="*/ 600502 w 832514"/>
              <a:gd name="connsiteY9" fmla="*/ 286603 h 368542"/>
              <a:gd name="connsiteX10" fmla="*/ 696036 w 832514"/>
              <a:gd name="connsiteY10" fmla="*/ 300251 h 368542"/>
              <a:gd name="connsiteX11" fmla="*/ 777923 w 832514"/>
              <a:gd name="connsiteY11" fmla="*/ 327547 h 368542"/>
              <a:gd name="connsiteX12" fmla="*/ 832514 w 832514"/>
              <a:gd name="connsiteY12" fmla="*/ 368490 h 3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32514" h="368542">
                <a:moveTo>
                  <a:pt x="0" y="0"/>
                </a:moveTo>
                <a:cubicBezTo>
                  <a:pt x="22746" y="4549"/>
                  <a:pt x="46233" y="6312"/>
                  <a:pt x="68239" y="13648"/>
                </a:cubicBezTo>
                <a:cubicBezTo>
                  <a:pt x="87540" y="20082"/>
                  <a:pt x="104130" y="32930"/>
                  <a:pt x="122830" y="40944"/>
                </a:cubicBezTo>
                <a:cubicBezTo>
                  <a:pt x="136053" y="46611"/>
                  <a:pt x="150126" y="50042"/>
                  <a:pt x="163774" y="54591"/>
                </a:cubicBezTo>
                <a:cubicBezTo>
                  <a:pt x="172872" y="68239"/>
                  <a:pt x="178261" y="85288"/>
                  <a:pt x="191069" y="95535"/>
                </a:cubicBezTo>
                <a:cubicBezTo>
                  <a:pt x="202302" y="104522"/>
                  <a:pt x="219145" y="102749"/>
                  <a:pt x="232012" y="109183"/>
                </a:cubicBezTo>
                <a:cubicBezTo>
                  <a:pt x="290900" y="138627"/>
                  <a:pt x="252155" y="136405"/>
                  <a:pt x="313899" y="150126"/>
                </a:cubicBezTo>
                <a:cubicBezTo>
                  <a:pt x="359942" y="160358"/>
                  <a:pt x="436310" y="163494"/>
                  <a:pt x="477672" y="191069"/>
                </a:cubicBezTo>
                <a:cubicBezTo>
                  <a:pt x="491320" y="200168"/>
                  <a:pt x="506014" y="207864"/>
                  <a:pt x="518615" y="218365"/>
                </a:cubicBezTo>
                <a:cubicBezTo>
                  <a:pt x="541461" y="237403"/>
                  <a:pt x="568736" y="277073"/>
                  <a:pt x="600502" y="286603"/>
                </a:cubicBezTo>
                <a:cubicBezTo>
                  <a:pt x="631313" y="295846"/>
                  <a:pt x="664191" y="295702"/>
                  <a:pt x="696036" y="300251"/>
                </a:cubicBezTo>
                <a:cubicBezTo>
                  <a:pt x="723332" y="309350"/>
                  <a:pt x="757578" y="307202"/>
                  <a:pt x="777923" y="327547"/>
                </a:cubicBezTo>
                <a:cubicBezTo>
                  <a:pt x="822083" y="371707"/>
                  <a:pt x="799565" y="368490"/>
                  <a:pt x="832514" y="368490"/>
                </a:cubicBezTo>
              </a:path>
            </a:pathLst>
          </a:cu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4790260" y="3029803"/>
            <a:ext cx="191173" cy="245660"/>
          </a:xfrm>
          <a:custGeom>
            <a:avLst/>
            <a:gdLst>
              <a:gd name="connsiteX0" fmla="*/ 191173 w 191173"/>
              <a:gd name="connsiteY0" fmla="*/ 0 h 245660"/>
              <a:gd name="connsiteX1" fmla="*/ 122934 w 191173"/>
              <a:gd name="connsiteY1" fmla="*/ 54591 h 245660"/>
              <a:gd name="connsiteX2" fmla="*/ 81991 w 191173"/>
              <a:gd name="connsiteY2" fmla="*/ 109182 h 245660"/>
              <a:gd name="connsiteX3" fmla="*/ 54695 w 191173"/>
              <a:gd name="connsiteY3" fmla="*/ 150125 h 245660"/>
              <a:gd name="connsiteX4" fmla="*/ 13752 w 191173"/>
              <a:gd name="connsiteY4" fmla="*/ 163773 h 245660"/>
              <a:gd name="connsiteX5" fmla="*/ 104 w 191173"/>
              <a:gd name="connsiteY5" fmla="*/ 245660 h 245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1173" h="245660">
                <a:moveTo>
                  <a:pt x="191173" y="0"/>
                </a:moveTo>
                <a:cubicBezTo>
                  <a:pt x="168427" y="18197"/>
                  <a:pt x="143532" y="33993"/>
                  <a:pt x="122934" y="54591"/>
                </a:cubicBezTo>
                <a:cubicBezTo>
                  <a:pt x="106850" y="70675"/>
                  <a:pt x="95212" y="90673"/>
                  <a:pt x="81991" y="109182"/>
                </a:cubicBezTo>
                <a:cubicBezTo>
                  <a:pt x="72457" y="122529"/>
                  <a:pt x="67503" y="139878"/>
                  <a:pt x="54695" y="150125"/>
                </a:cubicBezTo>
                <a:cubicBezTo>
                  <a:pt x="43461" y="159112"/>
                  <a:pt x="27400" y="159224"/>
                  <a:pt x="13752" y="163773"/>
                </a:cubicBezTo>
                <a:cubicBezTo>
                  <a:pt x="-2103" y="227191"/>
                  <a:pt x="104" y="199607"/>
                  <a:pt x="104" y="245660"/>
                </a:cubicBezTo>
              </a:path>
            </a:pathLst>
          </a:cu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85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92608"/>
            <a:ext cx="89062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prstClr val="black"/>
                </a:solidFill>
              </a:rPr>
              <a:t>Acts 14</a:t>
            </a:r>
          </a:p>
          <a:p>
            <a:pPr algn="ctr"/>
            <a:r>
              <a:rPr lang="en-US" sz="3200" i="1" dirty="0">
                <a:solidFill>
                  <a:srgbClr val="FFC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Opposition Faced &amp; Completion of the First Journey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773936"/>
            <a:ext cx="844905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solidFill>
                  <a:prstClr val="black"/>
                </a:solidFill>
              </a:rPr>
              <a:t>At </a:t>
            </a:r>
            <a:r>
              <a:rPr lang="en-US" sz="2400" b="1" u="sng" dirty="0" err="1">
                <a:solidFill>
                  <a:prstClr val="black"/>
                </a:solidFill>
              </a:rPr>
              <a:t>Iconium</a:t>
            </a:r>
            <a:r>
              <a:rPr lang="en-US" sz="2400" b="1" u="sng" dirty="0">
                <a:solidFill>
                  <a:prstClr val="black"/>
                </a:solidFill>
              </a:rPr>
              <a:t> </a:t>
            </a:r>
            <a:r>
              <a:rPr lang="en-US" sz="2400" dirty="0">
                <a:solidFill>
                  <a:prstClr val="black"/>
                </a:solidFill>
              </a:rPr>
              <a:t>(vv. 1-7)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Great multitudes believed (v. 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Some unbelieving Jews created a stir (vv. 2-7)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>
              <a:solidFill>
                <a:prstClr val="black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solidFill>
                  <a:prstClr val="black"/>
                </a:solidFill>
              </a:rPr>
              <a:t>At </a:t>
            </a:r>
            <a:r>
              <a:rPr lang="en-US" sz="2400" b="1" u="sng" dirty="0" err="1">
                <a:solidFill>
                  <a:prstClr val="black"/>
                </a:solidFill>
              </a:rPr>
              <a:t>Lystra</a:t>
            </a:r>
            <a:r>
              <a:rPr lang="en-US" sz="2400" b="1" u="sng" dirty="0">
                <a:solidFill>
                  <a:prstClr val="black"/>
                </a:solidFill>
              </a:rPr>
              <a:t> </a:t>
            </a:r>
            <a:r>
              <a:rPr lang="en-US" sz="2400" dirty="0">
                <a:solidFill>
                  <a:prstClr val="black"/>
                </a:solidFill>
              </a:rPr>
              <a:t>(vv. 8-20a)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Crippled man healed (vv. 8-10)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People attempted to worship Paul and Barnabas (vv. 11-18)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Jews (from Antioch) persecuted the disciples and stoned Paul (vv. 19-20a)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>
              <a:solidFill>
                <a:prstClr val="black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solidFill>
                  <a:prstClr val="black"/>
                </a:solidFill>
              </a:rPr>
              <a:t>At </a:t>
            </a:r>
            <a:r>
              <a:rPr lang="en-US" sz="2400" b="1" u="sng" dirty="0" err="1">
                <a:solidFill>
                  <a:prstClr val="black"/>
                </a:solidFill>
              </a:rPr>
              <a:t>Derbe</a:t>
            </a:r>
            <a:r>
              <a:rPr lang="en-US" sz="2400" b="1" u="sng" dirty="0">
                <a:solidFill>
                  <a:prstClr val="black"/>
                </a:solidFill>
              </a:rPr>
              <a:t> and the Return Trip Home </a:t>
            </a:r>
            <a:r>
              <a:rPr lang="en-US" sz="2400" dirty="0">
                <a:solidFill>
                  <a:prstClr val="black"/>
                </a:solidFill>
              </a:rPr>
              <a:t>(vv. 20b-28)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Many believed at </a:t>
            </a:r>
            <a:r>
              <a:rPr lang="en-US" sz="2400" i="1" dirty="0" err="1">
                <a:solidFill>
                  <a:prstClr val="black"/>
                </a:solidFill>
              </a:rPr>
              <a:t>Derbe</a:t>
            </a:r>
            <a:r>
              <a:rPr lang="en-US" sz="2400" i="1" dirty="0">
                <a:solidFill>
                  <a:prstClr val="black"/>
                </a:solidFill>
              </a:rPr>
              <a:t> (vv. 20b-21)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Return home and revisiting churches (vv. 21-28)</a:t>
            </a:r>
          </a:p>
        </p:txBody>
      </p:sp>
    </p:spTree>
    <p:extLst>
      <p:ext uri="{BB962C8B-B14F-4D97-AF65-F5344CB8AC3E}">
        <p14:creationId xmlns:p14="http://schemas.microsoft.com/office/powerpoint/2010/main" val="116748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1026" descr="D:\Projectr\GIFFiles\paul 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1"/>
            <a:ext cx="8483600" cy="550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8483" name="Rectangle 102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Paul Journey 1</a:t>
            </a:r>
          </a:p>
        </p:txBody>
      </p:sp>
      <p:sp>
        <p:nvSpPr>
          <p:cNvPr id="3" name="Freeform 2"/>
          <p:cNvSpPr/>
          <p:nvPr/>
        </p:nvSpPr>
        <p:spPr>
          <a:xfrm>
            <a:off x="4827494" y="4303059"/>
            <a:ext cx="2353235" cy="1116669"/>
          </a:xfrm>
          <a:custGeom>
            <a:avLst/>
            <a:gdLst>
              <a:gd name="connsiteX0" fmla="*/ 2353235 w 2353235"/>
              <a:gd name="connsiteY0" fmla="*/ 0 h 1116669"/>
              <a:gd name="connsiteX1" fmla="*/ 2205318 w 2353235"/>
              <a:gd name="connsiteY1" fmla="*/ 134470 h 1116669"/>
              <a:gd name="connsiteX2" fmla="*/ 2178424 w 2353235"/>
              <a:gd name="connsiteY2" fmla="*/ 161365 h 1116669"/>
              <a:gd name="connsiteX3" fmla="*/ 2151530 w 2353235"/>
              <a:gd name="connsiteY3" fmla="*/ 201706 h 1116669"/>
              <a:gd name="connsiteX4" fmla="*/ 2084294 w 2353235"/>
              <a:gd name="connsiteY4" fmla="*/ 268941 h 1116669"/>
              <a:gd name="connsiteX5" fmla="*/ 2057400 w 2353235"/>
              <a:gd name="connsiteY5" fmla="*/ 309282 h 1116669"/>
              <a:gd name="connsiteX6" fmla="*/ 2017059 w 2353235"/>
              <a:gd name="connsiteY6" fmla="*/ 322729 h 1116669"/>
              <a:gd name="connsiteX7" fmla="*/ 1976718 w 2353235"/>
              <a:gd name="connsiteY7" fmla="*/ 363070 h 1116669"/>
              <a:gd name="connsiteX8" fmla="*/ 1936377 w 2353235"/>
              <a:gd name="connsiteY8" fmla="*/ 376517 h 1116669"/>
              <a:gd name="connsiteX9" fmla="*/ 1922930 w 2353235"/>
              <a:gd name="connsiteY9" fmla="*/ 416859 h 1116669"/>
              <a:gd name="connsiteX10" fmla="*/ 1855694 w 2353235"/>
              <a:gd name="connsiteY10" fmla="*/ 484094 h 1116669"/>
              <a:gd name="connsiteX11" fmla="*/ 1855694 w 2353235"/>
              <a:gd name="connsiteY11" fmla="*/ 484094 h 1116669"/>
              <a:gd name="connsiteX12" fmla="*/ 1775012 w 2353235"/>
              <a:gd name="connsiteY12" fmla="*/ 537882 h 1116669"/>
              <a:gd name="connsiteX13" fmla="*/ 1707777 w 2353235"/>
              <a:gd name="connsiteY13" fmla="*/ 618565 h 1116669"/>
              <a:gd name="connsiteX14" fmla="*/ 1667435 w 2353235"/>
              <a:gd name="connsiteY14" fmla="*/ 632012 h 1116669"/>
              <a:gd name="connsiteX15" fmla="*/ 1627094 w 2353235"/>
              <a:gd name="connsiteY15" fmla="*/ 658906 h 1116669"/>
              <a:gd name="connsiteX16" fmla="*/ 1586753 w 2353235"/>
              <a:gd name="connsiteY16" fmla="*/ 699247 h 1116669"/>
              <a:gd name="connsiteX17" fmla="*/ 1506071 w 2353235"/>
              <a:gd name="connsiteY17" fmla="*/ 712694 h 1116669"/>
              <a:gd name="connsiteX18" fmla="*/ 1452282 w 2353235"/>
              <a:gd name="connsiteY18" fmla="*/ 739588 h 1116669"/>
              <a:gd name="connsiteX19" fmla="*/ 1411941 w 2353235"/>
              <a:gd name="connsiteY19" fmla="*/ 753035 h 1116669"/>
              <a:gd name="connsiteX20" fmla="*/ 1317812 w 2353235"/>
              <a:gd name="connsiteY20" fmla="*/ 806823 h 1116669"/>
              <a:gd name="connsiteX21" fmla="*/ 1237130 w 2353235"/>
              <a:gd name="connsiteY21" fmla="*/ 833717 h 1116669"/>
              <a:gd name="connsiteX22" fmla="*/ 1183341 w 2353235"/>
              <a:gd name="connsiteY22" fmla="*/ 820270 h 1116669"/>
              <a:gd name="connsiteX23" fmla="*/ 860612 w 2353235"/>
              <a:gd name="connsiteY23" fmla="*/ 847165 h 1116669"/>
              <a:gd name="connsiteX24" fmla="*/ 820271 w 2353235"/>
              <a:gd name="connsiteY24" fmla="*/ 887506 h 1116669"/>
              <a:gd name="connsiteX25" fmla="*/ 753035 w 2353235"/>
              <a:gd name="connsiteY25" fmla="*/ 900953 h 1116669"/>
              <a:gd name="connsiteX26" fmla="*/ 672353 w 2353235"/>
              <a:gd name="connsiteY26" fmla="*/ 927847 h 1116669"/>
              <a:gd name="connsiteX27" fmla="*/ 564777 w 2353235"/>
              <a:gd name="connsiteY27" fmla="*/ 968188 h 1116669"/>
              <a:gd name="connsiteX28" fmla="*/ 430306 w 2353235"/>
              <a:gd name="connsiteY28" fmla="*/ 1035423 h 1116669"/>
              <a:gd name="connsiteX29" fmla="*/ 336177 w 2353235"/>
              <a:gd name="connsiteY29" fmla="*/ 1075765 h 1116669"/>
              <a:gd name="connsiteX30" fmla="*/ 134471 w 2353235"/>
              <a:gd name="connsiteY30" fmla="*/ 1089212 h 1116669"/>
              <a:gd name="connsiteX31" fmla="*/ 26894 w 2353235"/>
              <a:gd name="connsiteY31" fmla="*/ 1116106 h 1116669"/>
              <a:gd name="connsiteX32" fmla="*/ 0 w 2353235"/>
              <a:gd name="connsiteY32" fmla="*/ 1116106 h 1116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353235" h="1116669">
                <a:moveTo>
                  <a:pt x="2353235" y="0"/>
                </a:moveTo>
                <a:cubicBezTo>
                  <a:pt x="2256304" y="77545"/>
                  <a:pt x="2306290" y="33497"/>
                  <a:pt x="2205318" y="134470"/>
                </a:cubicBezTo>
                <a:cubicBezTo>
                  <a:pt x="2196353" y="143435"/>
                  <a:pt x="2185457" y="150816"/>
                  <a:pt x="2178424" y="161365"/>
                </a:cubicBezTo>
                <a:cubicBezTo>
                  <a:pt x="2169459" y="174812"/>
                  <a:pt x="2162172" y="189543"/>
                  <a:pt x="2151530" y="201706"/>
                </a:cubicBezTo>
                <a:cubicBezTo>
                  <a:pt x="2130658" y="225559"/>
                  <a:pt x="2101875" y="242569"/>
                  <a:pt x="2084294" y="268941"/>
                </a:cubicBezTo>
                <a:cubicBezTo>
                  <a:pt x="2075329" y="282388"/>
                  <a:pt x="2070020" y="299186"/>
                  <a:pt x="2057400" y="309282"/>
                </a:cubicBezTo>
                <a:cubicBezTo>
                  <a:pt x="2046332" y="318137"/>
                  <a:pt x="2030506" y="318247"/>
                  <a:pt x="2017059" y="322729"/>
                </a:cubicBezTo>
                <a:cubicBezTo>
                  <a:pt x="2003612" y="336176"/>
                  <a:pt x="1992541" y="352521"/>
                  <a:pt x="1976718" y="363070"/>
                </a:cubicBezTo>
                <a:cubicBezTo>
                  <a:pt x="1964924" y="370933"/>
                  <a:pt x="1946400" y="366494"/>
                  <a:pt x="1936377" y="376517"/>
                </a:cubicBezTo>
                <a:cubicBezTo>
                  <a:pt x="1926354" y="386540"/>
                  <a:pt x="1931435" y="405519"/>
                  <a:pt x="1922930" y="416859"/>
                </a:cubicBezTo>
                <a:cubicBezTo>
                  <a:pt x="1903913" y="442215"/>
                  <a:pt x="1878106" y="461682"/>
                  <a:pt x="1855694" y="484094"/>
                </a:cubicBezTo>
                <a:lnTo>
                  <a:pt x="1855694" y="484094"/>
                </a:lnTo>
                <a:lnTo>
                  <a:pt x="1775012" y="537882"/>
                </a:lnTo>
                <a:cubicBezTo>
                  <a:pt x="1755168" y="567648"/>
                  <a:pt x="1738837" y="597858"/>
                  <a:pt x="1707777" y="618565"/>
                </a:cubicBezTo>
                <a:cubicBezTo>
                  <a:pt x="1695983" y="626428"/>
                  <a:pt x="1680882" y="627530"/>
                  <a:pt x="1667435" y="632012"/>
                </a:cubicBezTo>
                <a:cubicBezTo>
                  <a:pt x="1653988" y="640977"/>
                  <a:pt x="1639509" y="648560"/>
                  <a:pt x="1627094" y="658906"/>
                </a:cubicBezTo>
                <a:cubicBezTo>
                  <a:pt x="1612485" y="671080"/>
                  <a:pt x="1604131" y="691523"/>
                  <a:pt x="1586753" y="699247"/>
                </a:cubicBezTo>
                <a:cubicBezTo>
                  <a:pt x="1561838" y="710320"/>
                  <a:pt x="1532965" y="708212"/>
                  <a:pt x="1506071" y="712694"/>
                </a:cubicBezTo>
                <a:cubicBezTo>
                  <a:pt x="1488141" y="721659"/>
                  <a:pt x="1470707" y="731692"/>
                  <a:pt x="1452282" y="739588"/>
                </a:cubicBezTo>
                <a:cubicBezTo>
                  <a:pt x="1439254" y="745172"/>
                  <a:pt x="1424619" y="746696"/>
                  <a:pt x="1411941" y="753035"/>
                </a:cubicBezTo>
                <a:cubicBezTo>
                  <a:pt x="1314907" y="801552"/>
                  <a:pt x="1435686" y="759673"/>
                  <a:pt x="1317812" y="806823"/>
                </a:cubicBezTo>
                <a:cubicBezTo>
                  <a:pt x="1291491" y="817351"/>
                  <a:pt x="1237130" y="833717"/>
                  <a:pt x="1237130" y="833717"/>
                </a:cubicBezTo>
                <a:cubicBezTo>
                  <a:pt x="1219200" y="829235"/>
                  <a:pt x="1201822" y="820270"/>
                  <a:pt x="1183341" y="820270"/>
                </a:cubicBezTo>
                <a:cubicBezTo>
                  <a:pt x="929155" y="820270"/>
                  <a:pt x="983981" y="806039"/>
                  <a:pt x="860612" y="847165"/>
                </a:cubicBezTo>
                <a:cubicBezTo>
                  <a:pt x="847165" y="860612"/>
                  <a:pt x="837280" y="879001"/>
                  <a:pt x="820271" y="887506"/>
                </a:cubicBezTo>
                <a:cubicBezTo>
                  <a:pt x="799828" y="897727"/>
                  <a:pt x="775085" y="894939"/>
                  <a:pt x="753035" y="900953"/>
                </a:cubicBezTo>
                <a:cubicBezTo>
                  <a:pt x="725685" y="908412"/>
                  <a:pt x="697709" y="915169"/>
                  <a:pt x="672353" y="927847"/>
                </a:cubicBezTo>
                <a:cubicBezTo>
                  <a:pt x="602035" y="963006"/>
                  <a:pt x="638012" y="949879"/>
                  <a:pt x="564777" y="968188"/>
                </a:cubicBezTo>
                <a:cubicBezTo>
                  <a:pt x="434576" y="1065837"/>
                  <a:pt x="600216" y="950468"/>
                  <a:pt x="430306" y="1035423"/>
                </a:cubicBezTo>
                <a:cubicBezTo>
                  <a:pt x="411813" y="1044670"/>
                  <a:pt x="361613" y="1072939"/>
                  <a:pt x="336177" y="1075765"/>
                </a:cubicBezTo>
                <a:cubicBezTo>
                  <a:pt x="269205" y="1083207"/>
                  <a:pt x="201706" y="1084730"/>
                  <a:pt x="134471" y="1089212"/>
                </a:cubicBezTo>
                <a:cubicBezTo>
                  <a:pt x="87542" y="1104855"/>
                  <a:pt x="83689" y="1107992"/>
                  <a:pt x="26894" y="1116106"/>
                </a:cubicBezTo>
                <a:cubicBezTo>
                  <a:pt x="18019" y="1117374"/>
                  <a:pt x="8965" y="1116106"/>
                  <a:pt x="0" y="1116106"/>
                </a:cubicBezTo>
              </a:path>
            </a:pathLst>
          </a:cu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3876675" y="2628900"/>
            <a:ext cx="964437" cy="2762250"/>
          </a:xfrm>
          <a:custGeom>
            <a:avLst/>
            <a:gdLst>
              <a:gd name="connsiteX0" fmla="*/ 276225 w 964437"/>
              <a:gd name="connsiteY0" fmla="*/ 0 h 2762250"/>
              <a:gd name="connsiteX1" fmla="*/ 285750 w 964437"/>
              <a:gd name="connsiteY1" fmla="*/ 47625 h 2762250"/>
              <a:gd name="connsiteX2" fmla="*/ 295275 w 964437"/>
              <a:gd name="connsiteY2" fmla="*/ 76200 h 2762250"/>
              <a:gd name="connsiteX3" fmla="*/ 304800 w 964437"/>
              <a:gd name="connsiteY3" fmla="*/ 142875 h 2762250"/>
              <a:gd name="connsiteX4" fmla="*/ 276225 w 964437"/>
              <a:gd name="connsiteY4" fmla="*/ 247650 h 2762250"/>
              <a:gd name="connsiteX5" fmla="*/ 257175 w 964437"/>
              <a:gd name="connsiteY5" fmla="*/ 304800 h 2762250"/>
              <a:gd name="connsiteX6" fmla="*/ 219075 w 964437"/>
              <a:gd name="connsiteY6" fmla="*/ 361950 h 2762250"/>
              <a:gd name="connsiteX7" fmla="*/ 209550 w 964437"/>
              <a:gd name="connsiteY7" fmla="*/ 419100 h 2762250"/>
              <a:gd name="connsiteX8" fmla="*/ 190500 w 964437"/>
              <a:gd name="connsiteY8" fmla="*/ 523875 h 2762250"/>
              <a:gd name="connsiteX9" fmla="*/ 142875 w 964437"/>
              <a:gd name="connsiteY9" fmla="*/ 581025 h 2762250"/>
              <a:gd name="connsiteX10" fmla="*/ 123825 w 964437"/>
              <a:gd name="connsiteY10" fmla="*/ 638175 h 2762250"/>
              <a:gd name="connsiteX11" fmla="*/ 104775 w 964437"/>
              <a:gd name="connsiteY11" fmla="*/ 695325 h 2762250"/>
              <a:gd name="connsiteX12" fmla="*/ 95250 w 964437"/>
              <a:gd name="connsiteY12" fmla="*/ 723900 h 2762250"/>
              <a:gd name="connsiteX13" fmla="*/ 76200 w 964437"/>
              <a:gd name="connsiteY13" fmla="*/ 752475 h 2762250"/>
              <a:gd name="connsiteX14" fmla="*/ 66675 w 964437"/>
              <a:gd name="connsiteY14" fmla="*/ 781050 h 2762250"/>
              <a:gd name="connsiteX15" fmla="*/ 38100 w 964437"/>
              <a:gd name="connsiteY15" fmla="*/ 809625 h 2762250"/>
              <a:gd name="connsiteX16" fmla="*/ 28575 w 964437"/>
              <a:gd name="connsiteY16" fmla="*/ 857250 h 2762250"/>
              <a:gd name="connsiteX17" fmla="*/ 19050 w 964437"/>
              <a:gd name="connsiteY17" fmla="*/ 885825 h 2762250"/>
              <a:gd name="connsiteX18" fmla="*/ 0 w 964437"/>
              <a:gd name="connsiteY18" fmla="*/ 981075 h 2762250"/>
              <a:gd name="connsiteX19" fmla="*/ 28575 w 964437"/>
              <a:gd name="connsiteY19" fmla="*/ 1114425 h 2762250"/>
              <a:gd name="connsiteX20" fmla="*/ 38100 w 964437"/>
              <a:gd name="connsiteY20" fmla="*/ 1143000 h 2762250"/>
              <a:gd name="connsiteX21" fmla="*/ 47625 w 964437"/>
              <a:gd name="connsiteY21" fmla="*/ 1171575 h 2762250"/>
              <a:gd name="connsiteX22" fmla="*/ 66675 w 964437"/>
              <a:gd name="connsiteY22" fmla="*/ 1295400 h 2762250"/>
              <a:gd name="connsiteX23" fmla="*/ 85725 w 964437"/>
              <a:gd name="connsiteY23" fmla="*/ 1352550 h 2762250"/>
              <a:gd name="connsiteX24" fmla="*/ 95250 w 964437"/>
              <a:gd name="connsiteY24" fmla="*/ 1419225 h 2762250"/>
              <a:gd name="connsiteX25" fmla="*/ 114300 w 964437"/>
              <a:gd name="connsiteY25" fmla="*/ 1476375 h 2762250"/>
              <a:gd name="connsiteX26" fmla="*/ 123825 w 964437"/>
              <a:gd name="connsiteY26" fmla="*/ 1504950 h 2762250"/>
              <a:gd name="connsiteX27" fmla="*/ 142875 w 964437"/>
              <a:gd name="connsiteY27" fmla="*/ 1562100 h 2762250"/>
              <a:gd name="connsiteX28" fmla="*/ 152400 w 964437"/>
              <a:gd name="connsiteY28" fmla="*/ 1590675 h 2762250"/>
              <a:gd name="connsiteX29" fmla="*/ 152400 w 964437"/>
              <a:gd name="connsiteY29" fmla="*/ 1704975 h 2762250"/>
              <a:gd name="connsiteX30" fmla="*/ 180975 w 964437"/>
              <a:gd name="connsiteY30" fmla="*/ 1733550 h 2762250"/>
              <a:gd name="connsiteX31" fmla="*/ 190500 w 964437"/>
              <a:gd name="connsiteY31" fmla="*/ 1790700 h 2762250"/>
              <a:gd name="connsiteX32" fmla="*/ 200025 w 964437"/>
              <a:gd name="connsiteY32" fmla="*/ 1819275 h 2762250"/>
              <a:gd name="connsiteX33" fmla="*/ 209550 w 964437"/>
              <a:gd name="connsiteY33" fmla="*/ 1866900 h 2762250"/>
              <a:gd name="connsiteX34" fmla="*/ 266700 w 964437"/>
              <a:gd name="connsiteY34" fmla="*/ 1962150 h 2762250"/>
              <a:gd name="connsiteX35" fmla="*/ 295275 w 964437"/>
              <a:gd name="connsiteY35" fmla="*/ 1990725 h 2762250"/>
              <a:gd name="connsiteX36" fmla="*/ 333375 w 964437"/>
              <a:gd name="connsiteY36" fmla="*/ 2047875 h 2762250"/>
              <a:gd name="connsiteX37" fmla="*/ 371475 w 964437"/>
              <a:gd name="connsiteY37" fmla="*/ 2105025 h 2762250"/>
              <a:gd name="connsiteX38" fmla="*/ 390525 w 964437"/>
              <a:gd name="connsiteY38" fmla="*/ 2133600 h 2762250"/>
              <a:gd name="connsiteX39" fmla="*/ 419100 w 964437"/>
              <a:gd name="connsiteY39" fmla="*/ 2162175 h 2762250"/>
              <a:gd name="connsiteX40" fmla="*/ 438150 w 964437"/>
              <a:gd name="connsiteY40" fmla="*/ 2219325 h 2762250"/>
              <a:gd name="connsiteX41" fmla="*/ 476250 w 964437"/>
              <a:gd name="connsiteY41" fmla="*/ 2276475 h 2762250"/>
              <a:gd name="connsiteX42" fmla="*/ 504825 w 964437"/>
              <a:gd name="connsiteY42" fmla="*/ 2333625 h 2762250"/>
              <a:gd name="connsiteX43" fmla="*/ 533400 w 964437"/>
              <a:gd name="connsiteY43" fmla="*/ 2362200 h 2762250"/>
              <a:gd name="connsiteX44" fmla="*/ 552450 w 964437"/>
              <a:gd name="connsiteY44" fmla="*/ 2390775 h 2762250"/>
              <a:gd name="connsiteX45" fmla="*/ 609600 w 964437"/>
              <a:gd name="connsiteY45" fmla="*/ 2447925 h 2762250"/>
              <a:gd name="connsiteX46" fmla="*/ 647700 w 964437"/>
              <a:gd name="connsiteY46" fmla="*/ 2495550 h 2762250"/>
              <a:gd name="connsiteX47" fmla="*/ 666750 w 964437"/>
              <a:gd name="connsiteY47" fmla="*/ 2524125 h 2762250"/>
              <a:gd name="connsiteX48" fmla="*/ 695325 w 964437"/>
              <a:gd name="connsiteY48" fmla="*/ 2571750 h 2762250"/>
              <a:gd name="connsiteX49" fmla="*/ 771525 w 964437"/>
              <a:gd name="connsiteY49" fmla="*/ 2638425 h 2762250"/>
              <a:gd name="connsiteX50" fmla="*/ 819150 w 964437"/>
              <a:gd name="connsiteY50" fmla="*/ 2676525 h 2762250"/>
              <a:gd name="connsiteX51" fmla="*/ 876300 w 964437"/>
              <a:gd name="connsiteY51" fmla="*/ 2714625 h 2762250"/>
              <a:gd name="connsiteX52" fmla="*/ 904875 w 964437"/>
              <a:gd name="connsiteY52" fmla="*/ 2733675 h 2762250"/>
              <a:gd name="connsiteX53" fmla="*/ 962025 w 964437"/>
              <a:gd name="connsiteY53" fmla="*/ 2752725 h 2762250"/>
              <a:gd name="connsiteX54" fmla="*/ 952500 w 964437"/>
              <a:gd name="connsiteY54" fmla="*/ 2762250 h 276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964437" h="2762250">
                <a:moveTo>
                  <a:pt x="276225" y="0"/>
                </a:moveTo>
                <a:cubicBezTo>
                  <a:pt x="279400" y="15875"/>
                  <a:pt x="281823" y="31919"/>
                  <a:pt x="285750" y="47625"/>
                </a:cubicBezTo>
                <a:cubicBezTo>
                  <a:pt x="288185" y="57365"/>
                  <a:pt x="293306" y="66355"/>
                  <a:pt x="295275" y="76200"/>
                </a:cubicBezTo>
                <a:cubicBezTo>
                  <a:pt x="299678" y="98215"/>
                  <a:pt x="301625" y="120650"/>
                  <a:pt x="304800" y="142875"/>
                </a:cubicBezTo>
                <a:cubicBezTo>
                  <a:pt x="284158" y="308014"/>
                  <a:pt x="313811" y="163082"/>
                  <a:pt x="276225" y="247650"/>
                </a:cubicBezTo>
                <a:cubicBezTo>
                  <a:pt x="268070" y="266000"/>
                  <a:pt x="268314" y="288092"/>
                  <a:pt x="257175" y="304800"/>
                </a:cubicBezTo>
                <a:lnTo>
                  <a:pt x="219075" y="361950"/>
                </a:lnTo>
                <a:cubicBezTo>
                  <a:pt x="215900" y="381000"/>
                  <a:pt x="212281" y="399981"/>
                  <a:pt x="209550" y="419100"/>
                </a:cubicBezTo>
                <a:cubicBezTo>
                  <a:pt x="209073" y="422441"/>
                  <a:pt x="204082" y="503501"/>
                  <a:pt x="190500" y="523875"/>
                </a:cubicBezTo>
                <a:cubicBezTo>
                  <a:pt x="160592" y="568737"/>
                  <a:pt x="163650" y="534280"/>
                  <a:pt x="142875" y="581025"/>
                </a:cubicBezTo>
                <a:cubicBezTo>
                  <a:pt x="134720" y="599375"/>
                  <a:pt x="130175" y="619125"/>
                  <a:pt x="123825" y="638175"/>
                </a:cubicBezTo>
                <a:lnTo>
                  <a:pt x="104775" y="695325"/>
                </a:lnTo>
                <a:cubicBezTo>
                  <a:pt x="101600" y="704850"/>
                  <a:pt x="100819" y="715546"/>
                  <a:pt x="95250" y="723900"/>
                </a:cubicBezTo>
                <a:cubicBezTo>
                  <a:pt x="88900" y="733425"/>
                  <a:pt x="81320" y="742236"/>
                  <a:pt x="76200" y="752475"/>
                </a:cubicBezTo>
                <a:cubicBezTo>
                  <a:pt x="71710" y="761455"/>
                  <a:pt x="72244" y="772696"/>
                  <a:pt x="66675" y="781050"/>
                </a:cubicBezTo>
                <a:cubicBezTo>
                  <a:pt x="59203" y="792258"/>
                  <a:pt x="47625" y="800100"/>
                  <a:pt x="38100" y="809625"/>
                </a:cubicBezTo>
                <a:cubicBezTo>
                  <a:pt x="34925" y="825500"/>
                  <a:pt x="32502" y="841544"/>
                  <a:pt x="28575" y="857250"/>
                </a:cubicBezTo>
                <a:cubicBezTo>
                  <a:pt x="26140" y="866990"/>
                  <a:pt x="21308" y="876042"/>
                  <a:pt x="19050" y="885825"/>
                </a:cubicBezTo>
                <a:cubicBezTo>
                  <a:pt x="11769" y="917375"/>
                  <a:pt x="0" y="981075"/>
                  <a:pt x="0" y="981075"/>
                </a:cubicBezTo>
                <a:cubicBezTo>
                  <a:pt x="12016" y="1077200"/>
                  <a:pt x="1430" y="1032991"/>
                  <a:pt x="28575" y="1114425"/>
                </a:cubicBezTo>
                <a:lnTo>
                  <a:pt x="38100" y="1143000"/>
                </a:lnTo>
                <a:lnTo>
                  <a:pt x="47625" y="1171575"/>
                </a:lnTo>
                <a:cubicBezTo>
                  <a:pt x="52082" y="1207229"/>
                  <a:pt x="56605" y="1258478"/>
                  <a:pt x="66675" y="1295400"/>
                </a:cubicBezTo>
                <a:cubicBezTo>
                  <a:pt x="71959" y="1314773"/>
                  <a:pt x="85725" y="1352550"/>
                  <a:pt x="85725" y="1352550"/>
                </a:cubicBezTo>
                <a:cubicBezTo>
                  <a:pt x="88900" y="1374775"/>
                  <a:pt x="90202" y="1397349"/>
                  <a:pt x="95250" y="1419225"/>
                </a:cubicBezTo>
                <a:cubicBezTo>
                  <a:pt x="99765" y="1438791"/>
                  <a:pt x="107950" y="1457325"/>
                  <a:pt x="114300" y="1476375"/>
                </a:cubicBezTo>
                <a:lnTo>
                  <a:pt x="123825" y="1504950"/>
                </a:lnTo>
                <a:lnTo>
                  <a:pt x="142875" y="1562100"/>
                </a:lnTo>
                <a:lnTo>
                  <a:pt x="152400" y="1590675"/>
                </a:lnTo>
                <a:cubicBezTo>
                  <a:pt x="141101" y="1635870"/>
                  <a:pt x="132580" y="1650470"/>
                  <a:pt x="152400" y="1704975"/>
                </a:cubicBezTo>
                <a:cubicBezTo>
                  <a:pt x="157003" y="1717634"/>
                  <a:pt x="171450" y="1724025"/>
                  <a:pt x="180975" y="1733550"/>
                </a:cubicBezTo>
                <a:cubicBezTo>
                  <a:pt x="184150" y="1752600"/>
                  <a:pt x="186310" y="1771847"/>
                  <a:pt x="190500" y="1790700"/>
                </a:cubicBezTo>
                <a:cubicBezTo>
                  <a:pt x="192678" y="1800501"/>
                  <a:pt x="197590" y="1809535"/>
                  <a:pt x="200025" y="1819275"/>
                </a:cubicBezTo>
                <a:cubicBezTo>
                  <a:pt x="203952" y="1834981"/>
                  <a:pt x="204430" y="1851541"/>
                  <a:pt x="209550" y="1866900"/>
                </a:cubicBezTo>
                <a:cubicBezTo>
                  <a:pt x="217066" y="1889449"/>
                  <a:pt x="255831" y="1951281"/>
                  <a:pt x="266700" y="1962150"/>
                </a:cubicBezTo>
                <a:cubicBezTo>
                  <a:pt x="276225" y="1971675"/>
                  <a:pt x="287005" y="1980092"/>
                  <a:pt x="295275" y="1990725"/>
                </a:cubicBezTo>
                <a:cubicBezTo>
                  <a:pt x="309331" y="2008797"/>
                  <a:pt x="320675" y="2028825"/>
                  <a:pt x="333375" y="2047875"/>
                </a:cubicBezTo>
                <a:lnTo>
                  <a:pt x="371475" y="2105025"/>
                </a:lnTo>
                <a:cubicBezTo>
                  <a:pt x="377825" y="2114550"/>
                  <a:pt x="382430" y="2125505"/>
                  <a:pt x="390525" y="2133600"/>
                </a:cubicBezTo>
                <a:lnTo>
                  <a:pt x="419100" y="2162175"/>
                </a:lnTo>
                <a:cubicBezTo>
                  <a:pt x="425450" y="2181225"/>
                  <a:pt x="427011" y="2202617"/>
                  <a:pt x="438150" y="2219325"/>
                </a:cubicBezTo>
                <a:cubicBezTo>
                  <a:pt x="450850" y="2238375"/>
                  <a:pt x="469010" y="2254755"/>
                  <a:pt x="476250" y="2276475"/>
                </a:cubicBezTo>
                <a:cubicBezTo>
                  <a:pt x="485796" y="2305114"/>
                  <a:pt x="484309" y="2309006"/>
                  <a:pt x="504825" y="2333625"/>
                </a:cubicBezTo>
                <a:cubicBezTo>
                  <a:pt x="513449" y="2343973"/>
                  <a:pt x="524776" y="2351852"/>
                  <a:pt x="533400" y="2362200"/>
                </a:cubicBezTo>
                <a:cubicBezTo>
                  <a:pt x="540729" y="2370994"/>
                  <a:pt x="544845" y="2382219"/>
                  <a:pt x="552450" y="2390775"/>
                </a:cubicBezTo>
                <a:cubicBezTo>
                  <a:pt x="570348" y="2410911"/>
                  <a:pt x="609600" y="2447925"/>
                  <a:pt x="609600" y="2447925"/>
                </a:cubicBezTo>
                <a:cubicBezTo>
                  <a:pt x="628143" y="2503555"/>
                  <a:pt x="604616" y="2452466"/>
                  <a:pt x="647700" y="2495550"/>
                </a:cubicBezTo>
                <a:cubicBezTo>
                  <a:pt x="655795" y="2503645"/>
                  <a:pt x="660683" y="2514417"/>
                  <a:pt x="666750" y="2524125"/>
                </a:cubicBezTo>
                <a:cubicBezTo>
                  <a:pt x="676562" y="2539824"/>
                  <a:pt x="683760" y="2557294"/>
                  <a:pt x="695325" y="2571750"/>
                </a:cubicBezTo>
                <a:cubicBezTo>
                  <a:pt x="727165" y="2611550"/>
                  <a:pt x="736446" y="2615039"/>
                  <a:pt x="771525" y="2638425"/>
                </a:cubicBezTo>
                <a:cubicBezTo>
                  <a:pt x="806724" y="2691223"/>
                  <a:pt x="770436" y="2649462"/>
                  <a:pt x="819150" y="2676525"/>
                </a:cubicBezTo>
                <a:cubicBezTo>
                  <a:pt x="839164" y="2687644"/>
                  <a:pt x="857250" y="2701925"/>
                  <a:pt x="876300" y="2714625"/>
                </a:cubicBezTo>
                <a:cubicBezTo>
                  <a:pt x="885825" y="2720975"/>
                  <a:pt x="894015" y="2730055"/>
                  <a:pt x="904875" y="2733675"/>
                </a:cubicBezTo>
                <a:cubicBezTo>
                  <a:pt x="923925" y="2740025"/>
                  <a:pt x="976224" y="2738526"/>
                  <a:pt x="962025" y="2752725"/>
                </a:cubicBezTo>
                <a:lnTo>
                  <a:pt x="952500" y="2762250"/>
                </a:lnTo>
              </a:path>
            </a:pathLst>
          </a:cu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4148919" y="2661313"/>
            <a:ext cx="832514" cy="368542"/>
          </a:xfrm>
          <a:custGeom>
            <a:avLst/>
            <a:gdLst>
              <a:gd name="connsiteX0" fmla="*/ 0 w 832514"/>
              <a:gd name="connsiteY0" fmla="*/ 0 h 368542"/>
              <a:gd name="connsiteX1" fmla="*/ 68239 w 832514"/>
              <a:gd name="connsiteY1" fmla="*/ 13648 h 368542"/>
              <a:gd name="connsiteX2" fmla="*/ 122830 w 832514"/>
              <a:gd name="connsiteY2" fmla="*/ 40944 h 368542"/>
              <a:gd name="connsiteX3" fmla="*/ 163774 w 832514"/>
              <a:gd name="connsiteY3" fmla="*/ 54591 h 368542"/>
              <a:gd name="connsiteX4" fmla="*/ 191069 w 832514"/>
              <a:gd name="connsiteY4" fmla="*/ 95535 h 368542"/>
              <a:gd name="connsiteX5" fmla="*/ 232012 w 832514"/>
              <a:gd name="connsiteY5" fmla="*/ 109183 h 368542"/>
              <a:gd name="connsiteX6" fmla="*/ 313899 w 832514"/>
              <a:gd name="connsiteY6" fmla="*/ 150126 h 368542"/>
              <a:gd name="connsiteX7" fmla="*/ 477672 w 832514"/>
              <a:gd name="connsiteY7" fmla="*/ 191069 h 368542"/>
              <a:gd name="connsiteX8" fmla="*/ 518615 w 832514"/>
              <a:gd name="connsiteY8" fmla="*/ 218365 h 368542"/>
              <a:gd name="connsiteX9" fmla="*/ 600502 w 832514"/>
              <a:gd name="connsiteY9" fmla="*/ 286603 h 368542"/>
              <a:gd name="connsiteX10" fmla="*/ 696036 w 832514"/>
              <a:gd name="connsiteY10" fmla="*/ 300251 h 368542"/>
              <a:gd name="connsiteX11" fmla="*/ 777923 w 832514"/>
              <a:gd name="connsiteY11" fmla="*/ 327547 h 368542"/>
              <a:gd name="connsiteX12" fmla="*/ 832514 w 832514"/>
              <a:gd name="connsiteY12" fmla="*/ 368490 h 3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32514" h="368542">
                <a:moveTo>
                  <a:pt x="0" y="0"/>
                </a:moveTo>
                <a:cubicBezTo>
                  <a:pt x="22746" y="4549"/>
                  <a:pt x="46233" y="6312"/>
                  <a:pt x="68239" y="13648"/>
                </a:cubicBezTo>
                <a:cubicBezTo>
                  <a:pt x="87540" y="20082"/>
                  <a:pt x="104130" y="32930"/>
                  <a:pt x="122830" y="40944"/>
                </a:cubicBezTo>
                <a:cubicBezTo>
                  <a:pt x="136053" y="46611"/>
                  <a:pt x="150126" y="50042"/>
                  <a:pt x="163774" y="54591"/>
                </a:cubicBezTo>
                <a:cubicBezTo>
                  <a:pt x="172872" y="68239"/>
                  <a:pt x="178261" y="85288"/>
                  <a:pt x="191069" y="95535"/>
                </a:cubicBezTo>
                <a:cubicBezTo>
                  <a:pt x="202302" y="104522"/>
                  <a:pt x="219145" y="102749"/>
                  <a:pt x="232012" y="109183"/>
                </a:cubicBezTo>
                <a:cubicBezTo>
                  <a:pt x="290900" y="138627"/>
                  <a:pt x="252155" y="136405"/>
                  <a:pt x="313899" y="150126"/>
                </a:cubicBezTo>
                <a:cubicBezTo>
                  <a:pt x="359942" y="160358"/>
                  <a:pt x="436310" y="163494"/>
                  <a:pt x="477672" y="191069"/>
                </a:cubicBezTo>
                <a:cubicBezTo>
                  <a:pt x="491320" y="200168"/>
                  <a:pt x="506014" y="207864"/>
                  <a:pt x="518615" y="218365"/>
                </a:cubicBezTo>
                <a:cubicBezTo>
                  <a:pt x="541461" y="237403"/>
                  <a:pt x="568736" y="277073"/>
                  <a:pt x="600502" y="286603"/>
                </a:cubicBezTo>
                <a:cubicBezTo>
                  <a:pt x="631313" y="295846"/>
                  <a:pt x="664191" y="295702"/>
                  <a:pt x="696036" y="300251"/>
                </a:cubicBezTo>
                <a:cubicBezTo>
                  <a:pt x="723332" y="309350"/>
                  <a:pt x="757578" y="307202"/>
                  <a:pt x="777923" y="327547"/>
                </a:cubicBezTo>
                <a:cubicBezTo>
                  <a:pt x="822083" y="371707"/>
                  <a:pt x="799565" y="368490"/>
                  <a:pt x="832514" y="368490"/>
                </a:cubicBezTo>
              </a:path>
            </a:pathLst>
          </a:cu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4790260" y="3029803"/>
            <a:ext cx="191173" cy="245660"/>
          </a:xfrm>
          <a:custGeom>
            <a:avLst/>
            <a:gdLst>
              <a:gd name="connsiteX0" fmla="*/ 191173 w 191173"/>
              <a:gd name="connsiteY0" fmla="*/ 0 h 245660"/>
              <a:gd name="connsiteX1" fmla="*/ 122934 w 191173"/>
              <a:gd name="connsiteY1" fmla="*/ 54591 h 245660"/>
              <a:gd name="connsiteX2" fmla="*/ 81991 w 191173"/>
              <a:gd name="connsiteY2" fmla="*/ 109182 h 245660"/>
              <a:gd name="connsiteX3" fmla="*/ 54695 w 191173"/>
              <a:gd name="connsiteY3" fmla="*/ 150125 h 245660"/>
              <a:gd name="connsiteX4" fmla="*/ 13752 w 191173"/>
              <a:gd name="connsiteY4" fmla="*/ 163773 h 245660"/>
              <a:gd name="connsiteX5" fmla="*/ 104 w 191173"/>
              <a:gd name="connsiteY5" fmla="*/ 245660 h 245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1173" h="245660">
                <a:moveTo>
                  <a:pt x="191173" y="0"/>
                </a:moveTo>
                <a:cubicBezTo>
                  <a:pt x="168427" y="18197"/>
                  <a:pt x="143532" y="33993"/>
                  <a:pt x="122934" y="54591"/>
                </a:cubicBezTo>
                <a:cubicBezTo>
                  <a:pt x="106850" y="70675"/>
                  <a:pt x="95212" y="90673"/>
                  <a:pt x="81991" y="109182"/>
                </a:cubicBezTo>
                <a:cubicBezTo>
                  <a:pt x="72457" y="122529"/>
                  <a:pt x="67503" y="139878"/>
                  <a:pt x="54695" y="150125"/>
                </a:cubicBezTo>
                <a:cubicBezTo>
                  <a:pt x="43461" y="159112"/>
                  <a:pt x="27400" y="159224"/>
                  <a:pt x="13752" y="163773"/>
                </a:cubicBezTo>
                <a:cubicBezTo>
                  <a:pt x="-2103" y="227191"/>
                  <a:pt x="104" y="199607"/>
                  <a:pt x="104" y="245660"/>
                </a:cubicBezTo>
              </a:path>
            </a:pathLst>
          </a:cu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4804012" y="3220872"/>
            <a:ext cx="395785" cy="286603"/>
          </a:xfrm>
          <a:custGeom>
            <a:avLst/>
            <a:gdLst>
              <a:gd name="connsiteX0" fmla="*/ 0 w 395785"/>
              <a:gd name="connsiteY0" fmla="*/ 0 h 286603"/>
              <a:gd name="connsiteX1" fmla="*/ 68239 w 395785"/>
              <a:gd name="connsiteY1" fmla="*/ 13647 h 286603"/>
              <a:gd name="connsiteX2" fmla="*/ 136478 w 395785"/>
              <a:gd name="connsiteY2" fmla="*/ 81886 h 286603"/>
              <a:gd name="connsiteX3" fmla="*/ 163773 w 395785"/>
              <a:gd name="connsiteY3" fmla="*/ 122829 h 286603"/>
              <a:gd name="connsiteX4" fmla="*/ 245660 w 395785"/>
              <a:gd name="connsiteY4" fmla="*/ 177421 h 286603"/>
              <a:gd name="connsiteX5" fmla="*/ 272955 w 395785"/>
              <a:gd name="connsiteY5" fmla="*/ 218364 h 286603"/>
              <a:gd name="connsiteX6" fmla="*/ 313898 w 395785"/>
              <a:gd name="connsiteY6" fmla="*/ 232012 h 286603"/>
              <a:gd name="connsiteX7" fmla="*/ 395785 w 395785"/>
              <a:gd name="connsiteY7" fmla="*/ 286603 h 286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5785" h="286603">
                <a:moveTo>
                  <a:pt x="0" y="0"/>
                </a:moveTo>
                <a:cubicBezTo>
                  <a:pt x="22746" y="4549"/>
                  <a:pt x="49363" y="164"/>
                  <a:pt x="68239" y="13647"/>
                </a:cubicBezTo>
                <a:cubicBezTo>
                  <a:pt x="215807" y="119052"/>
                  <a:pt x="-4265" y="34972"/>
                  <a:pt x="136478" y="81886"/>
                </a:cubicBezTo>
                <a:cubicBezTo>
                  <a:pt x="145576" y="95534"/>
                  <a:pt x="151429" y="112028"/>
                  <a:pt x="163773" y="122829"/>
                </a:cubicBezTo>
                <a:cubicBezTo>
                  <a:pt x="188462" y="144432"/>
                  <a:pt x="245660" y="177421"/>
                  <a:pt x="245660" y="177421"/>
                </a:cubicBezTo>
                <a:cubicBezTo>
                  <a:pt x="254758" y="191069"/>
                  <a:pt x="260147" y="208117"/>
                  <a:pt x="272955" y="218364"/>
                </a:cubicBezTo>
                <a:cubicBezTo>
                  <a:pt x="284188" y="227351"/>
                  <a:pt x="300675" y="226345"/>
                  <a:pt x="313898" y="232012"/>
                </a:cubicBezTo>
                <a:cubicBezTo>
                  <a:pt x="371736" y="256800"/>
                  <a:pt x="359328" y="250146"/>
                  <a:pt x="395785" y="286603"/>
                </a:cubicBezTo>
              </a:path>
            </a:pathLst>
          </a:cu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91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92608"/>
            <a:ext cx="89062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prstClr val="black"/>
                </a:solidFill>
              </a:rPr>
              <a:t>Acts 14</a:t>
            </a:r>
          </a:p>
          <a:p>
            <a:pPr algn="ctr"/>
            <a:r>
              <a:rPr lang="en-US" sz="3200" i="1" dirty="0">
                <a:solidFill>
                  <a:srgbClr val="FFC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Opposition Faced &amp; Completion of the First Journey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773936"/>
            <a:ext cx="844905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solidFill>
                  <a:prstClr val="black"/>
                </a:solidFill>
              </a:rPr>
              <a:t>At </a:t>
            </a:r>
            <a:r>
              <a:rPr lang="en-US" sz="2400" b="1" u="sng" dirty="0" err="1">
                <a:solidFill>
                  <a:prstClr val="black"/>
                </a:solidFill>
              </a:rPr>
              <a:t>Iconium</a:t>
            </a:r>
            <a:r>
              <a:rPr lang="en-US" sz="2400" b="1" u="sng" dirty="0">
                <a:solidFill>
                  <a:prstClr val="black"/>
                </a:solidFill>
              </a:rPr>
              <a:t> </a:t>
            </a:r>
            <a:r>
              <a:rPr lang="en-US" sz="2400" dirty="0">
                <a:solidFill>
                  <a:prstClr val="black"/>
                </a:solidFill>
              </a:rPr>
              <a:t>(vv. 1-7)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Great multitudes believed (v. 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Some unbelieving Jews created a stir (vv. 2-7)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>
              <a:solidFill>
                <a:prstClr val="black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solidFill>
                  <a:prstClr val="black"/>
                </a:solidFill>
              </a:rPr>
              <a:t>At </a:t>
            </a:r>
            <a:r>
              <a:rPr lang="en-US" sz="2400" b="1" u="sng" dirty="0" err="1">
                <a:solidFill>
                  <a:prstClr val="black"/>
                </a:solidFill>
              </a:rPr>
              <a:t>Lystra</a:t>
            </a:r>
            <a:r>
              <a:rPr lang="en-US" sz="2400" b="1" u="sng" dirty="0">
                <a:solidFill>
                  <a:prstClr val="black"/>
                </a:solidFill>
              </a:rPr>
              <a:t> </a:t>
            </a:r>
            <a:r>
              <a:rPr lang="en-US" sz="2400" dirty="0">
                <a:solidFill>
                  <a:prstClr val="black"/>
                </a:solidFill>
              </a:rPr>
              <a:t>(vv. 8-20a)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Crippled man healed (vv. 8-10)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People attempted to worship Paul and Barnabas (vv. 11-18)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Jews (from Antioch) persecuted the disciples and stoned Paul (vv. 19-20a)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>
              <a:solidFill>
                <a:prstClr val="black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solidFill>
                  <a:prstClr val="black"/>
                </a:solidFill>
              </a:rPr>
              <a:t>At </a:t>
            </a:r>
            <a:r>
              <a:rPr lang="en-US" sz="2400" b="1" u="sng" dirty="0" err="1">
                <a:solidFill>
                  <a:prstClr val="black"/>
                </a:solidFill>
              </a:rPr>
              <a:t>Derbe</a:t>
            </a:r>
            <a:r>
              <a:rPr lang="en-US" sz="2400" b="1" u="sng" dirty="0">
                <a:solidFill>
                  <a:prstClr val="black"/>
                </a:solidFill>
              </a:rPr>
              <a:t> and the Return Trip Home </a:t>
            </a:r>
            <a:r>
              <a:rPr lang="en-US" sz="2400" dirty="0">
                <a:solidFill>
                  <a:prstClr val="black"/>
                </a:solidFill>
              </a:rPr>
              <a:t>(vv. 20b-28)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Many believed at </a:t>
            </a:r>
            <a:r>
              <a:rPr lang="en-US" sz="2400" i="1" dirty="0" err="1">
                <a:solidFill>
                  <a:prstClr val="black"/>
                </a:solidFill>
              </a:rPr>
              <a:t>Derbe</a:t>
            </a:r>
            <a:r>
              <a:rPr lang="en-US" sz="2400" i="1" dirty="0">
                <a:solidFill>
                  <a:prstClr val="black"/>
                </a:solidFill>
              </a:rPr>
              <a:t> (vv. 20b-21)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Return home and revisiting churches (vv. 21-28)</a:t>
            </a:r>
          </a:p>
        </p:txBody>
      </p:sp>
    </p:spTree>
    <p:extLst>
      <p:ext uri="{BB962C8B-B14F-4D97-AF65-F5344CB8AC3E}">
        <p14:creationId xmlns:p14="http://schemas.microsoft.com/office/powerpoint/2010/main" val="59932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1026" descr="D:\Projectr\GIFFiles\paul 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1"/>
            <a:ext cx="8483600" cy="550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8483" name="Rectangle 102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Paul Journey 1</a:t>
            </a:r>
          </a:p>
        </p:txBody>
      </p:sp>
      <p:sp>
        <p:nvSpPr>
          <p:cNvPr id="3" name="Freeform 2"/>
          <p:cNvSpPr/>
          <p:nvPr/>
        </p:nvSpPr>
        <p:spPr>
          <a:xfrm>
            <a:off x="4827494" y="4303059"/>
            <a:ext cx="2353235" cy="1116669"/>
          </a:xfrm>
          <a:custGeom>
            <a:avLst/>
            <a:gdLst>
              <a:gd name="connsiteX0" fmla="*/ 2353235 w 2353235"/>
              <a:gd name="connsiteY0" fmla="*/ 0 h 1116669"/>
              <a:gd name="connsiteX1" fmla="*/ 2205318 w 2353235"/>
              <a:gd name="connsiteY1" fmla="*/ 134470 h 1116669"/>
              <a:gd name="connsiteX2" fmla="*/ 2178424 w 2353235"/>
              <a:gd name="connsiteY2" fmla="*/ 161365 h 1116669"/>
              <a:gd name="connsiteX3" fmla="*/ 2151530 w 2353235"/>
              <a:gd name="connsiteY3" fmla="*/ 201706 h 1116669"/>
              <a:gd name="connsiteX4" fmla="*/ 2084294 w 2353235"/>
              <a:gd name="connsiteY4" fmla="*/ 268941 h 1116669"/>
              <a:gd name="connsiteX5" fmla="*/ 2057400 w 2353235"/>
              <a:gd name="connsiteY5" fmla="*/ 309282 h 1116669"/>
              <a:gd name="connsiteX6" fmla="*/ 2017059 w 2353235"/>
              <a:gd name="connsiteY6" fmla="*/ 322729 h 1116669"/>
              <a:gd name="connsiteX7" fmla="*/ 1976718 w 2353235"/>
              <a:gd name="connsiteY7" fmla="*/ 363070 h 1116669"/>
              <a:gd name="connsiteX8" fmla="*/ 1936377 w 2353235"/>
              <a:gd name="connsiteY8" fmla="*/ 376517 h 1116669"/>
              <a:gd name="connsiteX9" fmla="*/ 1922930 w 2353235"/>
              <a:gd name="connsiteY9" fmla="*/ 416859 h 1116669"/>
              <a:gd name="connsiteX10" fmla="*/ 1855694 w 2353235"/>
              <a:gd name="connsiteY10" fmla="*/ 484094 h 1116669"/>
              <a:gd name="connsiteX11" fmla="*/ 1855694 w 2353235"/>
              <a:gd name="connsiteY11" fmla="*/ 484094 h 1116669"/>
              <a:gd name="connsiteX12" fmla="*/ 1775012 w 2353235"/>
              <a:gd name="connsiteY12" fmla="*/ 537882 h 1116669"/>
              <a:gd name="connsiteX13" fmla="*/ 1707777 w 2353235"/>
              <a:gd name="connsiteY13" fmla="*/ 618565 h 1116669"/>
              <a:gd name="connsiteX14" fmla="*/ 1667435 w 2353235"/>
              <a:gd name="connsiteY14" fmla="*/ 632012 h 1116669"/>
              <a:gd name="connsiteX15" fmla="*/ 1627094 w 2353235"/>
              <a:gd name="connsiteY15" fmla="*/ 658906 h 1116669"/>
              <a:gd name="connsiteX16" fmla="*/ 1586753 w 2353235"/>
              <a:gd name="connsiteY16" fmla="*/ 699247 h 1116669"/>
              <a:gd name="connsiteX17" fmla="*/ 1506071 w 2353235"/>
              <a:gd name="connsiteY17" fmla="*/ 712694 h 1116669"/>
              <a:gd name="connsiteX18" fmla="*/ 1452282 w 2353235"/>
              <a:gd name="connsiteY18" fmla="*/ 739588 h 1116669"/>
              <a:gd name="connsiteX19" fmla="*/ 1411941 w 2353235"/>
              <a:gd name="connsiteY19" fmla="*/ 753035 h 1116669"/>
              <a:gd name="connsiteX20" fmla="*/ 1317812 w 2353235"/>
              <a:gd name="connsiteY20" fmla="*/ 806823 h 1116669"/>
              <a:gd name="connsiteX21" fmla="*/ 1237130 w 2353235"/>
              <a:gd name="connsiteY21" fmla="*/ 833717 h 1116669"/>
              <a:gd name="connsiteX22" fmla="*/ 1183341 w 2353235"/>
              <a:gd name="connsiteY22" fmla="*/ 820270 h 1116669"/>
              <a:gd name="connsiteX23" fmla="*/ 860612 w 2353235"/>
              <a:gd name="connsiteY23" fmla="*/ 847165 h 1116669"/>
              <a:gd name="connsiteX24" fmla="*/ 820271 w 2353235"/>
              <a:gd name="connsiteY24" fmla="*/ 887506 h 1116669"/>
              <a:gd name="connsiteX25" fmla="*/ 753035 w 2353235"/>
              <a:gd name="connsiteY25" fmla="*/ 900953 h 1116669"/>
              <a:gd name="connsiteX26" fmla="*/ 672353 w 2353235"/>
              <a:gd name="connsiteY26" fmla="*/ 927847 h 1116669"/>
              <a:gd name="connsiteX27" fmla="*/ 564777 w 2353235"/>
              <a:gd name="connsiteY27" fmla="*/ 968188 h 1116669"/>
              <a:gd name="connsiteX28" fmla="*/ 430306 w 2353235"/>
              <a:gd name="connsiteY28" fmla="*/ 1035423 h 1116669"/>
              <a:gd name="connsiteX29" fmla="*/ 336177 w 2353235"/>
              <a:gd name="connsiteY29" fmla="*/ 1075765 h 1116669"/>
              <a:gd name="connsiteX30" fmla="*/ 134471 w 2353235"/>
              <a:gd name="connsiteY30" fmla="*/ 1089212 h 1116669"/>
              <a:gd name="connsiteX31" fmla="*/ 26894 w 2353235"/>
              <a:gd name="connsiteY31" fmla="*/ 1116106 h 1116669"/>
              <a:gd name="connsiteX32" fmla="*/ 0 w 2353235"/>
              <a:gd name="connsiteY32" fmla="*/ 1116106 h 1116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353235" h="1116669">
                <a:moveTo>
                  <a:pt x="2353235" y="0"/>
                </a:moveTo>
                <a:cubicBezTo>
                  <a:pt x="2256304" y="77545"/>
                  <a:pt x="2306290" y="33497"/>
                  <a:pt x="2205318" y="134470"/>
                </a:cubicBezTo>
                <a:cubicBezTo>
                  <a:pt x="2196353" y="143435"/>
                  <a:pt x="2185457" y="150816"/>
                  <a:pt x="2178424" y="161365"/>
                </a:cubicBezTo>
                <a:cubicBezTo>
                  <a:pt x="2169459" y="174812"/>
                  <a:pt x="2162172" y="189543"/>
                  <a:pt x="2151530" y="201706"/>
                </a:cubicBezTo>
                <a:cubicBezTo>
                  <a:pt x="2130658" y="225559"/>
                  <a:pt x="2101875" y="242569"/>
                  <a:pt x="2084294" y="268941"/>
                </a:cubicBezTo>
                <a:cubicBezTo>
                  <a:pt x="2075329" y="282388"/>
                  <a:pt x="2070020" y="299186"/>
                  <a:pt x="2057400" y="309282"/>
                </a:cubicBezTo>
                <a:cubicBezTo>
                  <a:pt x="2046332" y="318137"/>
                  <a:pt x="2030506" y="318247"/>
                  <a:pt x="2017059" y="322729"/>
                </a:cubicBezTo>
                <a:cubicBezTo>
                  <a:pt x="2003612" y="336176"/>
                  <a:pt x="1992541" y="352521"/>
                  <a:pt x="1976718" y="363070"/>
                </a:cubicBezTo>
                <a:cubicBezTo>
                  <a:pt x="1964924" y="370933"/>
                  <a:pt x="1946400" y="366494"/>
                  <a:pt x="1936377" y="376517"/>
                </a:cubicBezTo>
                <a:cubicBezTo>
                  <a:pt x="1926354" y="386540"/>
                  <a:pt x="1931435" y="405519"/>
                  <a:pt x="1922930" y="416859"/>
                </a:cubicBezTo>
                <a:cubicBezTo>
                  <a:pt x="1903913" y="442215"/>
                  <a:pt x="1878106" y="461682"/>
                  <a:pt x="1855694" y="484094"/>
                </a:cubicBezTo>
                <a:lnTo>
                  <a:pt x="1855694" y="484094"/>
                </a:lnTo>
                <a:lnTo>
                  <a:pt x="1775012" y="537882"/>
                </a:lnTo>
                <a:cubicBezTo>
                  <a:pt x="1755168" y="567648"/>
                  <a:pt x="1738837" y="597858"/>
                  <a:pt x="1707777" y="618565"/>
                </a:cubicBezTo>
                <a:cubicBezTo>
                  <a:pt x="1695983" y="626428"/>
                  <a:pt x="1680882" y="627530"/>
                  <a:pt x="1667435" y="632012"/>
                </a:cubicBezTo>
                <a:cubicBezTo>
                  <a:pt x="1653988" y="640977"/>
                  <a:pt x="1639509" y="648560"/>
                  <a:pt x="1627094" y="658906"/>
                </a:cubicBezTo>
                <a:cubicBezTo>
                  <a:pt x="1612485" y="671080"/>
                  <a:pt x="1604131" y="691523"/>
                  <a:pt x="1586753" y="699247"/>
                </a:cubicBezTo>
                <a:cubicBezTo>
                  <a:pt x="1561838" y="710320"/>
                  <a:pt x="1532965" y="708212"/>
                  <a:pt x="1506071" y="712694"/>
                </a:cubicBezTo>
                <a:cubicBezTo>
                  <a:pt x="1488141" y="721659"/>
                  <a:pt x="1470707" y="731692"/>
                  <a:pt x="1452282" y="739588"/>
                </a:cubicBezTo>
                <a:cubicBezTo>
                  <a:pt x="1439254" y="745172"/>
                  <a:pt x="1424619" y="746696"/>
                  <a:pt x="1411941" y="753035"/>
                </a:cubicBezTo>
                <a:cubicBezTo>
                  <a:pt x="1314907" y="801552"/>
                  <a:pt x="1435686" y="759673"/>
                  <a:pt x="1317812" y="806823"/>
                </a:cubicBezTo>
                <a:cubicBezTo>
                  <a:pt x="1291491" y="817351"/>
                  <a:pt x="1237130" y="833717"/>
                  <a:pt x="1237130" y="833717"/>
                </a:cubicBezTo>
                <a:cubicBezTo>
                  <a:pt x="1219200" y="829235"/>
                  <a:pt x="1201822" y="820270"/>
                  <a:pt x="1183341" y="820270"/>
                </a:cubicBezTo>
                <a:cubicBezTo>
                  <a:pt x="929155" y="820270"/>
                  <a:pt x="983981" y="806039"/>
                  <a:pt x="860612" y="847165"/>
                </a:cubicBezTo>
                <a:cubicBezTo>
                  <a:pt x="847165" y="860612"/>
                  <a:pt x="837280" y="879001"/>
                  <a:pt x="820271" y="887506"/>
                </a:cubicBezTo>
                <a:cubicBezTo>
                  <a:pt x="799828" y="897727"/>
                  <a:pt x="775085" y="894939"/>
                  <a:pt x="753035" y="900953"/>
                </a:cubicBezTo>
                <a:cubicBezTo>
                  <a:pt x="725685" y="908412"/>
                  <a:pt x="697709" y="915169"/>
                  <a:pt x="672353" y="927847"/>
                </a:cubicBezTo>
                <a:cubicBezTo>
                  <a:pt x="602035" y="963006"/>
                  <a:pt x="638012" y="949879"/>
                  <a:pt x="564777" y="968188"/>
                </a:cubicBezTo>
                <a:cubicBezTo>
                  <a:pt x="434576" y="1065837"/>
                  <a:pt x="600216" y="950468"/>
                  <a:pt x="430306" y="1035423"/>
                </a:cubicBezTo>
                <a:cubicBezTo>
                  <a:pt x="411813" y="1044670"/>
                  <a:pt x="361613" y="1072939"/>
                  <a:pt x="336177" y="1075765"/>
                </a:cubicBezTo>
                <a:cubicBezTo>
                  <a:pt x="269205" y="1083207"/>
                  <a:pt x="201706" y="1084730"/>
                  <a:pt x="134471" y="1089212"/>
                </a:cubicBezTo>
                <a:cubicBezTo>
                  <a:pt x="87542" y="1104855"/>
                  <a:pt x="83689" y="1107992"/>
                  <a:pt x="26894" y="1116106"/>
                </a:cubicBezTo>
                <a:cubicBezTo>
                  <a:pt x="18019" y="1117374"/>
                  <a:pt x="8965" y="1116106"/>
                  <a:pt x="0" y="1116106"/>
                </a:cubicBezTo>
              </a:path>
            </a:pathLst>
          </a:cu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3876675" y="2628900"/>
            <a:ext cx="964437" cy="2762250"/>
          </a:xfrm>
          <a:custGeom>
            <a:avLst/>
            <a:gdLst>
              <a:gd name="connsiteX0" fmla="*/ 276225 w 964437"/>
              <a:gd name="connsiteY0" fmla="*/ 0 h 2762250"/>
              <a:gd name="connsiteX1" fmla="*/ 285750 w 964437"/>
              <a:gd name="connsiteY1" fmla="*/ 47625 h 2762250"/>
              <a:gd name="connsiteX2" fmla="*/ 295275 w 964437"/>
              <a:gd name="connsiteY2" fmla="*/ 76200 h 2762250"/>
              <a:gd name="connsiteX3" fmla="*/ 304800 w 964437"/>
              <a:gd name="connsiteY3" fmla="*/ 142875 h 2762250"/>
              <a:gd name="connsiteX4" fmla="*/ 276225 w 964437"/>
              <a:gd name="connsiteY4" fmla="*/ 247650 h 2762250"/>
              <a:gd name="connsiteX5" fmla="*/ 257175 w 964437"/>
              <a:gd name="connsiteY5" fmla="*/ 304800 h 2762250"/>
              <a:gd name="connsiteX6" fmla="*/ 219075 w 964437"/>
              <a:gd name="connsiteY6" fmla="*/ 361950 h 2762250"/>
              <a:gd name="connsiteX7" fmla="*/ 209550 w 964437"/>
              <a:gd name="connsiteY7" fmla="*/ 419100 h 2762250"/>
              <a:gd name="connsiteX8" fmla="*/ 190500 w 964437"/>
              <a:gd name="connsiteY8" fmla="*/ 523875 h 2762250"/>
              <a:gd name="connsiteX9" fmla="*/ 142875 w 964437"/>
              <a:gd name="connsiteY9" fmla="*/ 581025 h 2762250"/>
              <a:gd name="connsiteX10" fmla="*/ 123825 w 964437"/>
              <a:gd name="connsiteY10" fmla="*/ 638175 h 2762250"/>
              <a:gd name="connsiteX11" fmla="*/ 104775 w 964437"/>
              <a:gd name="connsiteY11" fmla="*/ 695325 h 2762250"/>
              <a:gd name="connsiteX12" fmla="*/ 95250 w 964437"/>
              <a:gd name="connsiteY12" fmla="*/ 723900 h 2762250"/>
              <a:gd name="connsiteX13" fmla="*/ 76200 w 964437"/>
              <a:gd name="connsiteY13" fmla="*/ 752475 h 2762250"/>
              <a:gd name="connsiteX14" fmla="*/ 66675 w 964437"/>
              <a:gd name="connsiteY14" fmla="*/ 781050 h 2762250"/>
              <a:gd name="connsiteX15" fmla="*/ 38100 w 964437"/>
              <a:gd name="connsiteY15" fmla="*/ 809625 h 2762250"/>
              <a:gd name="connsiteX16" fmla="*/ 28575 w 964437"/>
              <a:gd name="connsiteY16" fmla="*/ 857250 h 2762250"/>
              <a:gd name="connsiteX17" fmla="*/ 19050 w 964437"/>
              <a:gd name="connsiteY17" fmla="*/ 885825 h 2762250"/>
              <a:gd name="connsiteX18" fmla="*/ 0 w 964437"/>
              <a:gd name="connsiteY18" fmla="*/ 981075 h 2762250"/>
              <a:gd name="connsiteX19" fmla="*/ 28575 w 964437"/>
              <a:gd name="connsiteY19" fmla="*/ 1114425 h 2762250"/>
              <a:gd name="connsiteX20" fmla="*/ 38100 w 964437"/>
              <a:gd name="connsiteY20" fmla="*/ 1143000 h 2762250"/>
              <a:gd name="connsiteX21" fmla="*/ 47625 w 964437"/>
              <a:gd name="connsiteY21" fmla="*/ 1171575 h 2762250"/>
              <a:gd name="connsiteX22" fmla="*/ 66675 w 964437"/>
              <a:gd name="connsiteY22" fmla="*/ 1295400 h 2762250"/>
              <a:gd name="connsiteX23" fmla="*/ 85725 w 964437"/>
              <a:gd name="connsiteY23" fmla="*/ 1352550 h 2762250"/>
              <a:gd name="connsiteX24" fmla="*/ 95250 w 964437"/>
              <a:gd name="connsiteY24" fmla="*/ 1419225 h 2762250"/>
              <a:gd name="connsiteX25" fmla="*/ 114300 w 964437"/>
              <a:gd name="connsiteY25" fmla="*/ 1476375 h 2762250"/>
              <a:gd name="connsiteX26" fmla="*/ 123825 w 964437"/>
              <a:gd name="connsiteY26" fmla="*/ 1504950 h 2762250"/>
              <a:gd name="connsiteX27" fmla="*/ 142875 w 964437"/>
              <a:gd name="connsiteY27" fmla="*/ 1562100 h 2762250"/>
              <a:gd name="connsiteX28" fmla="*/ 152400 w 964437"/>
              <a:gd name="connsiteY28" fmla="*/ 1590675 h 2762250"/>
              <a:gd name="connsiteX29" fmla="*/ 152400 w 964437"/>
              <a:gd name="connsiteY29" fmla="*/ 1704975 h 2762250"/>
              <a:gd name="connsiteX30" fmla="*/ 180975 w 964437"/>
              <a:gd name="connsiteY30" fmla="*/ 1733550 h 2762250"/>
              <a:gd name="connsiteX31" fmla="*/ 190500 w 964437"/>
              <a:gd name="connsiteY31" fmla="*/ 1790700 h 2762250"/>
              <a:gd name="connsiteX32" fmla="*/ 200025 w 964437"/>
              <a:gd name="connsiteY32" fmla="*/ 1819275 h 2762250"/>
              <a:gd name="connsiteX33" fmla="*/ 209550 w 964437"/>
              <a:gd name="connsiteY33" fmla="*/ 1866900 h 2762250"/>
              <a:gd name="connsiteX34" fmla="*/ 266700 w 964437"/>
              <a:gd name="connsiteY34" fmla="*/ 1962150 h 2762250"/>
              <a:gd name="connsiteX35" fmla="*/ 295275 w 964437"/>
              <a:gd name="connsiteY35" fmla="*/ 1990725 h 2762250"/>
              <a:gd name="connsiteX36" fmla="*/ 333375 w 964437"/>
              <a:gd name="connsiteY36" fmla="*/ 2047875 h 2762250"/>
              <a:gd name="connsiteX37" fmla="*/ 371475 w 964437"/>
              <a:gd name="connsiteY37" fmla="*/ 2105025 h 2762250"/>
              <a:gd name="connsiteX38" fmla="*/ 390525 w 964437"/>
              <a:gd name="connsiteY38" fmla="*/ 2133600 h 2762250"/>
              <a:gd name="connsiteX39" fmla="*/ 419100 w 964437"/>
              <a:gd name="connsiteY39" fmla="*/ 2162175 h 2762250"/>
              <a:gd name="connsiteX40" fmla="*/ 438150 w 964437"/>
              <a:gd name="connsiteY40" fmla="*/ 2219325 h 2762250"/>
              <a:gd name="connsiteX41" fmla="*/ 476250 w 964437"/>
              <a:gd name="connsiteY41" fmla="*/ 2276475 h 2762250"/>
              <a:gd name="connsiteX42" fmla="*/ 504825 w 964437"/>
              <a:gd name="connsiteY42" fmla="*/ 2333625 h 2762250"/>
              <a:gd name="connsiteX43" fmla="*/ 533400 w 964437"/>
              <a:gd name="connsiteY43" fmla="*/ 2362200 h 2762250"/>
              <a:gd name="connsiteX44" fmla="*/ 552450 w 964437"/>
              <a:gd name="connsiteY44" fmla="*/ 2390775 h 2762250"/>
              <a:gd name="connsiteX45" fmla="*/ 609600 w 964437"/>
              <a:gd name="connsiteY45" fmla="*/ 2447925 h 2762250"/>
              <a:gd name="connsiteX46" fmla="*/ 647700 w 964437"/>
              <a:gd name="connsiteY46" fmla="*/ 2495550 h 2762250"/>
              <a:gd name="connsiteX47" fmla="*/ 666750 w 964437"/>
              <a:gd name="connsiteY47" fmla="*/ 2524125 h 2762250"/>
              <a:gd name="connsiteX48" fmla="*/ 695325 w 964437"/>
              <a:gd name="connsiteY48" fmla="*/ 2571750 h 2762250"/>
              <a:gd name="connsiteX49" fmla="*/ 771525 w 964437"/>
              <a:gd name="connsiteY49" fmla="*/ 2638425 h 2762250"/>
              <a:gd name="connsiteX50" fmla="*/ 819150 w 964437"/>
              <a:gd name="connsiteY50" fmla="*/ 2676525 h 2762250"/>
              <a:gd name="connsiteX51" fmla="*/ 876300 w 964437"/>
              <a:gd name="connsiteY51" fmla="*/ 2714625 h 2762250"/>
              <a:gd name="connsiteX52" fmla="*/ 904875 w 964437"/>
              <a:gd name="connsiteY52" fmla="*/ 2733675 h 2762250"/>
              <a:gd name="connsiteX53" fmla="*/ 962025 w 964437"/>
              <a:gd name="connsiteY53" fmla="*/ 2752725 h 2762250"/>
              <a:gd name="connsiteX54" fmla="*/ 952500 w 964437"/>
              <a:gd name="connsiteY54" fmla="*/ 2762250 h 276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964437" h="2762250">
                <a:moveTo>
                  <a:pt x="276225" y="0"/>
                </a:moveTo>
                <a:cubicBezTo>
                  <a:pt x="279400" y="15875"/>
                  <a:pt x="281823" y="31919"/>
                  <a:pt x="285750" y="47625"/>
                </a:cubicBezTo>
                <a:cubicBezTo>
                  <a:pt x="288185" y="57365"/>
                  <a:pt x="293306" y="66355"/>
                  <a:pt x="295275" y="76200"/>
                </a:cubicBezTo>
                <a:cubicBezTo>
                  <a:pt x="299678" y="98215"/>
                  <a:pt x="301625" y="120650"/>
                  <a:pt x="304800" y="142875"/>
                </a:cubicBezTo>
                <a:cubicBezTo>
                  <a:pt x="284158" y="308014"/>
                  <a:pt x="313811" y="163082"/>
                  <a:pt x="276225" y="247650"/>
                </a:cubicBezTo>
                <a:cubicBezTo>
                  <a:pt x="268070" y="266000"/>
                  <a:pt x="268314" y="288092"/>
                  <a:pt x="257175" y="304800"/>
                </a:cubicBezTo>
                <a:lnTo>
                  <a:pt x="219075" y="361950"/>
                </a:lnTo>
                <a:cubicBezTo>
                  <a:pt x="215900" y="381000"/>
                  <a:pt x="212281" y="399981"/>
                  <a:pt x="209550" y="419100"/>
                </a:cubicBezTo>
                <a:cubicBezTo>
                  <a:pt x="209073" y="422441"/>
                  <a:pt x="204082" y="503501"/>
                  <a:pt x="190500" y="523875"/>
                </a:cubicBezTo>
                <a:cubicBezTo>
                  <a:pt x="160592" y="568737"/>
                  <a:pt x="163650" y="534280"/>
                  <a:pt x="142875" y="581025"/>
                </a:cubicBezTo>
                <a:cubicBezTo>
                  <a:pt x="134720" y="599375"/>
                  <a:pt x="130175" y="619125"/>
                  <a:pt x="123825" y="638175"/>
                </a:cubicBezTo>
                <a:lnTo>
                  <a:pt x="104775" y="695325"/>
                </a:lnTo>
                <a:cubicBezTo>
                  <a:pt x="101600" y="704850"/>
                  <a:pt x="100819" y="715546"/>
                  <a:pt x="95250" y="723900"/>
                </a:cubicBezTo>
                <a:cubicBezTo>
                  <a:pt x="88900" y="733425"/>
                  <a:pt x="81320" y="742236"/>
                  <a:pt x="76200" y="752475"/>
                </a:cubicBezTo>
                <a:cubicBezTo>
                  <a:pt x="71710" y="761455"/>
                  <a:pt x="72244" y="772696"/>
                  <a:pt x="66675" y="781050"/>
                </a:cubicBezTo>
                <a:cubicBezTo>
                  <a:pt x="59203" y="792258"/>
                  <a:pt x="47625" y="800100"/>
                  <a:pt x="38100" y="809625"/>
                </a:cubicBezTo>
                <a:cubicBezTo>
                  <a:pt x="34925" y="825500"/>
                  <a:pt x="32502" y="841544"/>
                  <a:pt x="28575" y="857250"/>
                </a:cubicBezTo>
                <a:cubicBezTo>
                  <a:pt x="26140" y="866990"/>
                  <a:pt x="21308" y="876042"/>
                  <a:pt x="19050" y="885825"/>
                </a:cubicBezTo>
                <a:cubicBezTo>
                  <a:pt x="11769" y="917375"/>
                  <a:pt x="0" y="981075"/>
                  <a:pt x="0" y="981075"/>
                </a:cubicBezTo>
                <a:cubicBezTo>
                  <a:pt x="12016" y="1077200"/>
                  <a:pt x="1430" y="1032991"/>
                  <a:pt x="28575" y="1114425"/>
                </a:cubicBezTo>
                <a:lnTo>
                  <a:pt x="38100" y="1143000"/>
                </a:lnTo>
                <a:lnTo>
                  <a:pt x="47625" y="1171575"/>
                </a:lnTo>
                <a:cubicBezTo>
                  <a:pt x="52082" y="1207229"/>
                  <a:pt x="56605" y="1258478"/>
                  <a:pt x="66675" y="1295400"/>
                </a:cubicBezTo>
                <a:cubicBezTo>
                  <a:pt x="71959" y="1314773"/>
                  <a:pt x="85725" y="1352550"/>
                  <a:pt x="85725" y="1352550"/>
                </a:cubicBezTo>
                <a:cubicBezTo>
                  <a:pt x="88900" y="1374775"/>
                  <a:pt x="90202" y="1397349"/>
                  <a:pt x="95250" y="1419225"/>
                </a:cubicBezTo>
                <a:cubicBezTo>
                  <a:pt x="99765" y="1438791"/>
                  <a:pt x="107950" y="1457325"/>
                  <a:pt x="114300" y="1476375"/>
                </a:cubicBezTo>
                <a:lnTo>
                  <a:pt x="123825" y="1504950"/>
                </a:lnTo>
                <a:lnTo>
                  <a:pt x="142875" y="1562100"/>
                </a:lnTo>
                <a:lnTo>
                  <a:pt x="152400" y="1590675"/>
                </a:lnTo>
                <a:cubicBezTo>
                  <a:pt x="141101" y="1635870"/>
                  <a:pt x="132580" y="1650470"/>
                  <a:pt x="152400" y="1704975"/>
                </a:cubicBezTo>
                <a:cubicBezTo>
                  <a:pt x="157003" y="1717634"/>
                  <a:pt x="171450" y="1724025"/>
                  <a:pt x="180975" y="1733550"/>
                </a:cubicBezTo>
                <a:cubicBezTo>
                  <a:pt x="184150" y="1752600"/>
                  <a:pt x="186310" y="1771847"/>
                  <a:pt x="190500" y="1790700"/>
                </a:cubicBezTo>
                <a:cubicBezTo>
                  <a:pt x="192678" y="1800501"/>
                  <a:pt x="197590" y="1809535"/>
                  <a:pt x="200025" y="1819275"/>
                </a:cubicBezTo>
                <a:cubicBezTo>
                  <a:pt x="203952" y="1834981"/>
                  <a:pt x="204430" y="1851541"/>
                  <a:pt x="209550" y="1866900"/>
                </a:cubicBezTo>
                <a:cubicBezTo>
                  <a:pt x="217066" y="1889449"/>
                  <a:pt x="255831" y="1951281"/>
                  <a:pt x="266700" y="1962150"/>
                </a:cubicBezTo>
                <a:cubicBezTo>
                  <a:pt x="276225" y="1971675"/>
                  <a:pt x="287005" y="1980092"/>
                  <a:pt x="295275" y="1990725"/>
                </a:cubicBezTo>
                <a:cubicBezTo>
                  <a:pt x="309331" y="2008797"/>
                  <a:pt x="320675" y="2028825"/>
                  <a:pt x="333375" y="2047875"/>
                </a:cubicBezTo>
                <a:lnTo>
                  <a:pt x="371475" y="2105025"/>
                </a:lnTo>
                <a:cubicBezTo>
                  <a:pt x="377825" y="2114550"/>
                  <a:pt x="382430" y="2125505"/>
                  <a:pt x="390525" y="2133600"/>
                </a:cubicBezTo>
                <a:lnTo>
                  <a:pt x="419100" y="2162175"/>
                </a:lnTo>
                <a:cubicBezTo>
                  <a:pt x="425450" y="2181225"/>
                  <a:pt x="427011" y="2202617"/>
                  <a:pt x="438150" y="2219325"/>
                </a:cubicBezTo>
                <a:cubicBezTo>
                  <a:pt x="450850" y="2238375"/>
                  <a:pt x="469010" y="2254755"/>
                  <a:pt x="476250" y="2276475"/>
                </a:cubicBezTo>
                <a:cubicBezTo>
                  <a:pt x="485796" y="2305114"/>
                  <a:pt x="484309" y="2309006"/>
                  <a:pt x="504825" y="2333625"/>
                </a:cubicBezTo>
                <a:cubicBezTo>
                  <a:pt x="513449" y="2343973"/>
                  <a:pt x="524776" y="2351852"/>
                  <a:pt x="533400" y="2362200"/>
                </a:cubicBezTo>
                <a:cubicBezTo>
                  <a:pt x="540729" y="2370994"/>
                  <a:pt x="544845" y="2382219"/>
                  <a:pt x="552450" y="2390775"/>
                </a:cubicBezTo>
                <a:cubicBezTo>
                  <a:pt x="570348" y="2410911"/>
                  <a:pt x="609600" y="2447925"/>
                  <a:pt x="609600" y="2447925"/>
                </a:cubicBezTo>
                <a:cubicBezTo>
                  <a:pt x="628143" y="2503555"/>
                  <a:pt x="604616" y="2452466"/>
                  <a:pt x="647700" y="2495550"/>
                </a:cubicBezTo>
                <a:cubicBezTo>
                  <a:pt x="655795" y="2503645"/>
                  <a:pt x="660683" y="2514417"/>
                  <a:pt x="666750" y="2524125"/>
                </a:cubicBezTo>
                <a:cubicBezTo>
                  <a:pt x="676562" y="2539824"/>
                  <a:pt x="683760" y="2557294"/>
                  <a:pt x="695325" y="2571750"/>
                </a:cubicBezTo>
                <a:cubicBezTo>
                  <a:pt x="727165" y="2611550"/>
                  <a:pt x="736446" y="2615039"/>
                  <a:pt x="771525" y="2638425"/>
                </a:cubicBezTo>
                <a:cubicBezTo>
                  <a:pt x="806724" y="2691223"/>
                  <a:pt x="770436" y="2649462"/>
                  <a:pt x="819150" y="2676525"/>
                </a:cubicBezTo>
                <a:cubicBezTo>
                  <a:pt x="839164" y="2687644"/>
                  <a:pt x="857250" y="2701925"/>
                  <a:pt x="876300" y="2714625"/>
                </a:cubicBezTo>
                <a:cubicBezTo>
                  <a:pt x="885825" y="2720975"/>
                  <a:pt x="894015" y="2730055"/>
                  <a:pt x="904875" y="2733675"/>
                </a:cubicBezTo>
                <a:cubicBezTo>
                  <a:pt x="923925" y="2740025"/>
                  <a:pt x="976224" y="2738526"/>
                  <a:pt x="962025" y="2752725"/>
                </a:cubicBezTo>
                <a:lnTo>
                  <a:pt x="952500" y="2762250"/>
                </a:lnTo>
              </a:path>
            </a:pathLst>
          </a:cu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4148919" y="2661313"/>
            <a:ext cx="832514" cy="368542"/>
          </a:xfrm>
          <a:custGeom>
            <a:avLst/>
            <a:gdLst>
              <a:gd name="connsiteX0" fmla="*/ 0 w 832514"/>
              <a:gd name="connsiteY0" fmla="*/ 0 h 368542"/>
              <a:gd name="connsiteX1" fmla="*/ 68239 w 832514"/>
              <a:gd name="connsiteY1" fmla="*/ 13648 h 368542"/>
              <a:gd name="connsiteX2" fmla="*/ 122830 w 832514"/>
              <a:gd name="connsiteY2" fmla="*/ 40944 h 368542"/>
              <a:gd name="connsiteX3" fmla="*/ 163774 w 832514"/>
              <a:gd name="connsiteY3" fmla="*/ 54591 h 368542"/>
              <a:gd name="connsiteX4" fmla="*/ 191069 w 832514"/>
              <a:gd name="connsiteY4" fmla="*/ 95535 h 368542"/>
              <a:gd name="connsiteX5" fmla="*/ 232012 w 832514"/>
              <a:gd name="connsiteY5" fmla="*/ 109183 h 368542"/>
              <a:gd name="connsiteX6" fmla="*/ 313899 w 832514"/>
              <a:gd name="connsiteY6" fmla="*/ 150126 h 368542"/>
              <a:gd name="connsiteX7" fmla="*/ 477672 w 832514"/>
              <a:gd name="connsiteY7" fmla="*/ 191069 h 368542"/>
              <a:gd name="connsiteX8" fmla="*/ 518615 w 832514"/>
              <a:gd name="connsiteY8" fmla="*/ 218365 h 368542"/>
              <a:gd name="connsiteX9" fmla="*/ 600502 w 832514"/>
              <a:gd name="connsiteY9" fmla="*/ 286603 h 368542"/>
              <a:gd name="connsiteX10" fmla="*/ 696036 w 832514"/>
              <a:gd name="connsiteY10" fmla="*/ 300251 h 368542"/>
              <a:gd name="connsiteX11" fmla="*/ 777923 w 832514"/>
              <a:gd name="connsiteY11" fmla="*/ 327547 h 368542"/>
              <a:gd name="connsiteX12" fmla="*/ 832514 w 832514"/>
              <a:gd name="connsiteY12" fmla="*/ 368490 h 3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32514" h="368542">
                <a:moveTo>
                  <a:pt x="0" y="0"/>
                </a:moveTo>
                <a:cubicBezTo>
                  <a:pt x="22746" y="4549"/>
                  <a:pt x="46233" y="6312"/>
                  <a:pt x="68239" y="13648"/>
                </a:cubicBezTo>
                <a:cubicBezTo>
                  <a:pt x="87540" y="20082"/>
                  <a:pt x="104130" y="32930"/>
                  <a:pt x="122830" y="40944"/>
                </a:cubicBezTo>
                <a:cubicBezTo>
                  <a:pt x="136053" y="46611"/>
                  <a:pt x="150126" y="50042"/>
                  <a:pt x="163774" y="54591"/>
                </a:cubicBezTo>
                <a:cubicBezTo>
                  <a:pt x="172872" y="68239"/>
                  <a:pt x="178261" y="85288"/>
                  <a:pt x="191069" y="95535"/>
                </a:cubicBezTo>
                <a:cubicBezTo>
                  <a:pt x="202302" y="104522"/>
                  <a:pt x="219145" y="102749"/>
                  <a:pt x="232012" y="109183"/>
                </a:cubicBezTo>
                <a:cubicBezTo>
                  <a:pt x="290900" y="138627"/>
                  <a:pt x="252155" y="136405"/>
                  <a:pt x="313899" y="150126"/>
                </a:cubicBezTo>
                <a:cubicBezTo>
                  <a:pt x="359942" y="160358"/>
                  <a:pt x="436310" y="163494"/>
                  <a:pt x="477672" y="191069"/>
                </a:cubicBezTo>
                <a:cubicBezTo>
                  <a:pt x="491320" y="200168"/>
                  <a:pt x="506014" y="207864"/>
                  <a:pt x="518615" y="218365"/>
                </a:cubicBezTo>
                <a:cubicBezTo>
                  <a:pt x="541461" y="237403"/>
                  <a:pt x="568736" y="277073"/>
                  <a:pt x="600502" y="286603"/>
                </a:cubicBezTo>
                <a:cubicBezTo>
                  <a:pt x="631313" y="295846"/>
                  <a:pt x="664191" y="295702"/>
                  <a:pt x="696036" y="300251"/>
                </a:cubicBezTo>
                <a:cubicBezTo>
                  <a:pt x="723332" y="309350"/>
                  <a:pt x="757578" y="307202"/>
                  <a:pt x="777923" y="327547"/>
                </a:cubicBezTo>
                <a:cubicBezTo>
                  <a:pt x="822083" y="371707"/>
                  <a:pt x="799565" y="368490"/>
                  <a:pt x="832514" y="368490"/>
                </a:cubicBezTo>
              </a:path>
            </a:pathLst>
          </a:cu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4790260" y="3029803"/>
            <a:ext cx="191173" cy="245660"/>
          </a:xfrm>
          <a:custGeom>
            <a:avLst/>
            <a:gdLst>
              <a:gd name="connsiteX0" fmla="*/ 191173 w 191173"/>
              <a:gd name="connsiteY0" fmla="*/ 0 h 245660"/>
              <a:gd name="connsiteX1" fmla="*/ 122934 w 191173"/>
              <a:gd name="connsiteY1" fmla="*/ 54591 h 245660"/>
              <a:gd name="connsiteX2" fmla="*/ 81991 w 191173"/>
              <a:gd name="connsiteY2" fmla="*/ 109182 h 245660"/>
              <a:gd name="connsiteX3" fmla="*/ 54695 w 191173"/>
              <a:gd name="connsiteY3" fmla="*/ 150125 h 245660"/>
              <a:gd name="connsiteX4" fmla="*/ 13752 w 191173"/>
              <a:gd name="connsiteY4" fmla="*/ 163773 h 245660"/>
              <a:gd name="connsiteX5" fmla="*/ 104 w 191173"/>
              <a:gd name="connsiteY5" fmla="*/ 245660 h 245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1173" h="245660">
                <a:moveTo>
                  <a:pt x="191173" y="0"/>
                </a:moveTo>
                <a:cubicBezTo>
                  <a:pt x="168427" y="18197"/>
                  <a:pt x="143532" y="33993"/>
                  <a:pt x="122934" y="54591"/>
                </a:cubicBezTo>
                <a:cubicBezTo>
                  <a:pt x="106850" y="70675"/>
                  <a:pt x="95212" y="90673"/>
                  <a:pt x="81991" y="109182"/>
                </a:cubicBezTo>
                <a:cubicBezTo>
                  <a:pt x="72457" y="122529"/>
                  <a:pt x="67503" y="139878"/>
                  <a:pt x="54695" y="150125"/>
                </a:cubicBezTo>
                <a:cubicBezTo>
                  <a:pt x="43461" y="159112"/>
                  <a:pt x="27400" y="159224"/>
                  <a:pt x="13752" y="163773"/>
                </a:cubicBezTo>
                <a:cubicBezTo>
                  <a:pt x="-2103" y="227191"/>
                  <a:pt x="104" y="199607"/>
                  <a:pt x="104" y="245660"/>
                </a:cubicBezTo>
              </a:path>
            </a:pathLst>
          </a:cu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4804012" y="3220872"/>
            <a:ext cx="395785" cy="286603"/>
          </a:xfrm>
          <a:custGeom>
            <a:avLst/>
            <a:gdLst>
              <a:gd name="connsiteX0" fmla="*/ 0 w 395785"/>
              <a:gd name="connsiteY0" fmla="*/ 0 h 286603"/>
              <a:gd name="connsiteX1" fmla="*/ 68239 w 395785"/>
              <a:gd name="connsiteY1" fmla="*/ 13647 h 286603"/>
              <a:gd name="connsiteX2" fmla="*/ 136478 w 395785"/>
              <a:gd name="connsiteY2" fmla="*/ 81886 h 286603"/>
              <a:gd name="connsiteX3" fmla="*/ 163773 w 395785"/>
              <a:gd name="connsiteY3" fmla="*/ 122829 h 286603"/>
              <a:gd name="connsiteX4" fmla="*/ 245660 w 395785"/>
              <a:gd name="connsiteY4" fmla="*/ 177421 h 286603"/>
              <a:gd name="connsiteX5" fmla="*/ 272955 w 395785"/>
              <a:gd name="connsiteY5" fmla="*/ 218364 h 286603"/>
              <a:gd name="connsiteX6" fmla="*/ 313898 w 395785"/>
              <a:gd name="connsiteY6" fmla="*/ 232012 h 286603"/>
              <a:gd name="connsiteX7" fmla="*/ 395785 w 395785"/>
              <a:gd name="connsiteY7" fmla="*/ 286603 h 286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5785" h="286603">
                <a:moveTo>
                  <a:pt x="0" y="0"/>
                </a:moveTo>
                <a:cubicBezTo>
                  <a:pt x="22746" y="4549"/>
                  <a:pt x="49363" y="164"/>
                  <a:pt x="68239" y="13647"/>
                </a:cubicBezTo>
                <a:cubicBezTo>
                  <a:pt x="215807" y="119052"/>
                  <a:pt x="-4265" y="34972"/>
                  <a:pt x="136478" y="81886"/>
                </a:cubicBezTo>
                <a:cubicBezTo>
                  <a:pt x="145576" y="95534"/>
                  <a:pt x="151429" y="112028"/>
                  <a:pt x="163773" y="122829"/>
                </a:cubicBezTo>
                <a:cubicBezTo>
                  <a:pt x="188462" y="144432"/>
                  <a:pt x="245660" y="177421"/>
                  <a:pt x="245660" y="177421"/>
                </a:cubicBezTo>
                <a:cubicBezTo>
                  <a:pt x="254758" y="191069"/>
                  <a:pt x="260147" y="208117"/>
                  <a:pt x="272955" y="218364"/>
                </a:cubicBezTo>
                <a:cubicBezTo>
                  <a:pt x="284188" y="227351"/>
                  <a:pt x="300675" y="226345"/>
                  <a:pt x="313898" y="232012"/>
                </a:cubicBezTo>
                <a:cubicBezTo>
                  <a:pt x="371736" y="256800"/>
                  <a:pt x="359328" y="250146"/>
                  <a:pt x="395785" y="286603"/>
                </a:cubicBezTo>
              </a:path>
            </a:pathLst>
          </a:cu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4148919" y="2620370"/>
            <a:ext cx="1037230" cy="887105"/>
          </a:xfrm>
          <a:custGeom>
            <a:avLst/>
            <a:gdLst>
              <a:gd name="connsiteX0" fmla="*/ 1037230 w 1037230"/>
              <a:gd name="connsiteY0" fmla="*/ 887105 h 887105"/>
              <a:gd name="connsiteX1" fmla="*/ 968991 w 1037230"/>
              <a:gd name="connsiteY1" fmla="*/ 832514 h 887105"/>
              <a:gd name="connsiteX2" fmla="*/ 887105 w 1037230"/>
              <a:gd name="connsiteY2" fmla="*/ 764275 h 887105"/>
              <a:gd name="connsiteX3" fmla="*/ 832514 w 1037230"/>
              <a:gd name="connsiteY3" fmla="*/ 682388 h 887105"/>
              <a:gd name="connsiteX4" fmla="*/ 709684 w 1037230"/>
              <a:gd name="connsiteY4" fmla="*/ 641445 h 887105"/>
              <a:gd name="connsiteX5" fmla="*/ 668741 w 1037230"/>
              <a:gd name="connsiteY5" fmla="*/ 627797 h 887105"/>
              <a:gd name="connsiteX6" fmla="*/ 627797 w 1037230"/>
              <a:gd name="connsiteY6" fmla="*/ 600502 h 887105"/>
              <a:gd name="connsiteX7" fmla="*/ 709684 w 1037230"/>
              <a:gd name="connsiteY7" fmla="*/ 559558 h 887105"/>
              <a:gd name="connsiteX8" fmla="*/ 764275 w 1037230"/>
              <a:gd name="connsiteY8" fmla="*/ 491320 h 887105"/>
              <a:gd name="connsiteX9" fmla="*/ 805218 w 1037230"/>
              <a:gd name="connsiteY9" fmla="*/ 409433 h 887105"/>
              <a:gd name="connsiteX10" fmla="*/ 709684 w 1037230"/>
              <a:gd name="connsiteY10" fmla="*/ 327546 h 887105"/>
              <a:gd name="connsiteX11" fmla="*/ 655093 w 1037230"/>
              <a:gd name="connsiteY11" fmla="*/ 313899 h 887105"/>
              <a:gd name="connsiteX12" fmla="*/ 573206 w 1037230"/>
              <a:gd name="connsiteY12" fmla="*/ 272955 h 887105"/>
              <a:gd name="connsiteX13" fmla="*/ 491320 w 1037230"/>
              <a:gd name="connsiteY13" fmla="*/ 245660 h 887105"/>
              <a:gd name="connsiteX14" fmla="*/ 450377 w 1037230"/>
              <a:gd name="connsiteY14" fmla="*/ 232012 h 887105"/>
              <a:gd name="connsiteX15" fmla="*/ 341194 w 1037230"/>
              <a:gd name="connsiteY15" fmla="*/ 204717 h 887105"/>
              <a:gd name="connsiteX16" fmla="*/ 300251 w 1037230"/>
              <a:gd name="connsiteY16" fmla="*/ 177421 h 887105"/>
              <a:gd name="connsiteX17" fmla="*/ 259308 w 1037230"/>
              <a:gd name="connsiteY17" fmla="*/ 163773 h 887105"/>
              <a:gd name="connsiteX18" fmla="*/ 218365 w 1037230"/>
              <a:gd name="connsiteY18" fmla="*/ 122830 h 887105"/>
              <a:gd name="connsiteX19" fmla="*/ 68239 w 1037230"/>
              <a:gd name="connsiteY19" fmla="*/ 109182 h 887105"/>
              <a:gd name="connsiteX20" fmla="*/ 0 w 1037230"/>
              <a:gd name="connsiteY20" fmla="*/ 40943 h 887105"/>
              <a:gd name="connsiteX21" fmla="*/ 27296 w 1037230"/>
              <a:gd name="connsiteY21" fmla="*/ 0 h 88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7230" h="887105">
                <a:moveTo>
                  <a:pt x="1037230" y="887105"/>
                </a:moveTo>
                <a:cubicBezTo>
                  <a:pt x="1014484" y="868908"/>
                  <a:pt x="990913" y="851696"/>
                  <a:pt x="968991" y="832514"/>
                </a:cubicBezTo>
                <a:cubicBezTo>
                  <a:pt x="884923" y="758954"/>
                  <a:pt x="970900" y="820137"/>
                  <a:pt x="887105" y="764275"/>
                </a:cubicBezTo>
                <a:cubicBezTo>
                  <a:pt x="868908" y="736979"/>
                  <a:pt x="863636" y="692762"/>
                  <a:pt x="832514" y="682388"/>
                </a:cubicBezTo>
                <a:lnTo>
                  <a:pt x="709684" y="641445"/>
                </a:lnTo>
                <a:cubicBezTo>
                  <a:pt x="696036" y="636896"/>
                  <a:pt x="680711" y="635777"/>
                  <a:pt x="668741" y="627797"/>
                </a:cubicBezTo>
                <a:lnTo>
                  <a:pt x="627797" y="600502"/>
                </a:lnTo>
                <a:cubicBezTo>
                  <a:pt x="654770" y="591511"/>
                  <a:pt x="690442" y="583611"/>
                  <a:pt x="709684" y="559558"/>
                </a:cubicBezTo>
                <a:cubicBezTo>
                  <a:pt x="785020" y="465387"/>
                  <a:pt x="646941" y="569542"/>
                  <a:pt x="764275" y="491320"/>
                </a:cubicBezTo>
                <a:cubicBezTo>
                  <a:pt x="769672" y="483224"/>
                  <a:pt x="812589" y="426631"/>
                  <a:pt x="805218" y="409433"/>
                </a:cubicBezTo>
                <a:cubicBezTo>
                  <a:pt x="797591" y="391636"/>
                  <a:pt x="734713" y="338273"/>
                  <a:pt x="709684" y="327546"/>
                </a:cubicBezTo>
                <a:cubicBezTo>
                  <a:pt x="692444" y="320157"/>
                  <a:pt x="673128" y="319052"/>
                  <a:pt x="655093" y="313899"/>
                </a:cubicBezTo>
                <a:cubicBezTo>
                  <a:pt x="550575" y="284037"/>
                  <a:pt x="680865" y="320803"/>
                  <a:pt x="573206" y="272955"/>
                </a:cubicBezTo>
                <a:cubicBezTo>
                  <a:pt x="546914" y="261270"/>
                  <a:pt x="518615" y="254758"/>
                  <a:pt x="491320" y="245660"/>
                </a:cubicBezTo>
                <a:cubicBezTo>
                  <a:pt x="477672" y="241111"/>
                  <a:pt x="464484" y="234833"/>
                  <a:pt x="450377" y="232012"/>
                </a:cubicBezTo>
                <a:cubicBezTo>
                  <a:pt x="368031" y="215543"/>
                  <a:pt x="404145" y="225699"/>
                  <a:pt x="341194" y="204717"/>
                </a:cubicBezTo>
                <a:cubicBezTo>
                  <a:pt x="327546" y="195618"/>
                  <a:pt x="314922" y="184757"/>
                  <a:pt x="300251" y="177421"/>
                </a:cubicBezTo>
                <a:cubicBezTo>
                  <a:pt x="287384" y="170987"/>
                  <a:pt x="271278" y="171753"/>
                  <a:pt x="259308" y="163773"/>
                </a:cubicBezTo>
                <a:cubicBezTo>
                  <a:pt x="243249" y="153067"/>
                  <a:pt x="236923" y="128132"/>
                  <a:pt x="218365" y="122830"/>
                </a:cubicBezTo>
                <a:cubicBezTo>
                  <a:pt x="170050" y="109026"/>
                  <a:pt x="118281" y="113731"/>
                  <a:pt x="68239" y="109182"/>
                </a:cubicBezTo>
                <a:cubicBezTo>
                  <a:pt x="50041" y="97050"/>
                  <a:pt x="0" y="71272"/>
                  <a:pt x="0" y="40943"/>
                </a:cubicBezTo>
                <a:cubicBezTo>
                  <a:pt x="0" y="24540"/>
                  <a:pt x="27296" y="0"/>
                  <a:pt x="27296" y="0"/>
                </a:cubicBez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3738168" y="2715904"/>
            <a:ext cx="425105" cy="1065128"/>
          </a:xfrm>
          <a:custGeom>
            <a:avLst/>
            <a:gdLst>
              <a:gd name="connsiteX0" fmla="*/ 397104 w 425105"/>
              <a:gd name="connsiteY0" fmla="*/ 0 h 1065128"/>
              <a:gd name="connsiteX1" fmla="*/ 424399 w 425105"/>
              <a:gd name="connsiteY1" fmla="*/ 68239 h 1065128"/>
              <a:gd name="connsiteX2" fmla="*/ 383456 w 425105"/>
              <a:gd name="connsiteY2" fmla="*/ 163774 h 1065128"/>
              <a:gd name="connsiteX3" fmla="*/ 356160 w 425105"/>
              <a:gd name="connsiteY3" fmla="*/ 245660 h 1065128"/>
              <a:gd name="connsiteX4" fmla="*/ 315217 w 425105"/>
              <a:gd name="connsiteY4" fmla="*/ 423081 h 1065128"/>
              <a:gd name="connsiteX5" fmla="*/ 246978 w 425105"/>
              <a:gd name="connsiteY5" fmla="*/ 518615 h 1065128"/>
              <a:gd name="connsiteX6" fmla="*/ 178739 w 425105"/>
              <a:gd name="connsiteY6" fmla="*/ 586854 h 1065128"/>
              <a:gd name="connsiteX7" fmla="*/ 137796 w 425105"/>
              <a:gd name="connsiteY7" fmla="*/ 709684 h 1065128"/>
              <a:gd name="connsiteX8" fmla="*/ 110501 w 425105"/>
              <a:gd name="connsiteY8" fmla="*/ 791571 h 1065128"/>
              <a:gd name="connsiteX9" fmla="*/ 96853 w 425105"/>
              <a:gd name="connsiteY9" fmla="*/ 832514 h 1065128"/>
              <a:gd name="connsiteX10" fmla="*/ 55910 w 425105"/>
              <a:gd name="connsiteY10" fmla="*/ 996287 h 1065128"/>
              <a:gd name="connsiteX11" fmla="*/ 14966 w 425105"/>
              <a:gd name="connsiteY11" fmla="*/ 1023583 h 1065128"/>
              <a:gd name="connsiteX12" fmla="*/ 14966 w 425105"/>
              <a:gd name="connsiteY12" fmla="*/ 1050878 h 1065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5105" h="1065128">
                <a:moveTo>
                  <a:pt x="397104" y="0"/>
                </a:moveTo>
                <a:cubicBezTo>
                  <a:pt x="406202" y="22746"/>
                  <a:pt x="421694" y="43890"/>
                  <a:pt x="424399" y="68239"/>
                </a:cubicBezTo>
                <a:cubicBezTo>
                  <a:pt x="430014" y="118780"/>
                  <a:pt x="400831" y="124680"/>
                  <a:pt x="383456" y="163774"/>
                </a:cubicBezTo>
                <a:cubicBezTo>
                  <a:pt x="371771" y="190066"/>
                  <a:pt x="365259" y="218365"/>
                  <a:pt x="356160" y="245660"/>
                </a:cubicBezTo>
                <a:cubicBezTo>
                  <a:pt x="345058" y="323382"/>
                  <a:pt x="346771" y="352086"/>
                  <a:pt x="315217" y="423081"/>
                </a:cubicBezTo>
                <a:cubicBezTo>
                  <a:pt x="307647" y="440113"/>
                  <a:pt x="252912" y="510307"/>
                  <a:pt x="246978" y="518615"/>
                </a:cubicBezTo>
                <a:cubicBezTo>
                  <a:pt x="205620" y="576517"/>
                  <a:pt x="238296" y="547151"/>
                  <a:pt x="178739" y="586854"/>
                </a:cubicBezTo>
                <a:cubicBezTo>
                  <a:pt x="128696" y="686942"/>
                  <a:pt x="169543" y="593276"/>
                  <a:pt x="137796" y="709684"/>
                </a:cubicBezTo>
                <a:cubicBezTo>
                  <a:pt x="130226" y="737442"/>
                  <a:pt x="119599" y="764275"/>
                  <a:pt x="110501" y="791571"/>
                </a:cubicBezTo>
                <a:lnTo>
                  <a:pt x="96853" y="832514"/>
                </a:lnTo>
                <a:cubicBezTo>
                  <a:pt x="89266" y="900800"/>
                  <a:pt x="102922" y="949275"/>
                  <a:pt x="55910" y="996287"/>
                </a:cubicBezTo>
                <a:cubicBezTo>
                  <a:pt x="44311" y="1007886"/>
                  <a:pt x="28614" y="1014484"/>
                  <a:pt x="14966" y="1023583"/>
                </a:cubicBezTo>
                <a:cubicBezTo>
                  <a:pt x="-715" y="1070629"/>
                  <a:pt x="-8853" y="1074699"/>
                  <a:pt x="14966" y="1050878"/>
                </a:cubicBez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753134" y="3807725"/>
            <a:ext cx="3425588" cy="834334"/>
          </a:xfrm>
          <a:custGeom>
            <a:avLst/>
            <a:gdLst>
              <a:gd name="connsiteX0" fmla="*/ 0 w 3425588"/>
              <a:gd name="connsiteY0" fmla="*/ 0 h 834334"/>
              <a:gd name="connsiteX1" fmla="*/ 122830 w 3425588"/>
              <a:gd name="connsiteY1" fmla="*/ 27296 h 834334"/>
              <a:gd name="connsiteX2" fmla="*/ 204717 w 3425588"/>
              <a:gd name="connsiteY2" fmla="*/ 95535 h 834334"/>
              <a:gd name="connsiteX3" fmla="*/ 232012 w 3425588"/>
              <a:gd name="connsiteY3" fmla="*/ 136478 h 834334"/>
              <a:gd name="connsiteX4" fmla="*/ 245660 w 3425588"/>
              <a:gd name="connsiteY4" fmla="*/ 177421 h 834334"/>
              <a:gd name="connsiteX5" fmla="*/ 300251 w 3425588"/>
              <a:gd name="connsiteY5" fmla="*/ 218365 h 834334"/>
              <a:gd name="connsiteX6" fmla="*/ 395785 w 3425588"/>
              <a:gd name="connsiteY6" fmla="*/ 313899 h 834334"/>
              <a:gd name="connsiteX7" fmla="*/ 436729 w 3425588"/>
              <a:gd name="connsiteY7" fmla="*/ 354842 h 834334"/>
              <a:gd name="connsiteX8" fmla="*/ 504967 w 3425588"/>
              <a:gd name="connsiteY8" fmla="*/ 450376 h 834334"/>
              <a:gd name="connsiteX9" fmla="*/ 545911 w 3425588"/>
              <a:gd name="connsiteY9" fmla="*/ 491320 h 834334"/>
              <a:gd name="connsiteX10" fmla="*/ 655093 w 3425588"/>
              <a:gd name="connsiteY10" fmla="*/ 559559 h 834334"/>
              <a:gd name="connsiteX11" fmla="*/ 818866 w 3425588"/>
              <a:gd name="connsiteY11" fmla="*/ 614150 h 834334"/>
              <a:gd name="connsiteX12" fmla="*/ 914400 w 3425588"/>
              <a:gd name="connsiteY12" fmla="*/ 709684 h 834334"/>
              <a:gd name="connsiteX13" fmla="*/ 955344 w 3425588"/>
              <a:gd name="connsiteY13" fmla="*/ 750627 h 834334"/>
              <a:gd name="connsiteX14" fmla="*/ 1023582 w 3425588"/>
              <a:gd name="connsiteY14" fmla="*/ 764275 h 834334"/>
              <a:gd name="connsiteX15" fmla="*/ 1828800 w 3425588"/>
              <a:gd name="connsiteY15" fmla="*/ 764275 h 834334"/>
              <a:gd name="connsiteX16" fmla="*/ 1978926 w 3425588"/>
              <a:gd name="connsiteY16" fmla="*/ 750627 h 834334"/>
              <a:gd name="connsiteX17" fmla="*/ 2115403 w 3425588"/>
              <a:gd name="connsiteY17" fmla="*/ 696036 h 834334"/>
              <a:gd name="connsiteX18" fmla="*/ 2169994 w 3425588"/>
              <a:gd name="connsiteY18" fmla="*/ 668741 h 834334"/>
              <a:gd name="connsiteX19" fmla="*/ 2306472 w 3425588"/>
              <a:gd name="connsiteY19" fmla="*/ 627797 h 834334"/>
              <a:gd name="connsiteX20" fmla="*/ 2688609 w 3425588"/>
              <a:gd name="connsiteY20" fmla="*/ 614150 h 834334"/>
              <a:gd name="connsiteX21" fmla="*/ 2975212 w 3425588"/>
              <a:gd name="connsiteY21" fmla="*/ 627797 h 834334"/>
              <a:gd name="connsiteX22" fmla="*/ 3043451 w 3425588"/>
              <a:gd name="connsiteY22" fmla="*/ 641445 h 834334"/>
              <a:gd name="connsiteX23" fmla="*/ 3125338 w 3425588"/>
              <a:gd name="connsiteY23" fmla="*/ 655093 h 834334"/>
              <a:gd name="connsiteX24" fmla="*/ 3330054 w 3425588"/>
              <a:gd name="connsiteY24" fmla="*/ 655093 h 834334"/>
              <a:gd name="connsiteX25" fmla="*/ 3370997 w 3425588"/>
              <a:gd name="connsiteY25" fmla="*/ 586854 h 834334"/>
              <a:gd name="connsiteX26" fmla="*/ 3411941 w 3425588"/>
              <a:gd name="connsiteY26" fmla="*/ 559559 h 834334"/>
              <a:gd name="connsiteX27" fmla="*/ 3425588 w 3425588"/>
              <a:gd name="connsiteY27" fmla="*/ 518615 h 834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5588" h="834334">
                <a:moveTo>
                  <a:pt x="0" y="0"/>
                </a:moveTo>
                <a:cubicBezTo>
                  <a:pt x="12146" y="2429"/>
                  <a:pt x="105965" y="20068"/>
                  <a:pt x="122830" y="27296"/>
                </a:cubicBezTo>
                <a:cubicBezTo>
                  <a:pt x="150664" y="39225"/>
                  <a:pt x="186499" y="73673"/>
                  <a:pt x="204717" y="95535"/>
                </a:cubicBezTo>
                <a:cubicBezTo>
                  <a:pt x="215218" y="108136"/>
                  <a:pt x="224677" y="121807"/>
                  <a:pt x="232012" y="136478"/>
                </a:cubicBezTo>
                <a:cubicBezTo>
                  <a:pt x="238446" y="149345"/>
                  <a:pt x="236450" y="166369"/>
                  <a:pt x="245660" y="177421"/>
                </a:cubicBezTo>
                <a:cubicBezTo>
                  <a:pt x="260222" y="194895"/>
                  <a:pt x="283420" y="203064"/>
                  <a:pt x="300251" y="218365"/>
                </a:cubicBezTo>
                <a:cubicBezTo>
                  <a:pt x="333574" y="248659"/>
                  <a:pt x="363940" y="282054"/>
                  <a:pt x="395785" y="313899"/>
                </a:cubicBezTo>
                <a:cubicBezTo>
                  <a:pt x="409433" y="327547"/>
                  <a:pt x="426023" y="338783"/>
                  <a:pt x="436729" y="354842"/>
                </a:cubicBezTo>
                <a:cubicBezTo>
                  <a:pt x="458331" y="387245"/>
                  <a:pt x="479574" y="420751"/>
                  <a:pt x="504967" y="450376"/>
                </a:cubicBezTo>
                <a:cubicBezTo>
                  <a:pt x="517528" y="465031"/>
                  <a:pt x="530301" y="479968"/>
                  <a:pt x="545911" y="491320"/>
                </a:cubicBezTo>
                <a:cubicBezTo>
                  <a:pt x="580620" y="516563"/>
                  <a:pt x="614908" y="544490"/>
                  <a:pt x="655093" y="559559"/>
                </a:cubicBezTo>
                <a:cubicBezTo>
                  <a:pt x="781838" y="607088"/>
                  <a:pt x="726567" y="591075"/>
                  <a:pt x="818866" y="614150"/>
                </a:cubicBezTo>
                <a:lnTo>
                  <a:pt x="914400" y="709684"/>
                </a:lnTo>
                <a:cubicBezTo>
                  <a:pt x="928048" y="723332"/>
                  <a:pt x="936418" y="746842"/>
                  <a:pt x="955344" y="750627"/>
                </a:cubicBezTo>
                <a:lnTo>
                  <a:pt x="1023582" y="764275"/>
                </a:lnTo>
                <a:cubicBezTo>
                  <a:pt x="1301070" y="903021"/>
                  <a:pt x="1070691" y="798735"/>
                  <a:pt x="1828800" y="764275"/>
                </a:cubicBezTo>
                <a:cubicBezTo>
                  <a:pt x="1878997" y="761993"/>
                  <a:pt x="1928884" y="755176"/>
                  <a:pt x="1978926" y="750627"/>
                </a:cubicBezTo>
                <a:cubicBezTo>
                  <a:pt x="2214564" y="632808"/>
                  <a:pt x="1947015" y="759181"/>
                  <a:pt x="2115403" y="696036"/>
                </a:cubicBezTo>
                <a:cubicBezTo>
                  <a:pt x="2134452" y="688893"/>
                  <a:pt x="2151104" y="676297"/>
                  <a:pt x="2169994" y="668741"/>
                </a:cubicBezTo>
                <a:cubicBezTo>
                  <a:pt x="2179676" y="664868"/>
                  <a:pt x="2282640" y="629286"/>
                  <a:pt x="2306472" y="627797"/>
                </a:cubicBezTo>
                <a:cubicBezTo>
                  <a:pt x="2433684" y="619846"/>
                  <a:pt x="2561230" y="618699"/>
                  <a:pt x="2688609" y="614150"/>
                </a:cubicBezTo>
                <a:cubicBezTo>
                  <a:pt x="2784143" y="618699"/>
                  <a:pt x="2879851" y="620462"/>
                  <a:pt x="2975212" y="627797"/>
                </a:cubicBezTo>
                <a:cubicBezTo>
                  <a:pt x="2998340" y="629576"/>
                  <a:pt x="3020628" y="637295"/>
                  <a:pt x="3043451" y="641445"/>
                </a:cubicBezTo>
                <a:cubicBezTo>
                  <a:pt x="3070677" y="646395"/>
                  <a:pt x="3098042" y="650544"/>
                  <a:pt x="3125338" y="655093"/>
                </a:cubicBezTo>
                <a:cubicBezTo>
                  <a:pt x="3198052" y="679332"/>
                  <a:pt x="3228855" y="695573"/>
                  <a:pt x="3330054" y="655093"/>
                </a:cubicBezTo>
                <a:cubicBezTo>
                  <a:pt x="3354683" y="645241"/>
                  <a:pt x="3353734" y="606994"/>
                  <a:pt x="3370997" y="586854"/>
                </a:cubicBezTo>
                <a:cubicBezTo>
                  <a:pt x="3381672" y="574400"/>
                  <a:pt x="3398293" y="568657"/>
                  <a:pt x="3411941" y="559559"/>
                </a:cubicBezTo>
                <a:lnTo>
                  <a:pt x="3425588" y="518615"/>
                </a:ln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86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92608"/>
            <a:ext cx="89062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prstClr val="black"/>
                </a:solidFill>
              </a:rPr>
              <a:t>Acts 14</a:t>
            </a:r>
          </a:p>
          <a:p>
            <a:pPr algn="ctr"/>
            <a:r>
              <a:rPr lang="en-US" sz="3200" i="1" dirty="0">
                <a:solidFill>
                  <a:srgbClr val="FFC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Opposition Faced &amp; Completion of the First Journey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773936"/>
            <a:ext cx="844905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solidFill>
                  <a:prstClr val="black"/>
                </a:solidFill>
              </a:rPr>
              <a:t>At </a:t>
            </a:r>
            <a:r>
              <a:rPr lang="en-US" sz="2400" b="1" u="sng" dirty="0" err="1">
                <a:solidFill>
                  <a:prstClr val="black"/>
                </a:solidFill>
              </a:rPr>
              <a:t>Iconium</a:t>
            </a:r>
            <a:r>
              <a:rPr lang="en-US" sz="2400" b="1" u="sng" dirty="0">
                <a:solidFill>
                  <a:prstClr val="black"/>
                </a:solidFill>
              </a:rPr>
              <a:t> </a:t>
            </a:r>
            <a:r>
              <a:rPr lang="en-US" sz="2400" dirty="0">
                <a:solidFill>
                  <a:prstClr val="black"/>
                </a:solidFill>
              </a:rPr>
              <a:t>(vv. 1-7)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Great multitudes believed (v. 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Some unbelieving Jews created a stir (vv. 2-7)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>
              <a:solidFill>
                <a:prstClr val="black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solidFill>
                  <a:prstClr val="black"/>
                </a:solidFill>
              </a:rPr>
              <a:t>At </a:t>
            </a:r>
            <a:r>
              <a:rPr lang="en-US" sz="2400" b="1" u="sng" dirty="0" err="1">
                <a:solidFill>
                  <a:prstClr val="black"/>
                </a:solidFill>
              </a:rPr>
              <a:t>Lystra</a:t>
            </a:r>
            <a:r>
              <a:rPr lang="en-US" sz="2400" b="1" u="sng" dirty="0">
                <a:solidFill>
                  <a:prstClr val="black"/>
                </a:solidFill>
              </a:rPr>
              <a:t> </a:t>
            </a:r>
            <a:r>
              <a:rPr lang="en-US" sz="2400" dirty="0">
                <a:solidFill>
                  <a:prstClr val="black"/>
                </a:solidFill>
              </a:rPr>
              <a:t>(vv. 8-20a)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Crippled man healed (vv. 8-10)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People attempted to worship Paul and Barnabas (vv. 11-18)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Jews (from Antioch) persecuted the disciples and stoned Paul (vv. 19-20a)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>
              <a:solidFill>
                <a:prstClr val="black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solidFill>
                  <a:prstClr val="black"/>
                </a:solidFill>
              </a:rPr>
              <a:t>At </a:t>
            </a:r>
            <a:r>
              <a:rPr lang="en-US" sz="2400" b="1" u="sng" dirty="0" err="1">
                <a:solidFill>
                  <a:prstClr val="black"/>
                </a:solidFill>
              </a:rPr>
              <a:t>Derbe</a:t>
            </a:r>
            <a:r>
              <a:rPr lang="en-US" sz="2400" b="1" u="sng" dirty="0">
                <a:solidFill>
                  <a:prstClr val="black"/>
                </a:solidFill>
              </a:rPr>
              <a:t> and the Return Trip Home </a:t>
            </a:r>
            <a:r>
              <a:rPr lang="en-US" sz="2400" dirty="0">
                <a:solidFill>
                  <a:prstClr val="black"/>
                </a:solidFill>
              </a:rPr>
              <a:t>(vv. 20b-28)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Many believed at </a:t>
            </a:r>
            <a:r>
              <a:rPr lang="en-US" sz="2400" i="1" dirty="0" err="1">
                <a:solidFill>
                  <a:prstClr val="black"/>
                </a:solidFill>
              </a:rPr>
              <a:t>Derbe</a:t>
            </a:r>
            <a:r>
              <a:rPr lang="en-US" sz="2400" i="1" dirty="0">
                <a:solidFill>
                  <a:prstClr val="black"/>
                </a:solidFill>
              </a:rPr>
              <a:t> (vv. 20b-21)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solidFill>
                  <a:prstClr val="black"/>
                </a:solidFill>
              </a:rPr>
              <a:t>Return home and revisiting churches (vv. 21-28)</a:t>
            </a:r>
          </a:p>
        </p:txBody>
      </p:sp>
    </p:spTree>
    <p:extLst>
      <p:ext uri="{BB962C8B-B14F-4D97-AF65-F5344CB8AC3E}">
        <p14:creationId xmlns:p14="http://schemas.microsoft.com/office/powerpoint/2010/main" val="241612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keyway.ca/gif/antioch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021" y="2048256"/>
            <a:ext cx="2599427" cy="42740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6537278" y="2374710"/>
            <a:ext cx="1091821" cy="450377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24084" y="409432"/>
            <a:ext cx="59094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Technical" panose="03050502040202020B03" pitchFamily="66" charset="0"/>
              </a:rPr>
              <a:t>The Church At Antioch</a:t>
            </a:r>
            <a:endParaRPr lang="en-US" sz="4000" dirty="0">
              <a:latin typeface="Technical" panose="03050502040202020B03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7909" y="1406571"/>
            <a:ext cx="420351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Was first church among Gentiles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Well taught by Saul &amp; Barnabas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Strong church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Evangelistic church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Influential church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Illustrious church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93926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45645" y="442700"/>
            <a:ext cx="6135013" cy="46567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ts val="11700"/>
              </a:lnSpc>
            </a:pPr>
            <a:r>
              <a:rPr lang="en-US" sz="11500" b="1" cap="none" spc="0" dirty="0" smtClean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chnical" panose="03050502040202020B03" pitchFamily="66" charset="0"/>
              </a:rPr>
              <a:t>An</a:t>
            </a:r>
          </a:p>
          <a:p>
            <a:pPr algn="ctr">
              <a:lnSpc>
                <a:spcPts val="11700"/>
              </a:lnSpc>
            </a:pPr>
            <a:r>
              <a:rPr lang="en-US" sz="11500" b="1" cap="none" spc="0" dirty="0" smtClean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chnical" panose="03050502040202020B03" pitchFamily="66" charset="0"/>
              </a:rPr>
              <a:t>Illustrious</a:t>
            </a:r>
          </a:p>
          <a:p>
            <a:pPr algn="ctr">
              <a:lnSpc>
                <a:spcPts val="11700"/>
              </a:lnSpc>
            </a:pPr>
            <a:r>
              <a:rPr lang="en-US" sz="11500" b="1" cap="none" spc="0" dirty="0" smtClean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chnical" panose="03050502040202020B03" pitchFamily="66" charset="0"/>
              </a:rPr>
              <a:t>Church</a:t>
            </a:r>
            <a:endParaRPr lang="en-US" sz="11500" b="1" cap="none" spc="0" dirty="0">
              <a:ln/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chnical" panose="03050502040202020B03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401236"/>
            <a:ext cx="9144000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Acts 13-14</a:t>
            </a:r>
          </a:p>
        </p:txBody>
      </p:sp>
    </p:spTree>
    <p:extLst>
      <p:ext uri="{BB962C8B-B14F-4D97-AF65-F5344CB8AC3E}">
        <p14:creationId xmlns:p14="http://schemas.microsoft.com/office/powerpoint/2010/main" val="234757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81926" y="210688"/>
            <a:ext cx="795326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cap="none" spc="0" dirty="0" smtClean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chnical" panose="03050502040202020B03" pitchFamily="66" charset="0"/>
              </a:rPr>
              <a:t>An Illustrious Church</a:t>
            </a:r>
            <a:endParaRPr lang="en-US" sz="7200" b="1" cap="none" spc="0" dirty="0">
              <a:ln/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chnical" panose="03050502040202020B03" pitchFamily="66" charset="0"/>
            </a:endParaRPr>
          </a:p>
        </p:txBody>
      </p:sp>
      <p:sp>
        <p:nvSpPr>
          <p:cNvPr id="6" name="Bevel 5"/>
          <p:cNvSpPr/>
          <p:nvPr/>
        </p:nvSpPr>
        <p:spPr>
          <a:xfrm>
            <a:off x="806823" y="1694329"/>
            <a:ext cx="7611036" cy="833718"/>
          </a:xfrm>
          <a:prstGeom prst="bevel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/>
            </a:pPr>
            <a:r>
              <a:rPr lang="en-US" sz="3600" dirty="0" smtClean="0">
                <a:solidFill>
                  <a:schemeClr val="accent4">
                    <a:lumMod val="75000"/>
                  </a:schemeClr>
                </a:solidFill>
                <a:latin typeface="Technical" panose="03050502040202020B03" pitchFamily="66" charset="0"/>
              </a:rPr>
              <a:t>Something it Has</a:t>
            </a:r>
            <a:endParaRPr lang="en-US" sz="3600" dirty="0">
              <a:solidFill>
                <a:schemeClr val="accent4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  <p:sp>
        <p:nvSpPr>
          <p:cNvPr id="15" name="Bevel 14"/>
          <p:cNvSpPr/>
          <p:nvPr/>
        </p:nvSpPr>
        <p:spPr>
          <a:xfrm>
            <a:off x="806823" y="1694329"/>
            <a:ext cx="7611036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Has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55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/>
          <p:cNvSpPr/>
          <p:nvPr/>
        </p:nvSpPr>
        <p:spPr>
          <a:xfrm rot="16200000">
            <a:off x="-2348148" y="3067729"/>
            <a:ext cx="6119015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Has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96788" y="425080"/>
            <a:ext cx="7165074" cy="95410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Those who are involved in important work – though not in the forefront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96788" y="1700465"/>
            <a:ext cx="70338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 smtClean="0"/>
              <a:t>Five prophets and teachers at Antioch </a:t>
            </a:r>
            <a:r>
              <a:rPr lang="en-US" sz="2400" dirty="0" smtClean="0"/>
              <a:t>(13:1)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Barnabas (Acts 4:26; 9:27; 11:22-30; 12:24-25)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Simeon – Niger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err="1" smtClean="0"/>
              <a:t>Lucious</a:t>
            </a:r>
            <a:r>
              <a:rPr lang="en-US" sz="2400" i="1" dirty="0" smtClean="0"/>
              <a:t> of Cyrene (Rom. 16:21)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err="1" smtClean="0"/>
              <a:t>Manaen</a:t>
            </a:r>
            <a:r>
              <a:rPr lang="en-US" sz="2400" i="1" dirty="0" smtClean="0"/>
              <a:t> -  brought up with Herod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Saul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83211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/>
          <p:cNvSpPr/>
          <p:nvPr/>
        </p:nvSpPr>
        <p:spPr>
          <a:xfrm rot="16200000">
            <a:off x="-2348148" y="3067729"/>
            <a:ext cx="6119015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Has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96788" y="425080"/>
            <a:ext cx="7165074" cy="95410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Those who are involved in important work – though not in the forefront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96788" y="1700465"/>
            <a:ext cx="703386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 smtClean="0"/>
              <a:t>Five prophets and teachers at Antioch </a:t>
            </a:r>
            <a:r>
              <a:rPr lang="en-US" sz="2400" dirty="0" smtClean="0"/>
              <a:t>(13:1)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 smtClean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 smtClean="0"/>
              <a:t>John Mark </a:t>
            </a:r>
            <a:r>
              <a:rPr lang="en-US" sz="2400" dirty="0" smtClean="0"/>
              <a:t>(13:5)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Nephew of Barnabas (Col. 4:10)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Mother was devout (Acts 12:12)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Brought to Antioch from Jerusalem (Acts 12:25)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He assisted &amp; helped in the work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419542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/>
          <p:cNvSpPr/>
          <p:nvPr/>
        </p:nvSpPr>
        <p:spPr>
          <a:xfrm rot="16200000">
            <a:off x="-2348148" y="3067729"/>
            <a:ext cx="6119015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Has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96788" y="425080"/>
            <a:ext cx="7165074" cy="95410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Those who are involved in important work – though not in the forefront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96788" y="1700465"/>
            <a:ext cx="716507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 smtClean="0"/>
              <a:t>Five prophets and teachers at Antioch </a:t>
            </a:r>
            <a:r>
              <a:rPr lang="en-US" sz="2400" dirty="0" smtClean="0"/>
              <a:t>(13:1)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 smtClean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 smtClean="0"/>
              <a:t>John Mark </a:t>
            </a:r>
            <a:r>
              <a:rPr lang="en-US" sz="2400" dirty="0" smtClean="0"/>
              <a:t>(13:5)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 smtClean="0"/>
              <a:t>Barnabas &amp; Saul were in forefront – others were not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Mark to a lesser degree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Traveled with Saul &amp; later Barnabas (15:39)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Wrote the book of Mark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Others: Simeon, </a:t>
            </a:r>
            <a:r>
              <a:rPr lang="en-US" sz="2400" i="1" dirty="0" err="1" smtClean="0"/>
              <a:t>Lucious</a:t>
            </a:r>
            <a:r>
              <a:rPr lang="en-US" sz="2400" i="1" dirty="0" smtClean="0"/>
              <a:t>, </a:t>
            </a:r>
            <a:r>
              <a:rPr lang="en-US" sz="2400" i="1" dirty="0" err="1" smtClean="0"/>
              <a:t>Manaen</a:t>
            </a:r>
            <a:endParaRPr lang="en-US" sz="2400" i="1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Many who are not in forefront – yet vital 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Deacons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Teachers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Work privately – better than publicly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Encourage / support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759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81926" y="210688"/>
            <a:ext cx="795326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cap="none" spc="0" dirty="0" smtClean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chnical" panose="03050502040202020B03" pitchFamily="66" charset="0"/>
              </a:rPr>
              <a:t>An Illustrious Church</a:t>
            </a:r>
            <a:endParaRPr lang="en-US" sz="7200" b="1" cap="none" spc="0" dirty="0">
              <a:ln/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chnical" panose="03050502040202020B03" pitchFamily="66" charset="0"/>
            </a:endParaRPr>
          </a:p>
        </p:txBody>
      </p:sp>
      <p:sp>
        <p:nvSpPr>
          <p:cNvPr id="6" name="Bevel 5"/>
          <p:cNvSpPr/>
          <p:nvPr/>
        </p:nvSpPr>
        <p:spPr>
          <a:xfrm>
            <a:off x="806823" y="1694329"/>
            <a:ext cx="7611036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Has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  <p:sp>
        <p:nvSpPr>
          <p:cNvPr id="9" name="Bevel 8"/>
          <p:cNvSpPr/>
          <p:nvPr/>
        </p:nvSpPr>
        <p:spPr>
          <a:xfrm>
            <a:off x="806823" y="2707340"/>
            <a:ext cx="7611036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Seeks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06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2378724" y="3012143"/>
            <a:ext cx="6202907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Seeks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96788" y="42508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Those who want to hear the truth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96788" y="1443793"/>
            <a:ext cx="70338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 err="1" smtClean="0"/>
              <a:t>Sergius</a:t>
            </a:r>
            <a:r>
              <a:rPr lang="en-US" sz="2400" b="1" dirty="0" smtClean="0"/>
              <a:t> Paulus </a:t>
            </a:r>
            <a:r>
              <a:rPr lang="en-US" sz="2400" dirty="0" smtClean="0"/>
              <a:t>(13:7-12)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Asked to hear word of God (v. 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Effort to turn him away (vv. 8-11)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Believed what he heard (v. 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Astonished at teaching (doctrine) of Lord (v. 12)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66003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2378724" y="3012143"/>
            <a:ext cx="6202907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Seeks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96788" y="42508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Those who want to hear the truth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96788" y="1443793"/>
            <a:ext cx="7033865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 err="1" smtClean="0"/>
              <a:t>Sergius</a:t>
            </a:r>
            <a:r>
              <a:rPr lang="en-US" sz="2400" b="1" dirty="0" smtClean="0"/>
              <a:t> Paulus </a:t>
            </a:r>
            <a:r>
              <a:rPr lang="en-US" sz="2400" dirty="0" smtClean="0"/>
              <a:t>(13:7-12)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 smtClean="0"/>
              <a:t>Gentiles (at Antioch) Begged to hear again </a:t>
            </a:r>
            <a:r>
              <a:rPr lang="en-US" sz="2400" dirty="0" smtClean="0"/>
              <a:t>(13:42)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Heard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But they want more!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31101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2378724" y="3012143"/>
            <a:ext cx="6202907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Seeks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96788" y="42508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Those who want to hear the truth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96788" y="1443793"/>
            <a:ext cx="7547212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 err="1" smtClean="0"/>
              <a:t>Sergius</a:t>
            </a:r>
            <a:r>
              <a:rPr lang="en-US" sz="2400" b="1" dirty="0" smtClean="0"/>
              <a:t> Paulus </a:t>
            </a:r>
            <a:r>
              <a:rPr lang="en-US" sz="2400" dirty="0" smtClean="0"/>
              <a:t>(13:7-12)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 smtClean="0"/>
              <a:t>Gentiles (at Antioch) Begged to hear again </a:t>
            </a:r>
            <a:r>
              <a:rPr lang="en-US" sz="2400" dirty="0" smtClean="0"/>
              <a:t>(13:42)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 smtClean="0"/>
              <a:t>Every church seeks those who want to hear the truth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In the world – those who want the truth of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In denom. who are starving for word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Among brethren – those who heard little preaching who want to hear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When one wants to hear: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Ask (v. 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Beg for more (v. 42)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Impressed with the word (v. 12)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Do not shut ears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Want what demands changes (vv. 12, 42)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0788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81926" y="210688"/>
            <a:ext cx="795326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cap="none" spc="0" dirty="0" smtClean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chnical" panose="03050502040202020B03" pitchFamily="66" charset="0"/>
              </a:rPr>
              <a:t>An Illustrious Church</a:t>
            </a:r>
            <a:endParaRPr lang="en-US" sz="7200" b="1" cap="none" spc="0" dirty="0">
              <a:ln/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chnical" panose="03050502040202020B03" pitchFamily="66" charset="0"/>
            </a:endParaRPr>
          </a:p>
        </p:txBody>
      </p:sp>
      <p:sp>
        <p:nvSpPr>
          <p:cNvPr id="6" name="Bevel 5"/>
          <p:cNvSpPr/>
          <p:nvPr/>
        </p:nvSpPr>
        <p:spPr>
          <a:xfrm>
            <a:off x="806823" y="1694329"/>
            <a:ext cx="7611036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Has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  <p:sp>
        <p:nvSpPr>
          <p:cNvPr id="9" name="Bevel 8"/>
          <p:cNvSpPr/>
          <p:nvPr/>
        </p:nvSpPr>
        <p:spPr>
          <a:xfrm>
            <a:off x="806823" y="2707340"/>
            <a:ext cx="7611036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Seeks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  <p:sp>
        <p:nvSpPr>
          <p:cNvPr id="10" name="Bevel 9"/>
          <p:cNvSpPr/>
          <p:nvPr/>
        </p:nvSpPr>
        <p:spPr>
          <a:xfrm>
            <a:off x="806823" y="3720351"/>
            <a:ext cx="7611036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Faces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64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2391165" y="3018964"/>
            <a:ext cx="6189260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Faces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96788" y="42508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Those who seek to turn others away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96788" y="1443793"/>
            <a:ext cx="703386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 err="1" smtClean="0"/>
              <a:t>Barjesus</a:t>
            </a:r>
            <a:r>
              <a:rPr lang="en-US" sz="2400" b="1" dirty="0" smtClean="0"/>
              <a:t> – </a:t>
            </a:r>
            <a:r>
              <a:rPr lang="en-US" sz="2400" b="1" dirty="0" err="1" smtClean="0"/>
              <a:t>Elymas</a:t>
            </a:r>
            <a:r>
              <a:rPr lang="en-US" sz="2400" b="1" dirty="0" smtClean="0"/>
              <a:t> </a:t>
            </a:r>
            <a:r>
              <a:rPr lang="en-US" sz="2400" dirty="0" smtClean="0"/>
              <a:t>(13:6-11)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Sorcerer (v. 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False prophet (v. 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Sought to turn </a:t>
            </a:r>
            <a:r>
              <a:rPr lang="en-US" sz="2400" i="1" dirty="0" err="1" smtClean="0"/>
              <a:t>Sergius</a:t>
            </a:r>
            <a:r>
              <a:rPr lang="en-US" sz="2400" i="1" dirty="0" smtClean="0"/>
              <a:t> Paulus away (v. 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Full of deceit and fraud (v. 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Son of devil (v. 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Enemy of all righteousness (v. 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Pervert the ways of the Lord (v. 10)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2958203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2391165" y="3018964"/>
            <a:ext cx="6189260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Faces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96788" y="42508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Those who seek to turn others away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96788" y="1443793"/>
            <a:ext cx="703386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 err="1" smtClean="0"/>
              <a:t>Barjesus</a:t>
            </a:r>
            <a:r>
              <a:rPr lang="en-US" sz="2400" b="1" dirty="0" smtClean="0"/>
              <a:t> – </a:t>
            </a:r>
            <a:r>
              <a:rPr lang="en-US" sz="2400" b="1" dirty="0" err="1" smtClean="0"/>
              <a:t>Elymas</a:t>
            </a:r>
            <a:r>
              <a:rPr lang="en-US" sz="2400" b="1" dirty="0" smtClean="0"/>
              <a:t> </a:t>
            </a:r>
            <a:r>
              <a:rPr lang="en-US" sz="2400" dirty="0" smtClean="0"/>
              <a:t>(13:6-11)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 smtClean="0"/>
              <a:t>Jews at Antioch</a:t>
            </a:r>
            <a:r>
              <a:rPr lang="en-US" sz="2400" dirty="0" smtClean="0"/>
              <a:t> (13:45, 50)</a:t>
            </a:r>
            <a:endParaRPr lang="en-US" sz="2400" dirty="0"/>
          </a:p>
          <a:p>
            <a:pPr marL="342900" indent="-342900">
              <a:buFont typeface="+mj-lt"/>
              <a:buAutoNum type="alphaUcPeriod"/>
            </a:pPr>
            <a:endParaRPr lang="en-US" sz="1000" dirty="0" smtClean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 smtClean="0"/>
              <a:t>Jews at </a:t>
            </a:r>
            <a:r>
              <a:rPr lang="en-US" sz="2400" b="1" dirty="0" err="1" smtClean="0"/>
              <a:t>Iconium</a:t>
            </a:r>
            <a:r>
              <a:rPr lang="en-US" sz="2400" dirty="0" smtClean="0"/>
              <a:t> (14:2) – Poisoned minds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 smtClean="0"/>
              <a:t>People who will prejudice others against the truth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Tell things that are not true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Misrepresent what we believe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Family – wants all to stay in family religion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Teaching contrary words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Distract or cause one to lose interest</a:t>
            </a:r>
          </a:p>
        </p:txBody>
      </p:sp>
    </p:spTree>
    <p:extLst>
      <p:ext uri="{BB962C8B-B14F-4D97-AF65-F5344CB8AC3E}">
        <p14:creationId xmlns:p14="http://schemas.microsoft.com/office/powerpoint/2010/main" val="122687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6788" y="136905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Those who don’t get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96788" y="42508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Those who seek to turn others away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96788" y="2313020"/>
            <a:ext cx="70338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 smtClean="0"/>
              <a:t>Prophets read every Sabbath </a:t>
            </a:r>
            <a:r>
              <a:rPr lang="en-US" sz="2400" dirty="0" smtClean="0"/>
              <a:t>(13:27)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Repeated heard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Every opportunity to learn – study - ask</a:t>
            </a:r>
            <a:endParaRPr lang="en-US" sz="2400" i="1" dirty="0"/>
          </a:p>
        </p:txBody>
      </p:sp>
      <p:sp>
        <p:nvSpPr>
          <p:cNvPr id="7" name="Bevel 6"/>
          <p:cNvSpPr/>
          <p:nvPr/>
        </p:nvSpPr>
        <p:spPr>
          <a:xfrm rot="16200000">
            <a:off x="-2391165" y="3018964"/>
            <a:ext cx="6189260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Faces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54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6788" y="136905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Those who don’t get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96788" y="42508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Those who seek to turn others away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96788" y="2313020"/>
            <a:ext cx="7402833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 smtClean="0"/>
              <a:t>Prophets read every Sabbath </a:t>
            </a:r>
            <a:r>
              <a:rPr lang="en-US" sz="2400" dirty="0" smtClean="0"/>
              <a:t>(13:27)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 smtClean="0"/>
              <a:t>Didn’t know: </a:t>
            </a:r>
            <a:r>
              <a:rPr lang="en-US" sz="2400" dirty="0" smtClean="0"/>
              <a:t>(13:27)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Him – The Christ (foretold in the prophets)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Voices of the prophets – Didn’t know the teaching</a:t>
            </a:r>
            <a:endParaRPr lang="en-US" sz="2400" i="1" dirty="0"/>
          </a:p>
        </p:txBody>
      </p:sp>
      <p:sp>
        <p:nvSpPr>
          <p:cNvPr id="7" name="Bevel 6"/>
          <p:cNvSpPr/>
          <p:nvPr/>
        </p:nvSpPr>
        <p:spPr>
          <a:xfrm rot="16200000">
            <a:off x="-2391165" y="3018964"/>
            <a:ext cx="6189260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Faces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751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6788" y="136905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Those who don’t get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96788" y="42508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Those who seek to turn others away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96788" y="2313020"/>
            <a:ext cx="7402833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 smtClean="0"/>
              <a:t>Prophets read every Sabbath </a:t>
            </a:r>
            <a:r>
              <a:rPr lang="en-US" sz="2400" dirty="0" smtClean="0"/>
              <a:t>(13:27)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 smtClean="0"/>
              <a:t>Didn’t know: </a:t>
            </a:r>
            <a:r>
              <a:rPr lang="en-US" sz="2400" dirty="0" smtClean="0"/>
              <a:t>(13:27)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 smtClean="0"/>
              <a:t>Today we face those who don’t get it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Not listening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Ignore what they do hear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Fail to make application / draw the conclusion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Oblivious to how point fits life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Unaware that a text is contrary to own life</a:t>
            </a:r>
            <a:endParaRPr lang="en-US" sz="2400" i="1" dirty="0"/>
          </a:p>
        </p:txBody>
      </p:sp>
      <p:sp>
        <p:nvSpPr>
          <p:cNvPr id="7" name="Bevel 6"/>
          <p:cNvSpPr/>
          <p:nvPr/>
        </p:nvSpPr>
        <p:spPr>
          <a:xfrm rot="16200000">
            <a:off x="-2391165" y="3018964"/>
            <a:ext cx="6189260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Faces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26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6788" y="136905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Those who don’t get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96788" y="231302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Those tossed in any direction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96788" y="42508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Those who seek to turn others away</a:t>
            </a:r>
          </a:p>
        </p:txBody>
      </p:sp>
      <p:sp>
        <p:nvSpPr>
          <p:cNvPr id="7" name="Bevel 6"/>
          <p:cNvSpPr/>
          <p:nvPr/>
        </p:nvSpPr>
        <p:spPr>
          <a:xfrm rot="16200000">
            <a:off x="-2391165" y="3018964"/>
            <a:ext cx="6189260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Faces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96788" y="3256990"/>
            <a:ext cx="7547212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 smtClean="0"/>
              <a:t>First were ready to worship Paul &amp; Barnabas </a:t>
            </a:r>
            <a:r>
              <a:rPr lang="en-US" sz="2400" dirty="0" smtClean="0"/>
              <a:t>(14:12-18)</a:t>
            </a:r>
            <a:endParaRPr lang="en-US" sz="2400" dirty="0"/>
          </a:p>
          <a:p>
            <a:pPr marL="342900" indent="-342900">
              <a:buFont typeface="+mj-lt"/>
              <a:buAutoNum type="alphaUcPeriod"/>
            </a:pPr>
            <a:endParaRPr lang="en-US" sz="1000" dirty="0" smtClean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 smtClean="0"/>
              <a:t>Before it was over – stoned Paul</a:t>
            </a:r>
            <a:r>
              <a:rPr lang="en-US" sz="2400" dirty="0" smtClean="0"/>
              <a:t> (14:19-20)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 smtClean="0"/>
              <a:t>Today – some are tossed to and fro – unstable</a:t>
            </a:r>
            <a:endParaRPr lang="en-US" sz="24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High –then low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On fire – then blown out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Hot – then cold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Excited – then they oppose it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Best friend – then enemy</a:t>
            </a:r>
          </a:p>
        </p:txBody>
      </p:sp>
    </p:spTree>
    <p:extLst>
      <p:ext uri="{BB962C8B-B14F-4D97-AF65-F5344CB8AC3E}">
        <p14:creationId xmlns:p14="http://schemas.microsoft.com/office/powerpoint/2010/main" val="359491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bldLvl="5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81926" y="210688"/>
            <a:ext cx="795326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cap="none" spc="0" dirty="0" smtClean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chnical" panose="03050502040202020B03" pitchFamily="66" charset="0"/>
              </a:rPr>
              <a:t>An Illustrious Church</a:t>
            </a:r>
            <a:endParaRPr lang="en-US" sz="7200" b="1" cap="none" spc="0" dirty="0">
              <a:ln/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chnical" panose="03050502040202020B03" pitchFamily="66" charset="0"/>
            </a:endParaRPr>
          </a:p>
        </p:txBody>
      </p:sp>
      <p:sp>
        <p:nvSpPr>
          <p:cNvPr id="6" name="Bevel 5"/>
          <p:cNvSpPr/>
          <p:nvPr/>
        </p:nvSpPr>
        <p:spPr>
          <a:xfrm>
            <a:off x="806823" y="1694329"/>
            <a:ext cx="7611036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Has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  <p:sp>
        <p:nvSpPr>
          <p:cNvPr id="9" name="Bevel 8"/>
          <p:cNvSpPr/>
          <p:nvPr/>
        </p:nvSpPr>
        <p:spPr>
          <a:xfrm>
            <a:off x="806823" y="2707340"/>
            <a:ext cx="7611036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Seeks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  <p:sp>
        <p:nvSpPr>
          <p:cNvPr id="10" name="Bevel 9"/>
          <p:cNvSpPr/>
          <p:nvPr/>
        </p:nvSpPr>
        <p:spPr>
          <a:xfrm>
            <a:off x="806823" y="3720351"/>
            <a:ext cx="7611036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Faces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  <p:sp>
        <p:nvSpPr>
          <p:cNvPr id="11" name="Bevel 10"/>
          <p:cNvSpPr/>
          <p:nvPr/>
        </p:nvSpPr>
        <p:spPr>
          <a:xfrm>
            <a:off x="806823" y="4733362"/>
            <a:ext cx="7611036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Does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410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2370694" y="3039433"/>
            <a:ext cx="6202907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Does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96788" y="42508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Spread the gospel beyond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96788" y="1446747"/>
            <a:ext cx="703386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 smtClean="0"/>
              <a:t>Send Paul &amp; Barnabas out to preach </a:t>
            </a:r>
            <a:r>
              <a:rPr lang="en-US" sz="2400" dirty="0" smtClean="0"/>
              <a:t>(13:1-3)</a:t>
            </a:r>
            <a:endParaRPr lang="en-US" sz="2400" dirty="0"/>
          </a:p>
          <a:p>
            <a:pPr marL="342900" indent="-342900">
              <a:buFont typeface="+mj-lt"/>
              <a:buAutoNum type="alphaUcPeriod"/>
            </a:pPr>
            <a:endParaRPr lang="en-US" sz="1000" dirty="0" smtClean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 smtClean="0"/>
              <a:t>Work that was done – had a hand in it</a:t>
            </a:r>
          </a:p>
        </p:txBody>
      </p:sp>
    </p:spTree>
    <p:extLst>
      <p:ext uri="{BB962C8B-B14F-4D97-AF65-F5344CB8AC3E}">
        <p14:creationId xmlns:p14="http://schemas.microsoft.com/office/powerpoint/2010/main" val="127284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2370694" y="3039433"/>
            <a:ext cx="6202907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Does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96788" y="42508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Spread the gospel beyond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99060" y="1300816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Preaching that fits the need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96788" y="2176552"/>
            <a:ext cx="703386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 smtClean="0"/>
              <a:t>Redemption </a:t>
            </a:r>
            <a:r>
              <a:rPr lang="en-US" sz="2400" dirty="0" smtClean="0"/>
              <a:t>(13:23, 38-39)</a:t>
            </a:r>
            <a:endParaRPr lang="en-US" sz="2400" dirty="0"/>
          </a:p>
          <a:p>
            <a:pPr marL="342900" indent="-342900">
              <a:buFont typeface="+mj-lt"/>
              <a:buAutoNum type="alphaUcPeriod"/>
            </a:pPr>
            <a:endParaRPr lang="en-US" sz="1000" dirty="0" smtClean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 smtClean="0"/>
              <a:t>Evidence </a:t>
            </a:r>
            <a:r>
              <a:rPr lang="en-US" sz="2400" dirty="0" smtClean="0"/>
              <a:t>(13:31-39)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Witnesses (v. 31)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OT Scripture (vv. 33-35)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Empty tomb (v. 37)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Warning </a:t>
            </a:r>
            <a:r>
              <a:rPr lang="en-US" sz="2400" dirty="0" smtClean="0"/>
              <a:t>(13:40-41)</a:t>
            </a:r>
          </a:p>
        </p:txBody>
      </p:sp>
    </p:spTree>
    <p:extLst>
      <p:ext uri="{BB962C8B-B14F-4D97-AF65-F5344CB8AC3E}">
        <p14:creationId xmlns:p14="http://schemas.microsoft.com/office/powerpoint/2010/main" val="2473038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2370694" y="3039433"/>
            <a:ext cx="6202907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Does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96788" y="42508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Spread the gospel beyond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99060" y="1300816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Preaching that fits the need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96788" y="2176552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Interested in the work in other places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96788" y="3052288"/>
            <a:ext cx="703386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 smtClean="0"/>
              <a:t>Send Paul &amp; Barnabas out to preach </a:t>
            </a:r>
            <a:r>
              <a:rPr lang="en-US" sz="2400" dirty="0" smtClean="0"/>
              <a:t>(13:1-3)</a:t>
            </a:r>
            <a:endParaRPr lang="en-US" sz="2400" dirty="0"/>
          </a:p>
          <a:p>
            <a:pPr marL="342900" indent="-342900">
              <a:buFont typeface="+mj-lt"/>
              <a:buAutoNum type="alphaUcPeriod"/>
            </a:pPr>
            <a:endParaRPr lang="en-US" sz="1000" dirty="0" smtClean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 smtClean="0"/>
              <a:t>Wanted to hear about work on the journey </a:t>
            </a:r>
            <a:r>
              <a:rPr lang="en-US" sz="2400" dirty="0" smtClean="0"/>
              <a:t>(14:27)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96788" y="4385866"/>
            <a:ext cx="7165074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“This church did not seem to believe the argument ‘there are heathen enough at home’ although a half million pagans were in Antioch.”</a:t>
            </a:r>
          </a:p>
          <a:p>
            <a:pPr algn="r"/>
            <a:r>
              <a:rPr lang="en-US" sz="2400" dirty="0" smtClean="0"/>
              <a:t>- J. W. </a:t>
            </a:r>
            <a:r>
              <a:rPr lang="en-US" sz="2400" dirty="0" err="1" smtClean="0"/>
              <a:t>McGarvey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9759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81926" y="210688"/>
            <a:ext cx="795326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cap="none" spc="0" dirty="0" smtClean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chnical" panose="03050502040202020B03" pitchFamily="66" charset="0"/>
              </a:rPr>
              <a:t>An Illustrious Church</a:t>
            </a:r>
            <a:endParaRPr lang="en-US" sz="7200" b="1" cap="none" spc="0" dirty="0">
              <a:ln/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chnical" panose="03050502040202020B03" pitchFamily="66" charset="0"/>
            </a:endParaRPr>
          </a:p>
        </p:txBody>
      </p:sp>
      <p:sp>
        <p:nvSpPr>
          <p:cNvPr id="6" name="Bevel 5"/>
          <p:cNvSpPr/>
          <p:nvPr/>
        </p:nvSpPr>
        <p:spPr>
          <a:xfrm>
            <a:off x="806823" y="1694329"/>
            <a:ext cx="7611036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Has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  <p:sp>
        <p:nvSpPr>
          <p:cNvPr id="9" name="Bevel 8"/>
          <p:cNvSpPr/>
          <p:nvPr/>
        </p:nvSpPr>
        <p:spPr>
          <a:xfrm>
            <a:off x="806823" y="2707340"/>
            <a:ext cx="7611036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Seeks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  <p:sp>
        <p:nvSpPr>
          <p:cNvPr id="10" name="Bevel 9"/>
          <p:cNvSpPr/>
          <p:nvPr/>
        </p:nvSpPr>
        <p:spPr>
          <a:xfrm>
            <a:off x="806823" y="3720351"/>
            <a:ext cx="7611036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Faces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  <p:sp>
        <p:nvSpPr>
          <p:cNvPr id="11" name="Bevel 10"/>
          <p:cNvSpPr/>
          <p:nvPr/>
        </p:nvSpPr>
        <p:spPr>
          <a:xfrm>
            <a:off x="806823" y="4733362"/>
            <a:ext cx="7611036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Does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  <p:sp>
        <p:nvSpPr>
          <p:cNvPr id="14" name="Bevel 13"/>
          <p:cNvSpPr/>
          <p:nvPr/>
        </p:nvSpPr>
        <p:spPr>
          <a:xfrm>
            <a:off x="806823" y="5746374"/>
            <a:ext cx="7611036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Needs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40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2371902" y="3018961"/>
            <a:ext cx="6189260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Needs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96788" y="42508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Encouragement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96788" y="1302367"/>
            <a:ext cx="703386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 smtClean="0"/>
              <a:t>Churches established were encouraged </a:t>
            </a:r>
            <a:r>
              <a:rPr lang="en-US" sz="2400" dirty="0" smtClean="0"/>
              <a:t>(14:21-22)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Exhorting them to continue in faith 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Can do it (Phil. 4:13; Heb. 6:3)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Don’t get discouraged – or give up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Warning that it will not be easy (v. 22)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Every church needs encouragement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61476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2371902" y="3018961"/>
            <a:ext cx="6189260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Needs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96788" y="42508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Encouragement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96788" y="1396345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Elders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96788" y="2367610"/>
            <a:ext cx="703386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 smtClean="0"/>
              <a:t> Elders are to lead </a:t>
            </a:r>
            <a:r>
              <a:rPr lang="en-US" sz="2400" dirty="0" smtClean="0"/>
              <a:t>(Acts 20:28)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Elder in every church </a:t>
            </a:r>
            <a:r>
              <a:rPr lang="en-US" sz="2400" dirty="0" smtClean="0"/>
              <a:t>(14:23)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Didn’t take decades to develop elders </a:t>
            </a:r>
            <a:r>
              <a:rPr lang="en-US" sz="2400" dirty="0" smtClean="0"/>
              <a:t>(14:23)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87217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81926" y="210688"/>
            <a:ext cx="795326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cap="none" spc="0" dirty="0" smtClean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chnical" panose="03050502040202020B03" pitchFamily="66" charset="0"/>
              </a:rPr>
              <a:t>An Illustrious Church</a:t>
            </a:r>
            <a:endParaRPr lang="en-US" sz="7200" b="1" cap="none" spc="0" dirty="0">
              <a:ln/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chnical" panose="03050502040202020B03" pitchFamily="66" charset="0"/>
            </a:endParaRPr>
          </a:p>
        </p:txBody>
      </p:sp>
      <p:sp>
        <p:nvSpPr>
          <p:cNvPr id="6" name="Bevel 5"/>
          <p:cNvSpPr/>
          <p:nvPr/>
        </p:nvSpPr>
        <p:spPr>
          <a:xfrm>
            <a:off x="806823" y="1694329"/>
            <a:ext cx="7611036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Has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  <p:sp>
        <p:nvSpPr>
          <p:cNvPr id="9" name="Bevel 8"/>
          <p:cNvSpPr/>
          <p:nvPr/>
        </p:nvSpPr>
        <p:spPr>
          <a:xfrm>
            <a:off x="806823" y="2707340"/>
            <a:ext cx="7611036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Seeks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  <p:sp>
        <p:nvSpPr>
          <p:cNvPr id="10" name="Bevel 9"/>
          <p:cNvSpPr/>
          <p:nvPr/>
        </p:nvSpPr>
        <p:spPr>
          <a:xfrm>
            <a:off x="806823" y="3720351"/>
            <a:ext cx="7611036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Faces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  <p:sp>
        <p:nvSpPr>
          <p:cNvPr id="11" name="Bevel 10"/>
          <p:cNvSpPr/>
          <p:nvPr/>
        </p:nvSpPr>
        <p:spPr>
          <a:xfrm>
            <a:off x="806823" y="4733362"/>
            <a:ext cx="7611036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Does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  <p:sp>
        <p:nvSpPr>
          <p:cNvPr id="14" name="Bevel 13"/>
          <p:cNvSpPr/>
          <p:nvPr/>
        </p:nvSpPr>
        <p:spPr>
          <a:xfrm>
            <a:off x="806823" y="5746374"/>
            <a:ext cx="7611036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echnical" panose="03050502040202020B03" pitchFamily="66" charset="0"/>
              </a:rPr>
              <a:t>Something it Needs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echnical" panose="03050502040202020B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34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raj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2085</TotalTime>
  <Words>1922</Words>
  <Application>Microsoft Office PowerPoint</Application>
  <PresentationFormat>On-screen Show (4:3)</PresentationFormat>
  <Paragraphs>320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41</vt:i4>
      </vt:variant>
    </vt:vector>
  </HeadingPairs>
  <TitlesOfParts>
    <vt:vector size="51" baseType="lpstr">
      <vt:lpstr>Technical</vt:lpstr>
      <vt:lpstr>Wingdings</vt:lpstr>
      <vt:lpstr>Calibri Light</vt:lpstr>
      <vt:lpstr>Trajan</vt:lpstr>
      <vt:lpstr>Arial</vt:lpstr>
      <vt:lpstr>Times New Roman</vt:lpstr>
      <vt:lpstr>Calibri</vt:lpstr>
      <vt:lpstr>Office Theme</vt:lpstr>
      <vt:lpstr>1_Office Theme</vt:lpstr>
      <vt:lpstr>Default Design</vt:lpstr>
      <vt:lpstr>PowerPoint Presentation</vt:lpstr>
      <vt:lpstr>Paul Journey 1</vt:lpstr>
      <vt:lpstr>PowerPoint Presentation</vt:lpstr>
      <vt:lpstr>Paul Journey 1</vt:lpstr>
      <vt:lpstr>PowerPoint Presentation</vt:lpstr>
      <vt:lpstr>Paul Journey 1</vt:lpstr>
      <vt:lpstr>PowerPoint Presentation</vt:lpstr>
      <vt:lpstr>PowerPoint Presentation</vt:lpstr>
      <vt:lpstr>Paul Journey 1</vt:lpstr>
      <vt:lpstr>PowerPoint Presentation</vt:lpstr>
      <vt:lpstr>Paul Journey 1</vt:lpstr>
      <vt:lpstr>PowerPoint Presentation</vt:lpstr>
      <vt:lpstr>Paul Journey 1</vt:lpstr>
      <vt:lpstr>PowerPoint Presentation</vt:lpstr>
      <vt:lpstr>Paul Journey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DonnieV</dc:creator>
  <cp:lastModifiedBy>DonnieV</cp:lastModifiedBy>
  <cp:revision>38</cp:revision>
  <dcterms:created xsi:type="dcterms:W3CDTF">2014-03-28T16:33:39Z</dcterms:created>
  <dcterms:modified xsi:type="dcterms:W3CDTF">2014-05-21T22:30:18Z</dcterms:modified>
</cp:coreProperties>
</file>