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4"/>
  </p:notesMasterIdLst>
  <p:sldIdLst>
    <p:sldId id="266" r:id="rId2"/>
    <p:sldId id="259" r:id="rId3"/>
    <p:sldId id="267" r:id="rId4"/>
    <p:sldId id="260" r:id="rId5"/>
    <p:sldId id="261" r:id="rId6"/>
    <p:sldId id="275" r:id="rId7"/>
    <p:sldId id="268" r:id="rId8"/>
    <p:sldId id="262" r:id="rId9"/>
    <p:sldId id="263" r:id="rId10"/>
    <p:sldId id="264" r:id="rId11"/>
    <p:sldId id="269" r:id="rId12"/>
    <p:sldId id="265"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CC"/>
    <a:srgbClr val="000099"/>
    <a:srgbClr val="0000FF"/>
    <a:srgbClr val="66FF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A3CE2C-FAA6-4C08-A7A6-C6317C3CCD35}" type="datetimeFigureOut">
              <a:rPr lang="en-US" smtClean="0"/>
              <a:t>2/26/2015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F30EEE-5F01-4740-83D5-71281BD10981}" type="slidenum">
              <a:rPr lang="en-US" smtClean="0"/>
              <a:t>‹#›</a:t>
            </a:fld>
            <a:endParaRPr lang="en-US"/>
          </a:p>
        </p:txBody>
      </p:sp>
    </p:spTree>
    <p:extLst>
      <p:ext uri="{BB962C8B-B14F-4D97-AF65-F5344CB8AC3E}">
        <p14:creationId xmlns:p14="http://schemas.microsoft.com/office/powerpoint/2010/main" val="2034025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098" name="Group 2"/>
          <p:cNvGrpSpPr>
            <a:grpSpLocks/>
          </p:cNvGrpSpPr>
          <p:nvPr/>
        </p:nvGrpSpPr>
        <p:grpSpPr bwMode="auto">
          <a:xfrm>
            <a:off x="0" y="3902075"/>
            <a:ext cx="3400425" cy="2949575"/>
            <a:chOff x="0" y="2458"/>
            <a:chExt cx="2142" cy="1858"/>
          </a:xfrm>
        </p:grpSpPr>
        <p:sp>
          <p:nvSpPr>
            <p:cNvPr id="4099" name="Freeform 3"/>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0" name="Freeform 4"/>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1" name="Freeform 5"/>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2" name="Freeform 6"/>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10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10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4106" name="Rectangle 10"/>
          <p:cNvSpPr>
            <a:spLocks noGrp="1" noChangeArrowheads="1"/>
          </p:cNvSpPr>
          <p:nvPr>
            <p:ph type="ctrTitle" sz="quarter"/>
          </p:nvPr>
        </p:nvSpPr>
        <p:spPr>
          <a:xfrm>
            <a:off x="685800" y="1873250"/>
            <a:ext cx="7772400" cy="1555750"/>
          </a:xfrm>
        </p:spPr>
        <p:txBody>
          <a:bodyPr/>
          <a:lstStyle>
            <a:lvl1pPr>
              <a:defRPr sz="4800"/>
            </a:lvl1pPr>
          </a:lstStyle>
          <a:p>
            <a:pPr lvl="0"/>
            <a:r>
              <a:rPr lang="en-US" altLang="en-US" noProof="0" smtClean="0"/>
              <a:t>Click to edit Master title style</a:t>
            </a:r>
          </a:p>
        </p:txBody>
      </p:sp>
      <p:sp>
        <p:nvSpPr>
          <p:cNvPr id="4107"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4108" name="Rectangle 12"/>
          <p:cNvSpPr>
            <a:spLocks noGrp="1" noChangeArrowheads="1"/>
          </p:cNvSpPr>
          <p:nvPr>
            <p:ph type="dt" sz="quarter" idx="2"/>
          </p:nvPr>
        </p:nvSpPr>
        <p:spPr/>
        <p:txBody>
          <a:bodyPr/>
          <a:lstStyle>
            <a:lvl1pPr>
              <a:defRPr/>
            </a:lvl1pPr>
          </a:lstStyle>
          <a:p>
            <a:endParaRPr lang="en-US" altLang="en-US"/>
          </a:p>
        </p:txBody>
      </p:sp>
      <p:sp>
        <p:nvSpPr>
          <p:cNvPr id="4109" name="Rectangle 13"/>
          <p:cNvSpPr>
            <a:spLocks noGrp="1" noChangeArrowheads="1"/>
          </p:cNvSpPr>
          <p:nvPr>
            <p:ph type="ftr" sz="quarter" idx="3"/>
          </p:nvPr>
        </p:nvSpPr>
        <p:spPr/>
        <p:txBody>
          <a:bodyPr/>
          <a:lstStyle>
            <a:lvl1pPr>
              <a:defRPr/>
            </a:lvl1pPr>
          </a:lstStyle>
          <a:p>
            <a:endParaRPr lang="en-US" altLang="en-US"/>
          </a:p>
        </p:txBody>
      </p:sp>
      <p:sp>
        <p:nvSpPr>
          <p:cNvPr id="4110" name="Rectangle 14"/>
          <p:cNvSpPr>
            <a:spLocks noGrp="1" noChangeArrowheads="1"/>
          </p:cNvSpPr>
          <p:nvPr>
            <p:ph type="sldNum" sz="quarter" idx="4"/>
          </p:nvPr>
        </p:nvSpPr>
        <p:spPr/>
        <p:txBody>
          <a:bodyPr/>
          <a:lstStyle>
            <a:lvl1pPr>
              <a:defRPr/>
            </a:lvl1pPr>
          </a:lstStyle>
          <a:p>
            <a:fld id="{472C5A11-7F82-4DA4-A909-D56ADA512E79}" type="slidenum">
              <a:rPr lang="en-US" altLang="en-US"/>
              <a:pPr/>
              <a:t>‹#›</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759F386-0FF3-4788-902F-ED167C994EB4}" type="slidenum">
              <a:rPr lang="en-US" altLang="en-US"/>
              <a:pPr/>
              <a:t>‹#›</a:t>
            </a:fld>
            <a:endParaRPr lang="en-US" altLang="en-US"/>
          </a:p>
        </p:txBody>
      </p:sp>
    </p:spTree>
    <p:extLst>
      <p:ext uri="{BB962C8B-B14F-4D97-AF65-F5344CB8AC3E}">
        <p14:creationId xmlns:p14="http://schemas.microsoft.com/office/powerpoint/2010/main" val="492031804"/>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390E848-8181-4D4B-84CC-02596E713967}" type="slidenum">
              <a:rPr lang="en-US" altLang="en-US"/>
              <a:pPr/>
              <a:t>‹#›</a:t>
            </a:fld>
            <a:endParaRPr lang="en-US" altLang="en-US"/>
          </a:p>
        </p:txBody>
      </p:sp>
    </p:spTree>
    <p:extLst>
      <p:ext uri="{BB962C8B-B14F-4D97-AF65-F5344CB8AC3E}">
        <p14:creationId xmlns:p14="http://schemas.microsoft.com/office/powerpoint/2010/main" val="73174750"/>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F6BECE6-37F3-4165-9097-FA213E2F9FF9}" type="slidenum">
              <a:rPr lang="en-US" altLang="en-US"/>
              <a:pPr/>
              <a:t>‹#›</a:t>
            </a:fld>
            <a:endParaRPr lang="en-US" altLang="en-US"/>
          </a:p>
        </p:txBody>
      </p:sp>
    </p:spTree>
    <p:extLst>
      <p:ext uri="{BB962C8B-B14F-4D97-AF65-F5344CB8AC3E}">
        <p14:creationId xmlns:p14="http://schemas.microsoft.com/office/powerpoint/2010/main" val="3905216122"/>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86A1C855-921D-401D-BBCB-BA96CF137895}" type="slidenum">
              <a:rPr lang="en-US" altLang="en-US"/>
              <a:pPr/>
              <a:t>‹#›</a:t>
            </a:fld>
            <a:endParaRPr lang="en-US" altLang="en-US"/>
          </a:p>
        </p:txBody>
      </p:sp>
    </p:spTree>
    <p:extLst>
      <p:ext uri="{BB962C8B-B14F-4D97-AF65-F5344CB8AC3E}">
        <p14:creationId xmlns:p14="http://schemas.microsoft.com/office/powerpoint/2010/main" val="2375551348"/>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AAB97549-372C-47AF-B6E6-1A0E6CBEB2F4}" type="slidenum">
              <a:rPr lang="en-US" altLang="en-US"/>
              <a:pPr/>
              <a:t>‹#›</a:t>
            </a:fld>
            <a:endParaRPr lang="en-US" altLang="en-US"/>
          </a:p>
        </p:txBody>
      </p:sp>
    </p:spTree>
    <p:extLst>
      <p:ext uri="{BB962C8B-B14F-4D97-AF65-F5344CB8AC3E}">
        <p14:creationId xmlns:p14="http://schemas.microsoft.com/office/powerpoint/2010/main" val="3446313671"/>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E424F68B-D9C3-45BA-B82A-78AB5A96A770}" type="slidenum">
              <a:rPr lang="en-US" altLang="en-US"/>
              <a:pPr/>
              <a:t>‹#›</a:t>
            </a:fld>
            <a:endParaRPr lang="en-US" altLang="en-US"/>
          </a:p>
        </p:txBody>
      </p:sp>
    </p:spTree>
    <p:extLst>
      <p:ext uri="{BB962C8B-B14F-4D97-AF65-F5344CB8AC3E}">
        <p14:creationId xmlns:p14="http://schemas.microsoft.com/office/powerpoint/2010/main" val="2469160778"/>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906CC90-62DE-487E-9024-26E6E3EE9E1A}" type="slidenum">
              <a:rPr lang="en-US" altLang="en-US"/>
              <a:pPr/>
              <a:t>‹#›</a:t>
            </a:fld>
            <a:endParaRPr lang="en-US" altLang="en-US"/>
          </a:p>
        </p:txBody>
      </p:sp>
    </p:spTree>
    <p:extLst>
      <p:ext uri="{BB962C8B-B14F-4D97-AF65-F5344CB8AC3E}">
        <p14:creationId xmlns:p14="http://schemas.microsoft.com/office/powerpoint/2010/main" val="3761996118"/>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2BD797A-E8B2-4600-89A4-EA673939E94E}" type="slidenum">
              <a:rPr lang="en-US" altLang="en-US"/>
              <a:pPr/>
              <a:t>‹#›</a:t>
            </a:fld>
            <a:endParaRPr lang="en-US" altLang="en-US"/>
          </a:p>
        </p:txBody>
      </p:sp>
    </p:spTree>
    <p:extLst>
      <p:ext uri="{BB962C8B-B14F-4D97-AF65-F5344CB8AC3E}">
        <p14:creationId xmlns:p14="http://schemas.microsoft.com/office/powerpoint/2010/main" val="2663825949"/>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45E5375-9DBA-4FD4-A286-C7DB8B3CE567}" type="slidenum">
              <a:rPr lang="en-US" altLang="en-US"/>
              <a:pPr/>
              <a:t>‹#›</a:t>
            </a:fld>
            <a:endParaRPr lang="en-US" altLang="en-US"/>
          </a:p>
        </p:txBody>
      </p:sp>
    </p:spTree>
    <p:extLst>
      <p:ext uri="{BB962C8B-B14F-4D97-AF65-F5344CB8AC3E}">
        <p14:creationId xmlns:p14="http://schemas.microsoft.com/office/powerpoint/2010/main" val="1389939354"/>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0784FF3-88EA-41AE-BF6F-BFA67E1FC8FD}" type="slidenum">
              <a:rPr lang="en-US" altLang="en-US"/>
              <a:pPr/>
              <a:t>‹#›</a:t>
            </a:fld>
            <a:endParaRPr lang="en-US" altLang="en-US"/>
          </a:p>
        </p:txBody>
      </p:sp>
    </p:spTree>
    <p:extLst>
      <p:ext uri="{BB962C8B-B14F-4D97-AF65-F5344CB8AC3E}">
        <p14:creationId xmlns:p14="http://schemas.microsoft.com/office/powerpoint/2010/main" val="2379208498"/>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1026"/>
          <p:cNvGrpSpPr>
            <a:grpSpLocks/>
          </p:cNvGrpSpPr>
          <p:nvPr/>
        </p:nvGrpSpPr>
        <p:grpSpPr bwMode="auto">
          <a:xfrm>
            <a:off x="0" y="3902075"/>
            <a:ext cx="3400425" cy="2949575"/>
            <a:chOff x="0" y="2458"/>
            <a:chExt cx="2142" cy="1858"/>
          </a:xfrm>
        </p:grpSpPr>
        <p:sp>
          <p:nvSpPr>
            <p:cNvPr id="3075" name="Freeform 1027"/>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6" name="Freeform 1028"/>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7" name="Freeform 1029"/>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8" name="Freeform 1030"/>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9" name="Oval 1031"/>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80" name="Oval 1032"/>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81" name="Oval 1033"/>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3082" name="Rectangle 1034"/>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smtClean="0"/>
              <a:t>Click to edit Master title style</a:t>
            </a:r>
          </a:p>
        </p:txBody>
      </p:sp>
      <p:sp>
        <p:nvSpPr>
          <p:cNvPr id="3083" name="Rectangle 1035"/>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84" name="Rectangle 1036"/>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800000"/>
                  </a:outerShdw>
                </a:effectLst>
              </a:defRPr>
            </a:lvl1pPr>
          </a:lstStyle>
          <a:p>
            <a:endParaRPr lang="en-US" altLang="en-US"/>
          </a:p>
        </p:txBody>
      </p:sp>
      <p:sp>
        <p:nvSpPr>
          <p:cNvPr id="3085" name="Rectangle 1037"/>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800000"/>
                  </a:outerShdw>
                </a:effectLst>
              </a:defRPr>
            </a:lvl1pPr>
          </a:lstStyle>
          <a:p>
            <a:endParaRPr lang="en-US" altLang="en-US"/>
          </a:p>
        </p:txBody>
      </p:sp>
      <p:sp>
        <p:nvSpPr>
          <p:cNvPr id="3086" name="Rectangle 1038"/>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800000"/>
                  </a:outerShdw>
                </a:effectLst>
              </a:defRPr>
            </a:lvl1pPr>
          </a:lstStyle>
          <a:p>
            <a:fld id="{25351AF8-65B9-4BF7-B20D-71F8555A7EB9}"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imes New Roman" panose="02020603050405020304" pitchFamily="18" charset="0"/>
        </a:defRPr>
      </a:lvl9pPr>
    </p:titleStyle>
    <p:bodyStyle>
      <a:lvl1pPr marL="342900" indent="-342900" algn="l" rtl="0" fontAlgn="base">
        <a:spcBef>
          <a:spcPct val="20000"/>
        </a:spcBef>
        <a:spcAft>
          <a:spcPct val="0"/>
        </a:spcAft>
        <a:buClr>
          <a:schemeClr val="hlink"/>
        </a:buClr>
        <a:buSzPct val="75000"/>
        <a:buFont typeface="Wingdings" panose="05000000000000000000" pitchFamily="2" charset="2"/>
        <a:buChar char="l"/>
        <a:defRPr sz="3200" kern="1200">
          <a:solidFill>
            <a:schemeClr val="tx1"/>
          </a:solidFill>
          <a:effectLst>
            <a:outerShdw blurRad="38100" dist="38100" dir="2700000" algn="tl">
              <a:srgbClr val="800000"/>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anose="05000000000000000000" pitchFamily="2" charset="2"/>
        <a:buChar char="l"/>
        <a:defRPr sz="2800" kern="1200">
          <a:solidFill>
            <a:schemeClr val="tx1"/>
          </a:solidFill>
          <a:effectLst>
            <a:outerShdw blurRad="38100" dist="38100" dir="2700000" algn="tl">
              <a:srgbClr val="800000"/>
            </a:outerShdw>
          </a:effectLst>
          <a:latin typeface="+mn-lt"/>
          <a:ea typeface="+mn-ea"/>
          <a:cs typeface="+mn-cs"/>
        </a:defRPr>
      </a:lvl2pPr>
      <a:lvl3pPr marL="1143000" indent="-228600" algn="l" rtl="0" fontAlgn="base">
        <a:spcBef>
          <a:spcPct val="20000"/>
        </a:spcBef>
        <a:spcAft>
          <a:spcPct val="0"/>
        </a:spcAft>
        <a:buClr>
          <a:schemeClr val="accent2"/>
        </a:buClr>
        <a:buSzPct val="75000"/>
        <a:buFont typeface="Wingdings" panose="05000000000000000000" pitchFamily="2" charset="2"/>
        <a:buChar char="l"/>
        <a:defRPr sz="2400" kern="1200">
          <a:solidFill>
            <a:schemeClr val="tx1"/>
          </a:solidFill>
          <a:effectLst>
            <a:outerShdw blurRad="38100" dist="38100" dir="2700000" algn="tl">
              <a:srgbClr val="800000"/>
            </a:outerShdw>
          </a:effectLst>
          <a:latin typeface="+mn-lt"/>
          <a:ea typeface="+mn-ea"/>
          <a:cs typeface="+mn-cs"/>
        </a:defRPr>
      </a:lvl3pPr>
      <a:lvl4pPr marL="1600200" indent="-228600" algn="l" rtl="0" fontAlgn="base">
        <a:spcBef>
          <a:spcPct val="20000"/>
        </a:spcBef>
        <a:spcAft>
          <a:spcPct val="0"/>
        </a:spcAft>
        <a:buClr>
          <a:schemeClr val="folHlink"/>
        </a:buClr>
        <a:buSzPct val="75000"/>
        <a:buFont typeface="Wingdings" panose="05000000000000000000" pitchFamily="2" charset="2"/>
        <a:buChar char="l"/>
        <a:defRPr sz="2000" kern="1200">
          <a:solidFill>
            <a:schemeClr val="tx1"/>
          </a:solidFill>
          <a:effectLst>
            <a:outerShdw blurRad="38100" dist="38100" dir="2700000" algn="tl">
              <a:srgbClr val="800000"/>
            </a:outerShdw>
          </a:effectLst>
          <a:latin typeface="+mn-lt"/>
          <a:ea typeface="+mn-ea"/>
          <a:cs typeface="+mn-cs"/>
        </a:defRPr>
      </a:lvl4pPr>
      <a:lvl5pPr marL="2057400" indent="-228600" algn="l" rtl="0" fontAlgn="base">
        <a:spcBef>
          <a:spcPct val="20000"/>
        </a:spcBef>
        <a:spcAft>
          <a:spcPct val="0"/>
        </a:spcAft>
        <a:buClr>
          <a:schemeClr val="tx1"/>
        </a:buClr>
        <a:buSzPct val="75000"/>
        <a:buFont typeface="Wingdings" panose="05000000000000000000" pitchFamily="2" charset="2"/>
        <a:buChar char="l"/>
        <a:defRPr sz="2000" kern="1200">
          <a:solidFill>
            <a:schemeClr val="tx1"/>
          </a:solidFill>
          <a:effectLst>
            <a:outerShdw blurRad="38100" dist="38100" dir="2700000" algn="tl">
              <a:srgbClr val="8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228600" y="790575"/>
            <a:ext cx="8686800" cy="5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pPr>
            <a:r>
              <a:rPr lang="en-US" altLang="en-US" sz="2800"/>
              <a:t>57 Now it happened as they journeyed on the road, that someone said to Him, "Lord, I will follow You wherever You go." </a:t>
            </a:r>
          </a:p>
          <a:p>
            <a:pPr>
              <a:lnSpc>
                <a:spcPct val="70000"/>
              </a:lnSpc>
            </a:pPr>
            <a:endParaRPr lang="en-US" altLang="en-US" sz="2800"/>
          </a:p>
          <a:p>
            <a:pPr>
              <a:lnSpc>
                <a:spcPct val="70000"/>
              </a:lnSpc>
            </a:pPr>
            <a:r>
              <a:rPr lang="en-US" altLang="en-US" sz="2800"/>
              <a:t>58 And Jesus said to him, "Foxes have holes and birds of the air have nests, but the Son of Man has nowhere to lay His head."  </a:t>
            </a:r>
          </a:p>
          <a:p>
            <a:pPr>
              <a:lnSpc>
                <a:spcPct val="70000"/>
              </a:lnSpc>
            </a:pPr>
            <a:endParaRPr lang="en-US" altLang="en-US" sz="2800"/>
          </a:p>
          <a:p>
            <a:pPr>
              <a:lnSpc>
                <a:spcPct val="70000"/>
              </a:lnSpc>
            </a:pPr>
            <a:r>
              <a:rPr lang="en-US" altLang="en-US" sz="2800"/>
              <a:t>59 Then He said to another, "Follow Me." But he said, "Lord, let me first go and bury my father." </a:t>
            </a:r>
          </a:p>
          <a:p>
            <a:pPr>
              <a:lnSpc>
                <a:spcPct val="70000"/>
              </a:lnSpc>
            </a:pPr>
            <a:endParaRPr lang="en-US" altLang="en-US" sz="2800"/>
          </a:p>
          <a:p>
            <a:pPr>
              <a:lnSpc>
                <a:spcPct val="70000"/>
              </a:lnSpc>
            </a:pPr>
            <a:r>
              <a:rPr lang="en-US" altLang="en-US" sz="2800"/>
              <a:t>60 Jesus said to him, "Let the dead bury their own dead, but you go and preach the kingdom of God."  </a:t>
            </a:r>
          </a:p>
          <a:p>
            <a:pPr>
              <a:lnSpc>
                <a:spcPct val="70000"/>
              </a:lnSpc>
            </a:pPr>
            <a:endParaRPr lang="en-US" altLang="en-US" sz="2800"/>
          </a:p>
          <a:p>
            <a:pPr>
              <a:lnSpc>
                <a:spcPct val="70000"/>
              </a:lnSpc>
            </a:pPr>
            <a:r>
              <a:rPr lang="en-US" altLang="en-US" sz="2800"/>
              <a:t>61 And another also said, "Lord, I will follow You, but let me first go and bid them farewell who are at my house." </a:t>
            </a:r>
          </a:p>
          <a:p>
            <a:pPr>
              <a:lnSpc>
                <a:spcPct val="70000"/>
              </a:lnSpc>
            </a:pPr>
            <a:endParaRPr lang="en-US" altLang="en-US" sz="2800"/>
          </a:p>
          <a:p>
            <a:pPr>
              <a:lnSpc>
                <a:spcPct val="70000"/>
              </a:lnSpc>
            </a:pPr>
            <a:r>
              <a:rPr lang="en-US" altLang="en-US" sz="2800"/>
              <a:t>62 But Jesus said to him, "No one, having put his hand to the plow, and looking back, is fit for the kingdom of God."</a:t>
            </a:r>
          </a:p>
        </p:txBody>
      </p:sp>
      <p:sp>
        <p:nvSpPr>
          <p:cNvPr id="14341" name="Rectangle 5"/>
          <p:cNvSpPr>
            <a:spLocks noChangeArrowheads="1"/>
          </p:cNvSpPr>
          <p:nvPr/>
        </p:nvSpPr>
        <p:spPr bwMode="auto">
          <a:xfrm>
            <a:off x="0" y="0"/>
            <a:ext cx="9144000" cy="60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t>Luke 9:57-62</a:t>
            </a:r>
          </a:p>
        </p:txBody>
      </p:sp>
      <p:sp>
        <p:nvSpPr>
          <p:cNvPr id="14342" name="Line 6"/>
          <p:cNvSpPr>
            <a:spLocks noChangeShapeType="1"/>
          </p:cNvSpPr>
          <p:nvPr/>
        </p:nvSpPr>
        <p:spPr bwMode="auto">
          <a:xfrm>
            <a:off x="4572000" y="1447800"/>
            <a:ext cx="236220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3" name="Line 7"/>
          <p:cNvSpPr>
            <a:spLocks noChangeShapeType="1"/>
          </p:cNvSpPr>
          <p:nvPr/>
        </p:nvSpPr>
        <p:spPr bwMode="auto">
          <a:xfrm>
            <a:off x="4495800" y="3505200"/>
            <a:ext cx="167640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4" name="Line 8"/>
          <p:cNvSpPr>
            <a:spLocks noChangeShapeType="1"/>
          </p:cNvSpPr>
          <p:nvPr/>
        </p:nvSpPr>
        <p:spPr bwMode="auto">
          <a:xfrm>
            <a:off x="5105400" y="5334000"/>
            <a:ext cx="243840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5" name="Oval 9"/>
          <p:cNvSpPr>
            <a:spLocks noChangeArrowheads="1"/>
          </p:cNvSpPr>
          <p:nvPr/>
        </p:nvSpPr>
        <p:spPr bwMode="auto">
          <a:xfrm>
            <a:off x="609600" y="990600"/>
            <a:ext cx="3429000" cy="1752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i="1">
                <a:solidFill>
                  <a:schemeClr val="hlink"/>
                </a:solidFill>
              </a:rPr>
              <a:t>Will Require</a:t>
            </a:r>
          </a:p>
          <a:p>
            <a:pPr algn="ctr"/>
            <a:r>
              <a:rPr lang="en-US" altLang="en-US" sz="2800" i="1">
                <a:solidFill>
                  <a:schemeClr val="hlink"/>
                </a:solidFill>
              </a:rPr>
              <a:t>A Lot of You!</a:t>
            </a:r>
          </a:p>
        </p:txBody>
      </p:sp>
      <p:sp>
        <p:nvSpPr>
          <p:cNvPr id="14346" name="Oval 10"/>
          <p:cNvSpPr>
            <a:spLocks noChangeArrowheads="1"/>
          </p:cNvSpPr>
          <p:nvPr/>
        </p:nvSpPr>
        <p:spPr bwMode="auto">
          <a:xfrm>
            <a:off x="609600" y="3048000"/>
            <a:ext cx="3429000" cy="1752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i="1">
                <a:solidFill>
                  <a:schemeClr val="hlink"/>
                </a:solidFill>
              </a:rPr>
              <a:t>Nothing Is As</a:t>
            </a:r>
          </a:p>
          <a:p>
            <a:pPr algn="ctr"/>
            <a:r>
              <a:rPr lang="en-US" altLang="en-US" sz="2800" i="1">
                <a:solidFill>
                  <a:schemeClr val="hlink"/>
                </a:solidFill>
              </a:rPr>
              <a:t>Important As</a:t>
            </a:r>
          </a:p>
          <a:p>
            <a:pPr algn="ctr"/>
            <a:r>
              <a:rPr lang="en-US" altLang="en-US" sz="2800" i="1">
                <a:solidFill>
                  <a:schemeClr val="hlink"/>
                </a:solidFill>
              </a:rPr>
              <a:t>Following Christ</a:t>
            </a:r>
          </a:p>
        </p:txBody>
      </p:sp>
      <p:sp>
        <p:nvSpPr>
          <p:cNvPr id="14347" name="Oval 11"/>
          <p:cNvSpPr>
            <a:spLocks noChangeArrowheads="1"/>
          </p:cNvSpPr>
          <p:nvPr/>
        </p:nvSpPr>
        <p:spPr bwMode="auto">
          <a:xfrm>
            <a:off x="685800" y="5029200"/>
            <a:ext cx="3429000" cy="1752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i="1">
                <a:solidFill>
                  <a:schemeClr val="hlink"/>
                </a:solidFill>
              </a:rPr>
              <a:t>Must Be Willing</a:t>
            </a:r>
          </a:p>
          <a:p>
            <a:pPr algn="ctr"/>
            <a:r>
              <a:rPr lang="en-US" altLang="en-US" sz="2800" i="1">
                <a:solidFill>
                  <a:schemeClr val="hlink"/>
                </a:solidFill>
              </a:rPr>
              <a:t>To Pay the Price!</a:t>
            </a:r>
          </a:p>
        </p:txBody>
      </p:sp>
      <p:sp>
        <p:nvSpPr>
          <p:cNvPr id="14349" name="AutoShape 13"/>
          <p:cNvSpPr>
            <a:spLocks noChangeArrowheads="1"/>
          </p:cNvSpPr>
          <p:nvPr/>
        </p:nvSpPr>
        <p:spPr bwMode="auto">
          <a:xfrm>
            <a:off x="228600" y="1524000"/>
            <a:ext cx="4038600" cy="838200"/>
          </a:xfrm>
          <a:prstGeom prst="roundRect">
            <a:avLst>
              <a:gd name="adj" fmla="val 16667"/>
            </a:avLst>
          </a:prstGeom>
          <a:solidFill>
            <a:srgbClr val="FFFF00"/>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bg2"/>
                </a:solidFill>
              </a:rPr>
              <a:t>Impulsive</a:t>
            </a:r>
          </a:p>
        </p:txBody>
      </p:sp>
      <p:sp>
        <p:nvSpPr>
          <p:cNvPr id="14350" name="AutoShape 14"/>
          <p:cNvSpPr>
            <a:spLocks noChangeArrowheads="1"/>
          </p:cNvSpPr>
          <p:nvPr/>
        </p:nvSpPr>
        <p:spPr bwMode="auto">
          <a:xfrm>
            <a:off x="228600" y="3581400"/>
            <a:ext cx="4038600" cy="838200"/>
          </a:xfrm>
          <a:prstGeom prst="roundRect">
            <a:avLst>
              <a:gd name="adj" fmla="val 16667"/>
            </a:avLst>
          </a:prstGeom>
          <a:solidFill>
            <a:srgbClr val="FFFF00"/>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bg2"/>
                </a:solidFill>
              </a:rPr>
              <a:t>Procrastinator</a:t>
            </a:r>
          </a:p>
        </p:txBody>
      </p:sp>
      <p:sp>
        <p:nvSpPr>
          <p:cNvPr id="14351" name="AutoShape 15"/>
          <p:cNvSpPr>
            <a:spLocks noChangeArrowheads="1"/>
          </p:cNvSpPr>
          <p:nvPr/>
        </p:nvSpPr>
        <p:spPr bwMode="auto">
          <a:xfrm>
            <a:off x="304800" y="5562600"/>
            <a:ext cx="4038600" cy="838200"/>
          </a:xfrm>
          <a:prstGeom prst="roundRect">
            <a:avLst>
              <a:gd name="adj" fmla="val 16667"/>
            </a:avLst>
          </a:prstGeom>
          <a:solidFill>
            <a:srgbClr val="FFFF00"/>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bg2"/>
                </a:solidFill>
              </a:rPr>
              <a:t>Wavering</a:t>
            </a: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wipe(up)">
                                      <p:cBhvr>
                                        <p:cTn id="7" dur="20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wipe(left)">
                                      <p:cBhvr>
                                        <p:cTn id="12" dur="500"/>
                                        <p:tgtEl>
                                          <p:spTgt spid="14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wipe(left)">
                                      <p:cBhvr>
                                        <p:cTn id="17" dur="500"/>
                                        <p:tgtEl>
                                          <p:spTgt spid="143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44"/>
                                        </p:tgtEl>
                                        <p:attrNameLst>
                                          <p:attrName>style.visibility</p:attrName>
                                        </p:attrNameLst>
                                      </p:cBhvr>
                                      <p:to>
                                        <p:strVal val="visible"/>
                                      </p:to>
                                    </p:set>
                                    <p:animEffect transition="in" filter="wipe(left)">
                                      <p:cBhvr>
                                        <p:cTn id="22" dur="500"/>
                                        <p:tgtEl>
                                          <p:spTgt spid="143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45"/>
                                        </p:tgtEl>
                                        <p:attrNameLst>
                                          <p:attrName>style.visibility</p:attrName>
                                        </p:attrNameLst>
                                      </p:cBhvr>
                                      <p:to>
                                        <p:strVal val="visible"/>
                                      </p:to>
                                    </p:set>
                                    <p:animEffect transition="in" filter="fade">
                                      <p:cBhvr>
                                        <p:cTn id="27" dur="2000"/>
                                        <p:tgtEl>
                                          <p:spTgt spid="1434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346"/>
                                        </p:tgtEl>
                                        <p:attrNameLst>
                                          <p:attrName>style.visibility</p:attrName>
                                        </p:attrNameLst>
                                      </p:cBhvr>
                                      <p:to>
                                        <p:strVal val="visible"/>
                                      </p:to>
                                    </p:set>
                                    <p:animEffect transition="in" filter="fade">
                                      <p:cBhvr>
                                        <p:cTn id="32" dur="2000"/>
                                        <p:tgtEl>
                                          <p:spTgt spid="1434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347"/>
                                        </p:tgtEl>
                                        <p:attrNameLst>
                                          <p:attrName>style.visibility</p:attrName>
                                        </p:attrNameLst>
                                      </p:cBhvr>
                                      <p:to>
                                        <p:strVal val="visible"/>
                                      </p:to>
                                    </p:set>
                                    <p:animEffect transition="in" filter="fade">
                                      <p:cBhvr>
                                        <p:cTn id="37" dur="2000"/>
                                        <p:tgtEl>
                                          <p:spTgt spid="1434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14349"/>
                                        </p:tgtEl>
                                        <p:attrNameLst>
                                          <p:attrName>style.visibility</p:attrName>
                                        </p:attrNameLst>
                                      </p:cBhvr>
                                      <p:to>
                                        <p:strVal val="visible"/>
                                      </p:to>
                                    </p:set>
                                    <p:anim calcmode="lin" valueType="num">
                                      <p:cBhvr>
                                        <p:cTn id="42" dur="500" fill="hold"/>
                                        <p:tgtEl>
                                          <p:spTgt spid="14349"/>
                                        </p:tgtEl>
                                        <p:attrNameLst>
                                          <p:attrName>ppt_w</p:attrName>
                                        </p:attrNameLst>
                                      </p:cBhvr>
                                      <p:tavLst>
                                        <p:tav tm="0">
                                          <p:val>
                                            <p:fltVal val="0"/>
                                          </p:val>
                                        </p:tav>
                                        <p:tav tm="100000">
                                          <p:val>
                                            <p:strVal val="#ppt_w"/>
                                          </p:val>
                                        </p:tav>
                                      </p:tavLst>
                                    </p:anim>
                                    <p:anim calcmode="lin" valueType="num">
                                      <p:cBhvr>
                                        <p:cTn id="43" dur="500" fill="hold"/>
                                        <p:tgtEl>
                                          <p:spTgt spid="14349"/>
                                        </p:tgtEl>
                                        <p:attrNameLst>
                                          <p:attrName>ppt_h</p:attrName>
                                        </p:attrNameLst>
                                      </p:cBhvr>
                                      <p:tavLst>
                                        <p:tav tm="0">
                                          <p:val>
                                            <p:fltVal val="0"/>
                                          </p:val>
                                        </p:tav>
                                        <p:tav tm="100000">
                                          <p:val>
                                            <p:strVal val="#ppt_h"/>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14350"/>
                                        </p:tgtEl>
                                        <p:attrNameLst>
                                          <p:attrName>style.visibility</p:attrName>
                                        </p:attrNameLst>
                                      </p:cBhvr>
                                      <p:to>
                                        <p:strVal val="visible"/>
                                      </p:to>
                                    </p:set>
                                    <p:anim calcmode="lin" valueType="num">
                                      <p:cBhvr>
                                        <p:cTn id="48" dur="500" fill="hold"/>
                                        <p:tgtEl>
                                          <p:spTgt spid="14350"/>
                                        </p:tgtEl>
                                        <p:attrNameLst>
                                          <p:attrName>ppt_w</p:attrName>
                                        </p:attrNameLst>
                                      </p:cBhvr>
                                      <p:tavLst>
                                        <p:tav tm="0">
                                          <p:val>
                                            <p:fltVal val="0"/>
                                          </p:val>
                                        </p:tav>
                                        <p:tav tm="100000">
                                          <p:val>
                                            <p:strVal val="#ppt_w"/>
                                          </p:val>
                                        </p:tav>
                                      </p:tavLst>
                                    </p:anim>
                                    <p:anim calcmode="lin" valueType="num">
                                      <p:cBhvr>
                                        <p:cTn id="49" dur="500" fill="hold"/>
                                        <p:tgtEl>
                                          <p:spTgt spid="14350"/>
                                        </p:tgtEl>
                                        <p:attrNameLst>
                                          <p:attrName>ppt_h</p:attrName>
                                        </p:attrNameLst>
                                      </p:cBhvr>
                                      <p:tavLst>
                                        <p:tav tm="0">
                                          <p:val>
                                            <p:fltVal val="0"/>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14351"/>
                                        </p:tgtEl>
                                        <p:attrNameLst>
                                          <p:attrName>style.visibility</p:attrName>
                                        </p:attrNameLst>
                                      </p:cBhvr>
                                      <p:to>
                                        <p:strVal val="visible"/>
                                      </p:to>
                                    </p:set>
                                    <p:anim calcmode="lin" valueType="num">
                                      <p:cBhvr>
                                        <p:cTn id="54" dur="500" fill="hold"/>
                                        <p:tgtEl>
                                          <p:spTgt spid="14351"/>
                                        </p:tgtEl>
                                        <p:attrNameLst>
                                          <p:attrName>ppt_w</p:attrName>
                                        </p:attrNameLst>
                                      </p:cBhvr>
                                      <p:tavLst>
                                        <p:tav tm="0">
                                          <p:val>
                                            <p:fltVal val="0"/>
                                          </p:val>
                                        </p:tav>
                                        <p:tav tm="100000">
                                          <p:val>
                                            <p:strVal val="#ppt_w"/>
                                          </p:val>
                                        </p:tav>
                                      </p:tavLst>
                                    </p:anim>
                                    <p:anim calcmode="lin" valueType="num">
                                      <p:cBhvr>
                                        <p:cTn id="55" dur="500" fill="hold"/>
                                        <p:tgtEl>
                                          <p:spTgt spid="143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2" grpId="0" animBg="1"/>
      <p:bldP spid="14343" grpId="0" animBg="1"/>
      <p:bldP spid="14344" grpId="0" animBg="1"/>
      <p:bldP spid="14345" grpId="0" animBg="1"/>
      <p:bldP spid="14346" grpId="0" animBg="1"/>
      <p:bldP spid="14347" grpId="0" animBg="1"/>
      <p:bldP spid="14349" grpId="0" animBg="1"/>
      <p:bldP spid="14350" grpId="0" animBg="1"/>
      <p:bldP spid="1435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381000" y="1295400"/>
            <a:ext cx="8382000" cy="1139825"/>
          </a:xfrm>
          <a:effectLst>
            <a:outerShdw dist="71842" dir="2700000" algn="ctr" rotWithShape="0">
              <a:schemeClr val="bg2"/>
            </a:outerShdw>
          </a:effectLst>
        </p:spPr>
        <p:txBody>
          <a:bodyPr/>
          <a:lstStyle/>
          <a:p>
            <a:r>
              <a:rPr lang="en-US" altLang="en-US" sz="7200" b="1">
                <a:effectLst/>
              </a:rPr>
              <a:t>Counting the Cost of Following Christ</a:t>
            </a:r>
          </a:p>
        </p:txBody>
      </p:sp>
      <p:sp>
        <p:nvSpPr>
          <p:cNvPr id="7171" name="Rectangle 1027"/>
          <p:cNvSpPr>
            <a:spLocks noChangeArrowheads="1"/>
          </p:cNvSpPr>
          <p:nvPr/>
        </p:nvSpPr>
        <p:spPr bwMode="auto">
          <a:xfrm>
            <a:off x="1371600" y="3200400"/>
            <a:ext cx="64008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75000"/>
              <a:buFont typeface="Wingdings" panose="05000000000000000000" pitchFamily="2" charset="2"/>
              <a:buChar char="l"/>
              <a:defRPr sz="3200">
                <a:solidFill>
                  <a:schemeClr val="tx1"/>
                </a:solidFill>
                <a:effectLst>
                  <a:outerShdw blurRad="38100" dist="38100" dir="2700000" algn="tl">
                    <a:srgbClr val="800000"/>
                  </a:outerShdw>
                </a:effectLst>
                <a:latin typeface="Times New Roman" panose="02020603050405020304" pitchFamily="18" charset="0"/>
              </a:defRPr>
            </a:lvl1pPr>
            <a:lvl2pPr marL="742950" indent="-285750">
              <a:spcBef>
                <a:spcPct val="20000"/>
              </a:spcBef>
              <a:buClr>
                <a:schemeClr val="tx2"/>
              </a:buClr>
              <a:buSzPct val="75000"/>
              <a:buFont typeface="Wingdings" panose="05000000000000000000" pitchFamily="2" charset="2"/>
              <a:buChar char="l"/>
              <a:defRPr sz="2800">
                <a:solidFill>
                  <a:schemeClr val="tx1"/>
                </a:solidFill>
                <a:effectLst>
                  <a:outerShdw blurRad="38100" dist="38100" dir="2700000" algn="tl">
                    <a:srgbClr val="800000"/>
                  </a:outerShdw>
                </a:effectLst>
                <a:latin typeface="Times New Roman" panose="02020603050405020304" pitchFamily="18" charset="0"/>
              </a:defRPr>
            </a:lvl2pPr>
            <a:lvl3pPr marL="1143000" indent="-228600">
              <a:spcBef>
                <a:spcPct val="20000"/>
              </a:spcBef>
              <a:buClr>
                <a:schemeClr val="accent2"/>
              </a:buClr>
              <a:buSzPct val="75000"/>
              <a:buFont typeface="Wingdings" panose="05000000000000000000" pitchFamily="2" charset="2"/>
              <a:buChar char="l"/>
              <a:defRPr sz="2400">
                <a:solidFill>
                  <a:schemeClr val="tx1"/>
                </a:solidFill>
                <a:effectLst>
                  <a:outerShdw blurRad="38100" dist="38100" dir="2700000" algn="tl">
                    <a:srgbClr val="800000"/>
                  </a:outerShdw>
                </a:effectLst>
                <a:latin typeface="Times New Roman" panose="02020603050405020304" pitchFamily="18" charset="0"/>
              </a:defRPr>
            </a:lvl3pPr>
            <a:lvl4pPr marL="1600200" indent="-228600">
              <a:spcBef>
                <a:spcPct val="20000"/>
              </a:spcBef>
              <a:buClr>
                <a:schemeClr val="folHlink"/>
              </a:buClr>
              <a:buSzPct val="75000"/>
              <a:buFont typeface="Wingdings" panose="05000000000000000000" pitchFamily="2" charset="2"/>
              <a:buChar char="l"/>
              <a:defRPr sz="2000">
                <a:solidFill>
                  <a:schemeClr val="tx1"/>
                </a:solidFill>
                <a:effectLst>
                  <a:outerShdw blurRad="38100" dist="38100" dir="2700000" algn="tl">
                    <a:srgbClr val="800000"/>
                  </a:outerShdw>
                </a:effectLst>
                <a:latin typeface="Times New Roman" panose="02020603050405020304" pitchFamily="18" charset="0"/>
              </a:defRPr>
            </a:lvl4pPr>
            <a:lvl5pPr marL="2057400" indent="-228600">
              <a:spcBef>
                <a:spcPct val="20000"/>
              </a:spcBef>
              <a:buClr>
                <a:schemeClr val="tx1"/>
              </a:buClr>
              <a:buSzPct val="75000"/>
              <a:buFont typeface="Wingdings" panose="05000000000000000000" pitchFamily="2" charset="2"/>
              <a:buChar char="l"/>
              <a:defRPr sz="2000">
                <a:solidFill>
                  <a:schemeClr val="tx1"/>
                </a:solidFill>
                <a:effectLst>
                  <a:outerShdw blurRad="38100" dist="38100" dir="2700000" algn="tl">
                    <a:srgbClr val="800000"/>
                  </a:outerShdw>
                </a:effectLst>
                <a:latin typeface="Times New Roman" panose="02020603050405020304" pitchFamily="18" charset="0"/>
              </a:defRPr>
            </a:lvl5pPr>
            <a:lvl6pPr marL="2514600" indent="-228600" fontAlgn="base">
              <a:spcBef>
                <a:spcPct val="20000"/>
              </a:spcBef>
              <a:spcAft>
                <a:spcPct val="0"/>
              </a:spcAft>
              <a:buClr>
                <a:schemeClr val="tx1"/>
              </a:buClr>
              <a:buSzPct val="75000"/>
              <a:buFont typeface="Wingdings" panose="05000000000000000000" pitchFamily="2" charset="2"/>
              <a:buChar char="l"/>
              <a:defRPr sz="2000">
                <a:solidFill>
                  <a:schemeClr val="tx1"/>
                </a:solidFill>
                <a:effectLst>
                  <a:outerShdw blurRad="38100" dist="38100" dir="2700000" algn="tl">
                    <a:srgbClr val="800000"/>
                  </a:outerShdw>
                </a:effectLst>
                <a:latin typeface="Times New Roman" panose="02020603050405020304" pitchFamily="18" charset="0"/>
              </a:defRPr>
            </a:lvl6pPr>
            <a:lvl7pPr marL="2971800" indent="-228600" fontAlgn="base">
              <a:spcBef>
                <a:spcPct val="20000"/>
              </a:spcBef>
              <a:spcAft>
                <a:spcPct val="0"/>
              </a:spcAft>
              <a:buClr>
                <a:schemeClr val="tx1"/>
              </a:buClr>
              <a:buSzPct val="75000"/>
              <a:buFont typeface="Wingdings" panose="05000000000000000000" pitchFamily="2" charset="2"/>
              <a:buChar char="l"/>
              <a:defRPr sz="2000">
                <a:solidFill>
                  <a:schemeClr val="tx1"/>
                </a:solidFill>
                <a:effectLst>
                  <a:outerShdw blurRad="38100" dist="38100" dir="2700000" algn="tl">
                    <a:srgbClr val="800000"/>
                  </a:outerShdw>
                </a:effectLst>
                <a:latin typeface="Times New Roman" panose="02020603050405020304" pitchFamily="18" charset="0"/>
              </a:defRPr>
            </a:lvl7pPr>
            <a:lvl8pPr marL="3429000" indent="-228600" fontAlgn="base">
              <a:spcBef>
                <a:spcPct val="20000"/>
              </a:spcBef>
              <a:spcAft>
                <a:spcPct val="0"/>
              </a:spcAft>
              <a:buClr>
                <a:schemeClr val="tx1"/>
              </a:buClr>
              <a:buSzPct val="75000"/>
              <a:buFont typeface="Wingdings" panose="05000000000000000000" pitchFamily="2" charset="2"/>
              <a:buChar char="l"/>
              <a:defRPr sz="2000">
                <a:solidFill>
                  <a:schemeClr val="tx1"/>
                </a:solidFill>
                <a:effectLst>
                  <a:outerShdw blurRad="38100" dist="38100" dir="2700000" algn="tl">
                    <a:srgbClr val="800000"/>
                  </a:outerShdw>
                </a:effectLst>
                <a:latin typeface="Times New Roman" panose="02020603050405020304" pitchFamily="18" charset="0"/>
              </a:defRPr>
            </a:lvl8pPr>
            <a:lvl9pPr marL="3886200" indent="-228600" fontAlgn="base">
              <a:spcBef>
                <a:spcPct val="20000"/>
              </a:spcBef>
              <a:spcAft>
                <a:spcPct val="0"/>
              </a:spcAft>
              <a:buClr>
                <a:schemeClr val="tx1"/>
              </a:buClr>
              <a:buSzPct val="75000"/>
              <a:buFont typeface="Wingdings" panose="05000000000000000000" pitchFamily="2" charset="2"/>
              <a:buChar char="l"/>
              <a:defRPr sz="2000">
                <a:solidFill>
                  <a:schemeClr val="tx1"/>
                </a:solidFill>
                <a:effectLst>
                  <a:outerShdw blurRad="38100" dist="38100" dir="2700000" algn="tl">
                    <a:srgbClr val="800000"/>
                  </a:outerShdw>
                </a:effectLst>
                <a:latin typeface="Times New Roman" panose="02020603050405020304" pitchFamily="18" charset="0"/>
              </a:defRPr>
            </a:lvl9pPr>
          </a:lstStyle>
          <a:p>
            <a:pPr algn="ctr" eaLnBrk="1" hangingPunct="1">
              <a:buFont typeface="Wingdings" panose="05000000000000000000" pitchFamily="2" charset="2"/>
              <a:buNone/>
            </a:pPr>
            <a:r>
              <a:rPr lang="en-US" altLang="en-US" sz="4800" b="1" i="1">
                <a:effectLst/>
              </a:rPr>
              <a:t>Luke 9:57-62</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644" y="4953000"/>
            <a:ext cx="2197806" cy="1695450"/>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1295400"/>
            <a:ext cx="8382000" cy="1139825"/>
          </a:xfrm>
          <a:effectLst>
            <a:outerShdw dist="71842" dir="2700000" algn="ctr" rotWithShape="0">
              <a:schemeClr val="bg2"/>
            </a:outerShdw>
          </a:effectLst>
        </p:spPr>
        <p:txBody>
          <a:bodyPr/>
          <a:lstStyle/>
          <a:p>
            <a:r>
              <a:rPr lang="en-US" altLang="en-US" sz="7200" b="1">
                <a:effectLst/>
              </a:rPr>
              <a:t>Counting the Cost of Following Christ</a:t>
            </a:r>
          </a:p>
        </p:txBody>
      </p:sp>
      <p:sp>
        <p:nvSpPr>
          <p:cNvPr id="15364" name="AutoShape 4"/>
          <p:cNvSpPr>
            <a:spLocks noChangeArrowheads="1"/>
          </p:cNvSpPr>
          <p:nvPr/>
        </p:nvSpPr>
        <p:spPr bwMode="auto">
          <a:xfrm flipV="1">
            <a:off x="152400" y="3581400"/>
            <a:ext cx="8839200" cy="914400"/>
          </a:xfrm>
          <a:prstGeom prst="rtTriangl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r>
              <a:rPr lang="en-US" altLang="en-US" sz="2800" b="1">
                <a:effectLst>
                  <a:outerShdw blurRad="38100" dist="38100" dir="2700000" algn="tl">
                    <a:srgbClr val="000000">
                      <a:alpha val="43137"/>
                    </a:srgbClr>
                  </a:outerShdw>
                </a:effectLst>
              </a:rPr>
              <a:t>I. When To Count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644" y="4953000"/>
            <a:ext cx="2197806" cy="1695450"/>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anim calcmode="lin" valueType="num">
                                      <p:cBhvr additive="base">
                                        <p:cTn id="7" dur="500" fill="hold"/>
                                        <p:tgtEl>
                                          <p:spTgt spid="15364"/>
                                        </p:tgtEl>
                                        <p:attrNameLst>
                                          <p:attrName>ppt_x</p:attrName>
                                        </p:attrNameLst>
                                      </p:cBhvr>
                                      <p:tavLst>
                                        <p:tav tm="0">
                                          <p:val>
                                            <p:strVal val="0-#ppt_w/2"/>
                                          </p:val>
                                        </p:tav>
                                        <p:tav tm="100000">
                                          <p:val>
                                            <p:strVal val="#ppt_x"/>
                                          </p:val>
                                        </p:tav>
                                      </p:tavLst>
                                    </p:anim>
                                    <p:anim calcmode="lin" valueType="num">
                                      <p:cBhvr additive="base">
                                        <p:cTn id="8" dur="500" fill="hold"/>
                                        <p:tgtEl>
                                          <p:spTgt spid="153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277813"/>
            <a:ext cx="9144000" cy="1139825"/>
          </a:xfrm>
          <a:effectLst>
            <a:outerShdw dist="71842" dir="2700000" algn="ctr" rotWithShape="0">
              <a:schemeClr val="bg2"/>
            </a:outerShdw>
          </a:effectLst>
        </p:spPr>
        <p:txBody>
          <a:bodyPr/>
          <a:lstStyle/>
          <a:p>
            <a:r>
              <a:rPr lang="en-US" altLang="en-US" sz="4800" b="1" dirty="0">
                <a:effectLst/>
              </a:rPr>
              <a:t>Must Count Cost </a:t>
            </a:r>
            <a:r>
              <a:rPr lang="en-US" altLang="en-US" sz="4800" b="1" u="sng" dirty="0">
                <a:effectLst/>
              </a:rPr>
              <a:t>Before</a:t>
            </a:r>
            <a:r>
              <a:rPr lang="en-US" altLang="en-US" sz="4800" b="1" dirty="0">
                <a:effectLst/>
              </a:rPr>
              <a:t> Follow</a:t>
            </a:r>
          </a:p>
        </p:txBody>
      </p:sp>
      <p:sp>
        <p:nvSpPr>
          <p:cNvPr id="8195" name="Rectangle 3"/>
          <p:cNvSpPr>
            <a:spLocks noGrp="1" noChangeArrowheads="1"/>
          </p:cNvSpPr>
          <p:nvPr>
            <p:ph type="body" idx="1"/>
          </p:nvPr>
        </p:nvSpPr>
        <p:spPr>
          <a:xfrm>
            <a:off x="0" y="1371600"/>
            <a:ext cx="9144000" cy="4530725"/>
          </a:xfrm>
        </p:spPr>
        <p:txBody>
          <a:bodyPr/>
          <a:lstStyle/>
          <a:p>
            <a:pPr>
              <a:buClr>
                <a:schemeClr val="tx2"/>
              </a:buClr>
            </a:pPr>
            <a:r>
              <a:rPr lang="en-US" altLang="en-US" sz="3600">
                <a:effectLst/>
              </a:rPr>
              <a:t>Christ taught each one the priority of service (</a:t>
            </a:r>
            <a:r>
              <a:rPr lang="en-US" altLang="en-US" sz="3600" b="1" i="1">
                <a:solidFill>
                  <a:schemeClr val="tx2"/>
                </a:solidFill>
                <a:effectLst/>
              </a:rPr>
              <a:t>Luke 9:57-62</a:t>
            </a:r>
            <a:r>
              <a:rPr lang="en-US" altLang="en-US" sz="3600">
                <a:effectLst/>
              </a:rPr>
              <a:t>)</a:t>
            </a:r>
          </a:p>
          <a:p>
            <a:pPr lvl="1">
              <a:buClr>
                <a:srgbClr val="66FFFF"/>
              </a:buClr>
              <a:buFont typeface="Wingdings" panose="05000000000000000000" pitchFamily="2" charset="2"/>
              <a:buChar char="w"/>
            </a:pPr>
            <a:r>
              <a:rPr lang="en-US" altLang="en-US" sz="3200">
                <a:solidFill>
                  <a:schemeClr val="folHlink"/>
                </a:solidFill>
                <a:effectLst/>
              </a:rPr>
              <a:t>Had readiness to follow, but not first priority</a:t>
            </a:r>
          </a:p>
          <a:p>
            <a:pPr lvl="1">
              <a:buClr>
                <a:srgbClr val="66FFFF"/>
              </a:buClr>
              <a:buFont typeface="Wingdings" panose="05000000000000000000" pitchFamily="2" charset="2"/>
              <a:buChar char="w"/>
            </a:pPr>
            <a:r>
              <a:rPr lang="en-US" altLang="en-US" sz="3200">
                <a:solidFill>
                  <a:schemeClr val="folHlink"/>
                </a:solidFill>
                <a:effectLst/>
              </a:rPr>
              <a:t>Unworthy if other things  hinder following</a:t>
            </a:r>
            <a:endParaRPr lang="en-US" altLang="en-US" sz="3200">
              <a:effectLst/>
            </a:endParaRPr>
          </a:p>
          <a:p>
            <a:pPr>
              <a:buClr>
                <a:schemeClr val="tx2"/>
              </a:buClr>
            </a:pPr>
            <a:r>
              <a:rPr lang="en-US" altLang="en-US" sz="3600">
                <a:effectLst/>
              </a:rPr>
              <a:t>Divine service always comes first (</a:t>
            </a:r>
            <a:r>
              <a:rPr lang="en-US" altLang="en-US" sz="3600" b="1" i="1">
                <a:solidFill>
                  <a:schemeClr val="tx2"/>
                </a:solidFill>
                <a:effectLst/>
              </a:rPr>
              <a:t>Matt. 6:33</a:t>
            </a:r>
            <a:r>
              <a:rPr lang="en-US" altLang="en-US" sz="3600">
                <a:effectLst/>
              </a:rPr>
              <a:t>)</a:t>
            </a:r>
          </a:p>
          <a:p>
            <a:pPr lvl="1">
              <a:buClr>
                <a:srgbClr val="66FFFF"/>
              </a:buClr>
              <a:buFont typeface="Wingdings" panose="05000000000000000000" pitchFamily="2" charset="2"/>
              <a:buChar char="w"/>
            </a:pPr>
            <a:r>
              <a:rPr lang="en-US" altLang="en-US" sz="3200" b="1" i="1">
                <a:solidFill>
                  <a:schemeClr val="tx2"/>
                </a:solidFill>
                <a:effectLst/>
              </a:rPr>
              <a:t>Prov. 3:9</a:t>
            </a:r>
          </a:p>
          <a:p>
            <a:pPr lvl="1">
              <a:buClr>
                <a:srgbClr val="66FFFF"/>
              </a:buClr>
              <a:buFont typeface="Wingdings" panose="05000000000000000000" pitchFamily="2" charset="2"/>
              <a:buChar char="w"/>
            </a:pPr>
            <a:r>
              <a:rPr lang="en-US" altLang="en-US" sz="3200" b="1" i="1">
                <a:solidFill>
                  <a:schemeClr val="tx2"/>
                </a:solidFill>
                <a:effectLst/>
              </a:rPr>
              <a:t>Deut. 26:1-11</a:t>
            </a:r>
          </a:p>
          <a:p>
            <a:pPr>
              <a:buClr>
                <a:schemeClr val="tx2"/>
              </a:buClr>
            </a:pPr>
            <a:r>
              <a:rPr lang="en-US" altLang="en-US" sz="3600">
                <a:effectLst/>
              </a:rPr>
              <a:t>Counting the cost </a:t>
            </a:r>
            <a:r>
              <a:rPr lang="en-US" altLang="en-US" sz="3600" u="sng">
                <a:effectLst/>
              </a:rPr>
              <a:t>first</a:t>
            </a:r>
            <a:r>
              <a:rPr lang="en-US" altLang="en-US" sz="3600">
                <a:effectLst/>
              </a:rPr>
              <a:t> is fundamental to obey</a:t>
            </a:r>
          </a:p>
          <a:p>
            <a:pPr lvl="1"/>
            <a:r>
              <a:rPr lang="en-US" altLang="en-US" sz="3200">
                <a:solidFill>
                  <a:srgbClr val="66FFFF"/>
                </a:solidFill>
                <a:effectLst/>
              </a:rPr>
              <a:t>Includes many factors for us to consider...</a:t>
            </a:r>
            <a:endParaRPr lang="en-US" altLang="en-US" sz="3200">
              <a:effectLst/>
            </a:endParaRP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500" fill="hold"/>
                                        <p:tgtEl>
                                          <p:spTgt spid="8195">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8229600" cy="914400"/>
          </a:xfrm>
          <a:effectLst>
            <a:outerShdw dist="71842" dir="2700000" algn="ctr" rotWithShape="0">
              <a:schemeClr val="bg2"/>
            </a:outerShdw>
          </a:effectLst>
        </p:spPr>
        <p:txBody>
          <a:bodyPr/>
          <a:lstStyle/>
          <a:p>
            <a:r>
              <a:rPr lang="en-US" altLang="en-US" sz="4000" b="1">
                <a:effectLst/>
              </a:rPr>
              <a:t>Luke 14:26-33</a:t>
            </a:r>
            <a:endParaRPr lang="en-US" altLang="en-US" sz="4800" b="1">
              <a:effectLst/>
            </a:endParaRPr>
          </a:p>
        </p:txBody>
      </p:sp>
      <p:sp>
        <p:nvSpPr>
          <p:cNvPr id="9219" name="Text Box 3"/>
          <p:cNvSpPr txBox="1">
            <a:spLocks noChangeArrowheads="1"/>
          </p:cNvSpPr>
          <p:nvPr/>
        </p:nvSpPr>
        <p:spPr bwMode="auto">
          <a:xfrm>
            <a:off x="152400" y="838200"/>
            <a:ext cx="8839200" cy="589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80000"/>
              </a:lnSpc>
            </a:pPr>
            <a:r>
              <a:rPr lang="en-US" altLang="en-US" sz="2800" baseline="30000">
                <a:solidFill>
                  <a:schemeClr val="tx2"/>
                </a:solidFill>
              </a:rPr>
              <a:t>26</a:t>
            </a:r>
            <a:r>
              <a:rPr lang="en-US" altLang="en-US" sz="2800"/>
              <a:t> If any man cometh unto me, and hateth not his own father, and mother, and wife, and children, and brethren, and sisters, yea, and his own life also, he cannot be my disciple. </a:t>
            </a:r>
            <a:r>
              <a:rPr lang="en-US" altLang="en-US" sz="2800" baseline="30000">
                <a:solidFill>
                  <a:schemeClr val="tx2"/>
                </a:solidFill>
              </a:rPr>
              <a:t>27</a:t>
            </a:r>
            <a:r>
              <a:rPr lang="en-US" altLang="en-US" sz="2800"/>
              <a:t> Whosoever doth not bear his own cross, and come after me, cannot be my disciple. </a:t>
            </a:r>
            <a:r>
              <a:rPr lang="en-US" altLang="en-US" sz="2800" baseline="30000">
                <a:solidFill>
                  <a:schemeClr val="tx2"/>
                </a:solidFill>
              </a:rPr>
              <a:t>28</a:t>
            </a:r>
            <a:r>
              <a:rPr lang="en-US" altLang="en-US" sz="2800"/>
              <a:t> For which of you, desiring to build a tower, doth not first sit down and count the cost, whether he have wherewith to complete it? </a:t>
            </a:r>
            <a:r>
              <a:rPr lang="en-US" altLang="en-US" sz="2800" baseline="30000">
                <a:solidFill>
                  <a:schemeClr val="tx2"/>
                </a:solidFill>
              </a:rPr>
              <a:t>29</a:t>
            </a:r>
            <a:r>
              <a:rPr lang="en-US" altLang="en-US" sz="2800"/>
              <a:t> Lest haply, when he hath laid a foundation, and is not able to finish, all that behold begin to mock him, </a:t>
            </a:r>
            <a:r>
              <a:rPr lang="en-US" altLang="en-US" sz="2800" baseline="30000">
                <a:solidFill>
                  <a:schemeClr val="tx2"/>
                </a:solidFill>
              </a:rPr>
              <a:t>30</a:t>
            </a:r>
            <a:r>
              <a:rPr lang="en-US" altLang="en-US" sz="2800"/>
              <a:t> saying, This man began to build, and was not able to finish. </a:t>
            </a:r>
            <a:r>
              <a:rPr lang="en-US" altLang="en-US" sz="2800" baseline="30000">
                <a:solidFill>
                  <a:schemeClr val="tx2"/>
                </a:solidFill>
              </a:rPr>
              <a:t>31</a:t>
            </a:r>
            <a:r>
              <a:rPr lang="en-US" altLang="en-US" sz="2800"/>
              <a:t> Or what king, as he goeth to encounter another king in war, will not sit down first and take counsel whether he is able with ten thousand to meet him that cometh against him with twenty thousand? </a:t>
            </a:r>
            <a:r>
              <a:rPr lang="en-US" altLang="en-US" sz="2800" baseline="30000">
                <a:solidFill>
                  <a:schemeClr val="tx2"/>
                </a:solidFill>
              </a:rPr>
              <a:t>32</a:t>
            </a:r>
            <a:r>
              <a:rPr lang="en-US" altLang="en-US" sz="2800"/>
              <a:t> Or else, while the other is yet a great way off, he sendeth an ambassage, and asketh conditions of peace. </a:t>
            </a:r>
            <a:r>
              <a:rPr lang="en-US" altLang="en-US" sz="2800" baseline="30000">
                <a:solidFill>
                  <a:schemeClr val="tx2"/>
                </a:solidFill>
              </a:rPr>
              <a:t>33</a:t>
            </a:r>
            <a:r>
              <a:rPr lang="en-US" altLang="en-US" sz="2800"/>
              <a:t> So therefore whosoever he be of you that renounceth not all that he hath, he cannot be my disciple.</a:t>
            </a:r>
          </a:p>
        </p:txBody>
      </p:sp>
      <p:sp>
        <p:nvSpPr>
          <p:cNvPr id="9220" name="Oval 4"/>
          <p:cNvSpPr>
            <a:spLocks noChangeArrowheads="1"/>
          </p:cNvSpPr>
          <p:nvPr/>
        </p:nvSpPr>
        <p:spPr bwMode="auto">
          <a:xfrm>
            <a:off x="228600" y="1447800"/>
            <a:ext cx="8610600" cy="2514600"/>
          </a:xfrm>
          <a:prstGeom prst="ellipse">
            <a:avLst/>
          </a:prstGeom>
          <a:gradFill rotWithShape="0">
            <a:gsLst>
              <a:gs pos="0">
                <a:schemeClr val="bg2"/>
              </a:gs>
              <a:gs pos="100000">
                <a:schemeClr val="bg2">
                  <a:gamma/>
                  <a:shade val="46275"/>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i="1" dirty="0">
                <a:solidFill>
                  <a:schemeClr val="tx2"/>
                </a:solidFill>
                <a:effectLst>
                  <a:outerShdw blurRad="38100" dist="38100" dir="2700000" algn="tl">
                    <a:srgbClr val="000000">
                      <a:alpha val="43137"/>
                    </a:srgbClr>
                  </a:outerShdw>
                </a:effectLst>
              </a:rPr>
              <a:t>“…first sit down and count the cost…”</a:t>
            </a:r>
          </a:p>
        </p:txBody>
      </p:sp>
      <p:sp>
        <p:nvSpPr>
          <p:cNvPr id="9221" name="Rectangle 5"/>
          <p:cNvSpPr>
            <a:spLocks noChangeArrowheads="1"/>
          </p:cNvSpPr>
          <p:nvPr/>
        </p:nvSpPr>
        <p:spPr bwMode="auto">
          <a:xfrm>
            <a:off x="228600" y="3429000"/>
            <a:ext cx="2209800" cy="3276600"/>
          </a:xfrm>
          <a:prstGeom prst="rect">
            <a:avLst/>
          </a:prstGeom>
          <a:gradFill rotWithShape="1">
            <a:gsLst>
              <a:gs pos="0">
                <a:schemeClr val="bg2"/>
              </a:gs>
              <a:gs pos="100000">
                <a:schemeClr val="bg2">
                  <a:gamma/>
                  <a:shade val="46275"/>
                  <a:invGamma/>
                </a:schemeClr>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tx2"/>
                </a:solidFill>
                <a:effectLst>
                  <a:outerShdw blurRad="38100" dist="38100" dir="2700000" algn="tl">
                    <a:srgbClr val="000000">
                      <a:alpha val="43137"/>
                    </a:srgbClr>
                  </a:outerShdw>
                </a:effectLst>
              </a:rPr>
              <a:t>Man</a:t>
            </a:r>
          </a:p>
          <a:p>
            <a:pPr algn="ctr"/>
            <a:r>
              <a:rPr lang="en-US" altLang="en-US" sz="3200" b="1">
                <a:solidFill>
                  <a:schemeClr val="tx2"/>
                </a:solidFill>
                <a:effectLst>
                  <a:outerShdw blurRad="38100" dist="38100" dir="2700000" algn="tl">
                    <a:srgbClr val="000000">
                      <a:alpha val="43137"/>
                    </a:srgbClr>
                  </a:outerShdw>
                </a:effectLst>
              </a:rPr>
              <a:t>Building A</a:t>
            </a:r>
          </a:p>
          <a:p>
            <a:pPr algn="ctr"/>
            <a:r>
              <a:rPr lang="en-US" altLang="en-US" sz="3200" b="1">
                <a:solidFill>
                  <a:schemeClr val="tx2"/>
                </a:solidFill>
                <a:effectLst>
                  <a:outerShdw blurRad="38100" dist="38100" dir="2700000" algn="tl">
                    <a:srgbClr val="000000">
                      <a:alpha val="43137"/>
                    </a:srgbClr>
                  </a:outerShdw>
                </a:effectLst>
              </a:rPr>
              <a:t>Tower</a:t>
            </a:r>
          </a:p>
        </p:txBody>
      </p:sp>
      <p:sp>
        <p:nvSpPr>
          <p:cNvPr id="9222" name="Rectangle 6"/>
          <p:cNvSpPr>
            <a:spLocks noChangeArrowheads="1"/>
          </p:cNvSpPr>
          <p:nvPr/>
        </p:nvSpPr>
        <p:spPr bwMode="auto">
          <a:xfrm>
            <a:off x="6705600" y="3429000"/>
            <a:ext cx="2209800" cy="3276600"/>
          </a:xfrm>
          <a:prstGeom prst="rect">
            <a:avLst/>
          </a:prstGeom>
          <a:gradFill rotWithShape="1">
            <a:gsLst>
              <a:gs pos="0">
                <a:schemeClr val="bg2"/>
              </a:gs>
              <a:gs pos="100000">
                <a:schemeClr val="bg2">
                  <a:gamma/>
                  <a:shade val="46275"/>
                  <a:invGamma/>
                </a:schemeClr>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tx2"/>
                </a:solidFill>
                <a:effectLst>
                  <a:outerShdw blurRad="38100" dist="38100" dir="2700000" algn="tl">
                    <a:srgbClr val="000000">
                      <a:alpha val="43137"/>
                    </a:srgbClr>
                  </a:outerShdw>
                </a:effectLst>
              </a:rPr>
              <a:t>King</a:t>
            </a:r>
          </a:p>
          <a:p>
            <a:pPr algn="ctr"/>
            <a:r>
              <a:rPr lang="en-US" altLang="en-US" sz="3200" b="1">
                <a:solidFill>
                  <a:schemeClr val="tx2"/>
                </a:solidFill>
                <a:effectLst>
                  <a:outerShdw blurRad="38100" dist="38100" dir="2700000" algn="tl">
                    <a:srgbClr val="000000">
                      <a:alpha val="43137"/>
                    </a:srgbClr>
                  </a:outerShdw>
                </a:effectLst>
              </a:rPr>
              <a:t>Going To</a:t>
            </a:r>
          </a:p>
          <a:p>
            <a:pPr algn="ctr"/>
            <a:r>
              <a:rPr lang="en-US" altLang="en-US" sz="3200" b="1">
                <a:solidFill>
                  <a:schemeClr val="tx2"/>
                </a:solidFill>
                <a:effectLst>
                  <a:outerShdw blurRad="38100" dist="38100" dir="2700000" algn="tl">
                    <a:srgbClr val="000000">
                      <a:alpha val="43137"/>
                    </a:srgbClr>
                  </a:outerShdw>
                </a:effectLst>
              </a:rPr>
              <a:t>War</a:t>
            </a: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ppt_w</p:attrName>
                                        </p:attrNameLst>
                                      </p:cBhvr>
                                      <p:tavLst>
                                        <p:tav tm="0">
                                          <p:val>
                                            <p:fltVal val="0"/>
                                          </p:val>
                                        </p:tav>
                                        <p:tav tm="100000">
                                          <p:val>
                                            <p:strVal val="#ppt_w"/>
                                          </p:val>
                                        </p:tav>
                                      </p:tavLst>
                                    </p:anim>
                                    <p:anim calcmode="lin" valueType="num">
                                      <p:cBhvr>
                                        <p:cTn id="8" dur="500" fill="hold"/>
                                        <p:tgtEl>
                                          <p:spTgt spid="922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9221"/>
                                        </p:tgtEl>
                                        <p:attrNameLst>
                                          <p:attrName>style.visibility</p:attrName>
                                        </p:attrNameLst>
                                      </p:cBhvr>
                                      <p:to>
                                        <p:strVal val="visible"/>
                                      </p:to>
                                    </p:set>
                                    <p:animEffect transition="in" filter="fade">
                                      <p:cBhvr>
                                        <p:cTn id="13" dur="1000"/>
                                        <p:tgtEl>
                                          <p:spTgt spid="9221"/>
                                        </p:tgtEl>
                                      </p:cBhvr>
                                    </p:animEffect>
                                    <p:anim calcmode="lin" valueType="num">
                                      <p:cBhvr>
                                        <p:cTn id="14" dur="1000" fill="hold"/>
                                        <p:tgtEl>
                                          <p:spTgt spid="9221"/>
                                        </p:tgtEl>
                                        <p:attrNameLst>
                                          <p:attrName>ppt_x</p:attrName>
                                        </p:attrNameLst>
                                      </p:cBhvr>
                                      <p:tavLst>
                                        <p:tav tm="0">
                                          <p:val>
                                            <p:strVal val="#ppt_x-.1"/>
                                          </p:val>
                                        </p:tav>
                                        <p:tav tm="100000">
                                          <p:val>
                                            <p:strVal val="#ppt_x"/>
                                          </p:val>
                                        </p:tav>
                                      </p:tavLst>
                                    </p:anim>
                                    <p:anim calcmode="lin" valueType="num">
                                      <p:cBhvr>
                                        <p:cTn id="15" dur="1000" fill="hold"/>
                                        <p:tgtEl>
                                          <p:spTgt spid="9221"/>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0" presetClass="entr" presetSubtype="0" fill="hold" grpId="0" nodeType="clickEffect">
                                  <p:stCondLst>
                                    <p:cond delay="0"/>
                                  </p:stCondLst>
                                  <p:iterate type="lt">
                                    <p:tmPct val="10000"/>
                                  </p:iterate>
                                  <p:childTnLst>
                                    <p:set>
                                      <p:cBhvr>
                                        <p:cTn id="19" dur="1" fill="hold">
                                          <p:stCondLst>
                                            <p:cond delay="0"/>
                                          </p:stCondLst>
                                        </p:cTn>
                                        <p:tgtEl>
                                          <p:spTgt spid="9222"/>
                                        </p:tgtEl>
                                        <p:attrNameLst>
                                          <p:attrName>style.visibility</p:attrName>
                                        </p:attrNameLst>
                                      </p:cBhvr>
                                      <p:to>
                                        <p:strVal val="visible"/>
                                      </p:to>
                                    </p:set>
                                    <p:animEffect transition="in" filter="fade">
                                      <p:cBhvr>
                                        <p:cTn id="20" dur="1000"/>
                                        <p:tgtEl>
                                          <p:spTgt spid="9222"/>
                                        </p:tgtEl>
                                      </p:cBhvr>
                                    </p:animEffect>
                                    <p:anim calcmode="lin" valueType="num">
                                      <p:cBhvr>
                                        <p:cTn id="21" dur="1000" fill="hold"/>
                                        <p:tgtEl>
                                          <p:spTgt spid="9222"/>
                                        </p:tgtEl>
                                        <p:attrNameLst>
                                          <p:attrName>ppt_x</p:attrName>
                                        </p:attrNameLst>
                                      </p:cBhvr>
                                      <p:tavLst>
                                        <p:tav tm="0">
                                          <p:val>
                                            <p:strVal val="#ppt_x-.1"/>
                                          </p:val>
                                        </p:tav>
                                        <p:tav tm="100000">
                                          <p:val>
                                            <p:strVal val="#ppt_x"/>
                                          </p:val>
                                        </p:tav>
                                      </p:tavLst>
                                    </p:anim>
                                    <p:anim calcmode="lin" valueType="num">
                                      <p:cBhvr>
                                        <p:cTn id="22" dur="1000" fill="hold"/>
                                        <p:tgtEl>
                                          <p:spTgt spid="92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autoUpdateAnimBg="0"/>
      <p:bldP spid="9221" grpId="0" animBg="1"/>
      <p:bldP spid="922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4" name="Picture 4" descr="j01953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304800"/>
            <a:ext cx="1808163" cy="1693863"/>
          </a:xfrm>
          <a:prstGeom prst="rect">
            <a:avLst/>
          </a:prstGeom>
          <a:noFill/>
          <a:extLst>
            <a:ext uri="{909E8E84-426E-40DD-AFC4-6F175D3DCCD1}">
              <a14:hiddenFill xmlns:a14="http://schemas.microsoft.com/office/drawing/2010/main">
                <a:solidFill>
                  <a:srgbClr val="FFFFFF"/>
                </a:solidFill>
              </a14:hiddenFill>
            </a:ext>
          </a:extLst>
        </p:spPr>
      </p:pic>
      <p:sp>
        <p:nvSpPr>
          <p:cNvPr id="30725" name="Text Box 5"/>
          <p:cNvSpPr txBox="1">
            <a:spLocks noChangeArrowheads="1"/>
          </p:cNvSpPr>
          <p:nvPr/>
        </p:nvSpPr>
        <p:spPr bwMode="auto">
          <a:xfrm>
            <a:off x="3124200" y="381000"/>
            <a:ext cx="51308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800" b="1"/>
              <a:t>Counting The Cost</a:t>
            </a:r>
          </a:p>
          <a:p>
            <a:pPr algn="ctr"/>
            <a:r>
              <a:rPr lang="en-US" altLang="en-US" sz="4800" b="1"/>
              <a:t>First</a:t>
            </a:r>
          </a:p>
        </p:txBody>
      </p:sp>
      <p:sp>
        <p:nvSpPr>
          <p:cNvPr id="30726" name="Text Box 6"/>
          <p:cNvSpPr txBox="1">
            <a:spLocks noChangeArrowheads="1"/>
          </p:cNvSpPr>
          <p:nvPr/>
        </p:nvSpPr>
        <p:spPr bwMode="auto">
          <a:xfrm>
            <a:off x="152400" y="2286000"/>
            <a:ext cx="8839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en-US" sz="3200">
                <a:solidFill>
                  <a:schemeClr val="tx2"/>
                </a:solidFill>
              </a:rPr>
              <a:t> Realize how series this is</a:t>
            </a:r>
          </a:p>
          <a:p>
            <a:pPr>
              <a:spcBef>
                <a:spcPct val="50000"/>
              </a:spcBef>
              <a:buFontTx/>
              <a:buChar char="•"/>
            </a:pPr>
            <a:r>
              <a:rPr lang="en-US" altLang="en-US" sz="3200">
                <a:solidFill>
                  <a:schemeClr val="tx2"/>
                </a:solidFill>
              </a:rPr>
              <a:t> Chance to evaluate – “Do I want to pay the price?”</a:t>
            </a:r>
          </a:p>
          <a:p>
            <a:pPr>
              <a:spcBef>
                <a:spcPct val="50000"/>
              </a:spcBef>
              <a:buFontTx/>
              <a:buChar char="•"/>
            </a:pPr>
            <a:r>
              <a:rPr lang="en-US" altLang="en-US" sz="3200">
                <a:solidFill>
                  <a:schemeClr val="tx2"/>
                </a:solidFill>
              </a:rPr>
              <a:t> No need to start if can’t or won’t finish.</a:t>
            </a:r>
          </a:p>
          <a:p>
            <a:pPr>
              <a:spcBef>
                <a:spcPct val="50000"/>
              </a:spcBef>
              <a:buFontTx/>
              <a:buChar char="•"/>
            </a:pPr>
            <a:r>
              <a:rPr lang="en-US" altLang="en-US" sz="3200">
                <a:solidFill>
                  <a:schemeClr val="tx2"/>
                </a:solidFill>
              </a:rPr>
              <a:t> See what I am about to get into - </a:t>
            </a: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6">
                                            <p:txEl>
                                              <p:pRg st="0" end="0"/>
                                            </p:txEl>
                                          </p:spTgt>
                                        </p:tgtEl>
                                        <p:attrNameLst>
                                          <p:attrName>style.visibility</p:attrName>
                                        </p:attrNameLst>
                                      </p:cBhvr>
                                      <p:to>
                                        <p:strVal val="visible"/>
                                      </p:to>
                                    </p:set>
                                    <p:anim calcmode="lin" valueType="num">
                                      <p:cBhvr additive="base">
                                        <p:cTn id="7" dur="1000" fill="hold"/>
                                        <p:tgtEl>
                                          <p:spTgt spid="30726">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07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6">
                                            <p:txEl>
                                              <p:pRg st="1" end="1"/>
                                            </p:txEl>
                                          </p:spTgt>
                                        </p:tgtEl>
                                        <p:attrNameLst>
                                          <p:attrName>style.visibility</p:attrName>
                                        </p:attrNameLst>
                                      </p:cBhvr>
                                      <p:to>
                                        <p:strVal val="visible"/>
                                      </p:to>
                                    </p:set>
                                    <p:anim calcmode="lin" valueType="num">
                                      <p:cBhvr additive="base">
                                        <p:cTn id="13" dur="1000" fill="hold"/>
                                        <p:tgtEl>
                                          <p:spTgt spid="30726">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07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6">
                                            <p:txEl>
                                              <p:pRg st="2" end="2"/>
                                            </p:txEl>
                                          </p:spTgt>
                                        </p:tgtEl>
                                        <p:attrNameLst>
                                          <p:attrName>style.visibility</p:attrName>
                                        </p:attrNameLst>
                                      </p:cBhvr>
                                      <p:to>
                                        <p:strVal val="visible"/>
                                      </p:to>
                                    </p:set>
                                    <p:anim calcmode="lin" valueType="num">
                                      <p:cBhvr additive="base">
                                        <p:cTn id="19" dur="1000" fill="hold"/>
                                        <p:tgtEl>
                                          <p:spTgt spid="30726">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07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26">
                                            <p:txEl>
                                              <p:pRg st="3" end="3"/>
                                            </p:txEl>
                                          </p:spTgt>
                                        </p:tgtEl>
                                        <p:attrNameLst>
                                          <p:attrName>style.visibility</p:attrName>
                                        </p:attrNameLst>
                                      </p:cBhvr>
                                      <p:to>
                                        <p:strVal val="visible"/>
                                      </p:to>
                                    </p:set>
                                    <p:anim calcmode="lin" valueType="num">
                                      <p:cBhvr additive="base">
                                        <p:cTn id="25" dur="1000" fill="hold"/>
                                        <p:tgtEl>
                                          <p:spTgt spid="30726">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072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295400"/>
            <a:ext cx="8382000" cy="1139825"/>
          </a:xfrm>
          <a:effectLst>
            <a:outerShdw dist="71842" dir="2700000" algn="ctr" rotWithShape="0">
              <a:schemeClr val="bg2"/>
            </a:outerShdw>
          </a:effectLst>
        </p:spPr>
        <p:txBody>
          <a:bodyPr/>
          <a:lstStyle/>
          <a:p>
            <a:r>
              <a:rPr lang="en-US" altLang="en-US" sz="7200" b="1">
                <a:effectLst/>
              </a:rPr>
              <a:t>Counting the Cost of Following Christ</a:t>
            </a:r>
          </a:p>
        </p:txBody>
      </p:sp>
      <p:sp>
        <p:nvSpPr>
          <p:cNvPr id="16387" name="AutoShape 3"/>
          <p:cNvSpPr>
            <a:spLocks noChangeArrowheads="1"/>
          </p:cNvSpPr>
          <p:nvPr/>
        </p:nvSpPr>
        <p:spPr bwMode="auto">
          <a:xfrm flipV="1">
            <a:off x="152400" y="3581400"/>
            <a:ext cx="8839200" cy="914400"/>
          </a:xfrm>
          <a:prstGeom prst="rtTriangl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r>
              <a:rPr lang="en-US" altLang="en-US" sz="2800" b="1">
                <a:effectLst>
                  <a:outerShdw blurRad="38100" dist="38100" dir="2700000" algn="tl">
                    <a:srgbClr val="000000">
                      <a:alpha val="43137"/>
                    </a:srgbClr>
                  </a:outerShdw>
                </a:effectLst>
              </a:rPr>
              <a:t>I. When To Count                     </a:t>
            </a:r>
          </a:p>
        </p:txBody>
      </p:sp>
      <p:sp>
        <p:nvSpPr>
          <p:cNvPr id="16388" name="AutoShape 4"/>
          <p:cNvSpPr>
            <a:spLocks noChangeArrowheads="1"/>
          </p:cNvSpPr>
          <p:nvPr/>
        </p:nvSpPr>
        <p:spPr bwMode="auto">
          <a:xfrm flipH="1">
            <a:off x="152400" y="3810000"/>
            <a:ext cx="8839200" cy="914400"/>
          </a:xfrm>
          <a:prstGeom prst="rtTriangl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effectLst>
                  <a:outerShdw blurRad="38100" dist="38100" dir="2700000" algn="tl">
                    <a:srgbClr val="000000">
                      <a:alpha val="43137"/>
                    </a:srgbClr>
                  </a:outerShdw>
                </a:effectLst>
              </a:rPr>
              <a:t>                                      </a:t>
            </a:r>
            <a:r>
              <a:rPr lang="en-US" altLang="en-US" sz="2800" b="1">
                <a:effectLst>
                  <a:outerShdw blurRad="38100" dist="38100" dir="2700000" algn="tl">
                    <a:srgbClr val="000000">
                      <a:alpha val="43137"/>
                    </a:srgbClr>
                  </a:outerShdw>
                </a:effectLst>
              </a:rPr>
              <a:t>II. Cost To Be Counted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644" y="4953000"/>
            <a:ext cx="2197806" cy="1695450"/>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anim calcmode="lin" valueType="num">
                                      <p:cBhvr additive="base">
                                        <p:cTn id="7" dur="500" fill="hold"/>
                                        <p:tgtEl>
                                          <p:spTgt spid="16388"/>
                                        </p:tgtEl>
                                        <p:attrNameLst>
                                          <p:attrName>ppt_x</p:attrName>
                                        </p:attrNameLst>
                                      </p:cBhvr>
                                      <p:tavLst>
                                        <p:tav tm="0">
                                          <p:val>
                                            <p:strVal val="1+#ppt_w/2"/>
                                          </p:val>
                                        </p:tav>
                                        <p:tav tm="100000">
                                          <p:val>
                                            <p:strVal val="#ppt_x"/>
                                          </p:val>
                                        </p:tav>
                                      </p:tavLst>
                                    </p:anim>
                                    <p:anim calcmode="lin" valueType="num">
                                      <p:cBhvr additive="base">
                                        <p:cTn id="8" dur="500" fill="hold"/>
                                        <p:tgtEl>
                                          <p:spTgt spid="163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914400"/>
          </a:xfrm>
          <a:effectLst>
            <a:outerShdw dist="71842" dir="2700000" algn="ctr" rotWithShape="0">
              <a:schemeClr val="bg2"/>
            </a:outerShdw>
          </a:effectLst>
        </p:spPr>
        <p:txBody>
          <a:bodyPr/>
          <a:lstStyle/>
          <a:p>
            <a:r>
              <a:rPr lang="en-US" altLang="en-US" sz="4000" b="1">
                <a:effectLst/>
              </a:rPr>
              <a:t>Luke 14:26-33</a:t>
            </a:r>
            <a:endParaRPr lang="en-US" altLang="en-US" sz="4800" b="1">
              <a:effectLst/>
            </a:endParaRPr>
          </a:p>
        </p:txBody>
      </p:sp>
      <p:sp>
        <p:nvSpPr>
          <p:cNvPr id="10243" name="Text Box 3"/>
          <p:cNvSpPr txBox="1">
            <a:spLocks noChangeArrowheads="1"/>
          </p:cNvSpPr>
          <p:nvPr/>
        </p:nvSpPr>
        <p:spPr bwMode="auto">
          <a:xfrm>
            <a:off x="152400" y="838200"/>
            <a:ext cx="8839200" cy="589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80000"/>
              </a:lnSpc>
            </a:pPr>
            <a:r>
              <a:rPr lang="en-US" altLang="en-US" sz="2800" baseline="30000">
                <a:solidFill>
                  <a:schemeClr val="tx2"/>
                </a:solidFill>
              </a:rPr>
              <a:t>26</a:t>
            </a:r>
            <a:r>
              <a:rPr lang="en-US" altLang="en-US" sz="2800"/>
              <a:t> If any man cometh unto me, and hateth not his own father, and mother, and wife, and children, and brethren, and sisters, yea, and his own life also, he cannot be my disciple. </a:t>
            </a:r>
            <a:r>
              <a:rPr lang="en-US" altLang="en-US" sz="2800" baseline="30000">
                <a:solidFill>
                  <a:schemeClr val="tx2"/>
                </a:solidFill>
              </a:rPr>
              <a:t>27</a:t>
            </a:r>
            <a:r>
              <a:rPr lang="en-US" altLang="en-US" sz="2800"/>
              <a:t> Whosoever doth not bear his own cross, and come after me, cannot be my disciple. </a:t>
            </a:r>
            <a:r>
              <a:rPr lang="en-US" altLang="en-US" sz="2800" baseline="30000">
                <a:solidFill>
                  <a:schemeClr val="tx2"/>
                </a:solidFill>
              </a:rPr>
              <a:t>28</a:t>
            </a:r>
            <a:r>
              <a:rPr lang="en-US" altLang="en-US" sz="2800"/>
              <a:t> For which of you, desiring to build a tower, doth not first sit down and count the cost, whether he have wherewith to complete it? </a:t>
            </a:r>
            <a:r>
              <a:rPr lang="en-US" altLang="en-US" sz="2800" baseline="30000">
                <a:solidFill>
                  <a:schemeClr val="tx2"/>
                </a:solidFill>
              </a:rPr>
              <a:t>29</a:t>
            </a:r>
            <a:r>
              <a:rPr lang="en-US" altLang="en-US" sz="2800"/>
              <a:t> Lest haply, when he hath laid a foundation, and is not able to finish, all that behold begin to mock him, </a:t>
            </a:r>
            <a:r>
              <a:rPr lang="en-US" altLang="en-US" sz="2800" baseline="30000">
                <a:solidFill>
                  <a:schemeClr val="tx2"/>
                </a:solidFill>
              </a:rPr>
              <a:t>30</a:t>
            </a:r>
            <a:r>
              <a:rPr lang="en-US" altLang="en-US" sz="2800"/>
              <a:t> saying, This man began to build, and was not able to finish. </a:t>
            </a:r>
            <a:r>
              <a:rPr lang="en-US" altLang="en-US" sz="2800" baseline="30000">
                <a:solidFill>
                  <a:schemeClr val="tx2"/>
                </a:solidFill>
              </a:rPr>
              <a:t>31</a:t>
            </a:r>
            <a:r>
              <a:rPr lang="en-US" altLang="en-US" sz="2800"/>
              <a:t> Or what king, as he goeth to encounter another king in war, will not sit down first and take counsel whether he is able with ten thousand to meet him that cometh against him with twenty thousand? </a:t>
            </a:r>
            <a:r>
              <a:rPr lang="en-US" altLang="en-US" sz="2800" baseline="30000">
                <a:solidFill>
                  <a:schemeClr val="tx2"/>
                </a:solidFill>
              </a:rPr>
              <a:t>32</a:t>
            </a:r>
            <a:r>
              <a:rPr lang="en-US" altLang="en-US" sz="2800"/>
              <a:t> Or else, while the other is yet a great way off, he sendeth an ambassage, and asketh conditions of peace. </a:t>
            </a:r>
            <a:r>
              <a:rPr lang="en-US" altLang="en-US" sz="2800" baseline="30000">
                <a:solidFill>
                  <a:schemeClr val="tx2"/>
                </a:solidFill>
              </a:rPr>
              <a:t>33</a:t>
            </a:r>
            <a:r>
              <a:rPr lang="en-US" altLang="en-US" sz="2800"/>
              <a:t> So therefore whosoever he be of you that renounceth not all that he hath, he cannot be my disciple.</a:t>
            </a:r>
          </a:p>
        </p:txBody>
      </p:sp>
      <p:sp>
        <p:nvSpPr>
          <p:cNvPr id="10244" name="Oval 4"/>
          <p:cNvSpPr>
            <a:spLocks noChangeArrowheads="1"/>
          </p:cNvSpPr>
          <p:nvPr/>
        </p:nvSpPr>
        <p:spPr bwMode="auto">
          <a:xfrm>
            <a:off x="4800600" y="3429000"/>
            <a:ext cx="4191000" cy="121920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i="1">
                <a:solidFill>
                  <a:schemeClr val="tx2"/>
                </a:solidFill>
                <a:effectLst>
                  <a:outerShdw blurRad="38100" dist="38100" dir="2700000" algn="tl">
                    <a:srgbClr val="000000">
                      <a:alpha val="43137"/>
                    </a:srgbClr>
                  </a:outerShdw>
                </a:effectLst>
              </a:rPr>
              <a:t>Material Things</a:t>
            </a:r>
          </a:p>
        </p:txBody>
      </p:sp>
      <p:sp>
        <p:nvSpPr>
          <p:cNvPr id="10246" name="Oval 6"/>
          <p:cNvSpPr>
            <a:spLocks noChangeArrowheads="1"/>
          </p:cNvSpPr>
          <p:nvPr/>
        </p:nvSpPr>
        <p:spPr bwMode="auto">
          <a:xfrm>
            <a:off x="304800" y="2667000"/>
            <a:ext cx="4191000" cy="121920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i="1">
                <a:solidFill>
                  <a:schemeClr val="tx2"/>
                </a:solidFill>
                <a:effectLst>
                  <a:outerShdw blurRad="38100" dist="38100" dir="2700000" algn="tl">
                    <a:srgbClr val="000000">
                      <a:alpha val="43137"/>
                    </a:srgbClr>
                  </a:outerShdw>
                </a:effectLst>
              </a:rPr>
              <a:t>Hardship</a:t>
            </a:r>
          </a:p>
        </p:txBody>
      </p:sp>
      <p:sp>
        <p:nvSpPr>
          <p:cNvPr id="10247" name="Oval 7"/>
          <p:cNvSpPr>
            <a:spLocks noChangeArrowheads="1"/>
          </p:cNvSpPr>
          <p:nvPr/>
        </p:nvSpPr>
        <p:spPr bwMode="auto">
          <a:xfrm>
            <a:off x="2438400" y="838200"/>
            <a:ext cx="4191000" cy="121920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i="1">
                <a:solidFill>
                  <a:schemeClr val="tx2"/>
                </a:solidFill>
                <a:effectLst>
                  <a:outerShdw blurRad="38100" dist="38100" dir="2700000" algn="tl">
                    <a:srgbClr val="000000">
                      <a:alpha val="43137"/>
                    </a:srgbClr>
                  </a:outerShdw>
                </a:effectLst>
              </a:rPr>
              <a:t>Family</a:t>
            </a:r>
          </a:p>
        </p:txBody>
      </p:sp>
      <p:sp>
        <p:nvSpPr>
          <p:cNvPr id="10249" name="Oval 9"/>
          <p:cNvSpPr>
            <a:spLocks noChangeArrowheads="1"/>
          </p:cNvSpPr>
          <p:nvPr/>
        </p:nvSpPr>
        <p:spPr bwMode="auto">
          <a:xfrm>
            <a:off x="2438400" y="5105400"/>
            <a:ext cx="4191000" cy="121920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i="1">
                <a:solidFill>
                  <a:schemeClr val="tx2"/>
                </a:solidFill>
                <a:effectLst>
                  <a:outerShdw blurRad="38100" dist="38100" dir="2700000" algn="tl">
                    <a:srgbClr val="000000">
                      <a:alpha val="43137"/>
                    </a:srgbClr>
                  </a:outerShdw>
                </a:effectLst>
              </a:rPr>
              <a:t>Everything</a:t>
            </a: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247"/>
                                        </p:tgtEl>
                                        <p:attrNameLst>
                                          <p:attrName>style.visibility</p:attrName>
                                        </p:attrNameLst>
                                      </p:cBhvr>
                                      <p:to>
                                        <p:strVal val="visible"/>
                                      </p:to>
                                    </p:set>
                                    <p:anim calcmode="lin" valueType="num">
                                      <p:cBhvr>
                                        <p:cTn id="7" dur="500" fill="hold"/>
                                        <p:tgtEl>
                                          <p:spTgt spid="10247"/>
                                        </p:tgtEl>
                                        <p:attrNameLst>
                                          <p:attrName>ppt_w</p:attrName>
                                        </p:attrNameLst>
                                      </p:cBhvr>
                                      <p:tavLst>
                                        <p:tav tm="0">
                                          <p:val>
                                            <p:fltVal val="0"/>
                                          </p:val>
                                        </p:tav>
                                        <p:tav tm="100000">
                                          <p:val>
                                            <p:strVal val="#ppt_w"/>
                                          </p:val>
                                        </p:tav>
                                      </p:tavLst>
                                    </p:anim>
                                    <p:anim calcmode="lin" valueType="num">
                                      <p:cBhvr>
                                        <p:cTn id="8" dur="500" fill="hold"/>
                                        <p:tgtEl>
                                          <p:spTgt spid="10247"/>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246"/>
                                        </p:tgtEl>
                                        <p:attrNameLst>
                                          <p:attrName>style.visibility</p:attrName>
                                        </p:attrNameLst>
                                      </p:cBhvr>
                                      <p:to>
                                        <p:strVal val="visible"/>
                                      </p:to>
                                    </p:set>
                                    <p:anim calcmode="lin" valueType="num">
                                      <p:cBhvr>
                                        <p:cTn id="13" dur="500" fill="hold"/>
                                        <p:tgtEl>
                                          <p:spTgt spid="10246"/>
                                        </p:tgtEl>
                                        <p:attrNameLst>
                                          <p:attrName>ppt_w</p:attrName>
                                        </p:attrNameLst>
                                      </p:cBhvr>
                                      <p:tavLst>
                                        <p:tav tm="0">
                                          <p:val>
                                            <p:fltVal val="0"/>
                                          </p:val>
                                        </p:tav>
                                        <p:tav tm="100000">
                                          <p:val>
                                            <p:strVal val="#ppt_w"/>
                                          </p:val>
                                        </p:tav>
                                      </p:tavLst>
                                    </p:anim>
                                    <p:anim calcmode="lin" valueType="num">
                                      <p:cBhvr>
                                        <p:cTn id="14" dur="500" fill="hold"/>
                                        <p:tgtEl>
                                          <p:spTgt spid="10246"/>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0244"/>
                                        </p:tgtEl>
                                        <p:attrNameLst>
                                          <p:attrName>style.visibility</p:attrName>
                                        </p:attrNameLst>
                                      </p:cBhvr>
                                      <p:to>
                                        <p:strVal val="visible"/>
                                      </p:to>
                                    </p:set>
                                    <p:anim calcmode="lin" valueType="num">
                                      <p:cBhvr>
                                        <p:cTn id="19" dur="500" fill="hold"/>
                                        <p:tgtEl>
                                          <p:spTgt spid="10244"/>
                                        </p:tgtEl>
                                        <p:attrNameLst>
                                          <p:attrName>ppt_w</p:attrName>
                                        </p:attrNameLst>
                                      </p:cBhvr>
                                      <p:tavLst>
                                        <p:tav tm="0">
                                          <p:val>
                                            <p:fltVal val="0"/>
                                          </p:val>
                                        </p:tav>
                                        <p:tav tm="100000">
                                          <p:val>
                                            <p:strVal val="#ppt_w"/>
                                          </p:val>
                                        </p:tav>
                                      </p:tavLst>
                                    </p:anim>
                                    <p:anim calcmode="lin" valueType="num">
                                      <p:cBhvr>
                                        <p:cTn id="20" dur="500" fill="hold"/>
                                        <p:tgtEl>
                                          <p:spTgt spid="10244"/>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0249"/>
                                        </p:tgtEl>
                                        <p:attrNameLst>
                                          <p:attrName>style.visibility</p:attrName>
                                        </p:attrNameLst>
                                      </p:cBhvr>
                                      <p:to>
                                        <p:strVal val="visible"/>
                                      </p:to>
                                    </p:set>
                                    <p:anim calcmode="lin" valueType="num">
                                      <p:cBhvr>
                                        <p:cTn id="25" dur="500" fill="hold"/>
                                        <p:tgtEl>
                                          <p:spTgt spid="10249"/>
                                        </p:tgtEl>
                                        <p:attrNameLst>
                                          <p:attrName>ppt_w</p:attrName>
                                        </p:attrNameLst>
                                      </p:cBhvr>
                                      <p:tavLst>
                                        <p:tav tm="0">
                                          <p:val>
                                            <p:fltVal val="0"/>
                                          </p:val>
                                        </p:tav>
                                        <p:tav tm="100000">
                                          <p:val>
                                            <p:strVal val="#ppt_w"/>
                                          </p:val>
                                        </p:tav>
                                      </p:tavLst>
                                    </p:anim>
                                    <p:anim calcmode="lin" valueType="num">
                                      <p:cBhvr>
                                        <p:cTn id="26" dur="500" fill="hold"/>
                                        <p:tgtEl>
                                          <p:spTgt spid="102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autoUpdateAnimBg="0"/>
      <p:bldP spid="10246" grpId="0" animBg="1" autoUpdateAnimBg="0"/>
      <p:bldP spid="10247" grpId="0" animBg="1" autoUpdateAnimBg="0"/>
      <p:bldP spid="10249"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152400"/>
            <a:ext cx="8229600" cy="1139825"/>
          </a:xfrm>
          <a:effectLst>
            <a:outerShdw dist="71842" dir="2700000" algn="ctr" rotWithShape="0">
              <a:schemeClr val="bg2"/>
            </a:outerShdw>
          </a:effectLst>
        </p:spPr>
        <p:txBody>
          <a:bodyPr/>
          <a:lstStyle/>
          <a:p>
            <a:r>
              <a:rPr lang="en-US" altLang="en-US" sz="4800" b="1">
                <a:effectLst/>
              </a:rPr>
              <a:t>Costs To Be Counted</a:t>
            </a:r>
          </a:p>
        </p:txBody>
      </p:sp>
      <p:sp>
        <p:nvSpPr>
          <p:cNvPr id="11267" name="Rectangle 3"/>
          <p:cNvSpPr>
            <a:spLocks noGrp="1" noChangeArrowheads="1"/>
          </p:cNvSpPr>
          <p:nvPr>
            <p:ph type="body" idx="1"/>
          </p:nvPr>
        </p:nvSpPr>
        <p:spPr>
          <a:xfrm>
            <a:off x="228600" y="1219200"/>
            <a:ext cx="8915400" cy="4530725"/>
          </a:xfrm>
        </p:spPr>
        <p:txBody>
          <a:bodyPr/>
          <a:lstStyle/>
          <a:p>
            <a:pPr>
              <a:lnSpc>
                <a:spcPct val="90000"/>
              </a:lnSpc>
              <a:buClr>
                <a:schemeClr val="tx2"/>
              </a:buClr>
            </a:pPr>
            <a:r>
              <a:rPr lang="en-US" altLang="en-US" dirty="0">
                <a:effectLst/>
              </a:rPr>
              <a:t>Following Christ may cost relationship with family</a:t>
            </a:r>
          </a:p>
          <a:p>
            <a:pPr lvl="1">
              <a:lnSpc>
                <a:spcPct val="90000"/>
              </a:lnSpc>
              <a:buClr>
                <a:srgbClr val="66FFFF"/>
              </a:buClr>
              <a:buFont typeface="Wingdings" panose="05000000000000000000" pitchFamily="2" charset="2"/>
              <a:buChar char="w"/>
            </a:pPr>
            <a:r>
              <a:rPr lang="en-US" altLang="en-US" b="1" i="1" dirty="0">
                <a:solidFill>
                  <a:schemeClr val="tx2"/>
                </a:solidFill>
                <a:effectLst/>
              </a:rPr>
              <a:t>Luke 14:26</a:t>
            </a:r>
          </a:p>
          <a:p>
            <a:pPr lvl="1">
              <a:lnSpc>
                <a:spcPct val="90000"/>
              </a:lnSpc>
              <a:buClr>
                <a:srgbClr val="66FFFF"/>
              </a:buClr>
              <a:buFont typeface="Wingdings" panose="05000000000000000000" pitchFamily="2" charset="2"/>
              <a:buChar char="w"/>
            </a:pPr>
            <a:r>
              <a:rPr lang="en-US" altLang="en-US" b="1" i="1" dirty="0">
                <a:solidFill>
                  <a:schemeClr val="tx2"/>
                </a:solidFill>
                <a:effectLst/>
              </a:rPr>
              <a:t>Matt. 10:34-37</a:t>
            </a:r>
            <a:endParaRPr lang="en-US" altLang="en-US" dirty="0">
              <a:effectLst/>
            </a:endParaRPr>
          </a:p>
          <a:p>
            <a:pPr>
              <a:lnSpc>
                <a:spcPct val="90000"/>
              </a:lnSpc>
              <a:buClr>
                <a:schemeClr val="tx2"/>
              </a:buClr>
            </a:pPr>
            <a:r>
              <a:rPr lang="en-US" altLang="en-US" dirty="0">
                <a:effectLst/>
              </a:rPr>
              <a:t>Following Christ will cost with hardships in life</a:t>
            </a:r>
          </a:p>
          <a:p>
            <a:pPr lvl="1">
              <a:lnSpc>
                <a:spcPct val="90000"/>
              </a:lnSpc>
              <a:buClr>
                <a:srgbClr val="66FFFF"/>
              </a:buClr>
              <a:buFont typeface="Wingdings" panose="05000000000000000000" pitchFamily="2" charset="2"/>
              <a:buChar char="w"/>
            </a:pPr>
            <a:r>
              <a:rPr lang="en-US" altLang="en-US" b="1" i="1" dirty="0">
                <a:solidFill>
                  <a:schemeClr val="tx2"/>
                </a:solidFill>
                <a:effectLst/>
              </a:rPr>
              <a:t>Matt. 16:24</a:t>
            </a:r>
          </a:p>
          <a:p>
            <a:pPr lvl="1">
              <a:lnSpc>
                <a:spcPct val="90000"/>
              </a:lnSpc>
              <a:buClr>
                <a:srgbClr val="66FFFF"/>
              </a:buClr>
              <a:buFont typeface="Wingdings" panose="05000000000000000000" pitchFamily="2" charset="2"/>
              <a:buChar char="w"/>
            </a:pPr>
            <a:r>
              <a:rPr lang="en-US" altLang="en-US" b="1" i="1" dirty="0">
                <a:solidFill>
                  <a:schemeClr val="tx2"/>
                </a:solidFill>
                <a:effectLst/>
              </a:rPr>
              <a:t>2 Tim. 3:12</a:t>
            </a:r>
            <a:endParaRPr lang="en-US" altLang="en-US" dirty="0">
              <a:effectLst/>
            </a:endParaRPr>
          </a:p>
          <a:p>
            <a:pPr>
              <a:lnSpc>
                <a:spcPct val="90000"/>
              </a:lnSpc>
              <a:buClr>
                <a:schemeClr val="tx2"/>
              </a:buClr>
            </a:pPr>
            <a:r>
              <a:rPr lang="en-US" altLang="en-US" dirty="0">
                <a:effectLst/>
              </a:rPr>
              <a:t>Following Christ will cost our material things</a:t>
            </a:r>
          </a:p>
          <a:p>
            <a:pPr lvl="1">
              <a:lnSpc>
                <a:spcPct val="90000"/>
              </a:lnSpc>
              <a:buClr>
                <a:srgbClr val="66FFFF"/>
              </a:buClr>
              <a:buFont typeface="Wingdings" panose="05000000000000000000" pitchFamily="2" charset="2"/>
              <a:buChar char="w"/>
            </a:pPr>
            <a:r>
              <a:rPr lang="en-US" altLang="en-US" b="1" i="1" dirty="0">
                <a:solidFill>
                  <a:schemeClr val="tx2"/>
                </a:solidFill>
                <a:effectLst/>
              </a:rPr>
              <a:t>Matt. 19:16-22</a:t>
            </a:r>
          </a:p>
          <a:p>
            <a:pPr lvl="1">
              <a:lnSpc>
                <a:spcPct val="90000"/>
              </a:lnSpc>
              <a:buClr>
                <a:srgbClr val="66FFFF"/>
              </a:buClr>
              <a:buFont typeface="Wingdings" panose="05000000000000000000" pitchFamily="2" charset="2"/>
              <a:buChar char="w"/>
            </a:pPr>
            <a:r>
              <a:rPr lang="en-US" altLang="en-US" b="1" i="1" dirty="0">
                <a:solidFill>
                  <a:schemeClr val="tx2"/>
                </a:solidFill>
                <a:effectLst/>
              </a:rPr>
              <a:t>1 Tim. 6:17-19</a:t>
            </a:r>
          </a:p>
          <a:p>
            <a:pPr>
              <a:lnSpc>
                <a:spcPct val="90000"/>
              </a:lnSpc>
              <a:buClr>
                <a:schemeClr val="tx2"/>
              </a:buClr>
            </a:pPr>
            <a:r>
              <a:rPr lang="en-US" altLang="en-US" dirty="0">
                <a:effectLst/>
              </a:rPr>
              <a:t>Following Christ will cost time (</a:t>
            </a:r>
            <a:r>
              <a:rPr lang="en-US" altLang="en-US" b="1" i="1" dirty="0">
                <a:solidFill>
                  <a:schemeClr val="tx2"/>
                </a:solidFill>
                <a:effectLst/>
              </a:rPr>
              <a:t>Eph. 5:15-16</a:t>
            </a:r>
            <a:r>
              <a:rPr lang="en-US" altLang="en-US" dirty="0">
                <a:effectLst/>
              </a:rPr>
              <a:t>)</a:t>
            </a:r>
          </a:p>
          <a:p>
            <a:pPr>
              <a:lnSpc>
                <a:spcPct val="90000"/>
              </a:lnSpc>
              <a:buClr>
                <a:schemeClr val="tx2"/>
              </a:buClr>
            </a:pPr>
            <a:r>
              <a:rPr lang="en-US" altLang="en-US" dirty="0">
                <a:solidFill>
                  <a:srgbClr val="66FFFF"/>
                </a:solidFill>
                <a:effectLst/>
              </a:rPr>
              <a:t>Following Christ will cost whole self (</a:t>
            </a:r>
            <a:r>
              <a:rPr lang="en-US" altLang="en-US" b="1" i="1" dirty="0">
                <a:solidFill>
                  <a:schemeClr val="tx2"/>
                </a:solidFill>
                <a:effectLst/>
              </a:rPr>
              <a:t>Rom. 12:1f</a:t>
            </a:r>
            <a:r>
              <a:rPr lang="en-US" altLang="en-US" dirty="0">
                <a:solidFill>
                  <a:srgbClr val="66FFFF"/>
                </a:solidFill>
                <a:effectLst/>
              </a:rPr>
              <a:t>)</a:t>
            </a:r>
            <a:endParaRPr lang="en-US" altLang="en-US" dirty="0">
              <a:effectLst/>
            </a:endParaRP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p:cTn id="7" dur="1000" fill="hold"/>
                                        <p:tgtEl>
                                          <p:spTgt spid="1126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26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126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26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1267">
                                            <p:txEl>
                                              <p:pRg st="1" end="1"/>
                                            </p:txEl>
                                          </p:spTgt>
                                        </p:tgtEl>
                                        <p:attrNameLst>
                                          <p:attrName>style.visibility</p:attrName>
                                        </p:attrNameLst>
                                      </p:cBhvr>
                                      <p:to>
                                        <p:strVal val="visible"/>
                                      </p:to>
                                    </p:set>
                                    <p:anim calcmode="lin" valueType="num">
                                      <p:cBhvr>
                                        <p:cTn id="15" dur="1000" fill="hold"/>
                                        <p:tgtEl>
                                          <p:spTgt spid="11267">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1267">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1267">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1267">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1267">
                                            <p:txEl>
                                              <p:pRg st="2" end="2"/>
                                            </p:txEl>
                                          </p:spTgt>
                                        </p:tgtEl>
                                        <p:attrNameLst>
                                          <p:attrName>style.visibility</p:attrName>
                                        </p:attrNameLst>
                                      </p:cBhvr>
                                      <p:to>
                                        <p:strVal val="visible"/>
                                      </p:to>
                                    </p:set>
                                    <p:anim calcmode="lin" valueType="num">
                                      <p:cBhvr>
                                        <p:cTn id="23" dur="1000" fill="hold"/>
                                        <p:tgtEl>
                                          <p:spTgt spid="11267">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1267">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1267">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1267">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1267">
                                            <p:txEl>
                                              <p:pRg st="3" end="3"/>
                                            </p:txEl>
                                          </p:spTgt>
                                        </p:tgtEl>
                                        <p:attrNameLst>
                                          <p:attrName>style.visibility</p:attrName>
                                        </p:attrNameLst>
                                      </p:cBhvr>
                                      <p:to>
                                        <p:strVal val="visible"/>
                                      </p:to>
                                    </p:set>
                                    <p:anim calcmode="lin" valueType="num">
                                      <p:cBhvr>
                                        <p:cTn id="31" dur="1000" fill="hold"/>
                                        <p:tgtEl>
                                          <p:spTgt spid="11267">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1267">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1267">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1267">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11267">
                                            <p:txEl>
                                              <p:pRg st="4" end="4"/>
                                            </p:txEl>
                                          </p:spTgt>
                                        </p:tgtEl>
                                        <p:attrNameLst>
                                          <p:attrName>style.visibility</p:attrName>
                                        </p:attrNameLst>
                                      </p:cBhvr>
                                      <p:to>
                                        <p:strVal val="visible"/>
                                      </p:to>
                                    </p:set>
                                    <p:anim calcmode="lin" valueType="num">
                                      <p:cBhvr>
                                        <p:cTn id="39" dur="1000" fill="hold"/>
                                        <p:tgtEl>
                                          <p:spTgt spid="11267">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1267">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1267">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1267">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1267">
                                            <p:txEl>
                                              <p:pRg st="5" end="5"/>
                                            </p:txEl>
                                          </p:spTgt>
                                        </p:tgtEl>
                                        <p:attrNameLst>
                                          <p:attrName>style.visibility</p:attrName>
                                        </p:attrNameLst>
                                      </p:cBhvr>
                                      <p:to>
                                        <p:strVal val="visible"/>
                                      </p:to>
                                    </p:set>
                                    <p:anim calcmode="lin" valueType="num">
                                      <p:cBhvr>
                                        <p:cTn id="47" dur="1000" fill="hold"/>
                                        <p:tgtEl>
                                          <p:spTgt spid="11267">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11267">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11267">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1267">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5" presetClass="entr" presetSubtype="0" fill="hold" grpId="0" nodeType="clickEffect">
                                  <p:stCondLst>
                                    <p:cond delay="0"/>
                                  </p:stCondLst>
                                  <p:childTnLst>
                                    <p:set>
                                      <p:cBhvr>
                                        <p:cTn id="54" dur="1" fill="hold">
                                          <p:stCondLst>
                                            <p:cond delay="0"/>
                                          </p:stCondLst>
                                        </p:cTn>
                                        <p:tgtEl>
                                          <p:spTgt spid="11267">
                                            <p:txEl>
                                              <p:pRg st="6" end="6"/>
                                            </p:txEl>
                                          </p:spTgt>
                                        </p:tgtEl>
                                        <p:attrNameLst>
                                          <p:attrName>style.visibility</p:attrName>
                                        </p:attrNameLst>
                                      </p:cBhvr>
                                      <p:to>
                                        <p:strVal val="visible"/>
                                      </p:to>
                                    </p:set>
                                    <p:anim calcmode="lin" valueType="num">
                                      <p:cBhvr>
                                        <p:cTn id="55" dur="1000" fill="hold"/>
                                        <p:tgtEl>
                                          <p:spTgt spid="11267">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11267">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11267">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11267">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15" presetClass="entr" presetSubtype="0" fill="hold" grpId="0" nodeType="clickEffect">
                                  <p:stCondLst>
                                    <p:cond delay="0"/>
                                  </p:stCondLst>
                                  <p:childTnLst>
                                    <p:set>
                                      <p:cBhvr>
                                        <p:cTn id="62" dur="1" fill="hold">
                                          <p:stCondLst>
                                            <p:cond delay="0"/>
                                          </p:stCondLst>
                                        </p:cTn>
                                        <p:tgtEl>
                                          <p:spTgt spid="11267">
                                            <p:txEl>
                                              <p:pRg st="7" end="7"/>
                                            </p:txEl>
                                          </p:spTgt>
                                        </p:tgtEl>
                                        <p:attrNameLst>
                                          <p:attrName>style.visibility</p:attrName>
                                        </p:attrNameLst>
                                      </p:cBhvr>
                                      <p:to>
                                        <p:strVal val="visible"/>
                                      </p:to>
                                    </p:set>
                                    <p:anim calcmode="lin" valueType="num">
                                      <p:cBhvr>
                                        <p:cTn id="63" dur="1000" fill="hold"/>
                                        <p:tgtEl>
                                          <p:spTgt spid="11267">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11267">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11267">
                                            <p:txEl>
                                              <p:pRg st="7" end="7"/>
                                            </p:txEl>
                                          </p:spTgt>
                                        </p:tgtEl>
                                        <p:attrNameLst>
                                          <p:attrName>ppt_x</p:attrName>
                                        </p:attrNameLst>
                                      </p:cBhvr>
                                      <p:tavLst>
                                        <p:tav tm="0" fmla="#ppt_x+(cos(-2*pi*(1-$))*-#ppt_x-sin(-2*pi*(1-$))*(1-#ppt_y))*(1-$)">
                                          <p:val>
                                            <p:fltVal val="0"/>
                                          </p:val>
                                        </p:tav>
                                        <p:tav tm="100000">
                                          <p:val>
                                            <p:fltVal val="1"/>
                                          </p:val>
                                        </p:tav>
                                      </p:tavLst>
                                    </p:anim>
                                    <p:anim calcmode="lin" valueType="num">
                                      <p:cBhvr>
                                        <p:cTn id="66" dur="1000" fill="hold"/>
                                        <p:tgtEl>
                                          <p:spTgt spid="11267">
                                            <p:txEl>
                                              <p:pRg st="7" end="7"/>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5" presetClass="entr" presetSubtype="0" fill="hold" grpId="0" nodeType="clickEffect">
                                  <p:stCondLst>
                                    <p:cond delay="0"/>
                                  </p:stCondLst>
                                  <p:childTnLst>
                                    <p:set>
                                      <p:cBhvr>
                                        <p:cTn id="70" dur="1" fill="hold">
                                          <p:stCondLst>
                                            <p:cond delay="0"/>
                                          </p:stCondLst>
                                        </p:cTn>
                                        <p:tgtEl>
                                          <p:spTgt spid="11267">
                                            <p:txEl>
                                              <p:pRg st="8" end="8"/>
                                            </p:txEl>
                                          </p:spTgt>
                                        </p:tgtEl>
                                        <p:attrNameLst>
                                          <p:attrName>style.visibility</p:attrName>
                                        </p:attrNameLst>
                                      </p:cBhvr>
                                      <p:to>
                                        <p:strVal val="visible"/>
                                      </p:to>
                                    </p:set>
                                    <p:anim calcmode="lin" valueType="num">
                                      <p:cBhvr>
                                        <p:cTn id="71" dur="1000" fill="hold"/>
                                        <p:tgtEl>
                                          <p:spTgt spid="11267">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11267">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11267">
                                            <p:txEl>
                                              <p:pRg st="8" end="8"/>
                                            </p:txEl>
                                          </p:spTgt>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11267">
                                            <p:txEl>
                                              <p:pRg st="8" end="8"/>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5" presetClass="entr" presetSubtype="0" fill="hold" grpId="0" nodeType="clickEffect">
                                  <p:stCondLst>
                                    <p:cond delay="0"/>
                                  </p:stCondLst>
                                  <p:childTnLst>
                                    <p:set>
                                      <p:cBhvr>
                                        <p:cTn id="78" dur="1" fill="hold">
                                          <p:stCondLst>
                                            <p:cond delay="0"/>
                                          </p:stCondLst>
                                        </p:cTn>
                                        <p:tgtEl>
                                          <p:spTgt spid="11267">
                                            <p:txEl>
                                              <p:pRg st="9" end="9"/>
                                            </p:txEl>
                                          </p:spTgt>
                                        </p:tgtEl>
                                        <p:attrNameLst>
                                          <p:attrName>style.visibility</p:attrName>
                                        </p:attrNameLst>
                                      </p:cBhvr>
                                      <p:to>
                                        <p:strVal val="visible"/>
                                      </p:to>
                                    </p:set>
                                    <p:anim calcmode="lin" valueType="num">
                                      <p:cBhvr>
                                        <p:cTn id="79" dur="1000" fill="hold"/>
                                        <p:tgtEl>
                                          <p:spTgt spid="11267">
                                            <p:txEl>
                                              <p:pRg st="9" end="9"/>
                                            </p:txEl>
                                          </p:spTgt>
                                        </p:tgtEl>
                                        <p:attrNameLst>
                                          <p:attrName>ppt_w</p:attrName>
                                        </p:attrNameLst>
                                      </p:cBhvr>
                                      <p:tavLst>
                                        <p:tav tm="0">
                                          <p:val>
                                            <p:fltVal val="0"/>
                                          </p:val>
                                        </p:tav>
                                        <p:tav tm="100000">
                                          <p:val>
                                            <p:strVal val="#ppt_w"/>
                                          </p:val>
                                        </p:tav>
                                      </p:tavLst>
                                    </p:anim>
                                    <p:anim calcmode="lin" valueType="num">
                                      <p:cBhvr>
                                        <p:cTn id="80" dur="1000" fill="hold"/>
                                        <p:tgtEl>
                                          <p:spTgt spid="11267">
                                            <p:txEl>
                                              <p:pRg st="9" end="9"/>
                                            </p:txEl>
                                          </p:spTgt>
                                        </p:tgtEl>
                                        <p:attrNameLst>
                                          <p:attrName>ppt_h</p:attrName>
                                        </p:attrNameLst>
                                      </p:cBhvr>
                                      <p:tavLst>
                                        <p:tav tm="0">
                                          <p:val>
                                            <p:fltVal val="0"/>
                                          </p:val>
                                        </p:tav>
                                        <p:tav tm="100000">
                                          <p:val>
                                            <p:strVal val="#ppt_h"/>
                                          </p:val>
                                        </p:tav>
                                      </p:tavLst>
                                    </p:anim>
                                    <p:anim calcmode="lin" valueType="num">
                                      <p:cBhvr>
                                        <p:cTn id="81" dur="1000" fill="hold"/>
                                        <p:tgtEl>
                                          <p:spTgt spid="11267">
                                            <p:txEl>
                                              <p:pRg st="9" end="9"/>
                                            </p:txEl>
                                          </p:spTgt>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11267">
                                            <p:txEl>
                                              <p:pRg st="9" end="9"/>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15" presetClass="entr" presetSubtype="0" fill="hold" grpId="0" nodeType="clickEffect">
                                  <p:stCondLst>
                                    <p:cond delay="0"/>
                                  </p:stCondLst>
                                  <p:childTnLst>
                                    <p:set>
                                      <p:cBhvr>
                                        <p:cTn id="86" dur="1" fill="hold">
                                          <p:stCondLst>
                                            <p:cond delay="0"/>
                                          </p:stCondLst>
                                        </p:cTn>
                                        <p:tgtEl>
                                          <p:spTgt spid="11267">
                                            <p:txEl>
                                              <p:pRg st="10" end="10"/>
                                            </p:txEl>
                                          </p:spTgt>
                                        </p:tgtEl>
                                        <p:attrNameLst>
                                          <p:attrName>style.visibility</p:attrName>
                                        </p:attrNameLst>
                                      </p:cBhvr>
                                      <p:to>
                                        <p:strVal val="visible"/>
                                      </p:to>
                                    </p:set>
                                    <p:anim calcmode="lin" valueType="num">
                                      <p:cBhvr>
                                        <p:cTn id="87" dur="1000" fill="hold"/>
                                        <p:tgtEl>
                                          <p:spTgt spid="11267">
                                            <p:txEl>
                                              <p:pRg st="10" end="10"/>
                                            </p:txEl>
                                          </p:spTgt>
                                        </p:tgtEl>
                                        <p:attrNameLst>
                                          <p:attrName>ppt_w</p:attrName>
                                        </p:attrNameLst>
                                      </p:cBhvr>
                                      <p:tavLst>
                                        <p:tav tm="0">
                                          <p:val>
                                            <p:fltVal val="0"/>
                                          </p:val>
                                        </p:tav>
                                        <p:tav tm="100000">
                                          <p:val>
                                            <p:strVal val="#ppt_w"/>
                                          </p:val>
                                        </p:tav>
                                      </p:tavLst>
                                    </p:anim>
                                    <p:anim calcmode="lin" valueType="num">
                                      <p:cBhvr>
                                        <p:cTn id="88" dur="1000" fill="hold"/>
                                        <p:tgtEl>
                                          <p:spTgt spid="11267">
                                            <p:txEl>
                                              <p:pRg st="10" end="10"/>
                                            </p:txEl>
                                          </p:spTgt>
                                        </p:tgtEl>
                                        <p:attrNameLst>
                                          <p:attrName>ppt_h</p:attrName>
                                        </p:attrNameLst>
                                      </p:cBhvr>
                                      <p:tavLst>
                                        <p:tav tm="0">
                                          <p:val>
                                            <p:fltVal val="0"/>
                                          </p:val>
                                        </p:tav>
                                        <p:tav tm="100000">
                                          <p:val>
                                            <p:strVal val="#ppt_h"/>
                                          </p:val>
                                        </p:tav>
                                      </p:tavLst>
                                    </p:anim>
                                    <p:anim calcmode="lin" valueType="num">
                                      <p:cBhvr>
                                        <p:cTn id="89" dur="1000" fill="hold"/>
                                        <p:tgtEl>
                                          <p:spTgt spid="11267">
                                            <p:txEl>
                                              <p:pRg st="10" end="10"/>
                                            </p:txEl>
                                          </p:spTgt>
                                        </p:tgtEl>
                                        <p:attrNameLst>
                                          <p:attrName>ppt_x</p:attrName>
                                        </p:attrNameLst>
                                      </p:cBhvr>
                                      <p:tavLst>
                                        <p:tav tm="0" fmla="#ppt_x+(cos(-2*pi*(1-$))*-#ppt_x-sin(-2*pi*(1-$))*(1-#ppt_y))*(1-$)">
                                          <p:val>
                                            <p:fltVal val="0"/>
                                          </p:val>
                                        </p:tav>
                                        <p:tav tm="100000">
                                          <p:val>
                                            <p:fltVal val="1"/>
                                          </p:val>
                                        </p:tav>
                                      </p:tavLst>
                                    </p:anim>
                                    <p:anim calcmode="lin" valueType="num">
                                      <p:cBhvr>
                                        <p:cTn id="90" dur="1000" fill="hold"/>
                                        <p:tgtEl>
                                          <p:spTgt spid="11267">
                                            <p:txEl>
                                              <p:pRg st="10" end="1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990600"/>
          </a:xfrm>
          <a:effectLst>
            <a:outerShdw dist="71842" dir="2700000" algn="ctr" rotWithShape="0">
              <a:schemeClr val="bg2"/>
            </a:outerShdw>
          </a:effectLst>
        </p:spPr>
        <p:txBody>
          <a:bodyPr/>
          <a:lstStyle/>
          <a:p>
            <a:r>
              <a:rPr lang="en-US" altLang="en-US" sz="4800" b="1">
                <a:effectLst/>
              </a:rPr>
              <a:t>What Might It Cost Me?</a:t>
            </a:r>
          </a:p>
        </p:txBody>
      </p:sp>
      <p:sp>
        <p:nvSpPr>
          <p:cNvPr id="12291" name="Rectangle 3"/>
          <p:cNvSpPr>
            <a:spLocks noGrp="1" noChangeArrowheads="1"/>
          </p:cNvSpPr>
          <p:nvPr>
            <p:ph type="body" idx="1"/>
          </p:nvPr>
        </p:nvSpPr>
        <p:spPr>
          <a:xfrm>
            <a:off x="76200" y="990600"/>
            <a:ext cx="9067800" cy="4530725"/>
          </a:xfrm>
        </p:spPr>
        <p:txBody>
          <a:bodyPr/>
          <a:lstStyle/>
          <a:p>
            <a:pPr>
              <a:lnSpc>
                <a:spcPct val="80000"/>
              </a:lnSpc>
              <a:buClr>
                <a:schemeClr val="tx2"/>
              </a:buClr>
            </a:pPr>
            <a:r>
              <a:rPr lang="en-US" altLang="en-US" dirty="0">
                <a:effectLst/>
              </a:rPr>
              <a:t>Following Christ may cost you family relationships</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“My mother &amp; father may be hurt or mad”</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“My family will not like me going to church…”</a:t>
            </a:r>
            <a:endParaRPr lang="en-US" altLang="en-US" dirty="0">
              <a:effectLst/>
            </a:endParaRPr>
          </a:p>
          <a:p>
            <a:pPr>
              <a:lnSpc>
                <a:spcPct val="80000"/>
              </a:lnSpc>
              <a:buClr>
                <a:schemeClr val="tx2"/>
              </a:buClr>
            </a:pPr>
            <a:r>
              <a:rPr lang="en-US" altLang="en-US" dirty="0">
                <a:effectLst/>
              </a:rPr>
              <a:t>Following Christ will cost you hardships in life</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“My friends &amp; co-workers may think I am strange”</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“I will never be popular if I am strict in serving Christ”</a:t>
            </a:r>
            <a:endParaRPr lang="en-US" altLang="en-US" dirty="0">
              <a:effectLst/>
            </a:endParaRPr>
          </a:p>
          <a:p>
            <a:pPr>
              <a:lnSpc>
                <a:spcPct val="80000"/>
              </a:lnSpc>
              <a:buClr>
                <a:schemeClr val="tx2"/>
              </a:buClr>
            </a:pPr>
            <a:r>
              <a:rPr lang="en-US" altLang="en-US" dirty="0">
                <a:effectLst/>
              </a:rPr>
              <a:t>Following Christ will cost you in material things</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“Giving to the Lord as I should will cost too much”</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“Think of all that I could buy for that amount”</a:t>
            </a:r>
          </a:p>
          <a:p>
            <a:pPr>
              <a:lnSpc>
                <a:spcPct val="80000"/>
              </a:lnSpc>
              <a:buClr>
                <a:schemeClr val="tx2"/>
              </a:buClr>
            </a:pPr>
            <a:r>
              <a:rPr lang="en-US" altLang="en-US" dirty="0">
                <a:effectLst/>
              </a:rPr>
              <a:t>Following Christ will </a:t>
            </a:r>
            <a:r>
              <a:rPr lang="en-US" altLang="en-US" dirty="0" smtClean="0">
                <a:effectLst/>
              </a:rPr>
              <a:t>cost </a:t>
            </a:r>
            <a:r>
              <a:rPr lang="en-US" altLang="en-US" dirty="0">
                <a:effectLst/>
              </a:rPr>
              <a:t>you in time</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“Sunday morning, Sunday night &amp; Wed. is too much”</a:t>
            </a:r>
          </a:p>
          <a:p>
            <a:pPr lvl="1">
              <a:lnSpc>
                <a:spcPct val="80000"/>
              </a:lnSpc>
              <a:buClr>
                <a:srgbClr val="66FFFF"/>
              </a:buClr>
              <a:buFont typeface="Wingdings" panose="05000000000000000000" pitchFamily="2" charset="2"/>
              <a:buChar char="w"/>
            </a:pPr>
            <a:r>
              <a:rPr lang="en-US" altLang="en-US" b="1" i="1" dirty="0">
                <a:solidFill>
                  <a:schemeClr val="tx2"/>
                </a:solidFill>
                <a:effectLst/>
              </a:rPr>
              <a:t>“Don’t have time to study, meditate &amp; pray every day”</a:t>
            </a:r>
          </a:p>
          <a:p>
            <a:pPr>
              <a:lnSpc>
                <a:spcPct val="80000"/>
              </a:lnSpc>
              <a:buClr>
                <a:schemeClr val="tx2"/>
              </a:buClr>
            </a:pPr>
            <a:r>
              <a:rPr lang="en-US" altLang="en-US" b="1" dirty="0">
                <a:solidFill>
                  <a:srgbClr val="66FFFF"/>
                </a:solidFill>
                <a:effectLst/>
              </a:rPr>
              <a:t>Yes, serving Christ will affect your whole life!</a:t>
            </a:r>
            <a:endParaRPr lang="en-US" altLang="en-US" b="1" dirty="0">
              <a:effectLst/>
            </a:endParaRP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p:cTn id="7" dur="500" fill="hold"/>
                                        <p:tgtEl>
                                          <p:spTgt spid="122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29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2291">
                                            <p:txEl>
                                              <p:pRg st="1" end="1"/>
                                            </p:txEl>
                                          </p:spTgt>
                                        </p:tgtEl>
                                        <p:attrNameLst>
                                          <p:attrName>style.visibility</p:attrName>
                                        </p:attrNameLst>
                                      </p:cBhvr>
                                      <p:to>
                                        <p:strVal val="visible"/>
                                      </p:to>
                                    </p:set>
                                    <p:anim calcmode="lin" valueType="num">
                                      <p:cBhvr>
                                        <p:cTn id="13" dur="5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2291">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p:cTn id="19" dur="500" fill="hold"/>
                                        <p:tgtEl>
                                          <p:spTgt spid="12291">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2291">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2291">
                                            <p:txEl>
                                              <p:pRg st="3" end="3"/>
                                            </p:txEl>
                                          </p:spTgt>
                                        </p:tgtEl>
                                        <p:attrNameLst>
                                          <p:attrName>style.visibility</p:attrName>
                                        </p:attrNameLst>
                                      </p:cBhvr>
                                      <p:to>
                                        <p:strVal val="visible"/>
                                      </p:to>
                                    </p:set>
                                    <p:anim calcmode="lin" valueType="num">
                                      <p:cBhvr>
                                        <p:cTn id="25" dur="500" fill="hold"/>
                                        <p:tgtEl>
                                          <p:spTgt spid="12291">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2291">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2291">
                                            <p:txEl>
                                              <p:pRg st="4" end="4"/>
                                            </p:txEl>
                                          </p:spTgt>
                                        </p:tgtEl>
                                        <p:attrNameLst>
                                          <p:attrName>style.visibility</p:attrName>
                                        </p:attrNameLst>
                                      </p:cBhvr>
                                      <p:to>
                                        <p:strVal val="visible"/>
                                      </p:to>
                                    </p:set>
                                    <p:anim calcmode="lin" valueType="num">
                                      <p:cBhvr>
                                        <p:cTn id="31" dur="500" fill="hold"/>
                                        <p:tgtEl>
                                          <p:spTgt spid="12291">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2291">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12291">
                                            <p:txEl>
                                              <p:pRg st="5" end="5"/>
                                            </p:txEl>
                                          </p:spTgt>
                                        </p:tgtEl>
                                        <p:attrNameLst>
                                          <p:attrName>style.visibility</p:attrName>
                                        </p:attrNameLst>
                                      </p:cBhvr>
                                      <p:to>
                                        <p:strVal val="visible"/>
                                      </p:to>
                                    </p:set>
                                    <p:anim calcmode="lin" valueType="num">
                                      <p:cBhvr>
                                        <p:cTn id="37" dur="500" fill="hold"/>
                                        <p:tgtEl>
                                          <p:spTgt spid="12291">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12291">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2291">
                                            <p:txEl>
                                              <p:pRg st="6" end="6"/>
                                            </p:txEl>
                                          </p:spTgt>
                                        </p:tgtEl>
                                        <p:attrNameLst>
                                          <p:attrName>style.visibility</p:attrName>
                                        </p:attrNameLst>
                                      </p:cBhvr>
                                      <p:to>
                                        <p:strVal val="visible"/>
                                      </p:to>
                                    </p:set>
                                    <p:anim calcmode="lin" valueType="num">
                                      <p:cBhvr>
                                        <p:cTn id="43" dur="500" fill="hold"/>
                                        <p:tgtEl>
                                          <p:spTgt spid="12291">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12291">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12291">
                                            <p:txEl>
                                              <p:pRg st="7" end="7"/>
                                            </p:txEl>
                                          </p:spTgt>
                                        </p:tgtEl>
                                        <p:attrNameLst>
                                          <p:attrName>style.visibility</p:attrName>
                                        </p:attrNameLst>
                                      </p:cBhvr>
                                      <p:to>
                                        <p:strVal val="visible"/>
                                      </p:to>
                                    </p:set>
                                    <p:anim calcmode="lin" valueType="num">
                                      <p:cBhvr>
                                        <p:cTn id="49" dur="500" fill="hold"/>
                                        <p:tgtEl>
                                          <p:spTgt spid="12291">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12291">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12291">
                                            <p:txEl>
                                              <p:pRg st="8" end="8"/>
                                            </p:txEl>
                                          </p:spTgt>
                                        </p:tgtEl>
                                        <p:attrNameLst>
                                          <p:attrName>style.visibility</p:attrName>
                                        </p:attrNameLst>
                                      </p:cBhvr>
                                      <p:to>
                                        <p:strVal val="visible"/>
                                      </p:to>
                                    </p:set>
                                    <p:anim calcmode="lin" valueType="num">
                                      <p:cBhvr>
                                        <p:cTn id="55" dur="500" fill="hold"/>
                                        <p:tgtEl>
                                          <p:spTgt spid="12291">
                                            <p:txEl>
                                              <p:pRg st="8" end="8"/>
                                            </p:txEl>
                                          </p:spTgt>
                                        </p:tgtEl>
                                        <p:attrNameLst>
                                          <p:attrName>ppt_w</p:attrName>
                                        </p:attrNameLst>
                                      </p:cBhvr>
                                      <p:tavLst>
                                        <p:tav tm="0">
                                          <p:val>
                                            <p:fltVal val="0"/>
                                          </p:val>
                                        </p:tav>
                                        <p:tav tm="100000">
                                          <p:val>
                                            <p:strVal val="#ppt_w"/>
                                          </p:val>
                                        </p:tav>
                                      </p:tavLst>
                                    </p:anim>
                                    <p:anim calcmode="lin" valueType="num">
                                      <p:cBhvr>
                                        <p:cTn id="56" dur="500" fill="hold"/>
                                        <p:tgtEl>
                                          <p:spTgt spid="12291">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17" presetClass="entr" presetSubtype="10" fill="hold" grpId="0" nodeType="clickEffect">
                                  <p:stCondLst>
                                    <p:cond delay="0"/>
                                  </p:stCondLst>
                                  <p:childTnLst>
                                    <p:set>
                                      <p:cBhvr>
                                        <p:cTn id="60" dur="1" fill="hold">
                                          <p:stCondLst>
                                            <p:cond delay="0"/>
                                          </p:stCondLst>
                                        </p:cTn>
                                        <p:tgtEl>
                                          <p:spTgt spid="12291">
                                            <p:txEl>
                                              <p:pRg st="9" end="9"/>
                                            </p:txEl>
                                          </p:spTgt>
                                        </p:tgtEl>
                                        <p:attrNameLst>
                                          <p:attrName>style.visibility</p:attrName>
                                        </p:attrNameLst>
                                      </p:cBhvr>
                                      <p:to>
                                        <p:strVal val="visible"/>
                                      </p:to>
                                    </p:set>
                                    <p:anim calcmode="lin" valueType="num">
                                      <p:cBhvr>
                                        <p:cTn id="61" dur="500" fill="hold"/>
                                        <p:tgtEl>
                                          <p:spTgt spid="12291">
                                            <p:txEl>
                                              <p:pRg st="9" end="9"/>
                                            </p:txEl>
                                          </p:spTgt>
                                        </p:tgtEl>
                                        <p:attrNameLst>
                                          <p:attrName>ppt_w</p:attrName>
                                        </p:attrNameLst>
                                      </p:cBhvr>
                                      <p:tavLst>
                                        <p:tav tm="0">
                                          <p:val>
                                            <p:fltVal val="0"/>
                                          </p:val>
                                        </p:tav>
                                        <p:tav tm="100000">
                                          <p:val>
                                            <p:strVal val="#ppt_w"/>
                                          </p:val>
                                        </p:tav>
                                      </p:tavLst>
                                    </p:anim>
                                    <p:anim calcmode="lin" valueType="num">
                                      <p:cBhvr>
                                        <p:cTn id="62" dur="500" fill="hold"/>
                                        <p:tgtEl>
                                          <p:spTgt spid="12291">
                                            <p:txEl>
                                              <p:pRg st="9" end="9"/>
                                            </p:txEl>
                                          </p:spTgt>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7" presetClass="entr" presetSubtype="10" fill="hold" grpId="0" nodeType="clickEffect">
                                  <p:stCondLst>
                                    <p:cond delay="0"/>
                                  </p:stCondLst>
                                  <p:childTnLst>
                                    <p:set>
                                      <p:cBhvr>
                                        <p:cTn id="66" dur="1" fill="hold">
                                          <p:stCondLst>
                                            <p:cond delay="0"/>
                                          </p:stCondLst>
                                        </p:cTn>
                                        <p:tgtEl>
                                          <p:spTgt spid="12291">
                                            <p:txEl>
                                              <p:pRg st="10" end="10"/>
                                            </p:txEl>
                                          </p:spTgt>
                                        </p:tgtEl>
                                        <p:attrNameLst>
                                          <p:attrName>style.visibility</p:attrName>
                                        </p:attrNameLst>
                                      </p:cBhvr>
                                      <p:to>
                                        <p:strVal val="visible"/>
                                      </p:to>
                                    </p:set>
                                    <p:anim calcmode="lin" valueType="num">
                                      <p:cBhvr>
                                        <p:cTn id="67" dur="500" fill="hold"/>
                                        <p:tgtEl>
                                          <p:spTgt spid="12291">
                                            <p:txEl>
                                              <p:pRg st="10" end="10"/>
                                            </p:txEl>
                                          </p:spTgt>
                                        </p:tgtEl>
                                        <p:attrNameLst>
                                          <p:attrName>ppt_w</p:attrName>
                                        </p:attrNameLst>
                                      </p:cBhvr>
                                      <p:tavLst>
                                        <p:tav tm="0">
                                          <p:val>
                                            <p:fltVal val="0"/>
                                          </p:val>
                                        </p:tav>
                                        <p:tav tm="100000">
                                          <p:val>
                                            <p:strVal val="#ppt_w"/>
                                          </p:val>
                                        </p:tav>
                                      </p:tavLst>
                                    </p:anim>
                                    <p:anim calcmode="lin" valueType="num">
                                      <p:cBhvr>
                                        <p:cTn id="68" dur="500" fill="hold"/>
                                        <p:tgtEl>
                                          <p:spTgt spid="12291">
                                            <p:txEl>
                                              <p:pRg st="10" end="10"/>
                                            </p:txEl>
                                          </p:spTgt>
                                        </p:tgtEl>
                                        <p:attrNameLst>
                                          <p:attrName>ppt_h</p:attrName>
                                        </p:attrNameLst>
                                      </p:cBhvr>
                                      <p:tavLst>
                                        <p:tav tm="0">
                                          <p:val>
                                            <p:strVal val="#ppt_h"/>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17" presetClass="entr" presetSubtype="10" fill="hold" grpId="0" nodeType="clickEffect">
                                  <p:stCondLst>
                                    <p:cond delay="0"/>
                                  </p:stCondLst>
                                  <p:childTnLst>
                                    <p:set>
                                      <p:cBhvr>
                                        <p:cTn id="72" dur="1" fill="hold">
                                          <p:stCondLst>
                                            <p:cond delay="0"/>
                                          </p:stCondLst>
                                        </p:cTn>
                                        <p:tgtEl>
                                          <p:spTgt spid="12291">
                                            <p:txEl>
                                              <p:pRg st="11" end="11"/>
                                            </p:txEl>
                                          </p:spTgt>
                                        </p:tgtEl>
                                        <p:attrNameLst>
                                          <p:attrName>style.visibility</p:attrName>
                                        </p:attrNameLst>
                                      </p:cBhvr>
                                      <p:to>
                                        <p:strVal val="visible"/>
                                      </p:to>
                                    </p:set>
                                    <p:anim calcmode="lin" valueType="num">
                                      <p:cBhvr>
                                        <p:cTn id="73" dur="500" fill="hold"/>
                                        <p:tgtEl>
                                          <p:spTgt spid="12291">
                                            <p:txEl>
                                              <p:pRg st="11" end="11"/>
                                            </p:txEl>
                                          </p:spTgt>
                                        </p:tgtEl>
                                        <p:attrNameLst>
                                          <p:attrName>ppt_w</p:attrName>
                                        </p:attrNameLst>
                                      </p:cBhvr>
                                      <p:tavLst>
                                        <p:tav tm="0">
                                          <p:val>
                                            <p:fltVal val="0"/>
                                          </p:val>
                                        </p:tav>
                                        <p:tav tm="100000">
                                          <p:val>
                                            <p:strVal val="#ppt_w"/>
                                          </p:val>
                                        </p:tav>
                                      </p:tavLst>
                                    </p:anim>
                                    <p:anim calcmode="lin" valueType="num">
                                      <p:cBhvr>
                                        <p:cTn id="74" dur="500" fill="hold"/>
                                        <p:tgtEl>
                                          <p:spTgt spid="12291">
                                            <p:txEl>
                                              <p:pRg st="11" end="11"/>
                                            </p:txEl>
                                          </p:spTgt>
                                        </p:tgtEl>
                                        <p:attrNameLst>
                                          <p:attrName>ppt_h</p:attrName>
                                        </p:attrNameLst>
                                      </p:cBhvr>
                                      <p:tavLst>
                                        <p:tav tm="0">
                                          <p:val>
                                            <p:strVal val="#ppt_h"/>
                                          </p:val>
                                        </p:tav>
                                        <p:tav tm="100000">
                                          <p:val>
                                            <p:strVal val="#ppt_h"/>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7" presetClass="entr" presetSubtype="10" fill="hold" grpId="0" nodeType="clickEffect">
                                  <p:stCondLst>
                                    <p:cond delay="0"/>
                                  </p:stCondLst>
                                  <p:childTnLst>
                                    <p:set>
                                      <p:cBhvr>
                                        <p:cTn id="78" dur="1" fill="hold">
                                          <p:stCondLst>
                                            <p:cond delay="0"/>
                                          </p:stCondLst>
                                        </p:cTn>
                                        <p:tgtEl>
                                          <p:spTgt spid="12291">
                                            <p:txEl>
                                              <p:pRg st="12" end="12"/>
                                            </p:txEl>
                                          </p:spTgt>
                                        </p:tgtEl>
                                        <p:attrNameLst>
                                          <p:attrName>style.visibility</p:attrName>
                                        </p:attrNameLst>
                                      </p:cBhvr>
                                      <p:to>
                                        <p:strVal val="visible"/>
                                      </p:to>
                                    </p:set>
                                    <p:anim calcmode="lin" valueType="num">
                                      <p:cBhvr>
                                        <p:cTn id="79" dur="500" fill="hold"/>
                                        <p:tgtEl>
                                          <p:spTgt spid="12291">
                                            <p:txEl>
                                              <p:pRg st="12" end="12"/>
                                            </p:txEl>
                                          </p:spTgt>
                                        </p:tgtEl>
                                        <p:attrNameLst>
                                          <p:attrName>ppt_w</p:attrName>
                                        </p:attrNameLst>
                                      </p:cBhvr>
                                      <p:tavLst>
                                        <p:tav tm="0">
                                          <p:val>
                                            <p:fltVal val="0"/>
                                          </p:val>
                                        </p:tav>
                                        <p:tav tm="100000">
                                          <p:val>
                                            <p:strVal val="#ppt_w"/>
                                          </p:val>
                                        </p:tav>
                                      </p:tavLst>
                                    </p:anim>
                                    <p:anim calcmode="lin" valueType="num">
                                      <p:cBhvr>
                                        <p:cTn id="80" dur="500" fill="hold"/>
                                        <p:tgtEl>
                                          <p:spTgt spid="12291">
                                            <p:txEl>
                                              <p:pRg st="12" end="1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1295400"/>
            <a:ext cx="8382000" cy="1139825"/>
          </a:xfrm>
          <a:effectLst>
            <a:outerShdw dist="71842" dir="2700000" algn="ctr" rotWithShape="0">
              <a:schemeClr val="bg2"/>
            </a:outerShdw>
          </a:effectLst>
        </p:spPr>
        <p:txBody>
          <a:bodyPr/>
          <a:lstStyle/>
          <a:p>
            <a:r>
              <a:rPr lang="en-US" altLang="en-US" sz="7200" b="1">
                <a:effectLst/>
              </a:rPr>
              <a:t>Counting the Cost of Following Christ</a:t>
            </a:r>
          </a:p>
        </p:txBody>
      </p:sp>
      <p:sp>
        <p:nvSpPr>
          <p:cNvPr id="18435" name="AutoShape 3"/>
          <p:cNvSpPr>
            <a:spLocks noChangeArrowheads="1"/>
          </p:cNvSpPr>
          <p:nvPr/>
        </p:nvSpPr>
        <p:spPr bwMode="auto">
          <a:xfrm flipV="1">
            <a:off x="152400" y="3581400"/>
            <a:ext cx="8839200" cy="914400"/>
          </a:xfrm>
          <a:prstGeom prst="rtTriangl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r>
              <a:rPr lang="en-US" altLang="en-US" sz="2800" b="1" dirty="0"/>
              <a:t>I. When To Count                     </a:t>
            </a:r>
          </a:p>
        </p:txBody>
      </p:sp>
      <p:sp>
        <p:nvSpPr>
          <p:cNvPr id="18436" name="AutoShape 4"/>
          <p:cNvSpPr>
            <a:spLocks noChangeArrowheads="1"/>
          </p:cNvSpPr>
          <p:nvPr/>
        </p:nvSpPr>
        <p:spPr bwMode="auto">
          <a:xfrm flipH="1">
            <a:off x="152400" y="3810000"/>
            <a:ext cx="8839200" cy="914400"/>
          </a:xfrm>
          <a:prstGeom prst="rtTriangl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a:t>                                      </a:t>
            </a:r>
            <a:r>
              <a:rPr lang="en-US" altLang="en-US" sz="2800" b="1" dirty="0"/>
              <a:t>II. Cost To Be Counted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644" y="4953000"/>
            <a:ext cx="2197806" cy="1695450"/>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0-#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436"/>
                                        </p:tgtEl>
                                        <p:attrNameLst>
                                          <p:attrName>style.visibility</p:attrName>
                                        </p:attrNameLst>
                                      </p:cBhvr>
                                      <p:to>
                                        <p:strVal val="visible"/>
                                      </p:to>
                                    </p:set>
                                    <p:anim calcmode="lin" valueType="num">
                                      <p:cBhvr additive="base">
                                        <p:cTn id="11" dur="500" fill="hold"/>
                                        <p:tgtEl>
                                          <p:spTgt spid="18436"/>
                                        </p:tgtEl>
                                        <p:attrNameLst>
                                          <p:attrName>ppt_x</p:attrName>
                                        </p:attrNameLst>
                                      </p:cBhvr>
                                      <p:tavLst>
                                        <p:tav tm="0">
                                          <p:val>
                                            <p:strVal val="1+#ppt_w/2"/>
                                          </p:val>
                                        </p:tav>
                                        <p:tav tm="100000">
                                          <p:val>
                                            <p:strVal val="#ppt_x"/>
                                          </p:val>
                                        </p:tav>
                                      </p:tavLst>
                                    </p:anim>
                                    <p:anim calcmode="lin" valueType="num">
                                      <p:cBhvr additive="base">
                                        <p:cTn id="12" dur="500" fill="hold"/>
                                        <p:tgtEl>
                                          <p:spTgt spid="184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843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609600"/>
            <a:ext cx="9144000" cy="1139825"/>
          </a:xfrm>
          <a:effectLst>
            <a:outerShdw dist="71842" dir="2700000" algn="ctr" rotWithShape="0">
              <a:schemeClr val="bg2"/>
            </a:outerShdw>
          </a:effectLst>
        </p:spPr>
        <p:txBody>
          <a:bodyPr/>
          <a:lstStyle/>
          <a:p>
            <a:r>
              <a:rPr lang="en-US" altLang="en-US" sz="6000" b="1">
                <a:effectLst/>
              </a:rPr>
              <a:t>Is Following Christ Worth The Cost To You?</a:t>
            </a:r>
            <a:endParaRPr lang="en-US" altLang="en-US" sz="5400" b="1">
              <a:effectLst/>
            </a:endParaRPr>
          </a:p>
        </p:txBody>
      </p:sp>
      <p:sp>
        <p:nvSpPr>
          <p:cNvPr id="13315" name="AutoShape 3"/>
          <p:cNvSpPr>
            <a:spLocks noChangeArrowheads="1"/>
          </p:cNvSpPr>
          <p:nvPr/>
        </p:nvSpPr>
        <p:spPr bwMode="auto">
          <a:xfrm>
            <a:off x="152400" y="2438400"/>
            <a:ext cx="8915400" cy="4267200"/>
          </a:xfrm>
          <a:prstGeom prst="bevel">
            <a:avLst>
              <a:gd name="adj" fmla="val 12500"/>
            </a:avLst>
          </a:prstGeom>
          <a:solidFill>
            <a:srgbClr val="0000FF"/>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6600" b="1" i="1" dirty="0">
                <a:solidFill>
                  <a:srgbClr val="FFFF00"/>
                </a:solidFill>
                <a:effectLst>
                  <a:outerShdw blurRad="38100" dist="38100" dir="2700000" algn="tl">
                    <a:srgbClr val="000000">
                      <a:alpha val="43137"/>
                    </a:srgbClr>
                  </a:outerShdw>
                </a:effectLst>
              </a:rPr>
              <a:t>Have You Considered</a:t>
            </a:r>
          </a:p>
          <a:p>
            <a:pPr algn="ctr"/>
            <a:r>
              <a:rPr lang="en-US" altLang="en-US" sz="6600" b="1" i="1" dirty="0">
                <a:solidFill>
                  <a:srgbClr val="FFFF00"/>
                </a:solidFill>
                <a:effectLst>
                  <a:outerShdw blurRad="38100" dist="38100" dir="2700000" algn="tl">
                    <a:srgbClr val="000000">
                      <a:alpha val="43137"/>
                    </a:srgbClr>
                  </a:outerShdw>
                </a:effectLst>
              </a:rPr>
              <a:t>The Cost Of Not</a:t>
            </a:r>
          </a:p>
          <a:p>
            <a:pPr algn="ctr"/>
            <a:r>
              <a:rPr lang="en-US" altLang="en-US" sz="6600" b="1" i="1" dirty="0">
                <a:solidFill>
                  <a:srgbClr val="FFFF00"/>
                </a:solidFill>
                <a:effectLst>
                  <a:outerShdw blurRad="38100" dist="38100" dir="2700000" algn="tl">
                    <a:srgbClr val="000000">
                      <a:alpha val="43137"/>
                    </a:srgbClr>
                  </a:outerShdw>
                </a:effectLst>
              </a:rPr>
              <a:t>Following Christ?</a:t>
            </a:r>
            <a:endParaRPr lang="en-US" altLang="en-US" sz="6600" b="1" i="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barn(outVertical)">
                                      <p:cBhvr>
                                        <p:cTn id="7" dur="20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Lst>
  </p:timing>
</p:sld>
</file>

<file path=ppt/theme/theme1.xml><?xml version="1.0" encoding="utf-8"?>
<a:theme xmlns:a="http://schemas.openxmlformats.org/drawingml/2006/main" name="Orbit">
  <a:themeElements>
    <a:clrScheme name="">
      <a:dk1>
        <a:srgbClr val="800000"/>
      </a:dk1>
      <a:lt1>
        <a:srgbClr val="FFFFFF"/>
      </a:lt1>
      <a:dk2>
        <a:srgbClr val="000000"/>
      </a:dk2>
      <a:lt2>
        <a:srgbClr val="FFFF7D"/>
      </a:lt2>
      <a:accent1>
        <a:srgbClr val="B40022"/>
      </a:accent1>
      <a:accent2>
        <a:srgbClr val="FFA1A1"/>
      </a:accent2>
      <a:accent3>
        <a:srgbClr val="AAAAAA"/>
      </a:accent3>
      <a:accent4>
        <a:srgbClr val="DADADA"/>
      </a:accent4>
      <a:accent5>
        <a:srgbClr val="D6AAAB"/>
      </a:accent5>
      <a:accent6>
        <a:srgbClr val="E79191"/>
      </a:accent6>
      <a:hlink>
        <a:srgbClr val="FFFFCC"/>
      </a:hlink>
      <a:folHlink>
        <a:srgbClr val="FFCC66"/>
      </a:folHlink>
    </a:clrScheme>
    <a:fontScheme name="Orbi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
      <a:clrScheme name="Orbit 10">
        <a:dk1>
          <a:srgbClr val="800000"/>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Designs\Orbit.pot</Template>
  <TotalTime>2061</TotalTime>
  <Words>1063</Words>
  <Application>Microsoft Office PowerPoint</Application>
  <PresentationFormat>On-screen Show (4:3)</PresentationFormat>
  <Paragraphs>92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 New Roman</vt:lpstr>
      <vt:lpstr>Wingdings</vt:lpstr>
      <vt:lpstr>Orbit</vt:lpstr>
      <vt:lpstr>PowerPoint Presentation</vt:lpstr>
      <vt:lpstr>Counting the Cost of Following Christ</vt:lpstr>
      <vt:lpstr>Counting the Cost of Following Christ</vt:lpstr>
      <vt:lpstr>Must Count Cost Before Follow</vt:lpstr>
      <vt:lpstr>Luke 14:26-33</vt:lpstr>
      <vt:lpstr>PowerPoint Presentation</vt:lpstr>
      <vt:lpstr>Counting the Cost of Following Christ</vt:lpstr>
      <vt:lpstr>Luke 14:26-33</vt:lpstr>
      <vt:lpstr>Costs To Be Counted</vt:lpstr>
      <vt:lpstr>What Might It Cost Me?</vt:lpstr>
      <vt:lpstr>Counting the Cost of Following Christ</vt:lpstr>
      <vt:lpstr>Is Following Christ Worth The Cost To You?</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_Master</dc:title>
  <dc:creator>Harry Osborne</dc:creator>
  <cp:lastModifiedBy>Donnie V. Rader</cp:lastModifiedBy>
  <cp:revision>27</cp:revision>
  <dcterms:created xsi:type="dcterms:W3CDTF">2003-10-05T01:10:12Z</dcterms:created>
  <dcterms:modified xsi:type="dcterms:W3CDTF">2015-02-26T12:46:11Z</dcterms:modified>
</cp:coreProperties>
</file>