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7" r:id="rId1"/>
    <p:sldMasterId id="2147483689" r:id="rId2"/>
  </p:sldMasterIdLst>
  <p:notesMasterIdLst>
    <p:notesMasterId r:id="rId29"/>
  </p:notesMasterIdLst>
  <p:sldIdLst>
    <p:sldId id="274" r:id="rId3"/>
    <p:sldId id="306" r:id="rId4"/>
    <p:sldId id="307" r:id="rId5"/>
    <p:sldId id="308" r:id="rId6"/>
    <p:sldId id="256" r:id="rId7"/>
    <p:sldId id="301" r:id="rId8"/>
    <p:sldId id="302" r:id="rId9"/>
    <p:sldId id="261" r:id="rId10"/>
    <p:sldId id="289" r:id="rId11"/>
    <p:sldId id="304" r:id="rId12"/>
    <p:sldId id="281" r:id="rId13"/>
    <p:sldId id="290" r:id="rId14"/>
    <p:sldId id="282" r:id="rId15"/>
    <p:sldId id="291" r:id="rId16"/>
    <p:sldId id="283" r:id="rId17"/>
    <p:sldId id="292" r:id="rId18"/>
    <p:sldId id="284" r:id="rId19"/>
    <p:sldId id="293" r:id="rId20"/>
    <p:sldId id="285" r:id="rId21"/>
    <p:sldId id="294" r:id="rId22"/>
    <p:sldId id="305" r:id="rId23"/>
    <p:sldId id="286" r:id="rId24"/>
    <p:sldId id="295" r:id="rId25"/>
    <p:sldId id="287" r:id="rId26"/>
    <p:sldId id="296" r:id="rId27"/>
    <p:sldId id="288" r:id="rId28"/>
  </p:sldIdLst>
  <p:sldSz cx="9144000" cy="6858000" type="screen4x3"/>
  <p:notesSz cx="6858000" cy="9144000"/>
  <p:embeddedFontLst>
    <p:embeddedFont>
      <p:font typeface="Maiandra GD" panose="020E0502030308020204" pitchFamily="34" charset="0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4D253-EBE6-4298-9518-162A658F0DFC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F8B15-2331-4586-83F4-B1BCFA35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65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F8B15-2331-4586-83F4-B1BCFA35D0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9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738438" y="1381125"/>
            <a:ext cx="6253162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4124325"/>
            <a:ext cx="6249987" cy="128587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2743200" y="5410200"/>
            <a:ext cx="6248400" cy="457200"/>
          </a:xfrm>
        </p:spPr>
        <p:txBody>
          <a:bodyPr wrap="none"/>
          <a:lstStyle>
            <a:lvl1pPr>
              <a:defRPr sz="3200" b="1">
                <a:latin typeface="+mn-lt"/>
              </a:defRPr>
            </a:lvl1pPr>
          </a:lstStyle>
          <a:p>
            <a:endParaRPr lang="en-US" altLang="en-US"/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0" y="0"/>
            <a:ext cx="1557338" cy="6878638"/>
            <a:chOff x="0" y="-6"/>
            <a:chExt cx="981" cy="4333"/>
          </a:xfrm>
        </p:grpSpPr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46" name="Freeform 10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Freeform 11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Freeform 12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Freeform 13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Freeform 14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Freeform 15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Freeform 16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Freeform 17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56" name="Rectangle 20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58" name="Freeform 22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Freeform 23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Freeform 24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1" name="Freeform 25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Freeform 26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3" name="Freeform 27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Freeform 28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Freeform 29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Freeform 30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7" name="Freeform 31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9" name="Line 33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0" name="Line 34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971" name="Group 35"/>
          <p:cNvGrpSpPr>
            <a:grpSpLocks/>
          </p:cNvGrpSpPr>
          <p:nvPr/>
        </p:nvGrpSpPr>
        <p:grpSpPr bwMode="auto">
          <a:xfrm>
            <a:off x="523875" y="1428750"/>
            <a:ext cx="2095500" cy="2095500"/>
            <a:chOff x="330" y="900"/>
            <a:chExt cx="1320" cy="1320"/>
          </a:xfrm>
        </p:grpSpPr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975" y="900"/>
              <a:ext cx="675" cy="1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9973" name="Group 37"/>
            <p:cNvGrpSpPr>
              <a:grpSpLocks/>
            </p:cNvGrpSpPr>
            <p:nvPr/>
          </p:nvGrpSpPr>
          <p:grpSpPr bwMode="auto">
            <a:xfrm>
              <a:off x="330" y="1015"/>
              <a:ext cx="1079" cy="1060"/>
              <a:chOff x="330" y="1015"/>
              <a:chExt cx="1079" cy="1060"/>
            </a:xfrm>
          </p:grpSpPr>
          <p:grpSp>
            <p:nvGrpSpPr>
              <p:cNvPr id="39974" name="Group 38"/>
              <p:cNvGrpSpPr>
                <a:grpSpLocks/>
              </p:cNvGrpSpPr>
              <p:nvPr/>
            </p:nvGrpSpPr>
            <p:grpSpPr bwMode="auto">
              <a:xfrm>
                <a:off x="330" y="1015"/>
                <a:ext cx="1079" cy="1060"/>
                <a:chOff x="330" y="1015"/>
                <a:chExt cx="1079" cy="1060"/>
              </a:xfrm>
            </p:grpSpPr>
            <p:grpSp>
              <p:nvGrpSpPr>
                <p:cNvPr id="39975" name="Group 39"/>
                <p:cNvGrpSpPr>
                  <a:grpSpLocks/>
                </p:cNvGrpSpPr>
                <p:nvPr/>
              </p:nvGrpSpPr>
              <p:grpSpPr bwMode="auto">
                <a:xfrm>
                  <a:off x="330" y="1015"/>
                  <a:ext cx="1079" cy="1060"/>
                  <a:chOff x="330" y="1015"/>
                  <a:chExt cx="1079" cy="1060"/>
                </a:xfrm>
              </p:grpSpPr>
              <p:sp>
                <p:nvSpPr>
                  <p:cNvPr id="39976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910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7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015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8" name="AutoShape 42"/>
                  <p:cNvSpPr>
                    <a:spLocks noChangeArrowheads="1"/>
                  </p:cNvSpPr>
                  <p:nvPr/>
                </p:nvSpPr>
                <p:spPr bwMode="auto">
                  <a:xfrm rot="5400000" flipV="1">
                    <a:off x="-91" y="144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9" name="AutoShape 43"/>
                  <p:cNvSpPr>
                    <a:spLocks noChangeArrowheads="1"/>
                  </p:cNvSpPr>
                  <p:nvPr/>
                </p:nvSpPr>
                <p:spPr bwMode="auto">
                  <a:xfrm rot="-5400000" flipH="1" flipV="1">
                    <a:off x="802" y="143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9980" name="Rectangle 44"/>
                <p:cNvSpPr>
                  <a:spLocks noChangeArrowheads="1"/>
                </p:cNvSpPr>
                <p:nvPr/>
              </p:nvSpPr>
              <p:spPr bwMode="auto">
                <a:xfrm>
                  <a:off x="433" y="1111"/>
                  <a:ext cx="874" cy="868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Oval 45"/>
                <p:cNvSpPr>
                  <a:spLocks noChangeArrowheads="1"/>
                </p:cNvSpPr>
                <p:nvPr/>
              </p:nvSpPr>
              <p:spPr bwMode="auto">
                <a:xfrm>
                  <a:off x="484" y="1170"/>
                  <a:ext cx="772" cy="75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2" name="Oval 46"/>
                <p:cNvSpPr>
                  <a:spLocks noChangeArrowheads="1"/>
                </p:cNvSpPr>
                <p:nvPr/>
              </p:nvSpPr>
              <p:spPr bwMode="auto">
                <a:xfrm>
                  <a:off x="559" y="1241"/>
                  <a:ext cx="622" cy="60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3" name="Oval 47"/>
                <p:cNvSpPr>
                  <a:spLocks noChangeArrowheads="1"/>
                </p:cNvSpPr>
                <p:nvPr/>
              </p:nvSpPr>
              <p:spPr bwMode="auto">
                <a:xfrm>
                  <a:off x="624" y="1303"/>
                  <a:ext cx="492" cy="48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984" name="Group 48"/>
              <p:cNvGrpSpPr>
                <a:grpSpLocks/>
              </p:cNvGrpSpPr>
              <p:nvPr/>
            </p:nvGrpSpPr>
            <p:grpSpPr bwMode="auto">
              <a:xfrm>
                <a:off x="634" y="1345"/>
                <a:ext cx="447" cy="402"/>
                <a:chOff x="634" y="1345"/>
                <a:chExt cx="447" cy="402"/>
              </a:xfrm>
            </p:grpSpPr>
            <p:sp>
              <p:nvSpPr>
                <p:cNvPr id="39985" name="Arc 49"/>
                <p:cNvSpPr>
                  <a:spLocks/>
                </p:cNvSpPr>
                <p:nvPr/>
              </p:nvSpPr>
              <p:spPr bwMode="auto">
                <a:xfrm>
                  <a:off x="856" y="1409"/>
                  <a:ext cx="34" cy="28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43200"/>
                    <a:gd name="T2" fmla="*/ 0 w 21600"/>
                    <a:gd name="T3" fmla="*/ 43200 h 43200"/>
                    <a:gd name="T4" fmla="*/ 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</a:path>
                    <a:path w="21600" h="432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6" name="Arc 50"/>
                <p:cNvSpPr>
                  <a:spLocks/>
                </p:cNvSpPr>
                <p:nvPr/>
              </p:nvSpPr>
              <p:spPr bwMode="auto">
                <a:xfrm>
                  <a:off x="827" y="1409"/>
                  <a:ext cx="34" cy="288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21600 w 21600"/>
                    <a:gd name="T1" fmla="*/ 43200 h 43200"/>
                    <a:gd name="T2" fmla="*/ 21600 w 21600"/>
                    <a:gd name="T3" fmla="*/ 0 h 43200"/>
                    <a:gd name="T4" fmla="*/ 2160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</a:path>
                    <a:path w="21600" h="43200" stroke="0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7" name="AutoShape 51"/>
                <p:cNvSpPr>
                  <a:spLocks noChangeArrowheads="1"/>
                </p:cNvSpPr>
                <p:nvPr/>
              </p:nvSpPr>
              <p:spPr bwMode="auto">
                <a:xfrm>
                  <a:off x="798" y="1694"/>
                  <a:ext cx="122" cy="53"/>
                </a:xfrm>
                <a:prstGeom prst="roundRect">
                  <a:avLst>
                    <a:gd name="adj" fmla="val 49995"/>
                  </a:avLst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8" name="Freeform 52"/>
                <p:cNvSpPr>
                  <a:spLocks/>
                </p:cNvSpPr>
                <p:nvPr/>
              </p:nvSpPr>
              <p:spPr bwMode="auto">
                <a:xfrm>
                  <a:off x="634" y="1467"/>
                  <a:ext cx="221" cy="230"/>
                </a:xfrm>
                <a:custGeom>
                  <a:avLst/>
                  <a:gdLst>
                    <a:gd name="T0" fmla="*/ 212 w 221"/>
                    <a:gd name="T1" fmla="*/ 204 h 230"/>
                    <a:gd name="T2" fmla="*/ 194 w 221"/>
                    <a:gd name="T3" fmla="*/ 158 h 230"/>
                    <a:gd name="T4" fmla="*/ 188 w 221"/>
                    <a:gd name="T5" fmla="*/ 111 h 230"/>
                    <a:gd name="T6" fmla="*/ 183 w 221"/>
                    <a:gd name="T7" fmla="*/ 72 h 230"/>
                    <a:gd name="T8" fmla="*/ 178 w 221"/>
                    <a:gd name="T9" fmla="*/ 52 h 230"/>
                    <a:gd name="T10" fmla="*/ 169 w 221"/>
                    <a:gd name="T11" fmla="*/ 37 h 230"/>
                    <a:gd name="T12" fmla="*/ 157 w 221"/>
                    <a:gd name="T13" fmla="*/ 24 h 230"/>
                    <a:gd name="T14" fmla="*/ 143 w 221"/>
                    <a:gd name="T15" fmla="*/ 13 h 230"/>
                    <a:gd name="T16" fmla="*/ 124 w 221"/>
                    <a:gd name="T17" fmla="*/ 5 h 230"/>
                    <a:gd name="T18" fmla="*/ 100 w 221"/>
                    <a:gd name="T19" fmla="*/ 0 h 230"/>
                    <a:gd name="T20" fmla="*/ 76 w 221"/>
                    <a:gd name="T21" fmla="*/ 0 h 230"/>
                    <a:gd name="T22" fmla="*/ 54 w 221"/>
                    <a:gd name="T23" fmla="*/ 7 h 230"/>
                    <a:gd name="T24" fmla="*/ 35 w 221"/>
                    <a:gd name="T25" fmla="*/ 16 h 230"/>
                    <a:gd name="T26" fmla="*/ 18 w 221"/>
                    <a:gd name="T27" fmla="*/ 31 h 230"/>
                    <a:gd name="T28" fmla="*/ 5 w 221"/>
                    <a:gd name="T29" fmla="*/ 51 h 230"/>
                    <a:gd name="T30" fmla="*/ 0 w 221"/>
                    <a:gd name="T31" fmla="*/ 73 h 230"/>
                    <a:gd name="T32" fmla="*/ 3 w 221"/>
                    <a:gd name="T33" fmla="*/ 72 h 230"/>
                    <a:gd name="T34" fmla="*/ 15 w 221"/>
                    <a:gd name="T35" fmla="*/ 64 h 230"/>
                    <a:gd name="T36" fmla="*/ 35 w 221"/>
                    <a:gd name="T37" fmla="*/ 58 h 230"/>
                    <a:gd name="T38" fmla="*/ 56 w 221"/>
                    <a:gd name="T39" fmla="*/ 57 h 230"/>
                    <a:gd name="T40" fmla="*/ 74 w 221"/>
                    <a:gd name="T41" fmla="*/ 63 h 230"/>
                    <a:gd name="T42" fmla="*/ 87 w 221"/>
                    <a:gd name="T43" fmla="*/ 73 h 230"/>
                    <a:gd name="T44" fmla="*/ 93 w 221"/>
                    <a:gd name="T45" fmla="*/ 85 h 230"/>
                    <a:gd name="T46" fmla="*/ 96 w 221"/>
                    <a:gd name="T47" fmla="*/ 102 h 230"/>
                    <a:gd name="T48" fmla="*/ 100 w 221"/>
                    <a:gd name="T49" fmla="*/ 124 h 230"/>
                    <a:gd name="T50" fmla="*/ 106 w 221"/>
                    <a:gd name="T51" fmla="*/ 147 h 230"/>
                    <a:gd name="T52" fmla="*/ 116 w 221"/>
                    <a:gd name="T53" fmla="*/ 168 h 230"/>
                    <a:gd name="T54" fmla="*/ 131 w 221"/>
                    <a:gd name="T55" fmla="*/ 190 h 230"/>
                    <a:gd name="T56" fmla="*/ 150 w 221"/>
                    <a:gd name="T57" fmla="*/ 207 h 230"/>
                    <a:gd name="T58" fmla="*/ 172 w 221"/>
                    <a:gd name="T59" fmla="*/ 219 h 230"/>
                    <a:gd name="T60" fmla="*/ 194 w 221"/>
                    <a:gd name="T61" fmla="*/ 226 h 230"/>
                    <a:gd name="T62" fmla="*/ 220 w 221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1" h="230">
                      <a:moveTo>
                        <a:pt x="220" y="229"/>
                      </a:moveTo>
                      <a:lnTo>
                        <a:pt x="212" y="204"/>
                      </a:lnTo>
                      <a:lnTo>
                        <a:pt x="202" y="180"/>
                      </a:lnTo>
                      <a:lnTo>
                        <a:pt x="194" y="158"/>
                      </a:lnTo>
                      <a:lnTo>
                        <a:pt x="190" y="136"/>
                      </a:lnTo>
                      <a:lnTo>
                        <a:pt x="188" y="111"/>
                      </a:lnTo>
                      <a:lnTo>
                        <a:pt x="185" y="85"/>
                      </a:lnTo>
                      <a:lnTo>
                        <a:pt x="183" y="72"/>
                      </a:lnTo>
                      <a:lnTo>
                        <a:pt x="181" y="61"/>
                      </a:lnTo>
                      <a:lnTo>
                        <a:pt x="178" y="52"/>
                      </a:lnTo>
                      <a:lnTo>
                        <a:pt x="173" y="43"/>
                      </a:lnTo>
                      <a:lnTo>
                        <a:pt x="169" y="37"/>
                      </a:lnTo>
                      <a:lnTo>
                        <a:pt x="164" y="30"/>
                      </a:lnTo>
                      <a:lnTo>
                        <a:pt x="157" y="24"/>
                      </a:lnTo>
                      <a:lnTo>
                        <a:pt x="150" y="18"/>
                      </a:lnTo>
                      <a:lnTo>
                        <a:pt x="143" y="13"/>
                      </a:lnTo>
                      <a:lnTo>
                        <a:pt x="134" y="9"/>
                      </a:lnTo>
                      <a:lnTo>
                        <a:pt x="124" y="5"/>
                      </a:lnTo>
                      <a:lnTo>
                        <a:pt x="112" y="2"/>
                      </a:lnTo>
                      <a:lnTo>
                        <a:pt x="100" y="0"/>
                      </a:lnTo>
                      <a:lnTo>
                        <a:pt x="88" y="0"/>
                      </a:lnTo>
                      <a:lnTo>
                        <a:pt x="76" y="0"/>
                      </a:lnTo>
                      <a:lnTo>
                        <a:pt x="65" y="2"/>
                      </a:lnTo>
                      <a:lnTo>
                        <a:pt x="54" y="7"/>
                      </a:lnTo>
                      <a:lnTo>
                        <a:pt x="45" y="10"/>
                      </a:lnTo>
                      <a:lnTo>
                        <a:pt x="35" y="16"/>
                      </a:lnTo>
                      <a:lnTo>
                        <a:pt x="25" y="24"/>
                      </a:lnTo>
                      <a:lnTo>
                        <a:pt x="18" y="31"/>
                      </a:lnTo>
                      <a:lnTo>
                        <a:pt x="11" y="41"/>
                      </a:lnTo>
                      <a:lnTo>
                        <a:pt x="5" y="51"/>
                      </a:lnTo>
                      <a:lnTo>
                        <a:pt x="1" y="63"/>
                      </a:lnTo>
                      <a:lnTo>
                        <a:pt x="0" y="73"/>
                      </a:lnTo>
                      <a:lnTo>
                        <a:pt x="0" y="79"/>
                      </a:lnTo>
                      <a:lnTo>
                        <a:pt x="3" y="72"/>
                      </a:lnTo>
                      <a:lnTo>
                        <a:pt x="8" y="67"/>
                      </a:lnTo>
                      <a:lnTo>
                        <a:pt x="15" y="64"/>
                      </a:lnTo>
                      <a:lnTo>
                        <a:pt x="25" y="60"/>
                      </a:lnTo>
                      <a:lnTo>
                        <a:pt x="35" y="58"/>
                      </a:lnTo>
                      <a:lnTo>
                        <a:pt x="46" y="57"/>
                      </a:lnTo>
                      <a:lnTo>
                        <a:pt x="56" y="57"/>
                      </a:lnTo>
                      <a:lnTo>
                        <a:pt x="67" y="60"/>
                      </a:lnTo>
                      <a:lnTo>
                        <a:pt x="74" y="63"/>
                      </a:lnTo>
                      <a:lnTo>
                        <a:pt x="81" y="67"/>
                      </a:lnTo>
                      <a:lnTo>
                        <a:pt x="87" y="73"/>
                      </a:lnTo>
                      <a:lnTo>
                        <a:pt x="91" y="78"/>
                      </a:lnTo>
                      <a:lnTo>
                        <a:pt x="93" y="85"/>
                      </a:lnTo>
                      <a:lnTo>
                        <a:pt x="95" y="92"/>
                      </a:lnTo>
                      <a:lnTo>
                        <a:pt x="96" y="102"/>
                      </a:lnTo>
                      <a:lnTo>
                        <a:pt x="98" y="112"/>
                      </a:lnTo>
                      <a:lnTo>
                        <a:pt x="100" y="124"/>
                      </a:lnTo>
                      <a:lnTo>
                        <a:pt x="103" y="135"/>
                      </a:lnTo>
                      <a:lnTo>
                        <a:pt x="106" y="147"/>
                      </a:lnTo>
                      <a:lnTo>
                        <a:pt x="111" y="158"/>
                      </a:lnTo>
                      <a:lnTo>
                        <a:pt x="116" y="168"/>
                      </a:lnTo>
                      <a:lnTo>
                        <a:pt x="123" y="180"/>
                      </a:lnTo>
                      <a:lnTo>
                        <a:pt x="131" y="190"/>
                      </a:lnTo>
                      <a:lnTo>
                        <a:pt x="140" y="199"/>
                      </a:lnTo>
                      <a:lnTo>
                        <a:pt x="150" y="207"/>
                      </a:lnTo>
                      <a:lnTo>
                        <a:pt x="163" y="215"/>
                      </a:lnTo>
                      <a:lnTo>
                        <a:pt x="172" y="219"/>
                      </a:lnTo>
                      <a:lnTo>
                        <a:pt x="183" y="223"/>
                      </a:lnTo>
                      <a:lnTo>
                        <a:pt x="194" y="226"/>
                      </a:lnTo>
                      <a:lnTo>
                        <a:pt x="207" y="228"/>
                      </a:lnTo>
                      <a:lnTo>
                        <a:pt x="22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9" name="Freeform 53"/>
                <p:cNvSpPr>
                  <a:spLocks/>
                </p:cNvSpPr>
                <p:nvPr/>
              </p:nvSpPr>
              <p:spPr bwMode="auto">
                <a:xfrm>
                  <a:off x="859" y="1467"/>
                  <a:ext cx="222" cy="230"/>
                </a:xfrm>
                <a:custGeom>
                  <a:avLst/>
                  <a:gdLst>
                    <a:gd name="T0" fmla="*/ 7 w 222"/>
                    <a:gd name="T1" fmla="*/ 204 h 230"/>
                    <a:gd name="T2" fmla="*/ 25 w 222"/>
                    <a:gd name="T3" fmla="*/ 158 h 230"/>
                    <a:gd name="T4" fmla="*/ 31 w 222"/>
                    <a:gd name="T5" fmla="*/ 111 h 230"/>
                    <a:gd name="T6" fmla="*/ 36 w 222"/>
                    <a:gd name="T7" fmla="*/ 72 h 230"/>
                    <a:gd name="T8" fmla="*/ 41 w 222"/>
                    <a:gd name="T9" fmla="*/ 52 h 230"/>
                    <a:gd name="T10" fmla="*/ 50 w 222"/>
                    <a:gd name="T11" fmla="*/ 37 h 230"/>
                    <a:gd name="T12" fmla="*/ 62 w 222"/>
                    <a:gd name="T13" fmla="*/ 24 h 230"/>
                    <a:gd name="T14" fmla="*/ 77 w 222"/>
                    <a:gd name="T15" fmla="*/ 13 h 230"/>
                    <a:gd name="T16" fmla="*/ 96 w 222"/>
                    <a:gd name="T17" fmla="*/ 5 h 230"/>
                    <a:gd name="T18" fmla="*/ 120 w 222"/>
                    <a:gd name="T19" fmla="*/ 0 h 230"/>
                    <a:gd name="T20" fmla="*/ 143 w 222"/>
                    <a:gd name="T21" fmla="*/ 0 h 230"/>
                    <a:gd name="T22" fmla="*/ 165 w 222"/>
                    <a:gd name="T23" fmla="*/ 7 h 230"/>
                    <a:gd name="T24" fmla="*/ 184 w 222"/>
                    <a:gd name="T25" fmla="*/ 16 h 230"/>
                    <a:gd name="T26" fmla="*/ 201 w 222"/>
                    <a:gd name="T27" fmla="*/ 31 h 230"/>
                    <a:gd name="T28" fmla="*/ 215 w 222"/>
                    <a:gd name="T29" fmla="*/ 51 h 230"/>
                    <a:gd name="T30" fmla="*/ 221 w 222"/>
                    <a:gd name="T31" fmla="*/ 73 h 230"/>
                    <a:gd name="T32" fmla="*/ 217 w 222"/>
                    <a:gd name="T33" fmla="*/ 72 h 230"/>
                    <a:gd name="T34" fmla="*/ 205 w 222"/>
                    <a:gd name="T35" fmla="*/ 64 h 230"/>
                    <a:gd name="T36" fmla="*/ 184 w 222"/>
                    <a:gd name="T37" fmla="*/ 58 h 230"/>
                    <a:gd name="T38" fmla="*/ 164 w 222"/>
                    <a:gd name="T39" fmla="*/ 57 h 230"/>
                    <a:gd name="T40" fmla="*/ 145 w 222"/>
                    <a:gd name="T41" fmla="*/ 63 h 230"/>
                    <a:gd name="T42" fmla="*/ 132 w 222"/>
                    <a:gd name="T43" fmla="*/ 73 h 230"/>
                    <a:gd name="T44" fmla="*/ 127 w 222"/>
                    <a:gd name="T45" fmla="*/ 85 h 230"/>
                    <a:gd name="T46" fmla="*/ 123 w 222"/>
                    <a:gd name="T47" fmla="*/ 102 h 230"/>
                    <a:gd name="T48" fmla="*/ 120 w 222"/>
                    <a:gd name="T49" fmla="*/ 124 h 230"/>
                    <a:gd name="T50" fmla="*/ 113 w 222"/>
                    <a:gd name="T51" fmla="*/ 147 h 230"/>
                    <a:gd name="T52" fmla="*/ 104 w 222"/>
                    <a:gd name="T53" fmla="*/ 168 h 230"/>
                    <a:gd name="T54" fmla="*/ 89 w 222"/>
                    <a:gd name="T55" fmla="*/ 190 h 230"/>
                    <a:gd name="T56" fmla="*/ 69 w 222"/>
                    <a:gd name="T57" fmla="*/ 207 h 230"/>
                    <a:gd name="T58" fmla="*/ 47 w 222"/>
                    <a:gd name="T59" fmla="*/ 219 h 230"/>
                    <a:gd name="T60" fmla="*/ 25 w 222"/>
                    <a:gd name="T61" fmla="*/ 226 h 230"/>
                    <a:gd name="T62" fmla="*/ 0 w 222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2" h="230">
                      <a:moveTo>
                        <a:pt x="0" y="229"/>
                      </a:moveTo>
                      <a:lnTo>
                        <a:pt x="7" y="204"/>
                      </a:lnTo>
                      <a:lnTo>
                        <a:pt x="17" y="180"/>
                      </a:lnTo>
                      <a:lnTo>
                        <a:pt x="25" y="158"/>
                      </a:lnTo>
                      <a:lnTo>
                        <a:pt x="29" y="136"/>
                      </a:lnTo>
                      <a:lnTo>
                        <a:pt x="31" y="111"/>
                      </a:lnTo>
                      <a:lnTo>
                        <a:pt x="34" y="85"/>
                      </a:lnTo>
                      <a:lnTo>
                        <a:pt x="36" y="72"/>
                      </a:lnTo>
                      <a:lnTo>
                        <a:pt x="38" y="61"/>
                      </a:lnTo>
                      <a:lnTo>
                        <a:pt x="41" y="52"/>
                      </a:lnTo>
                      <a:lnTo>
                        <a:pt x="46" y="43"/>
                      </a:lnTo>
                      <a:lnTo>
                        <a:pt x="50" y="37"/>
                      </a:lnTo>
                      <a:lnTo>
                        <a:pt x="56" y="30"/>
                      </a:lnTo>
                      <a:lnTo>
                        <a:pt x="62" y="24"/>
                      </a:lnTo>
                      <a:lnTo>
                        <a:pt x="69" y="18"/>
                      </a:lnTo>
                      <a:lnTo>
                        <a:pt x="77" y="13"/>
                      </a:lnTo>
                      <a:lnTo>
                        <a:pt x="86" y="9"/>
                      </a:lnTo>
                      <a:lnTo>
                        <a:pt x="96" y="5"/>
                      </a:lnTo>
                      <a:lnTo>
                        <a:pt x="108" y="2"/>
                      </a:lnTo>
                      <a:lnTo>
                        <a:pt x="120" y="0"/>
                      </a:lnTo>
                      <a:lnTo>
                        <a:pt x="132" y="0"/>
                      </a:lnTo>
                      <a:lnTo>
                        <a:pt x="143" y="0"/>
                      </a:lnTo>
                      <a:lnTo>
                        <a:pt x="155" y="2"/>
                      </a:lnTo>
                      <a:lnTo>
                        <a:pt x="165" y="7"/>
                      </a:lnTo>
                      <a:lnTo>
                        <a:pt x="175" y="10"/>
                      </a:lnTo>
                      <a:lnTo>
                        <a:pt x="184" y="16"/>
                      </a:lnTo>
                      <a:lnTo>
                        <a:pt x="195" y="24"/>
                      </a:lnTo>
                      <a:lnTo>
                        <a:pt x="201" y="31"/>
                      </a:lnTo>
                      <a:lnTo>
                        <a:pt x="209" y="41"/>
                      </a:lnTo>
                      <a:lnTo>
                        <a:pt x="215" y="51"/>
                      </a:lnTo>
                      <a:lnTo>
                        <a:pt x="219" y="63"/>
                      </a:lnTo>
                      <a:lnTo>
                        <a:pt x="221" y="73"/>
                      </a:lnTo>
                      <a:lnTo>
                        <a:pt x="220" y="79"/>
                      </a:lnTo>
                      <a:lnTo>
                        <a:pt x="217" y="72"/>
                      </a:lnTo>
                      <a:lnTo>
                        <a:pt x="212" y="67"/>
                      </a:lnTo>
                      <a:lnTo>
                        <a:pt x="205" y="64"/>
                      </a:lnTo>
                      <a:lnTo>
                        <a:pt x="195" y="60"/>
                      </a:lnTo>
                      <a:lnTo>
                        <a:pt x="184" y="58"/>
                      </a:lnTo>
                      <a:lnTo>
                        <a:pt x="174" y="57"/>
                      </a:lnTo>
                      <a:lnTo>
                        <a:pt x="164" y="57"/>
                      </a:lnTo>
                      <a:lnTo>
                        <a:pt x="153" y="60"/>
                      </a:lnTo>
                      <a:lnTo>
                        <a:pt x="145" y="63"/>
                      </a:lnTo>
                      <a:lnTo>
                        <a:pt x="139" y="67"/>
                      </a:lnTo>
                      <a:lnTo>
                        <a:pt x="132" y="73"/>
                      </a:lnTo>
                      <a:lnTo>
                        <a:pt x="129" y="78"/>
                      </a:lnTo>
                      <a:lnTo>
                        <a:pt x="127" y="85"/>
                      </a:lnTo>
                      <a:lnTo>
                        <a:pt x="125" y="92"/>
                      </a:lnTo>
                      <a:lnTo>
                        <a:pt x="123" y="102"/>
                      </a:lnTo>
                      <a:lnTo>
                        <a:pt x="122" y="112"/>
                      </a:lnTo>
                      <a:lnTo>
                        <a:pt x="120" y="124"/>
                      </a:lnTo>
                      <a:lnTo>
                        <a:pt x="117" y="135"/>
                      </a:lnTo>
                      <a:lnTo>
                        <a:pt x="113" y="147"/>
                      </a:lnTo>
                      <a:lnTo>
                        <a:pt x="109" y="158"/>
                      </a:lnTo>
                      <a:lnTo>
                        <a:pt x="104" y="168"/>
                      </a:lnTo>
                      <a:lnTo>
                        <a:pt x="97" y="180"/>
                      </a:lnTo>
                      <a:lnTo>
                        <a:pt x="89" y="190"/>
                      </a:lnTo>
                      <a:lnTo>
                        <a:pt x="79" y="199"/>
                      </a:lnTo>
                      <a:lnTo>
                        <a:pt x="69" y="207"/>
                      </a:lnTo>
                      <a:lnTo>
                        <a:pt x="57" y="215"/>
                      </a:lnTo>
                      <a:lnTo>
                        <a:pt x="47" y="219"/>
                      </a:lnTo>
                      <a:lnTo>
                        <a:pt x="37" y="223"/>
                      </a:lnTo>
                      <a:lnTo>
                        <a:pt x="25" y="226"/>
                      </a:lnTo>
                      <a:lnTo>
                        <a:pt x="12" y="228"/>
                      </a:lnTo>
                      <a:lnTo>
                        <a:pt x="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0" name="Oval 54"/>
                <p:cNvSpPr>
                  <a:spLocks noChangeArrowheads="1"/>
                </p:cNvSpPr>
                <p:nvPr/>
              </p:nvSpPr>
              <p:spPr bwMode="auto">
                <a:xfrm>
                  <a:off x="829" y="1345"/>
                  <a:ext cx="56" cy="5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39991" name="Rectangle 5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9992" name="Rectangle 5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CDB340D-2071-43FE-92C0-E5128BDFA8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11614-76D6-4B87-8869-F043DB532A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6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C76C1-2369-47DA-B81B-DEAB69EA1C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497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0188" y="1524000"/>
            <a:ext cx="3668712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1300" y="1524000"/>
            <a:ext cx="3670300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4BDA5-C6CB-4582-931F-98A3626DF4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0959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156E4-0A3F-4B0B-B0F1-B5188435C4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881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53CD0-48BA-45EC-8434-FE5067C81F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2961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B3DDB6-DAC2-483D-A505-E085FE333F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1512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5E651-ECA9-4CF3-8B8D-3E764EEC38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125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D6DCA-AE13-495F-B93F-FC0FAF8739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12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C746A-0577-4E71-A224-5101CD6820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026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938" y="228600"/>
            <a:ext cx="1871662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0188" y="228600"/>
            <a:ext cx="546735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98632-40A3-47E3-9702-CDF0C90974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0067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738438" y="1381125"/>
            <a:ext cx="6253162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4124325"/>
            <a:ext cx="6249987" cy="128587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2743200" y="5410200"/>
            <a:ext cx="6248400" cy="457200"/>
          </a:xfrm>
        </p:spPr>
        <p:txBody>
          <a:bodyPr wrap="none"/>
          <a:lstStyle>
            <a:lvl1pPr>
              <a:defRPr sz="3200" b="1">
                <a:latin typeface="+mn-lt"/>
              </a:defRPr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0" y="0"/>
            <a:ext cx="1557338" cy="6878638"/>
            <a:chOff x="0" y="-6"/>
            <a:chExt cx="981" cy="4333"/>
          </a:xfrm>
        </p:grpSpPr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946" name="Freeform 10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7" name="Freeform 11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8" name="Freeform 12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49" name="Freeform 13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0" name="Freeform 14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1" name="Freeform 15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2" name="Freeform 16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3" name="Freeform 17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956" name="Rectangle 20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958" name="Freeform 22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59" name="Freeform 23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0" name="Freeform 24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1" name="Freeform 25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2" name="Freeform 26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3" name="Freeform 27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4" name="Freeform 28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5" name="Freeform 29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6" name="Freeform 30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7" name="Freeform 31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69" name="Line 33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9970" name="Line 34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</p:grpSp>
      <p:grpSp>
        <p:nvGrpSpPr>
          <p:cNvPr id="39971" name="Group 35"/>
          <p:cNvGrpSpPr>
            <a:grpSpLocks/>
          </p:cNvGrpSpPr>
          <p:nvPr/>
        </p:nvGrpSpPr>
        <p:grpSpPr bwMode="auto">
          <a:xfrm>
            <a:off x="523875" y="1428750"/>
            <a:ext cx="2095500" cy="2095500"/>
            <a:chOff x="330" y="900"/>
            <a:chExt cx="1320" cy="1320"/>
          </a:xfrm>
        </p:grpSpPr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975" y="900"/>
              <a:ext cx="675" cy="1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grpSp>
          <p:nvGrpSpPr>
            <p:cNvPr id="39973" name="Group 37"/>
            <p:cNvGrpSpPr>
              <a:grpSpLocks/>
            </p:cNvGrpSpPr>
            <p:nvPr/>
          </p:nvGrpSpPr>
          <p:grpSpPr bwMode="auto">
            <a:xfrm>
              <a:off x="330" y="1015"/>
              <a:ext cx="1079" cy="1060"/>
              <a:chOff x="330" y="1015"/>
              <a:chExt cx="1079" cy="1060"/>
            </a:xfrm>
          </p:grpSpPr>
          <p:grpSp>
            <p:nvGrpSpPr>
              <p:cNvPr id="39974" name="Group 38"/>
              <p:cNvGrpSpPr>
                <a:grpSpLocks/>
              </p:cNvGrpSpPr>
              <p:nvPr/>
            </p:nvGrpSpPr>
            <p:grpSpPr bwMode="auto">
              <a:xfrm>
                <a:off x="330" y="1015"/>
                <a:ext cx="1079" cy="1060"/>
                <a:chOff x="330" y="1015"/>
                <a:chExt cx="1079" cy="1060"/>
              </a:xfrm>
            </p:grpSpPr>
            <p:grpSp>
              <p:nvGrpSpPr>
                <p:cNvPr id="39975" name="Group 39"/>
                <p:cNvGrpSpPr>
                  <a:grpSpLocks/>
                </p:cNvGrpSpPr>
                <p:nvPr/>
              </p:nvGrpSpPr>
              <p:grpSpPr bwMode="auto">
                <a:xfrm>
                  <a:off x="330" y="1015"/>
                  <a:ext cx="1079" cy="1060"/>
                  <a:chOff x="330" y="1015"/>
                  <a:chExt cx="1079" cy="1060"/>
                </a:xfrm>
              </p:grpSpPr>
              <p:sp>
                <p:nvSpPr>
                  <p:cNvPr id="39976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910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333300"/>
                      </a:solidFill>
                    </a:endParaRPr>
                  </a:p>
                </p:txBody>
              </p:sp>
              <p:sp>
                <p:nvSpPr>
                  <p:cNvPr id="39977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015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333300"/>
                      </a:solidFill>
                    </a:endParaRPr>
                  </a:p>
                </p:txBody>
              </p:sp>
              <p:sp>
                <p:nvSpPr>
                  <p:cNvPr id="39978" name="AutoShape 42"/>
                  <p:cNvSpPr>
                    <a:spLocks noChangeArrowheads="1"/>
                  </p:cNvSpPr>
                  <p:nvPr/>
                </p:nvSpPr>
                <p:spPr bwMode="auto">
                  <a:xfrm rot="5400000" flipV="1">
                    <a:off x="-91" y="144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333300"/>
                      </a:solidFill>
                    </a:endParaRPr>
                  </a:p>
                </p:txBody>
              </p:sp>
              <p:sp>
                <p:nvSpPr>
                  <p:cNvPr id="39979" name="AutoShape 43"/>
                  <p:cNvSpPr>
                    <a:spLocks noChangeArrowheads="1"/>
                  </p:cNvSpPr>
                  <p:nvPr/>
                </p:nvSpPr>
                <p:spPr bwMode="auto">
                  <a:xfrm rot="-5400000" flipH="1" flipV="1">
                    <a:off x="802" y="143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333300"/>
                      </a:solidFill>
                    </a:endParaRPr>
                  </a:p>
                </p:txBody>
              </p:sp>
            </p:grpSp>
            <p:sp>
              <p:nvSpPr>
                <p:cNvPr id="39980" name="Rectangle 44"/>
                <p:cNvSpPr>
                  <a:spLocks noChangeArrowheads="1"/>
                </p:cNvSpPr>
                <p:nvPr/>
              </p:nvSpPr>
              <p:spPr bwMode="auto">
                <a:xfrm>
                  <a:off x="433" y="1111"/>
                  <a:ext cx="874" cy="868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1" name="Oval 45"/>
                <p:cNvSpPr>
                  <a:spLocks noChangeArrowheads="1"/>
                </p:cNvSpPr>
                <p:nvPr/>
              </p:nvSpPr>
              <p:spPr bwMode="auto">
                <a:xfrm>
                  <a:off x="484" y="1170"/>
                  <a:ext cx="772" cy="75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solidFill>
                      <a:srgbClr val="3333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2" name="Oval 46"/>
                <p:cNvSpPr>
                  <a:spLocks noChangeArrowheads="1"/>
                </p:cNvSpPr>
                <p:nvPr/>
              </p:nvSpPr>
              <p:spPr bwMode="auto">
                <a:xfrm>
                  <a:off x="559" y="1241"/>
                  <a:ext cx="622" cy="60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solidFill>
                      <a:srgbClr val="3333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3" name="Oval 47"/>
                <p:cNvSpPr>
                  <a:spLocks noChangeArrowheads="1"/>
                </p:cNvSpPr>
                <p:nvPr/>
              </p:nvSpPr>
              <p:spPr bwMode="auto">
                <a:xfrm>
                  <a:off x="624" y="1303"/>
                  <a:ext cx="492" cy="48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solidFill>
                      <a:srgbClr val="3333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984" name="Group 48"/>
              <p:cNvGrpSpPr>
                <a:grpSpLocks/>
              </p:cNvGrpSpPr>
              <p:nvPr/>
            </p:nvGrpSpPr>
            <p:grpSpPr bwMode="auto">
              <a:xfrm>
                <a:off x="634" y="1345"/>
                <a:ext cx="447" cy="402"/>
                <a:chOff x="634" y="1345"/>
                <a:chExt cx="447" cy="402"/>
              </a:xfrm>
            </p:grpSpPr>
            <p:sp>
              <p:nvSpPr>
                <p:cNvPr id="39985" name="Arc 49"/>
                <p:cNvSpPr>
                  <a:spLocks/>
                </p:cNvSpPr>
                <p:nvPr/>
              </p:nvSpPr>
              <p:spPr bwMode="auto">
                <a:xfrm>
                  <a:off x="856" y="1409"/>
                  <a:ext cx="34" cy="28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43200"/>
                    <a:gd name="T2" fmla="*/ 0 w 21600"/>
                    <a:gd name="T3" fmla="*/ 43200 h 43200"/>
                    <a:gd name="T4" fmla="*/ 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</a:path>
                    <a:path w="21600" h="432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6" name="Arc 50"/>
                <p:cNvSpPr>
                  <a:spLocks/>
                </p:cNvSpPr>
                <p:nvPr/>
              </p:nvSpPr>
              <p:spPr bwMode="auto">
                <a:xfrm>
                  <a:off x="827" y="1409"/>
                  <a:ext cx="34" cy="288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21600 w 21600"/>
                    <a:gd name="T1" fmla="*/ 43200 h 43200"/>
                    <a:gd name="T2" fmla="*/ 21600 w 21600"/>
                    <a:gd name="T3" fmla="*/ 0 h 43200"/>
                    <a:gd name="T4" fmla="*/ 2160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</a:path>
                    <a:path w="21600" h="43200" stroke="0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7" name="AutoShape 51"/>
                <p:cNvSpPr>
                  <a:spLocks noChangeArrowheads="1"/>
                </p:cNvSpPr>
                <p:nvPr/>
              </p:nvSpPr>
              <p:spPr bwMode="auto">
                <a:xfrm>
                  <a:off x="798" y="1694"/>
                  <a:ext cx="122" cy="53"/>
                </a:xfrm>
                <a:prstGeom prst="roundRect">
                  <a:avLst>
                    <a:gd name="adj" fmla="val 49995"/>
                  </a:avLst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8" name="Freeform 52"/>
                <p:cNvSpPr>
                  <a:spLocks/>
                </p:cNvSpPr>
                <p:nvPr/>
              </p:nvSpPr>
              <p:spPr bwMode="auto">
                <a:xfrm>
                  <a:off x="634" y="1467"/>
                  <a:ext cx="221" cy="230"/>
                </a:xfrm>
                <a:custGeom>
                  <a:avLst/>
                  <a:gdLst>
                    <a:gd name="T0" fmla="*/ 212 w 221"/>
                    <a:gd name="T1" fmla="*/ 204 h 230"/>
                    <a:gd name="T2" fmla="*/ 194 w 221"/>
                    <a:gd name="T3" fmla="*/ 158 h 230"/>
                    <a:gd name="T4" fmla="*/ 188 w 221"/>
                    <a:gd name="T5" fmla="*/ 111 h 230"/>
                    <a:gd name="T6" fmla="*/ 183 w 221"/>
                    <a:gd name="T7" fmla="*/ 72 h 230"/>
                    <a:gd name="T8" fmla="*/ 178 w 221"/>
                    <a:gd name="T9" fmla="*/ 52 h 230"/>
                    <a:gd name="T10" fmla="*/ 169 w 221"/>
                    <a:gd name="T11" fmla="*/ 37 h 230"/>
                    <a:gd name="T12" fmla="*/ 157 w 221"/>
                    <a:gd name="T13" fmla="*/ 24 h 230"/>
                    <a:gd name="T14" fmla="*/ 143 w 221"/>
                    <a:gd name="T15" fmla="*/ 13 h 230"/>
                    <a:gd name="T16" fmla="*/ 124 w 221"/>
                    <a:gd name="T17" fmla="*/ 5 h 230"/>
                    <a:gd name="T18" fmla="*/ 100 w 221"/>
                    <a:gd name="T19" fmla="*/ 0 h 230"/>
                    <a:gd name="T20" fmla="*/ 76 w 221"/>
                    <a:gd name="T21" fmla="*/ 0 h 230"/>
                    <a:gd name="T22" fmla="*/ 54 w 221"/>
                    <a:gd name="T23" fmla="*/ 7 h 230"/>
                    <a:gd name="T24" fmla="*/ 35 w 221"/>
                    <a:gd name="T25" fmla="*/ 16 h 230"/>
                    <a:gd name="T26" fmla="*/ 18 w 221"/>
                    <a:gd name="T27" fmla="*/ 31 h 230"/>
                    <a:gd name="T28" fmla="*/ 5 w 221"/>
                    <a:gd name="T29" fmla="*/ 51 h 230"/>
                    <a:gd name="T30" fmla="*/ 0 w 221"/>
                    <a:gd name="T31" fmla="*/ 73 h 230"/>
                    <a:gd name="T32" fmla="*/ 3 w 221"/>
                    <a:gd name="T33" fmla="*/ 72 h 230"/>
                    <a:gd name="T34" fmla="*/ 15 w 221"/>
                    <a:gd name="T35" fmla="*/ 64 h 230"/>
                    <a:gd name="T36" fmla="*/ 35 w 221"/>
                    <a:gd name="T37" fmla="*/ 58 h 230"/>
                    <a:gd name="T38" fmla="*/ 56 w 221"/>
                    <a:gd name="T39" fmla="*/ 57 h 230"/>
                    <a:gd name="T40" fmla="*/ 74 w 221"/>
                    <a:gd name="T41" fmla="*/ 63 h 230"/>
                    <a:gd name="T42" fmla="*/ 87 w 221"/>
                    <a:gd name="T43" fmla="*/ 73 h 230"/>
                    <a:gd name="T44" fmla="*/ 93 w 221"/>
                    <a:gd name="T45" fmla="*/ 85 h 230"/>
                    <a:gd name="T46" fmla="*/ 96 w 221"/>
                    <a:gd name="T47" fmla="*/ 102 h 230"/>
                    <a:gd name="T48" fmla="*/ 100 w 221"/>
                    <a:gd name="T49" fmla="*/ 124 h 230"/>
                    <a:gd name="T50" fmla="*/ 106 w 221"/>
                    <a:gd name="T51" fmla="*/ 147 h 230"/>
                    <a:gd name="T52" fmla="*/ 116 w 221"/>
                    <a:gd name="T53" fmla="*/ 168 h 230"/>
                    <a:gd name="T54" fmla="*/ 131 w 221"/>
                    <a:gd name="T55" fmla="*/ 190 h 230"/>
                    <a:gd name="T56" fmla="*/ 150 w 221"/>
                    <a:gd name="T57" fmla="*/ 207 h 230"/>
                    <a:gd name="T58" fmla="*/ 172 w 221"/>
                    <a:gd name="T59" fmla="*/ 219 h 230"/>
                    <a:gd name="T60" fmla="*/ 194 w 221"/>
                    <a:gd name="T61" fmla="*/ 226 h 230"/>
                    <a:gd name="T62" fmla="*/ 220 w 221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1" h="230">
                      <a:moveTo>
                        <a:pt x="220" y="229"/>
                      </a:moveTo>
                      <a:lnTo>
                        <a:pt x="212" y="204"/>
                      </a:lnTo>
                      <a:lnTo>
                        <a:pt x="202" y="180"/>
                      </a:lnTo>
                      <a:lnTo>
                        <a:pt x="194" y="158"/>
                      </a:lnTo>
                      <a:lnTo>
                        <a:pt x="190" y="136"/>
                      </a:lnTo>
                      <a:lnTo>
                        <a:pt x="188" y="111"/>
                      </a:lnTo>
                      <a:lnTo>
                        <a:pt x="185" y="85"/>
                      </a:lnTo>
                      <a:lnTo>
                        <a:pt x="183" y="72"/>
                      </a:lnTo>
                      <a:lnTo>
                        <a:pt x="181" y="61"/>
                      </a:lnTo>
                      <a:lnTo>
                        <a:pt x="178" y="52"/>
                      </a:lnTo>
                      <a:lnTo>
                        <a:pt x="173" y="43"/>
                      </a:lnTo>
                      <a:lnTo>
                        <a:pt x="169" y="37"/>
                      </a:lnTo>
                      <a:lnTo>
                        <a:pt x="164" y="30"/>
                      </a:lnTo>
                      <a:lnTo>
                        <a:pt x="157" y="24"/>
                      </a:lnTo>
                      <a:lnTo>
                        <a:pt x="150" y="18"/>
                      </a:lnTo>
                      <a:lnTo>
                        <a:pt x="143" y="13"/>
                      </a:lnTo>
                      <a:lnTo>
                        <a:pt x="134" y="9"/>
                      </a:lnTo>
                      <a:lnTo>
                        <a:pt x="124" y="5"/>
                      </a:lnTo>
                      <a:lnTo>
                        <a:pt x="112" y="2"/>
                      </a:lnTo>
                      <a:lnTo>
                        <a:pt x="100" y="0"/>
                      </a:lnTo>
                      <a:lnTo>
                        <a:pt x="88" y="0"/>
                      </a:lnTo>
                      <a:lnTo>
                        <a:pt x="76" y="0"/>
                      </a:lnTo>
                      <a:lnTo>
                        <a:pt x="65" y="2"/>
                      </a:lnTo>
                      <a:lnTo>
                        <a:pt x="54" y="7"/>
                      </a:lnTo>
                      <a:lnTo>
                        <a:pt x="45" y="10"/>
                      </a:lnTo>
                      <a:lnTo>
                        <a:pt x="35" y="16"/>
                      </a:lnTo>
                      <a:lnTo>
                        <a:pt x="25" y="24"/>
                      </a:lnTo>
                      <a:lnTo>
                        <a:pt x="18" y="31"/>
                      </a:lnTo>
                      <a:lnTo>
                        <a:pt x="11" y="41"/>
                      </a:lnTo>
                      <a:lnTo>
                        <a:pt x="5" y="51"/>
                      </a:lnTo>
                      <a:lnTo>
                        <a:pt x="1" y="63"/>
                      </a:lnTo>
                      <a:lnTo>
                        <a:pt x="0" y="73"/>
                      </a:lnTo>
                      <a:lnTo>
                        <a:pt x="0" y="79"/>
                      </a:lnTo>
                      <a:lnTo>
                        <a:pt x="3" y="72"/>
                      </a:lnTo>
                      <a:lnTo>
                        <a:pt x="8" y="67"/>
                      </a:lnTo>
                      <a:lnTo>
                        <a:pt x="15" y="64"/>
                      </a:lnTo>
                      <a:lnTo>
                        <a:pt x="25" y="60"/>
                      </a:lnTo>
                      <a:lnTo>
                        <a:pt x="35" y="58"/>
                      </a:lnTo>
                      <a:lnTo>
                        <a:pt x="46" y="57"/>
                      </a:lnTo>
                      <a:lnTo>
                        <a:pt x="56" y="57"/>
                      </a:lnTo>
                      <a:lnTo>
                        <a:pt x="67" y="60"/>
                      </a:lnTo>
                      <a:lnTo>
                        <a:pt x="74" y="63"/>
                      </a:lnTo>
                      <a:lnTo>
                        <a:pt x="81" y="67"/>
                      </a:lnTo>
                      <a:lnTo>
                        <a:pt x="87" y="73"/>
                      </a:lnTo>
                      <a:lnTo>
                        <a:pt x="91" y="78"/>
                      </a:lnTo>
                      <a:lnTo>
                        <a:pt x="93" y="85"/>
                      </a:lnTo>
                      <a:lnTo>
                        <a:pt x="95" y="92"/>
                      </a:lnTo>
                      <a:lnTo>
                        <a:pt x="96" y="102"/>
                      </a:lnTo>
                      <a:lnTo>
                        <a:pt x="98" y="112"/>
                      </a:lnTo>
                      <a:lnTo>
                        <a:pt x="100" y="124"/>
                      </a:lnTo>
                      <a:lnTo>
                        <a:pt x="103" y="135"/>
                      </a:lnTo>
                      <a:lnTo>
                        <a:pt x="106" y="147"/>
                      </a:lnTo>
                      <a:lnTo>
                        <a:pt x="111" y="158"/>
                      </a:lnTo>
                      <a:lnTo>
                        <a:pt x="116" y="168"/>
                      </a:lnTo>
                      <a:lnTo>
                        <a:pt x="123" y="180"/>
                      </a:lnTo>
                      <a:lnTo>
                        <a:pt x="131" y="190"/>
                      </a:lnTo>
                      <a:lnTo>
                        <a:pt x="140" y="199"/>
                      </a:lnTo>
                      <a:lnTo>
                        <a:pt x="150" y="207"/>
                      </a:lnTo>
                      <a:lnTo>
                        <a:pt x="163" y="215"/>
                      </a:lnTo>
                      <a:lnTo>
                        <a:pt x="172" y="219"/>
                      </a:lnTo>
                      <a:lnTo>
                        <a:pt x="183" y="223"/>
                      </a:lnTo>
                      <a:lnTo>
                        <a:pt x="194" y="226"/>
                      </a:lnTo>
                      <a:lnTo>
                        <a:pt x="207" y="228"/>
                      </a:lnTo>
                      <a:lnTo>
                        <a:pt x="22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89" name="Freeform 53"/>
                <p:cNvSpPr>
                  <a:spLocks/>
                </p:cNvSpPr>
                <p:nvPr/>
              </p:nvSpPr>
              <p:spPr bwMode="auto">
                <a:xfrm>
                  <a:off x="859" y="1467"/>
                  <a:ext cx="222" cy="230"/>
                </a:xfrm>
                <a:custGeom>
                  <a:avLst/>
                  <a:gdLst>
                    <a:gd name="T0" fmla="*/ 7 w 222"/>
                    <a:gd name="T1" fmla="*/ 204 h 230"/>
                    <a:gd name="T2" fmla="*/ 25 w 222"/>
                    <a:gd name="T3" fmla="*/ 158 h 230"/>
                    <a:gd name="T4" fmla="*/ 31 w 222"/>
                    <a:gd name="T5" fmla="*/ 111 h 230"/>
                    <a:gd name="T6" fmla="*/ 36 w 222"/>
                    <a:gd name="T7" fmla="*/ 72 h 230"/>
                    <a:gd name="T8" fmla="*/ 41 w 222"/>
                    <a:gd name="T9" fmla="*/ 52 h 230"/>
                    <a:gd name="T10" fmla="*/ 50 w 222"/>
                    <a:gd name="T11" fmla="*/ 37 h 230"/>
                    <a:gd name="T12" fmla="*/ 62 w 222"/>
                    <a:gd name="T13" fmla="*/ 24 h 230"/>
                    <a:gd name="T14" fmla="*/ 77 w 222"/>
                    <a:gd name="T15" fmla="*/ 13 h 230"/>
                    <a:gd name="T16" fmla="*/ 96 w 222"/>
                    <a:gd name="T17" fmla="*/ 5 h 230"/>
                    <a:gd name="T18" fmla="*/ 120 w 222"/>
                    <a:gd name="T19" fmla="*/ 0 h 230"/>
                    <a:gd name="T20" fmla="*/ 143 w 222"/>
                    <a:gd name="T21" fmla="*/ 0 h 230"/>
                    <a:gd name="T22" fmla="*/ 165 w 222"/>
                    <a:gd name="T23" fmla="*/ 7 h 230"/>
                    <a:gd name="T24" fmla="*/ 184 w 222"/>
                    <a:gd name="T25" fmla="*/ 16 h 230"/>
                    <a:gd name="T26" fmla="*/ 201 w 222"/>
                    <a:gd name="T27" fmla="*/ 31 h 230"/>
                    <a:gd name="T28" fmla="*/ 215 w 222"/>
                    <a:gd name="T29" fmla="*/ 51 h 230"/>
                    <a:gd name="T30" fmla="*/ 221 w 222"/>
                    <a:gd name="T31" fmla="*/ 73 h 230"/>
                    <a:gd name="T32" fmla="*/ 217 w 222"/>
                    <a:gd name="T33" fmla="*/ 72 h 230"/>
                    <a:gd name="T34" fmla="*/ 205 w 222"/>
                    <a:gd name="T35" fmla="*/ 64 h 230"/>
                    <a:gd name="T36" fmla="*/ 184 w 222"/>
                    <a:gd name="T37" fmla="*/ 58 h 230"/>
                    <a:gd name="T38" fmla="*/ 164 w 222"/>
                    <a:gd name="T39" fmla="*/ 57 h 230"/>
                    <a:gd name="T40" fmla="*/ 145 w 222"/>
                    <a:gd name="T41" fmla="*/ 63 h 230"/>
                    <a:gd name="T42" fmla="*/ 132 w 222"/>
                    <a:gd name="T43" fmla="*/ 73 h 230"/>
                    <a:gd name="T44" fmla="*/ 127 w 222"/>
                    <a:gd name="T45" fmla="*/ 85 h 230"/>
                    <a:gd name="T46" fmla="*/ 123 w 222"/>
                    <a:gd name="T47" fmla="*/ 102 h 230"/>
                    <a:gd name="T48" fmla="*/ 120 w 222"/>
                    <a:gd name="T49" fmla="*/ 124 h 230"/>
                    <a:gd name="T50" fmla="*/ 113 w 222"/>
                    <a:gd name="T51" fmla="*/ 147 h 230"/>
                    <a:gd name="T52" fmla="*/ 104 w 222"/>
                    <a:gd name="T53" fmla="*/ 168 h 230"/>
                    <a:gd name="T54" fmla="*/ 89 w 222"/>
                    <a:gd name="T55" fmla="*/ 190 h 230"/>
                    <a:gd name="T56" fmla="*/ 69 w 222"/>
                    <a:gd name="T57" fmla="*/ 207 h 230"/>
                    <a:gd name="T58" fmla="*/ 47 w 222"/>
                    <a:gd name="T59" fmla="*/ 219 h 230"/>
                    <a:gd name="T60" fmla="*/ 25 w 222"/>
                    <a:gd name="T61" fmla="*/ 226 h 230"/>
                    <a:gd name="T62" fmla="*/ 0 w 222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2" h="230">
                      <a:moveTo>
                        <a:pt x="0" y="229"/>
                      </a:moveTo>
                      <a:lnTo>
                        <a:pt x="7" y="204"/>
                      </a:lnTo>
                      <a:lnTo>
                        <a:pt x="17" y="180"/>
                      </a:lnTo>
                      <a:lnTo>
                        <a:pt x="25" y="158"/>
                      </a:lnTo>
                      <a:lnTo>
                        <a:pt x="29" y="136"/>
                      </a:lnTo>
                      <a:lnTo>
                        <a:pt x="31" y="111"/>
                      </a:lnTo>
                      <a:lnTo>
                        <a:pt x="34" y="85"/>
                      </a:lnTo>
                      <a:lnTo>
                        <a:pt x="36" y="72"/>
                      </a:lnTo>
                      <a:lnTo>
                        <a:pt x="38" y="61"/>
                      </a:lnTo>
                      <a:lnTo>
                        <a:pt x="41" y="52"/>
                      </a:lnTo>
                      <a:lnTo>
                        <a:pt x="46" y="43"/>
                      </a:lnTo>
                      <a:lnTo>
                        <a:pt x="50" y="37"/>
                      </a:lnTo>
                      <a:lnTo>
                        <a:pt x="56" y="30"/>
                      </a:lnTo>
                      <a:lnTo>
                        <a:pt x="62" y="24"/>
                      </a:lnTo>
                      <a:lnTo>
                        <a:pt x="69" y="18"/>
                      </a:lnTo>
                      <a:lnTo>
                        <a:pt x="77" y="13"/>
                      </a:lnTo>
                      <a:lnTo>
                        <a:pt x="86" y="9"/>
                      </a:lnTo>
                      <a:lnTo>
                        <a:pt x="96" y="5"/>
                      </a:lnTo>
                      <a:lnTo>
                        <a:pt x="108" y="2"/>
                      </a:lnTo>
                      <a:lnTo>
                        <a:pt x="120" y="0"/>
                      </a:lnTo>
                      <a:lnTo>
                        <a:pt x="132" y="0"/>
                      </a:lnTo>
                      <a:lnTo>
                        <a:pt x="143" y="0"/>
                      </a:lnTo>
                      <a:lnTo>
                        <a:pt x="155" y="2"/>
                      </a:lnTo>
                      <a:lnTo>
                        <a:pt x="165" y="7"/>
                      </a:lnTo>
                      <a:lnTo>
                        <a:pt x="175" y="10"/>
                      </a:lnTo>
                      <a:lnTo>
                        <a:pt x="184" y="16"/>
                      </a:lnTo>
                      <a:lnTo>
                        <a:pt x="195" y="24"/>
                      </a:lnTo>
                      <a:lnTo>
                        <a:pt x="201" y="31"/>
                      </a:lnTo>
                      <a:lnTo>
                        <a:pt x="209" y="41"/>
                      </a:lnTo>
                      <a:lnTo>
                        <a:pt x="215" y="51"/>
                      </a:lnTo>
                      <a:lnTo>
                        <a:pt x="219" y="63"/>
                      </a:lnTo>
                      <a:lnTo>
                        <a:pt x="221" y="73"/>
                      </a:lnTo>
                      <a:lnTo>
                        <a:pt x="220" y="79"/>
                      </a:lnTo>
                      <a:lnTo>
                        <a:pt x="217" y="72"/>
                      </a:lnTo>
                      <a:lnTo>
                        <a:pt x="212" y="67"/>
                      </a:lnTo>
                      <a:lnTo>
                        <a:pt x="205" y="64"/>
                      </a:lnTo>
                      <a:lnTo>
                        <a:pt x="195" y="60"/>
                      </a:lnTo>
                      <a:lnTo>
                        <a:pt x="184" y="58"/>
                      </a:lnTo>
                      <a:lnTo>
                        <a:pt x="174" y="57"/>
                      </a:lnTo>
                      <a:lnTo>
                        <a:pt x="164" y="57"/>
                      </a:lnTo>
                      <a:lnTo>
                        <a:pt x="153" y="60"/>
                      </a:lnTo>
                      <a:lnTo>
                        <a:pt x="145" y="63"/>
                      </a:lnTo>
                      <a:lnTo>
                        <a:pt x="139" y="67"/>
                      </a:lnTo>
                      <a:lnTo>
                        <a:pt x="132" y="73"/>
                      </a:lnTo>
                      <a:lnTo>
                        <a:pt x="129" y="78"/>
                      </a:lnTo>
                      <a:lnTo>
                        <a:pt x="127" y="85"/>
                      </a:lnTo>
                      <a:lnTo>
                        <a:pt x="125" y="92"/>
                      </a:lnTo>
                      <a:lnTo>
                        <a:pt x="123" y="102"/>
                      </a:lnTo>
                      <a:lnTo>
                        <a:pt x="122" y="112"/>
                      </a:lnTo>
                      <a:lnTo>
                        <a:pt x="120" y="124"/>
                      </a:lnTo>
                      <a:lnTo>
                        <a:pt x="117" y="135"/>
                      </a:lnTo>
                      <a:lnTo>
                        <a:pt x="113" y="147"/>
                      </a:lnTo>
                      <a:lnTo>
                        <a:pt x="109" y="158"/>
                      </a:lnTo>
                      <a:lnTo>
                        <a:pt x="104" y="168"/>
                      </a:lnTo>
                      <a:lnTo>
                        <a:pt x="97" y="180"/>
                      </a:lnTo>
                      <a:lnTo>
                        <a:pt x="89" y="190"/>
                      </a:lnTo>
                      <a:lnTo>
                        <a:pt x="79" y="199"/>
                      </a:lnTo>
                      <a:lnTo>
                        <a:pt x="69" y="207"/>
                      </a:lnTo>
                      <a:lnTo>
                        <a:pt x="57" y="215"/>
                      </a:lnTo>
                      <a:lnTo>
                        <a:pt x="47" y="219"/>
                      </a:lnTo>
                      <a:lnTo>
                        <a:pt x="37" y="223"/>
                      </a:lnTo>
                      <a:lnTo>
                        <a:pt x="25" y="226"/>
                      </a:lnTo>
                      <a:lnTo>
                        <a:pt x="12" y="228"/>
                      </a:lnTo>
                      <a:lnTo>
                        <a:pt x="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333300"/>
                    </a:solidFill>
                  </a:endParaRPr>
                </a:p>
              </p:txBody>
            </p:sp>
            <p:sp>
              <p:nvSpPr>
                <p:cNvPr id="39990" name="Oval 54"/>
                <p:cNvSpPr>
                  <a:spLocks noChangeArrowheads="1"/>
                </p:cNvSpPr>
                <p:nvPr/>
              </p:nvSpPr>
              <p:spPr bwMode="auto">
                <a:xfrm>
                  <a:off x="829" y="1345"/>
                  <a:ext cx="56" cy="5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solidFill>
                      <a:srgbClr val="3333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39991" name="Rectangle 5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39992" name="Rectangle 5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B52ED6-9D74-4950-871A-23781F9A8B2A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630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B13CA-44D6-4115-B26B-8DBF5E0C6573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791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30693-95E7-4D43-9E79-D901E71E74FA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61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0188" y="1524000"/>
            <a:ext cx="3668712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1300" y="1524000"/>
            <a:ext cx="3670300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DA9580-5B27-479B-9C70-64C4FABE402B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253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291BB-B490-41EA-BF61-366AC87B05F5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27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6D237-A522-4913-AFE5-0A3CAF14EA0E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911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29E15-6CC4-4C5E-A4AF-D5A737950132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472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47902-BEF3-4A07-82FF-7F1C7AA31F7F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050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A4C6F-BF5E-4CA5-843C-8CC1A428E868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5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EE971-13BB-4F00-82A2-CD5D8BEC6260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752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938" y="228600"/>
            <a:ext cx="1871662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0188" y="228600"/>
            <a:ext cx="546735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CD49E-053F-446C-9047-7D6B4D989A19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423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-9525"/>
            <a:ext cx="1557338" cy="6878638"/>
            <a:chOff x="0" y="-6"/>
            <a:chExt cx="981" cy="4333"/>
          </a:xfrm>
        </p:grpSpPr>
        <p:sp>
          <p:nvSpPr>
            <p:cNvPr id="38915" name="Rectangle 3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6" name="Rectangle 4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19" name="Freeform 7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0" name="Freeform 8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Freeform 9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2" name="Freeform 10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3" name="Freeform 11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4" name="Freeform 12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Freeform 13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6" name="Freeform 14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31" name="Freeform 19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Freeform 20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3" name="Freeform 21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Freeform 22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5" name="Freeform 23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6" name="Freeform 24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7" name="Freeform 25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8" name="Freeform 26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9" name="Freeform 27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0" name="Freeform 28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1" name="Rectangle 29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3" name="Line 31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44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500188" y="228600"/>
            <a:ext cx="74914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8945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0188" y="1524000"/>
            <a:ext cx="7491412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46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324600"/>
            <a:ext cx="14097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38947" name="Rectangle 3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38948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</a:defRPr>
            </a:lvl1pPr>
          </a:lstStyle>
          <a:p>
            <a:fld id="{C2D933EE-9FBA-452B-BFB8-ADFAD6071BD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l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-9525"/>
            <a:ext cx="1557338" cy="6878638"/>
            <a:chOff x="0" y="-6"/>
            <a:chExt cx="981" cy="4333"/>
          </a:xfrm>
        </p:grpSpPr>
        <p:sp>
          <p:nvSpPr>
            <p:cNvPr id="38915" name="Rectangle 3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16" name="Rectangle 4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19" name="Freeform 7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0" name="Freeform 8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1" name="Freeform 9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2" name="Freeform 10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3" name="Freeform 11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4" name="Freeform 12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5" name="Freeform 13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6" name="Freeform 14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solidFill>
                  <a:srgbClr val="33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31" name="Freeform 19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2" name="Freeform 20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3" name="Freeform 21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4" name="Freeform 22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5" name="Freeform 23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6" name="Freeform 24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7" name="Freeform 25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8" name="Freeform 26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39" name="Freeform 27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40" name="Freeform 28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41" name="Rectangle 29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  <p:sp>
          <p:nvSpPr>
            <p:cNvPr id="38943" name="Line 31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333300"/>
                </a:solidFill>
              </a:endParaRPr>
            </a:p>
          </p:txBody>
        </p:sp>
      </p:grpSp>
      <p:sp>
        <p:nvSpPr>
          <p:cNvPr id="38944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500188" y="228600"/>
            <a:ext cx="74914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8945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0188" y="1524000"/>
            <a:ext cx="7491412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46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324600"/>
            <a:ext cx="14097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</a:defRPr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38947" name="Rectangle 3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</a:defRPr>
            </a:lvl1pPr>
          </a:lstStyle>
          <a:p>
            <a:endParaRPr lang="en-US" altLang="en-US">
              <a:solidFill>
                <a:srgbClr val="333300"/>
              </a:solidFill>
            </a:endParaRPr>
          </a:p>
        </p:txBody>
      </p:sp>
      <p:sp>
        <p:nvSpPr>
          <p:cNvPr id="38948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</a:defRPr>
            </a:lvl1pPr>
          </a:lstStyle>
          <a:p>
            <a:fld id="{971BDFF0-DD43-4108-B086-A94ED330C63D}" type="slidenum">
              <a:rPr lang="en-US" altLang="en-US">
                <a:solidFill>
                  <a:srgbClr val="333300"/>
                </a:solidFill>
              </a:rPr>
              <a:pPr/>
              <a:t>‹#›</a:t>
            </a:fld>
            <a:endParaRPr lang="en-US" altLang="en-US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2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l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uky.edu/EVPFA/EEO/images/question-mark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2438400" y="1447800"/>
            <a:ext cx="6400800" cy="2044149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>
                <a:latin typeface="Maiandra GD" panose="020E0502030308020204" pitchFamily="34" charset="0"/>
              </a:rPr>
              <a:t>The Christian’s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>
                <a:latin typeface="Maiandra GD" panose="020E0502030308020204" pitchFamily="34" charset="0"/>
              </a:rPr>
              <a:t>Day-to-Day Sin</a:t>
            </a:r>
          </a:p>
        </p:txBody>
      </p:sp>
      <p:pic>
        <p:nvPicPr>
          <p:cNvPr id="56324" name="Picture 4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057400" y="3962400"/>
            <a:ext cx="6629400" cy="245586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Maiandra GD" panose="020E0502030308020204" pitchFamily="34" charset="0"/>
              </a:rPr>
              <a:t>1. Christians Do Sin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latin typeface="Maiandra GD" panose="020E0502030308020204" pitchFamily="34" charset="0"/>
              </a:rPr>
              <a:t>2. Consequences To Sin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latin typeface="Maiandra GD" panose="020E0502030308020204" pitchFamily="34" charset="0"/>
              </a:rPr>
              <a:t>3. Justification And The Christian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latin typeface="Maiandra GD" panose="020E0502030308020204" pitchFamily="34" charset="0"/>
              </a:rPr>
              <a:t>4. Preventing Day to Day Sin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01680">
            <a:off x="2158531" y="1459190"/>
            <a:ext cx="5991225" cy="45196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828800" y="1524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Review</a:t>
            </a:r>
          </a:p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Lesson 1</a:t>
            </a:r>
          </a:p>
        </p:txBody>
      </p:sp>
    </p:spTree>
    <p:extLst>
      <p:ext uri="{BB962C8B-B14F-4D97-AF65-F5344CB8AC3E}">
        <p14:creationId xmlns:p14="http://schemas.microsoft.com/office/powerpoint/2010/main" val="3518573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22564">
            <a:off x="2157647" y="1403994"/>
            <a:ext cx="6143625" cy="4600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28800" y="1524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Review</a:t>
            </a:r>
          </a:p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Lesson 2</a:t>
            </a:r>
          </a:p>
        </p:txBody>
      </p:sp>
    </p:spTree>
    <p:extLst>
      <p:ext uri="{BB962C8B-B14F-4D97-AF65-F5344CB8AC3E}">
        <p14:creationId xmlns:p14="http://schemas.microsoft.com/office/powerpoint/2010/main" val="3303994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524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Review</a:t>
            </a:r>
          </a:p>
          <a:p>
            <a:r>
              <a:rPr lang="en-US" dirty="0">
                <a:solidFill>
                  <a:srgbClr val="333300"/>
                </a:solidFill>
                <a:latin typeface="Maiandra GD" panose="020E0502030308020204" pitchFamily="34" charset="0"/>
              </a:rPr>
              <a:t>Lesson </a:t>
            </a:r>
            <a:r>
              <a:rPr lang="en-US" dirty="0" smtClean="0">
                <a:solidFill>
                  <a:srgbClr val="333300"/>
                </a:solidFill>
                <a:latin typeface="Maiandra GD" panose="020E0502030308020204" pitchFamily="34" charset="0"/>
              </a:rPr>
              <a:t>3</a:t>
            </a:r>
            <a:endParaRPr lang="en-US" dirty="0">
              <a:solidFill>
                <a:srgbClr val="333300"/>
              </a:solidFill>
              <a:latin typeface="Maiandra GD" panose="020E0502030308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81452">
            <a:off x="2097784" y="1355266"/>
            <a:ext cx="6115050" cy="4591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6051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438400" y="1447800"/>
            <a:ext cx="6400800" cy="2044149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The Christian’s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Day-to-Day Sin</a:t>
            </a:r>
          </a:p>
        </p:txBody>
      </p:sp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2438400" y="4114800"/>
            <a:ext cx="5943600" cy="1447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 dirty="0">
                <a:latin typeface="Maiandra GD" panose="020E0502030308020204" pitchFamily="34" charset="0"/>
              </a:rPr>
              <a:t>Preventing Sin</a:t>
            </a:r>
          </a:p>
        </p:txBody>
      </p:sp>
      <p:pic>
        <p:nvPicPr>
          <p:cNvPr id="2057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2588" y="533400"/>
            <a:ext cx="7491412" cy="3048000"/>
          </a:xfrm>
        </p:spPr>
        <p:txBody>
          <a:bodyPr/>
          <a:lstStyle/>
          <a:p>
            <a:r>
              <a:rPr lang="en-US" altLang="en-US" dirty="0">
                <a:latin typeface="Maiandra GD" panose="020E0502030308020204" pitchFamily="34" charset="0"/>
              </a:rPr>
              <a:t>How can I deter sin in my life?</a:t>
            </a:r>
          </a:p>
          <a:p>
            <a:r>
              <a:rPr lang="en-US" altLang="en-US" dirty="0">
                <a:latin typeface="Maiandra GD" panose="020E0502030308020204" pitchFamily="34" charset="0"/>
              </a:rPr>
              <a:t>Can I actually prevent sin?</a:t>
            </a:r>
          </a:p>
          <a:p>
            <a:r>
              <a:rPr lang="en-US" altLang="en-US" dirty="0">
                <a:latin typeface="Maiandra GD" panose="020E0502030308020204" pitchFamily="34" charset="0"/>
              </a:rPr>
              <a:t> Can I take steps to sin less than I have?</a:t>
            </a:r>
          </a:p>
          <a:p>
            <a:r>
              <a:rPr lang="en-US" altLang="en-US" dirty="0">
                <a:latin typeface="Maiandra GD" panose="020E0502030308020204" pitchFamily="34" charset="0"/>
              </a:rPr>
              <a:t> Do I control whether I sin or not?</a:t>
            </a:r>
          </a:p>
        </p:txBody>
      </p:sp>
      <p:sp>
        <p:nvSpPr>
          <p:cNvPr id="185348" name="Oval 4"/>
          <p:cNvSpPr>
            <a:spLocks noChangeArrowheads="1"/>
          </p:cNvSpPr>
          <p:nvPr/>
        </p:nvSpPr>
        <p:spPr bwMode="auto">
          <a:xfrm>
            <a:off x="3886200" y="3352800"/>
            <a:ext cx="1828800" cy="9144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>
            <a:prstShdw prst="shdw17" dist="17961" dir="2700000">
              <a:schemeClr val="hlink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iandra GD" panose="020E0502030308020204" pitchFamily="34" charset="0"/>
              </a:rPr>
              <a:t>Yes!</a:t>
            </a:r>
          </a:p>
        </p:txBody>
      </p:sp>
      <p:sp>
        <p:nvSpPr>
          <p:cNvPr id="185349" name="Text Box 5"/>
          <p:cNvSpPr txBox="1">
            <a:spLocks noChangeArrowheads="1"/>
          </p:cNvSpPr>
          <p:nvPr/>
        </p:nvSpPr>
        <p:spPr bwMode="auto">
          <a:xfrm>
            <a:off x="1905000" y="4572000"/>
            <a:ext cx="6324600" cy="984250"/>
          </a:xfrm>
          <a:prstGeom prst="rect">
            <a:avLst/>
          </a:prstGeom>
          <a:solidFill>
            <a:srgbClr val="FFFFCC"/>
          </a:solidFill>
          <a:ln w="38100" cap="sq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“I write unto you that you might not sin” (1 John 2:1)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8" grpId="0" animBg="1"/>
      <p:bldP spid="1853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1257300" y="2133600"/>
            <a:ext cx="7620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000" b="1" dirty="0">
                <a:latin typeface="Maiandra GD" panose="020E0502030308020204" pitchFamily="34" charset="0"/>
              </a:rPr>
              <a:t>What Can I Do?</a:t>
            </a:r>
          </a:p>
        </p:txBody>
      </p:sp>
      <p:pic>
        <p:nvPicPr>
          <p:cNvPr id="186374" name="Picture 6" descr="question-mark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8600"/>
            <a:ext cx="1752600" cy="143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43014" name="AutoShape 6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43023" name="Picture 1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4" name="AutoShape 4"/>
          <p:cNvSpPr>
            <a:spLocks noChangeArrowheads="1"/>
          </p:cNvSpPr>
          <p:nvPr/>
        </p:nvSpPr>
        <p:spPr bwMode="auto">
          <a:xfrm>
            <a:off x="16002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1600200" y="1219200"/>
            <a:ext cx="7010400" cy="1731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A. </a:t>
            </a:r>
            <a:r>
              <a:rPr lang="en-US" altLang="en-US" b="1" dirty="0">
                <a:latin typeface="Maiandra GD" panose="020E0502030308020204" pitchFamily="34" charset="0"/>
              </a:rPr>
              <a:t>Passages</a:t>
            </a:r>
            <a:r>
              <a:rPr lang="en-US" altLang="en-US" sz="2400" b="1" dirty="0">
                <a:latin typeface="Maiandra GD" panose="020E0502030308020204" pitchFamily="34" charset="0"/>
              </a:rPr>
              <a:t>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1. 1 Cor. 11:31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2. 2 Cor. 13:5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3. Jas. 1:22-25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8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8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8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8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1600200" y="1295400"/>
            <a:ext cx="7010400" cy="402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A. </a:t>
            </a:r>
            <a:r>
              <a:rPr lang="en-US" altLang="en-US" b="1" dirty="0">
                <a:latin typeface="Maiandra GD" panose="020E0502030308020204" pitchFamily="34" charset="0"/>
              </a:rPr>
              <a:t>Passages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B. </a:t>
            </a:r>
            <a:r>
              <a:rPr lang="en-US" altLang="en-US" b="1" dirty="0">
                <a:latin typeface="Maiandra GD" panose="020E0502030308020204" pitchFamily="34" charset="0"/>
              </a:rPr>
              <a:t>Questions</a:t>
            </a:r>
            <a:r>
              <a:rPr lang="en-US" altLang="en-US" dirty="0">
                <a:latin typeface="Maiandra GD" panose="020E0502030308020204" pitchFamily="34" charset="0"/>
              </a:rPr>
              <a:t>: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1. What can I do to improve?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2. What are my weaknesses?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3. Wherein do I yield to temptation?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4. What sins do I need to overcome?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5. What am I doing that God forbids?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6. What does </a:t>
            </a:r>
            <a:r>
              <a:rPr lang="en-US" altLang="en-US" sz="2400" dirty="0" smtClean="0">
                <a:latin typeface="Maiandra GD" panose="020E0502030308020204" pitchFamily="34" charset="0"/>
              </a:rPr>
              <a:t>God </a:t>
            </a:r>
            <a:r>
              <a:rPr lang="en-US" altLang="en-US" sz="2400" dirty="0">
                <a:latin typeface="Maiandra GD" panose="020E0502030308020204" pitchFamily="34" charset="0"/>
              </a:rPr>
              <a:t>require that I am not doing?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7. How does this passage apply to me?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8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8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8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8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8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8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88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6077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160772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160773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774" name="AutoShape 6"/>
          <p:cNvSpPr>
            <a:spLocks noChangeArrowheads="1"/>
          </p:cNvSpPr>
          <p:nvPr/>
        </p:nvSpPr>
        <p:spPr bwMode="auto">
          <a:xfrm>
            <a:off x="1600200" y="2514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ChangeArrowheads="1"/>
          </p:cNvSpPr>
          <p:nvPr/>
        </p:nvSpPr>
        <p:spPr bwMode="auto">
          <a:xfrm>
            <a:off x="15240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1600200" y="1219200"/>
            <a:ext cx="7315200" cy="490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A. </a:t>
            </a:r>
            <a:r>
              <a:rPr lang="en-US" altLang="en-US" b="1" dirty="0">
                <a:latin typeface="Maiandra GD" panose="020E0502030308020204" pitchFamily="34" charset="0"/>
              </a:rPr>
              <a:t>Pray that not be led into it </a:t>
            </a:r>
            <a:r>
              <a:rPr lang="en-US" altLang="en-US" dirty="0">
                <a:latin typeface="Maiandra GD" panose="020E0502030308020204" pitchFamily="34" charset="0"/>
              </a:rPr>
              <a:t>(Matt. 6:13)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B. </a:t>
            </a:r>
            <a:r>
              <a:rPr lang="en-US" altLang="en-US" b="1" dirty="0">
                <a:latin typeface="Maiandra GD" panose="020E0502030308020204" pitchFamily="34" charset="0"/>
              </a:rPr>
              <a:t>Watch about getting familiar </a:t>
            </a:r>
            <a:r>
              <a:rPr lang="en-US" altLang="en-US" dirty="0">
                <a:latin typeface="Maiandra GD" panose="020E0502030308020204" pitchFamily="34" charset="0"/>
              </a:rPr>
              <a:t>(Psa. 1:1-3)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C. </a:t>
            </a:r>
            <a:r>
              <a:rPr lang="en-US" altLang="en-US" b="1" dirty="0">
                <a:latin typeface="Maiandra GD" panose="020E0502030308020204" pitchFamily="34" charset="0"/>
              </a:rPr>
              <a:t>Stay clear of tempting situations </a:t>
            </a:r>
            <a:endParaRPr lang="en-US" altLang="en-US" dirty="0">
              <a:latin typeface="Maiandra GD" panose="020E0502030308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1. Prov. 5:8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2. Prov. </a:t>
            </a:r>
            <a:r>
              <a:rPr lang="en-US" altLang="en-US" sz="2400" dirty="0" smtClean="0">
                <a:latin typeface="Maiandra GD" panose="020E0502030308020204" pitchFamily="34" charset="0"/>
              </a:rPr>
              <a:t>7:25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</a:t>
            </a:r>
            <a:r>
              <a:rPr lang="en-US" altLang="en-US" sz="2400" dirty="0" smtClean="0">
                <a:latin typeface="Maiandra GD" panose="020E0502030308020204" pitchFamily="34" charset="0"/>
              </a:rPr>
              <a:t>3. Joshua 23:7-13</a:t>
            </a:r>
            <a:endParaRPr lang="en-US" altLang="en-US" sz="2400" dirty="0">
              <a:latin typeface="Maiandra GD" panose="020E0502030308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D. </a:t>
            </a:r>
            <a:r>
              <a:rPr lang="en-US" altLang="en-US" b="1" dirty="0">
                <a:latin typeface="Maiandra GD" panose="020E0502030308020204" pitchFamily="34" charset="0"/>
              </a:rPr>
              <a:t>Point: Don’t toy with sin – Don’t see how 	close can get</a:t>
            </a:r>
            <a:endParaRPr lang="en-US" altLang="en-US" sz="2400" dirty="0">
              <a:latin typeface="Maiandra GD" panose="020E0502030308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1. Don’t put self in tempting situations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2. Don’t tempt self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3. Don’t get into situations – know will tempt</a:t>
            </a:r>
            <a:endParaRPr lang="en-US" altLang="en-US" dirty="0">
              <a:latin typeface="Maiandra GD" panose="020E0502030308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9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9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9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61795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161796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161797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798" name="AutoShape 6"/>
          <p:cNvSpPr>
            <a:spLocks noChangeArrowheads="1"/>
          </p:cNvSpPr>
          <p:nvPr/>
        </p:nvSpPr>
        <p:spPr bwMode="auto">
          <a:xfrm>
            <a:off x="1600200" y="2514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  <p:sp>
        <p:nvSpPr>
          <p:cNvPr id="161799" name="AutoShape 7"/>
          <p:cNvSpPr>
            <a:spLocks noChangeArrowheads="1"/>
          </p:cNvSpPr>
          <p:nvPr/>
        </p:nvSpPr>
        <p:spPr bwMode="auto">
          <a:xfrm>
            <a:off x="1600200" y="3048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Take The Word To Heart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Take The Word To Heart</a:t>
            </a:r>
          </a:p>
        </p:txBody>
      </p:sp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1600200" y="1219200"/>
            <a:ext cx="7315200" cy="3496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Maiandra GD" panose="020E0502030308020204" pitchFamily="34" charset="0"/>
              </a:rPr>
              <a:t> </a:t>
            </a:r>
            <a:r>
              <a:rPr lang="en-US" altLang="en-US" b="1" dirty="0" smtClean="0">
                <a:latin typeface="Maiandra GD" panose="020E0502030308020204" pitchFamily="34" charset="0"/>
              </a:rPr>
              <a:t>Word </a:t>
            </a:r>
            <a:r>
              <a:rPr lang="en-US" altLang="en-US" b="1" dirty="0">
                <a:latin typeface="Maiandra GD" panose="020E0502030308020204" pitchFamily="34" charset="0"/>
              </a:rPr>
              <a:t>discourages sin </a:t>
            </a:r>
            <a:r>
              <a:rPr lang="en-US" altLang="en-US" dirty="0">
                <a:latin typeface="Maiandra GD" panose="020E0502030308020204" pitchFamily="34" charset="0"/>
              </a:rPr>
              <a:t> (Psa. 119:11, 61)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Maiandra GD" panose="020E0502030308020204" pitchFamily="34" charset="0"/>
              </a:rPr>
              <a:t> </a:t>
            </a:r>
            <a:r>
              <a:rPr lang="en-US" altLang="en-US" b="1" dirty="0" smtClean="0">
                <a:latin typeface="Maiandra GD" panose="020E0502030308020204" pitchFamily="34" charset="0"/>
              </a:rPr>
              <a:t>Remembrance </a:t>
            </a:r>
            <a:r>
              <a:rPr lang="en-US" altLang="en-US" b="1" dirty="0">
                <a:latin typeface="Maiandra GD" panose="020E0502030308020204" pitchFamily="34" charset="0"/>
              </a:rPr>
              <a:t>combats temptation </a:t>
            </a:r>
            <a:r>
              <a:rPr lang="en-US" altLang="en-US" dirty="0" smtClean="0">
                <a:latin typeface="Maiandra GD" panose="020E0502030308020204" pitchFamily="34" charset="0"/>
              </a:rPr>
              <a:t>(</a:t>
            </a:r>
            <a:r>
              <a:rPr lang="en-US" altLang="en-US" dirty="0">
                <a:latin typeface="Maiandra GD" panose="020E0502030308020204" pitchFamily="34" charset="0"/>
              </a:rPr>
              <a:t>Matt. 4:1-11)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Maiandra GD" panose="020E0502030308020204" pitchFamily="34" charset="0"/>
              </a:rPr>
              <a:t> </a:t>
            </a:r>
            <a:r>
              <a:rPr lang="en-US" altLang="en-US" b="1" dirty="0" smtClean="0">
                <a:latin typeface="Maiandra GD" panose="020E0502030308020204" pitchFamily="34" charset="0"/>
              </a:rPr>
              <a:t>Is </a:t>
            </a:r>
            <a:r>
              <a:rPr lang="en-US" altLang="en-US" b="1" dirty="0">
                <a:latin typeface="Maiandra GD" panose="020E0502030308020204" pitchFamily="34" charset="0"/>
              </a:rPr>
              <a:t>opposite of gradual influence of </a:t>
            </a:r>
            <a:r>
              <a:rPr lang="en-US" altLang="en-US" b="1" dirty="0" smtClean="0">
                <a:latin typeface="Maiandra GD" panose="020E0502030308020204" pitchFamily="34" charset="0"/>
              </a:rPr>
              <a:t>the world </a:t>
            </a:r>
            <a:r>
              <a:rPr lang="en-US" altLang="en-US" dirty="0" smtClean="0">
                <a:latin typeface="Maiandra GD" panose="020E0502030308020204" pitchFamily="34" charset="0"/>
              </a:rPr>
              <a:t>(</a:t>
            </a:r>
            <a:r>
              <a:rPr lang="en-US" altLang="en-US" dirty="0">
                <a:latin typeface="Maiandra GD" panose="020E0502030308020204" pitchFamily="34" charset="0"/>
              </a:rPr>
              <a:t>Psa. 1:1-3</a:t>
            </a:r>
            <a:r>
              <a:rPr lang="en-US" altLang="en-US" dirty="0" smtClean="0">
                <a:latin typeface="Maiandra GD" panose="020E0502030308020204" pitchFamily="34" charset="0"/>
              </a:rPr>
              <a:t>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latin typeface="Maiandra GD" panose="020E0502030308020204" pitchFamily="34" charset="0"/>
              </a:rPr>
              <a:t> </a:t>
            </a:r>
            <a:r>
              <a:rPr lang="en-US" altLang="en-US" b="1" dirty="0" smtClean="0">
                <a:latin typeface="Maiandra GD" panose="020E0502030308020204" pitchFamily="34" charset="0"/>
              </a:rPr>
              <a:t>Involves a full consent of the mind &amp; complete implementation of the wil</a:t>
            </a:r>
            <a:r>
              <a:rPr lang="en-US" altLang="en-US" dirty="0" smtClean="0">
                <a:latin typeface="Maiandra GD" panose="020E0502030308020204" pitchFamily="34" charset="0"/>
              </a:rPr>
              <a:t>l (Deut. 6:6)</a:t>
            </a:r>
            <a:endParaRPr lang="en-US" altLang="en-US" dirty="0">
              <a:latin typeface="Maiandra GD" panose="020E0502030308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162820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162821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822" name="AutoShape 6"/>
          <p:cNvSpPr>
            <a:spLocks noChangeArrowheads="1"/>
          </p:cNvSpPr>
          <p:nvPr/>
        </p:nvSpPr>
        <p:spPr bwMode="auto">
          <a:xfrm>
            <a:off x="1600200" y="2514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  <p:sp>
        <p:nvSpPr>
          <p:cNvPr id="162823" name="AutoShape 7"/>
          <p:cNvSpPr>
            <a:spLocks noChangeArrowheads="1"/>
          </p:cNvSpPr>
          <p:nvPr/>
        </p:nvSpPr>
        <p:spPr bwMode="auto">
          <a:xfrm>
            <a:off x="1600200" y="3048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Take The Word To Heart</a:t>
            </a:r>
          </a:p>
        </p:txBody>
      </p:sp>
      <p:sp>
        <p:nvSpPr>
          <p:cNvPr id="162824" name="AutoShape 8"/>
          <p:cNvSpPr>
            <a:spLocks noChangeArrowheads="1"/>
          </p:cNvSpPr>
          <p:nvPr/>
        </p:nvSpPr>
        <p:spPr bwMode="auto">
          <a:xfrm>
            <a:off x="1600200" y="35814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Clean Up Your Mind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Clean Up Your Mind</a:t>
            </a:r>
          </a:p>
        </p:txBody>
      </p:sp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1600200" y="1219200"/>
            <a:ext cx="7315200" cy="322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A. </a:t>
            </a:r>
            <a:r>
              <a:rPr lang="en-US" altLang="en-US" b="1" dirty="0">
                <a:latin typeface="Maiandra GD" panose="020E0502030308020204" pitchFamily="34" charset="0"/>
              </a:rPr>
              <a:t>Actions are based on our thinking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	</a:t>
            </a:r>
            <a:r>
              <a:rPr lang="en-US" altLang="en-US" sz="2400" dirty="0">
                <a:latin typeface="Maiandra GD" panose="020E0502030308020204" pitchFamily="34" charset="0"/>
              </a:rPr>
              <a:t>1. Prov. 4:23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2. Prov. 23:7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3. Matt. 15:19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B. </a:t>
            </a:r>
            <a:r>
              <a:rPr lang="en-US" altLang="en-US" b="1" dirty="0">
                <a:latin typeface="Maiandra GD" panose="020E0502030308020204" pitchFamily="34" charset="0"/>
              </a:rPr>
              <a:t>Dismiss Thoughts – Before Become Action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b="1" dirty="0">
                <a:latin typeface="Maiandra GD" panose="020E0502030308020204" pitchFamily="34" charset="0"/>
              </a:rPr>
              <a:t>	</a:t>
            </a:r>
            <a:r>
              <a:rPr lang="en-US" altLang="en-US" sz="2400" dirty="0">
                <a:latin typeface="Maiandra GD" panose="020E0502030308020204" pitchFamily="34" charset="0"/>
              </a:rPr>
              <a:t>1. 1 John 3:15 – hatred – becomes murder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2. Matt. 5:28 – lust –becomes adultery</a:t>
            </a:r>
            <a:endParaRPr lang="en-US" altLang="en-US" dirty="0">
              <a:latin typeface="Maiandra GD" panose="020E0502030308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2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63843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163844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163845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46" name="AutoShape 6"/>
          <p:cNvSpPr>
            <a:spLocks noChangeArrowheads="1"/>
          </p:cNvSpPr>
          <p:nvPr/>
        </p:nvSpPr>
        <p:spPr bwMode="auto">
          <a:xfrm>
            <a:off x="1600200" y="2514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  <p:sp>
        <p:nvSpPr>
          <p:cNvPr id="163847" name="AutoShape 7"/>
          <p:cNvSpPr>
            <a:spLocks noChangeArrowheads="1"/>
          </p:cNvSpPr>
          <p:nvPr/>
        </p:nvSpPr>
        <p:spPr bwMode="auto">
          <a:xfrm>
            <a:off x="1600200" y="3048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Take The Word To Heart</a:t>
            </a:r>
          </a:p>
        </p:txBody>
      </p:sp>
      <p:sp>
        <p:nvSpPr>
          <p:cNvPr id="163848" name="AutoShape 8"/>
          <p:cNvSpPr>
            <a:spLocks noChangeArrowheads="1"/>
          </p:cNvSpPr>
          <p:nvPr/>
        </p:nvSpPr>
        <p:spPr bwMode="auto">
          <a:xfrm>
            <a:off x="1600200" y="35814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Clean Up Your Mind</a:t>
            </a:r>
          </a:p>
        </p:txBody>
      </p:sp>
      <p:sp>
        <p:nvSpPr>
          <p:cNvPr id="163849" name="AutoShape 9"/>
          <p:cNvSpPr>
            <a:spLocks noChangeArrowheads="1"/>
          </p:cNvSpPr>
          <p:nvPr/>
        </p:nvSpPr>
        <p:spPr bwMode="auto">
          <a:xfrm>
            <a:off x="1600200" y="411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Develop Hatred For Sin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Develop Hatred For Sin</a:t>
            </a:r>
          </a:p>
        </p:txBody>
      </p:sp>
      <p:sp>
        <p:nvSpPr>
          <p:cNvPr id="173059" name="Text Box 3"/>
          <p:cNvSpPr txBox="1">
            <a:spLocks noChangeArrowheads="1"/>
          </p:cNvSpPr>
          <p:nvPr/>
        </p:nvSpPr>
        <p:spPr bwMode="auto">
          <a:xfrm>
            <a:off x="1600200" y="1219200"/>
            <a:ext cx="7315200" cy="402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>
                <a:latin typeface="Maiandra GD" panose="020E0502030308020204" pitchFamily="34" charset="0"/>
              </a:rPr>
              <a:t>A. </a:t>
            </a:r>
            <a:r>
              <a:rPr lang="en-US" altLang="en-US" b="1">
                <a:latin typeface="Maiandra GD" panose="020E0502030308020204" pitchFamily="34" charset="0"/>
              </a:rPr>
              <a:t>Sin should be disgusting</a:t>
            </a:r>
            <a:endParaRPr lang="en-US" altLang="en-US" sz="2400" b="1">
              <a:latin typeface="Maiandra GD" panose="020E0502030308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1. Psa. 119:104 – hate every false way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2. 2 Pet. 2:7-8 – sick and tired of sin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3. Matt. 6:24 – cannot serve two masters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4. Prov. 6:16-19 – God hates sin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5. Psa. 97:10 – You who love the Lord hate evil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>
                <a:latin typeface="Maiandra GD" panose="020E0502030308020204" pitchFamily="34" charset="0"/>
              </a:rPr>
              <a:t>B. </a:t>
            </a:r>
            <a:r>
              <a:rPr lang="en-US" altLang="en-US" b="1">
                <a:latin typeface="Maiandra GD" panose="020E0502030308020204" pitchFamily="34" charset="0"/>
              </a:rPr>
              <a:t>Too often sin doesn’t bother us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b="1">
                <a:latin typeface="Maiandra GD" panose="020E0502030308020204" pitchFamily="34" charset="0"/>
              </a:rPr>
              <a:t>	</a:t>
            </a:r>
            <a:r>
              <a:rPr lang="en-US" altLang="en-US" sz="2400">
                <a:latin typeface="Maiandra GD" panose="020E0502030308020204" pitchFamily="34" charset="0"/>
              </a:rPr>
              <a:t>1. Not real bothered at Corinth (1 Cor. 5)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2. Even enjoy those who do sin (Rom. 1:32)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164868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164869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70" name="AutoShape 6"/>
          <p:cNvSpPr>
            <a:spLocks noChangeArrowheads="1"/>
          </p:cNvSpPr>
          <p:nvPr/>
        </p:nvSpPr>
        <p:spPr bwMode="auto">
          <a:xfrm>
            <a:off x="1600200" y="2514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  <p:sp>
        <p:nvSpPr>
          <p:cNvPr id="164871" name="AutoShape 7"/>
          <p:cNvSpPr>
            <a:spLocks noChangeArrowheads="1"/>
          </p:cNvSpPr>
          <p:nvPr/>
        </p:nvSpPr>
        <p:spPr bwMode="auto">
          <a:xfrm>
            <a:off x="1600200" y="3048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Take The Word To Heart</a:t>
            </a:r>
          </a:p>
        </p:txBody>
      </p:sp>
      <p:sp>
        <p:nvSpPr>
          <p:cNvPr id="164872" name="AutoShape 8"/>
          <p:cNvSpPr>
            <a:spLocks noChangeArrowheads="1"/>
          </p:cNvSpPr>
          <p:nvPr/>
        </p:nvSpPr>
        <p:spPr bwMode="auto">
          <a:xfrm>
            <a:off x="1600200" y="35814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Clean Up Your Mind</a:t>
            </a:r>
          </a:p>
        </p:txBody>
      </p:sp>
      <p:sp>
        <p:nvSpPr>
          <p:cNvPr id="164873" name="AutoShape 9"/>
          <p:cNvSpPr>
            <a:spLocks noChangeArrowheads="1"/>
          </p:cNvSpPr>
          <p:nvPr/>
        </p:nvSpPr>
        <p:spPr bwMode="auto">
          <a:xfrm>
            <a:off x="1600200" y="411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Develop Hatred For Sin</a:t>
            </a:r>
          </a:p>
        </p:txBody>
      </p:sp>
      <p:sp>
        <p:nvSpPr>
          <p:cNvPr id="164874" name="AutoShape 10"/>
          <p:cNvSpPr>
            <a:spLocks noChangeArrowheads="1"/>
          </p:cNvSpPr>
          <p:nvPr/>
        </p:nvSpPr>
        <p:spPr bwMode="auto">
          <a:xfrm>
            <a:off x="1600200" y="4648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Watch Your Associations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Watch Your Associations</a:t>
            </a:r>
          </a:p>
        </p:txBody>
      </p:sp>
      <p:sp>
        <p:nvSpPr>
          <p:cNvPr id="174083" name="Text Box 3"/>
          <p:cNvSpPr txBox="1">
            <a:spLocks noChangeArrowheads="1"/>
          </p:cNvSpPr>
          <p:nvPr/>
        </p:nvSpPr>
        <p:spPr bwMode="auto">
          <a:xfrm>
            <a:off x="1600200" y="1219200"/>
            <a:ext cx="7315200" cy="2810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>
                <a:latin typeface="Maiandra GD" panose="020E0502030308020204" pitchFamily="34" charset="0"/>
              </a:rPr>
              <a:t>A. </a:t>
            </a:r>
            <a:r>
              <a:rPr lang="en-US" altLang="en-US" b="1">
                <a:latin typeface="Maiandra GD" panose="020E0502030308020204" pitchFamily="34" charset="0"/>
              </a:rPr>
              <a:t>Our friends influence us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1. Prov. 1:10-17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2. 1 Cor. 15:33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>
                <a:latin typeface="Maiandra GD" panose="020E0502030308020204" pitchFamily="34" charset="0"/>
              </a:rPr>
              <a:t>	3. Gal. 2:11-13 – Peter influenced by those he 			was with; Barnabas influenced by Peter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>
                <a:latin typeface="Maiandra GD" panose="020E0502030308020204" pitchFamily="34" charset="0"/>
              </a:rPr>
              <a:t>B. </a:t>
            </a:r>
            <a:r>
              <a:rPr lang="en-US" altLang="en-US" b="1">
                <a:latin typeface="Maiandra GD" panose="020E0502030308020204" pitchFamily="34" charset="0"/>
              </a:rPr>
              <a:t>We become like our associates</a:t>
            </a:r>
            <a:r>
              <a:rPr lang="en-US" altLang="en-US">
                <a:latin typeface="Maiandra GD" panose="020E0502030308020204" pitchFamily="34" charset="0"/>
              </a:rPr>
              <a:t> (Prov. 	22:24-25)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Watch Your Associations</a:t>
            </a:r>
          </a:p>
        </p:txBody>
      </p:sp>
      <p:sp>
        <p:nvSpPr>
          <p:cNvPr id="192515" name="Text Box 3"/>
          <p:cNvSpPr txBox="1">
            <a:spLocks noChangeArrowheads="1"/>
          </p:cNvSpPr>
          <p:nvPr/>
        </p:nvSpPr>
        <p:spPr bwMode="auto">
          <a:xfrm>
            <a:off x="1600200" y="1219200"/>
            <a:ext cx="7315200" cy="4684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1163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11163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11163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11163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11163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11163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11163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11163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11163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A. </a:t>
            </a:r>
            <a:r>
              <a:rPr lang="en-US" altLang="en-US" b="1" dirty="0">
                <a:latin typeface="Maiandra GD" panose="020E0502030308020204" pitchFamily="34" charset="0"/>
              </a:rPr>
              <a:t>Our friends influence us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B. </a:t>
            </a:r>
            <a:r>
              <a:rPr lang="en-US" altLang="en-US" b="1" dirty="0">
                <a:latin typeface="Maiandra GD" panose="020E0502030308020204" pitchFamily="34" charset="0"/>
              </a:rPr>
              <a:t>We become like our associates</a:t>
            </a:r>
            <a:r>
              <a:rPr lang="en-US" altLang="en-US" dirty="0">
                <a:latin typeface="Maiandra GD" panose="020E0502030308020204" pitchFamily="34" charset="0"/>
              </a:rPr>
              <a:t> (Prov. 	22:24-25)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C. </a:t>
            </a:r>
            <a:r>
              <a:rPr lang="en-US" altLang="en-US" b="1" dirty="0">
                <a:latin typeface="Maiandra GD" panose="020E0502030308020204" pitchFamily="34" charset="0"/>
              </a:rPr>
              <a:t>What Could Happen:</a:t>
            </a:r>
            <a:r>
              <a:rPr lang="en-US" altLang="en-US" dirty="0">
                <a:latin typeface="Maiandra GD" panose="020E0502030308020204" pitchFamily="34" charset="0"/>
              </a:rPr>
              <a:t> (Psa. 1:1-3)</a:t>
            </a:r>
            <a:endParaRPr lang="en-US" altLang="en-US" sz="2400" b="1" dirty="0">
              <a:latin typeface="Maiandra GD" panose="020E0502030308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>
                <a:latin typeface="Maiandra GD" panose="020E0502030308020204" pitchFamily="34" charset="0"/>
              </a:rPr>
              <a:t>Become </a:t>
            </a:r>
            <a:r>
              <a:rPr lang="en-US" altLang="en-US" sz="2400" dirty="0">
                <a:latin typeface="Maiandra GD" panose="020E0502030308020204" pitchFamily="34" charset="0"/>
              </a:rPr>
              <a:t>indifferent toward sin – not </a:t>
            </a:r>
            <a:r>
              <a:rPr lang="en-US" altLang="en-US" sz="2400" dirty="0" smtClean="0">
                <a:latin typeface="Maiandra GD" panose="020E0502030308020204" pitchFamily="34" charset="0"/>
              </a:rPr>
              <a:t>bothered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>
                <a:latin typeface="Maiandra GD" panose="020E0502030308020204" pitchFamily="34" charset="0"/>
              </a:rPr>
              <a:t>A </a:t>
            </a:r>
            <a:r>
              <a:rPr lang="en-US" altLang="en-US" sz="2400" dirty="0">
                <a:latin typeface="Maiandra GD" panose="020E0502030308020204" pitchFamily="34" charset="0"/>
              </a:rPr>
              <a:t>little participation in sin (drink, </a:t>
            </a:r>
            <a:r>
              <a:rPr lang="en-US" altLang="en-US" sz="2400" dirty="0" smtClean="0">
                <a:latin typeface="Maiandra GD" panose="020E0502030308020204" pitchFamily="34" charset="0"/>
              </a:rPr>
              <a:t>smoke, drugs</a:t>
            </a:r>
            <a:r>
              <a:rPr lang="en-US" altLang="en-US" sz="2400" dirty="0">
                <a:latin typeface="Maiandra GD" panose="020E0502030308020204" pitchFamily="34" charset="0"/>
              </a:rPr>
              <a:t>, language, filth watch, etc</a:t>
            </a:r>
            <a:r>
              <a:rPr lang="en-US" altLang="en-US" sz="2400" dirty="0" smtClean="0">
                <a:latin typeface="Maiandra GD" panose="020E0502030308020204" pitchFamily="34" charset="0"/>
              </a:rPr>
              <a:t>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>
                <a:latin typeface="Maiandra GD" panose="020E0502030308020204" pitchFamily="34" charset="0"/>
              </a:rPr>
              <a:t>Hypocrisy </a:t>
            </a:r>
            <a:r>
              <a:rPr lang="en-US" altLang="en-US" sz="2400" dirty="0">
                <a:latin typeface="Maiandra GD" panose="020E0502030308020204" pitchFamily="34" charset="0"/>
              </a:rPr>
              <a:t>– (still try to “serve God” &amp; </a:t>
            </a:r>
            <a:r>
              <a:rPr lang="en-US" altLang="en-US" sz="2400" dirty="0" smtClean="0">
                <a:latin typeface="Maiandra GD" panose="020E0502030308020204" pitchFamily="34" charset="0"/>
              </a:rPr>
              <a:t>hold world’s hand)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>
                <a:latin typeface="Maiandra GD" panose="020E0502030308020204" pitchFamily="34" charset="0"/>
              </a:rPr>
              <a:t>More </a:t>
            </a:r>
            <a:r>
              <a:rPr lang="en-US" altLang="en-US" sz="2400" dirty="0">
                <a:latin typeface="Maiandra GD" panose="020E0502030308020204" pitchFamily="34" charset="0"/>
              </a:rPr>
              <a:t>participation in sin – less bothered</a:t>
            </a:r>
            <a:r>
              <a:rPr lang="en-US" altLang="en-US" sz="2400" dirty="0" smtClean="0">
                <a:latin typeface="Maiandra GD" panose="020E0502030308020204" pitchFamily="34" charset="0"/>
              </a:rPr>
              <a:t>….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dirty="0" smtClean="0">
                <a:latin typeface="Maiandra GD" panose="020E0502030308020204" pitchFamily="34" charset="0"/>
              </a:rPr>
              <a:t>Less </a:t>
            </a:r>
            <a:r>
              <a:rPr lang="en-US" altLang="en-US" sz="2400" dirty="0">
                <a:latin typeface="Maiandra GD" panose="020E0502030308020204" pitchFamily="34" charset="0"/>
              </a:rPr>
              <a:t>concern about God, his church or </a:t>
            </a:r>
            <a:r>
              <a:rPr lang="en-US" altLang="en-US" sz="2400" dirty="0" smtClean="0">
                <a:latin typeface="Maiandra GD" panose="020E0502030308020204" pitchFamily="34" charset="0"/>
              </a:rPr>
              <a:t>doing right</a:t>
            </a:r>
            <a:endParaRPr lang="en-US" altLang="en-US" sz="2400" b="1" dirty="0">
              <a:latin typeface="Maiandra GD" panose="020E0502030308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2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165892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165893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4" name="AutoShape 6"/>
          <p:cNvSpPr>
            <a:spLocks noChangeArrowheads="1"/>
          </p:cNvSpPr>
          <p:nvPr/>
        </p:nvSpPr>
        <p:spPr bwMode="auto">
          <a:xfrm>
            <a:off x="1600200" y="2514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  <p:sp>
        <p:nvSpPr>
          <p:cNvPr id="165895" name="AutoShape 7"/>
          <p:cNvSpPr>
            <a:spLocks noChangeArrowheads="1"/>
          </p:cNvSpPr>
          <p:nvPr/>
        </p:nvSpPr>
        <p:spPr bwMode="auto">
          <a:xfrm>
            <a:off x="1600200" y="3048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Take The Word To Heart</a:t>
            </a:r>
          </a:p>
        </p:txBody>
      </p:sp>
      <p:sp>
        <p:nvSpPr>
          <p:cNvPr id="165896" name="AutoShape 8"/>
          <p:cNvSpPr>
            <a:spLocks noChangeArrowheads="1"/>
          </p:cNvSpPr>
          <p:nvPr/>
        </p:nvSpPr>
        <p:spPr bwMode="auto">
          <a:xfrm>
            <a:off x="1600200" y="35814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Clean Up Your Mind</a:t>
            </a:r>
          </a:p>
        </p:txBody>
      </p:sp>
      <p:sp>
        <p:nvSpPr>
          <p:cNvPr id="165897" name="AutoShape 9"/>
          <p:cNvSpPr>
            <a:spLocks noChangeArrowheads="1"/>
          </p:cNvSpPr>
          <p:nvPr/>
        </p:nvSpPr>
        <p:spPr bwMode="auto">
          <a:xfrm>
            <a:off x="1600200" y="411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Develop Hatred For Sin</a:t>
            </a:r>
          </a:p>
        </p:txBody>
      </p:sp>
      <p:sp>
        <p:nvSpPr>
          <p:cNvPr id="165898" name="AutoShape 10"/>
          <p:cNvSpPr>
            <a:spLocks noChangeArrowheads="1"/>
          </p:cNvSpPr>
          <p:nvPr/>
        </p:nvSpPr>
        <p:spPr bwMode="auto">
          <a:xfrm>
            <a:off x="1600200" y="4648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Watch Your Associations</a:t>
            </a:r>
          </a:p>
        </p:txBody>
      </p:sp>
      <p:sp>
        <p:nvSpPr>
          <p:cNvPr id="165899" name="AutoShape 11"/>
          <p:cNvSpPr>
            <a:spLocks noChangeArrowheads="1"/>
          </p:cNvSpPr>
          <p:nvPr/>
        </p:nvSpPr>
        <p:spPr bwMode="auto">
          <a:xfrm>
            <a:off x="1600200" y="5181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VII. Use Every Opportunity For Strength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AutoShape 2"/>
          <p:cNvSpPr>
            <a:spLocks noChangeArrowheads="1"/>
          </p:cNvSpPr>
          <p:nvPr/>
        </p:nvSpPr>
        <p:spPr bwMode="auto">
          <a:xfrm>
            <a:off x="16764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VII. Use Every Opportunity For Strength</a:t>
            </a:r>
          </a:p>
        </p:txBody>
      </p:sp>
      <p:sp>
        <p:nvSpPr>
          <p:cNvPr id="175107" name="Text Box 3"/>
          <p:cNvSpPr txBox="1">
            <a:spLocks noChangeArrowheads="1"/>
          </p:cNvSpPr>
          <p:nvPr/>
        </p:nvSpPr>
        <p:spPr bwMode="auto">
          <a:xfrm>
            <a:off x="1600200" y="1219200"/>
            <a:ext cx="7543800" cy="439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A. </a:t>
            </a:r>
            <a:r>
              <a:rPr lang="en-US" altLang="en-US" b="1" dirty="0">
                <a:latin typeface="Maiandra GD" panose="020E0502030308020204" pitchFamily="34" charset="0"/>
              </a:rPr>
              <a:t>Your faith is your standing ground</a:t>
            </a:r>
            <a:r>
              <a:rPr lang="en-US" altLang="en-US" dirty="0">
                <a:latin typeface="Maiandra GD" panose="020E0502030308020204" pitchFamily="34" charset="0"/>
              </a:rPr>
              <a:t>        	(Heb. 11:1)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B. </a:t>
            </a:r>
            <a:r>
              <a:rPr lang="en-US" altLang="en-US" b="1" dirty="0">
                <a:latin typeface="Maiandra GD" panose="020E0502030308020204" pitchFamily="34" charset="0"/>
              </a:rPr>
              <a:t>Stronger faith = stronger resistance</a:t>
            </a:r>
            <a:endParaRPr lang="en-US" altLang="en-US" dirty="0">
              <a:latin typeface="Maiandra GD" panose="020E0502030308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C. </a:t>
            </a:r>
            <a:r>
              <a:rPr lang="en-US" altLang="en-US" b="1" dirty="0">
                <a:latin typeface="Maiandra GD" panose="020E0502030308020204" pitchFamily="34" charset="0"/>
              </a:rPr>
              <a:t>Opportunities to grow abound:</a:t>
            </a:r>
            <a:r>
              <a:rPr lang="en-US" altLang="en-US" dirty="0">
                <a:latin typeface="Maiandra GD" panose="020E0502030308020204" pitchFamily="34" charset="0"/>
              </a:rPr>
              <a:t> </a:t>
            </a:r>
            <a:endParaRPr lang="en-US" altLang="en-US" sz="2400" b="1" dirty="0">
              <a:latin typeface="Maiandra GD" panose="020E0502030308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1. Read &amp; study the word (Rom. 10:17)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2. Pray daily (Dan. 6:10; 1 Thess. 5:17)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3. Don’t miss a </a:t>
            </a:r>
            <a:r>
              <a:rPr lang="en-US" altLang="en-US" sz="2400" dirty="0" smtClean="0">
                <a:latin typeface="Maiandra GD" panose="020E0502030308020204" pitchFamily="34" charset="0"/>
              </a:rPr>
              <a:t>class (some miss ½ to ¾)</a:t>
            </a:r>
            <a:endParaRPr lang="en-US" altLang="en-US" sz="2400" dirty="0">
              <a:latin typeface="Maiandra GD" panose="020E0502030308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4. Attend all the services (Heb. 10:24-25)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5. Associate with people who are godly (Phil. 3:17)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6. Attend meetings, read good material, etc.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66915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166916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166917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6918" name="AutoShape 6"/>
          <p:cNvSpPr>
            <a:spLocks noChangeArrowheads="1"/>
          </p:cNvSpPr>
          <p:nvPr/>
        </p:nvSpPr>
        <p:spPr bwMode="auto">
          <a:xfrm>
            <a:off x="1600200" y="2514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  <p:sp>
        <p:nvSpPr>
          <p:cNvPr id="166919" name="AutoShape 7"/>
          <p:cNvSpPr>
            <a:spLocks noChangeArrowheads="1"/>
          </p:cNvSpPr>
          <p:nvPr/>
        </p:nvSpPr>
        <p:spPr bwMode="auto">
          <a:xfrm>
            <a:off x="1600200" y="3048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Take The Word To Heart</a:t>
            </a:r>
          </a:p>
        </p:txBody>
      </p:sp>
      <p:sp>
        <p:nvSpPr>
          <p:cNvPr id="166920" name="AutoShape 8"/>
          <p:cNvSpPr>
            <a:spLocks noChangeArrowheads="1"/>
          </p:cNvSpPr>
          <p:nvPr/>
        </p:nvSpPr>
        <p:spPr bwMode="auto">
          <a:xfrm>
            <a:off x="1600200" y="35814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Clean Up Your Mind</a:t>
            </a:r>
          </a:p>
        </p:txBody>
      </p:sp>
      <p:sp>
        <p:nvSpPr>
          <p:cNvPr id="166921" name="AutoShape 9"/>
          <p:cNvSpPr>
            <a:spLocks noChangeArrowheads="1"/>
          </p:cNvSpPr>
          <p:nvPr/>
        </p:nvSpPr>
        <p:spPr bwMode="auto">
          <a:xfrm>
            <a:off x="1600200" y="411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Develop Hatred For Sin</a:t>
            </a:r>
          </a:p>
        </p:txBody>
      </p:sp>
      <p:sp>
        <p:nvSpPr>
          <p:cNvPr id="166922" name="AutoShape 10"/>
          <p:cNvSpPr>
            <a:spLocks noChangeArrowheads="1"/>
          </p:cNvSpPr>
          <p:nvPr/>
        </p:nvSpPr>
        <p:spPr bwMode="auto">
          <a:xfrm>
            <a:off x="1600200" y="4648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Watch Your Associations</a:t>
            </a:r>
          </a:p>
        </p:txBody>
      </p:sp>
      <p:sp>
        <p:nvSpPr>
          <p:cNvPr id="166923" name="AutoShape 11"/>
          <p:cNvSpPr>
            <a:spLocks noChangeArrowheads="1"/>
          </p:cNvSpPr>
          <p:nvPr/>
        </p:nvSpPr>
        <p:spPr bwMode="auto">
          <a:xfrm>
            <a:off x="1600200" y="5181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VII. Use Every Opportunity For Strength</a:t>
            </a:r>
          </a:p>
        </p:txBody>
      </p:sp>
      <p:sp>
        <p:nvSpPr>
          <p:cNvPr id="166924" name="AutoShape 12"/>
          <p:cNvSpPr>
            <a:spLocks noChangeArrowheads="1"/>
          </p:cNvSpPr>
          <p:nvPr/>
        </p:nvSpPr>
        <p:spPr bwMode="auto">
          <a:xfrm>
            <a:off x="1600200" y="5715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VIII. Remember Who You Were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AutoShape 2"/>
          <p:cNvSpPr>
            <a:spLocks noChangeArrowheads="1"/>
          </p:cNvSpPr>
          <p:nvPr/>
        </p:nvSpPr>
        <p:spPr bwMode="auto">
          <a:xfrm>
            <a:off x="1676400" y="30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VIII. Remember Who You Were</a:t>
            </a:r>
          </a:p>
        </p:txBody>
      </p:sp>
      <p:sp>
        <p:nvSpPr>
          <p:cNvPr id="176131" name="Text Box 3"/>
          <p:cNvSpPr txBox="1">
            <a:spLocks noChangeArrowheads="1"/>
          </p:cNvSpPr>
          <p:nvPr/>
        </p:nvSpPr>
        <p:spPr bwMode="auto">
          <a:xfrm>
            <a:off x="1600200" y="1219200"/>
            <a:ext cx="7315200" cy="3068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A. </a:t>
            </a:r>
            <a:r>
              <a:rPr lang="en-US" altLang="en-US" b="1" dirty="0">
                <a:latin typeface="Maiandra GD" panose="020E0502030308020204" pitchFamily="34" charset="0"/>
              </a:rPr>
              <a:t>Don’t forget what it was like to be in sin</a:t>
            </a:r>
            <a:endParaRPr lang="en-US" altLang="en-US" sz="2400" dirty="0">
              <a:latin typeface="Maiandra GD" panose="020E0502030308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1. Were in bondage (Rom. 6:17)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2. Were children of wrath (Eph. 2:1-ff)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dirty="0">
                <a:latin typeface="Maiandra GD" panose="020E0502030308020204" pitchFamily="34" charset="0"/>
              </a:rPr>
              <a:t>	3. Were without God, Christ &amp; Hope (Eph. 2:12)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B. </a:t>
            </a:r>
            <a:r>
              <a:rPr lang="en-US" altLang="en-US" b="1" dirty="0">
                <a:latin typeface="Maiandra GD" panose="020E0502030308020204" pitchFamily="34" charset="0"/>
              </a:rPr>
              <a:t>Don’t forget consequences faced</a:t>
            </a:r>
            <a:r>
              <a:rPr lang="en-US" altLang="en-US" dirty="0">
                <a:latin typeface="Maiandra GD" panose="020E0502030308020204" pitchFamily="34" charset="0"/>
              </a:rPr>
              <a:t> (Rom. 	6:23)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dirty="0">
                <a:latin typeface="Maiandra GD" panose="020E0502030308020204" pitchFamily="34" charset="0"/>
              </a:rPr>
              <a:t>C. </a:t>
            </a:r>
            <a:r>
              <a:rPr lang="en-US" altLang="en-US" b="1" dirty="0">
                <a:latin typeface="Maiandra GD" panose="020E0502030308020204" pitchFamily="34" charset="0"/>
              </a:rPr>
              <a:t>Why go back?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Preventing Sin</a:t>
            </a:r>
          </a:p>
        </p:txBody>
      </p:sp>
      <p:sp>
        <p:nvSpPr>
          <p:cNvPr id="167940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Self Examination</a:t>
            </a:r>
          </a:p>
        </p:txBody>
      </p:sp>
      <p:pic>
        <p:nvPicPr>
          <p:cNvPr id="167941" name="Picture 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942" name="AutoShape 6"/>
          <p:cNvSpPr>
            <a:spLocks noChangeArrowheads="1"/>
          </p:cNvSpPr>
          <p:nvPr/>
        </p:nvSpPr>
        <p:spPr bwMode="auto">
          <a:xfrm>
            <a:off x="1600200" y="2514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Flee Temptation</a:t>
            </a:r>
          </a:p>
        </p:txBody>
      </p:sp>
      <p:sp>
        <p:nvSpPr>
          <p:cNvPr id="167943" name="AutoShape 7"/>
          <p:cNvSpPr>
            <a:spLocks noChangeArrowheads="1"/>
          </p:cNvSpPr>
          <p:nvPr/>
        </p:nvSpPr>
        <p:spPr bwMode="auto">
          <a:xfrm>
            <a:off x="1600200" y="3048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Take The Word To Heart</a:t>
            </a:r>
          </a:p>
        </p:txBody>
      </p:sp>
      <p:sp>
        <p:nvSpPr>
          <p:cNvPr id="167944" name="AutoShape 8"/>
          <p:cNvSpPr>
            <a:spLocks noChangeArrowheads="1"/>
          </p:cNvSpPr>
          <p:nvPr/>
        </p:nvSpPr>
        <p:spPr bwMode="auto">
          <a:xfrm>
            <a:off x="1600200" y="35814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Clean Up Your Mind</a:t>
            </a:r>
          </a:p>
        </p:txBody>
      </p:sp>
      <p:sp>
        <p:nvSpPr>
          <p:cNvPr id="167945" name="AutoShape 9"/>
          <p:cNvSpPr>
            <a:spLocks noChangeArrowheads="1"/>
          </p:cNvSpPr>
          <p:nvPr/>
        </p:nvSpPr>
        <p:spPr bwMode="auto">
          <a:xfrm>
            <a:off x="1600200" y="41148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Develop Hatred For Sin</a:t>
            </a:r>
          </a:p>
        </p:txBody>
      </p:sp>
      <p:sp>
        <p:nvSpPr>
          <p:cNvPr id="167946" name="AutoShape 10"/>
          <p:cNvSpPr>
            <a:spLocks noChangeArrowheads="1"/>
          </p:cNvSpPr>
          <p:nvPr/>
        </p:nvSpPr>
        <p:spPr bwMode="auto">
          <a:xfrm>
            <a:off x="1600200" y="46482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VI. Watch Your Associations</a:t>
            </a:r>
          </a:p>
        </p:txBody>
      </p:sp>
      <p:sp>
        <p:nvSpPr>
          <p:cNvPr id="167947" name="AutoShape 11"/>
          <p:cNvSpPr>
            <a:spLocks noChangeArrowheads="1"/>
          </p:cNvSpPr>
          <p:nvPr/>
        </p:nvSpPr>
        <p:spPr bwMode="auto">
          <a:xfrm>
            <a:off x="1600200" y="51816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VII. Use Every Opportunity For Strength</a:t>
            </a:r>
          </a:p>
        </p:txBody>
      </p:sp>
      <p:sp>
        <p:nvSpPr>
          <p:cNvPr id="167948" name="AutoShape 12"/>
          <p:cNvSpPr>
            <a:spLocks noChangeArrowheads="1"/>
          </p:cNvSpPr>
          <p:nvPr/>
        </p:nvSpPr>
        <p:spPr bwMode="auto">
          <a:xfrm>
            <a:off x="1600200" y="5715000"/>
            <a:ext cx="7162800" cy="5334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VIII. Remember Who You Were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porting Progress or Status">
  <a:themeElements>
    <a:clrScheme name="Reporting Progress or Status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Reporting Progress or Statu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Reporting Progress or Statu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Reporting Progress or Status">
  <a:themeElements>
    <a:clrScheme name="Reporting Progress or Status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Reporting Progress or Statu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Reporting Progress or Statu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Reporting Progress or Status</Template>
  <TotalTime>410</TotalTime>
  <Words>598</Words>
  <Application>Microsoft Office PowerPoint</Application>
  <PresentationFormat>On-screen Show (4:3)</PresentationFormat>
  <Paragraphs>166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Times New Roman</vt:lpstr>
      <vt:lpstr>MaritaTextMediumHMK</vt:lpstr>
      <vt:lpstr>Maiandra GD</vt:lpstr>
      <vt:lpstr>Calibri</vt:lpstr>
      <vt:lpstr>Wingdings</vt:lpstr>
      <vt:lpstr>Arial</vt:lpstr>
      <vt:lpstr>Reporting Progress or Status</vt:lpstr>
      <vt:lpstr>1_Reporting Progress or Status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Christian’s Day – To – Day Sin</dc:title>
  <dc:creator>Donnie V. Rader</dc:creator>
  <cp:lastModifiedBy>Donnie V. Rader</cp:lastModifiedBy>
  <cp:revision>37</cp:revision>
  <dcterms:created xsi:type="dcterms:W3CDTF">2007-02-03T16:31:08Z</dcterms:created>
  <dcterms:modified xsi:type="dcterms:W3CDTF">2014-10-30T14:28:10Z</dcterms:modified>
</cp:coreProperties>
</file>