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</p:sldMasterIdLst>
  <p:sldIdLst>
    <p:sldId id="257" r:id="rId2"/>
    <p:sldId id="274" r:id="rId3"/>
    <p:sldId id="256" r:id="rId4"/>
    <p:sldId id="261" r:id="rId5"/>
    <p:sldId id="269" r:id="rId6"/>
    <p:sldId id="264" r:id="rId7"/>
    <p:sldId id="270" r:id="rId8"/>
    <p:sldId id="275" r:id="rId9"/>
    <p:sldId id="276" r:id="rId10"/>
    <p:sldId id="277" r:id="rId11"/>
    <p:sldId id="284" r:id="rId12"/>
    <p:sldId id="265" r:id="rId13"/>
    <p:sldId id="271" r:id="rId14"/>
    <p:sldId id="266" r:id="rId15"/>
    <p:sldId id="272" r:id="rId16"/>
    <p:sldId id="267" r:id="rId17"/>
    <p:sldId id="273" r:id="rId18"/>
    <p:sldId id="278" r:id="rId19"/>
    <p:sldId id="279" r:id="rId20"/>
    <p:sldId id="268" r:id="rId21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22"/>
    </p:embeddedFont>
    <p:embeddedFont>
      <p:font typeface="Maiandra GD" panose="020E0502030308020204" pitchFamily="34" charset="0"/>
      <p:regular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738438" y="1381125"/>
            <a:ext cx="6253162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4124325"/>
            <a:ext cx="6249987" cy="12858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743200" y="5410200"/>
            <a:ext cx="6248400" cy="457200"/>
          </a:xfrm>
        </p:spPr>
        <p:txBody>
          <a:bodyPr wrap="none"/>
          <a:lstStyle>
            <a:lvl1pPr>
              <a:defRPr sz="3200" b="1">
                <a:latin typeface="+mn-lt"/>
              </a:defRPr>
            </a:lvl1pPr>
          </a:lstStyle>
          <a:p>
            <a:endParaRPr lang="en-US" altLang="en-US"/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0" y="0"/>
            <a:ext cx="1557338" cy="6878638"/>
            <a:chOff x="0" y="-6"/>
            <a:chExt cx="981" cy="4333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3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4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6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Freeform 17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6" name="Rectangle 20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9958" name="Freeform 22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Freeform 24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Freeform 25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26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27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28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Freeform 29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30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31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Line 33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Line 34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71" name="Group 35"/>
          <p:cNvGrpSpPr>
            <a:grpSpLocks/>
          </p:cNvGrpSpPr>
          <p:nvPr/>
        </p:nvGrpSpPr>
        <p:grpSpPr bwMode="auto">
          <a:xfrm>
            <a:off x="523875" y="1428750"/>
            <a:ext cx="2095500" cy="2095500"/>
            <a:chOff x="330" y="900"/>
            <a:chExt cx="1320" cy="1320"/>
          </a:xfrm>
        </p:grpSpPr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975" y="900"/>
              <a:ext cx="675" cy="1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973" name="Group 37"/>
            <p:cNvGrpSpPr>
              <a:grpSpLocks/>
            </p:cNvGrpSpPr>
            <p:nvPr/>
          </p:nvGrpSpPr>
          <p:grpSpPr bwMode="auto">
            <a:xfrm>
              <a:off x="330" y="1015"/>
              <a:ext cx="1079" cy="1060"/>
              <a:chOff x="330" y="1015"/>
              <a:chExt cx="1079" cy="1060"/>
            </a:xfrm>
          </p:grpSpPr>
          <p:grpSp>
            <p:nvGrpSpPr>
              <p:cNvPr id="39974" name="Group 38"/>
              <p:cNvGrpSpPr>
                <a:grpSpLocks/>
              </p:cNvGrpSpPr>
              <p:nvPr/>
            </p:nvGrpSpPr>
            <p:grpSpPr bwMode="auto">
              <a:xfrm>
                <a:off x="330" y="1015"/>
                <a:ext cx="1079" cy="1060"/>
                <a:chOff x="330" y="1015"/>
                <a:chExt cx="1079" cy="1060"/>
              </a:xfrm>
            </p:grpSpPr>
            <p:grpSp>
              <p:nvGrpSpPr>
                <p:cNvPr id="39975" name="Group 39"/>
                <p:cNvGrpSpPr>
                  <a:grpSpLocks/>
                </p:cNvGrpSpPr>
                <p:nvPr/>
              </p:nvGrpSpPr>
              <p:grpSpPr bwMode="auto">
                <a:xfrm>
                  <a:off x="330" y="1015"/>
                  <a:ext cx="1079" cy="1060"/>
                  <a:chOff x="330" y="1015"/>
                  <a:chExt cx="1079" cy="1060"/>
                </a:xfrm>
              </p:grpSpPr>
              <p:sp>
                <p:nvSpPr>
                  <p:cNvPr id="399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910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7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33" y="1015"/>
                    <a:ext cx="1074" cy="16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8" name="AutoShape 4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-91" y="144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79" name="AutoShape 43"/>
                  <p:cNvSpPr>
                    <a:spLocks noChangeArrowheads="1"/>
                  </p:cNvSpPr>
                  <p:nvPr/>
                </p:nvSpPr>
                <p:spPr bwMode="auto">
                  <a:xfrm rot="-5400000" flipH="1" flipV="1">
                    <a:off x="802" y="1436"/>
                    <a:ext cx="1028" cy="18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80" name="Rectangle 44"/>
                <p:cNvSpPr>
                  <a:spLocks noChangeArrowheads="1"/>
                </p:cNvSpPr>
                <p:nvPr/>
              </p:nvSpPr>
              <p:spPr bwMode="auto">
                <a:xfrm>
                  <a:off x="433" y="1111"/>
                  <a:ext cx="874" cy="868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170"/>
                  <a:ext cx="772" cy="75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2" name="Oval 46"/>
                <p:cNvSpPr>
                  <a:spLocks noChangeArrowheads="1"/>
                </p:cNvSpPr>
                <p:nvPr/>
              </p:nvSpPr>
              <p:spPr bwMode="auto">
                <a:xfrm>
                  <a:off x="559" y="1241"/>
                  <a:ext cx="622" cy="60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983" name="Oval 47"/>
                <p:cNvSpPr>
                  <a:spLocks noChangeArrowheads="1"/>
                </p:cNvSpPr>
                <p:nvPr/>
              </p:nvSpPr>
              <p:spPr bwMode="auto">
                <a:xfrm>
                  <a:off x="624" y="1303"/>
                  <a:ext cx="492" cy="48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984" name="Group 48"/>
              <p:cNvGrpSpPr>
                <a:grpSpLocks/>
              </p:cNvGrpSpPr>
              <p:nvPr/>
            </p:nvGrpSpPr>
            <p:grpSpPr bwMode="auto">
              <a:xfrm>
                <a:off x="634" y="1345"/>
                <a:ext cx="447" cy="402"/>
                <a:chOff x="634" y="1345"/>
                <a:chExt cx="447" cy="402"/>
              </a:xfrm>
            </p:grpSpPr>
            <p:sp>
              <p:nvSpPr>
                <p:cNvPr id="39985" name="Arc 49"/>
                <p:cNvSpPr>
                  <a:spLocks/>
                </p:cNvSpPr>
                <p:nvPr/>
              </p:nvSpPr>
              <p:spPr bwMode="auto">
                <a:xfrm>
                  <a:off x="856" y="1409"/>
                  <a:ext cx="34" cy="28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200"/>
                    <a:gd name="T2" fmla="*/ 0 w 21600"/>
                    <a:gd name="T3" fmla="*/ 43200 h 43200"/>
                    <a:gd name="T4" fmla="*/ 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200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6" name="Arc 50"/>
                <p:cNvSpPr>
                  <a:spLocks/>
                </p:cNvSpPr>
                <p:nvPr/>
              </p:nvSpPr>
              <p:spPr bwMode="auto">
                <a:xfrm>
                  <a:off x="827" y="1409"/>
                  <a:ext cx="34" cy="28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600 w 21600"/>
                    <a:gd name="T1" fmla="*/ 43200 h 43200"/>
                    <a:gd name="T2" fmla="*/ 21600 w 21600"/>
                    <a:gd name="T3" fmla="*/ 0 h 43200"/>
                    <a:gd name="T4" fmla="*/ 21600 w 216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200" fill="none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43200" stroke="0" extrusionOk="0">
                      <a:moveTo>
                        <a:pt x="21600" y="43200"/>
                      </a:move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7" name="AutoShape 51"/>
                <p:cNvSpPr>
                  <a:spLocks noChangeArrowheads="1"/>
                </p:cNvSpPr>
                <p:nvPr/>
              </p:nvSpPr>
              <p:spPr bwMode="auto">
                <a:xfrm>
                  <a:off x="798" y="1694"/>
                  <a:ext cx="122" cy="53"/>
                </a:xfrm>
                <a:prstGeom prst="roundRect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8" name="Freeform 52"/>
                <p:cNvSpPr>
                  <a:spLocks/>
                </p:cNvSpPr>
                <p:nvPr/>
              </p:nvSpPr>
              <p:spPr bwMode="auto">
                <a:xfrm>
                  <a:off x="634" y="1467"/>
                  <a:ext cx="221" cy="230"/>
                </a:xfrm>
                <a:custGeom>
                  <a:avLst/>
                  <a:gdLst>
                    <a:gd name="T0" fmla="*/ 212 w 221"/>
                    <a:gd name="T1" fmla="*/ 204 h 230"/>
                    <a:gd name="T2" fmla="*/ 194 w 221"/>
                    <a:gd name="T3" fmla="*/ 158 h 230"/>
                    <a:gd name="T4" fmla="*/ 188 w 221"/>
                    <a:gd name="T5" fmla="*/ 111 h 230"/>
                    <a:gd name="T6" fmla="*/ 183 w 221"/>
                    <a:gd name="T7" fmla="*/ 72 h 230"/>
                    <a:gd name="T8" fmla="*/ 178 w 221"/>
                    <a:gd name="T9" fmla="*/ 52 h 230"/>
                    <a:gd name="T10" fmla="*/ 169 w 221"/>
                    <a:gd name="T11" fmla="*/ 37 h 230"/>
                    <a:gd name="T12" fmla="*/ 157 w 221"/>
                    <a:gd name="T13" fmla="*/ 24 h 230"/>
                    <a:gd name="T14" fmla="*/ 143 w 221"/>
                    <a:gd name="T15" fmla="*/ 13 h 230"/>
                    <a:gd name="T16" fmla="*/ 124 w 221"/>
                    <a:gd name="T17" fmla="*/ 5 h 230"/>
                    <a:gd name="T18" fmla="*/ 100 w 221"/>
                    <a:gd name="T19" fmla="*/ 0 h 230"/>
                    <a:gd name="T20" fmla="*/ 76 w 221"/>
                    <a:gd name="T21" fmla="*/ 0 h 230"/>
                    <a:gd name="T22" fmla="*/ 54 w 221"/>
                    <a:gd name="T23" fmla="*/ 7 h 230"/>
                    <a:gd name="T24" fmla="*/ 35 w 221"/>
                    <a:gd name="T25" fmla="*/ 16 h 230"/>
                    <a:gd name="T26" fmla="*/ 18 w 221"/>
                    <a:gd name="T27" fmla="*/ 31 h 230"/>
                    <a:gd name="T28" fmla="*/ 5 w 221"/>
                    <a:gd name="T29" fmla="*/ 51 h 230"/>
                    <a:gd name="T30" fmla="*/ 0 w 221"/>
                    <a:gd name="T31" fmla="*/ 73 h 230"/>
                    <a:gd name="T32" fmla="*/ 3 w 221"/>
                    <a:gd name="T33" fmla="*/ 72 h 230"/>
                    <a:gd name="T34" fmla="*/ 15 w 221"/>
                    <a:gd name="T35" fmla="*/ 64 h 230"/>
                    <a:gd name="T36" fmla="*/ 35 w 221"/>
                    <a:gd name="T37" fmla="*/ 58 h 230"/>
                    <a:gd name="T38" fmla="*/ 56 w 221"/>
                    <a:gd name="T39" fmla="*/ 57 h 230"/>
                    <a:gd name="T40" fmla="*/ 74 w 221"/>
                    <a:gd name="T41" fmla="*/ 63 h 230"/>
                    <a:gd name="T42" fmla="*/ 87 w 221"/>
                    <a:gd name="T43" fmla="*/ 73 h 230"/>
                    <a:gd name="T44" fmla="*/ 93 w 221"/>
                    <a:gd name="T45" fmla="*/ 85 h 230"/>
                    <a:gd name="T46" fmla="*/ 96 w 221"/>
                    <a:gd name="T47" fmla="*/ 102 h 230"/>
                    <a:gd name="T48" fmla="*/ 100 w 221"/>
                    <a:gd name="T49" fmla="*/ 124 h 230"/>
                    <a:gd name="T50" fmla="*/ 106 w 221"/>
                    <a:gd name="T51" fmla="*/ 147 h 230"/>
                    <a:gd name="T52" fmla="*/ 116 w 221"/>
                    <a:gd name="T53" fmla="*/ 168 h 230"/>
                    <a:gd name="T54" fmla="*/ 131 w 221"/>
                    <a:gd name="T55" fmla="*/ 190 h 230"/>
                    <a:gd name="T56" fmla="*/ 150 w 221"/>
                    <a:gd name="T57" fmla="*/ 207 h 230"/>
                    <a:gd name="T58" fmla="*/ 172 w 221"/>
                    <a:gd name="T59" fmla="*/ 219 h 230"/>
                    <a:gd name="T60" fmla="*/ 194 w 221"/>
                    <a:gd name="T61" fmla="*/ 226 h 230"/>
                    <a:gd name="T62" fmla="*/ 220 w 221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1" h="230">
                      <a:moveTo>
                        <a:pt x="220" y="229"/>
                      </a:moveTo>
                      <a:lnTo>
                        <a:pt x="212" y="204"/>
                      </a:lnTo>
                      <a:lnTo>
                        <a:pt x="202" y="180"/>
                      </a:lnTo>
                      <a:lnTo>
                        <a:pt x="194" y="158"/>
                      </a:lnTo>
                      <a:lnTo>
                        <a:pt x="190" y="136"/>
                      </a:lnTo>
                      <a:lnTo>
                        <a:pt x="188" y="111"/>
                      </a:lnTo>
                      <a:lnTo>
                        <a:pt x="185" y="85"/>
                      </a:lnTo>
                      <a:lnTo>
                        <a:pt x="183" y="72"/>
                      </a:lnTo>
                      <a:lnTo>
                        <a:pt x="181" y="61"/>
                      </a:lnTo>
                      <a:lnTo>
                        <a:pt x="178" y="52"/>
                      </a:lnTo>
                      <a:lnTo>
                        <a:pt x="173" y="43"/>
                      </a:lnTo>
                      <a:lnTo>
                        <a:pt x="169" y="37"/>
                      </a:lnTo>
                      <a:lnTo>
                        <a:pt x="164" y="30"/>
                      </a:lnTo>
                      <a:lnTo>
                        <a:pt x="157" y="24"/>
                      </a:lnTo>
                      <a:lnTo>
                        <a:pt x="150" y="18"/>
                      </a:lnTo>
                      <a:lnTo>
                        <a:pt x="143" y="13"/>
                      </a:lnTo>
                      <a:lnTo>
                        <a:pt x="134" y="9"/>
                      </a:lnTo>
                      <a:lnTo>
                        <a:pt x="124" y="5"/>
                      </a:lnTo>
                      <a:lnTo>
                        <a:pt x="112" y="2"/>
                      </a:lnTo>
                      <a:lnTo>
                        <a:pt x="100" y="0"/>
                      </a:lnTo>
                      <a:lnTo>
                        <a:pt x="88" y="0"/>
                      </a:lnTo>
                      <a:lnTo>
                        <a:pt x="76" y="0"/>
                      </a:lnTo>
                      <a:lnTo>
                        <a:pt x="65" y="2"/>
                      </a:lnTo>
                      <a:lnTo>
                        <a:pt x="54" y="7"/>
                      </a:lnTo>
                      <a:lnTo>
                        <a:pt x="45" y="10"/>
                      </a:lnTo>
                      <a:lnTo>
                        <a:pt x="35" y="16"/>
                      </a:lnTo>
                      <a:lnTo>
                        <a:pt x="25" y="24"/>
                      </a:lnTo>
                      <a:lnTo>
                        <a:pt x="18" y="31"/>
                      </a:lnTo>
                      <a:lnTo>
                        <a:pt x="11" y="41"/>
                      </a:lnTo>
                      <a:lnTo>
                        <a:pt x="5" y="51"/>
                      </a:lnTo>
                      <a:lnTo>
                        <a:pt x="1" y="63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3" y="72"/>
                      </a:lnTo>
                      <a:lnTo>
                        <a:pt x="8" y="67"/>
                      </a:lnTo>
                      <a:lnTo>
                        <a:pt x="15" y="64"/>
                      </a:lnTo>
                      <a:lnTo>
                        <a:pt x="25" y="60"/>
                      </a:lnTo>
                      <a:lnTo>
                        <a:pt x="35" y="58"/>
                      </a:lnTo>
                      <a:lnTo>
                        <a:pt x="46" y="57"/>
                      </a:lnTo>
                      <a:lnTo>
                        <a:pt x="56" y="57"/>
                      </a:lnTo>
                      <a:lnTo>
                        <a:pt x="67" y="60"/>
                      </a:lnTo>
                      <a:lnTo>
                        <a:pt x="74" y="63"/>
                      </a:lnTo>
                      <a:lnTo>
                        <a:pt x="81" y="67"/>
                      </a:lnTo>
                      <a:lnTo>
                        <a:pt x="87" y="73"/>
                      </a:lnTo>
                      <a:lnTo>
                        <a:pt x="91" y="78"/>
                      </a:lnTo>
                      <a:lnTo>
                        <a:pt x="93" y="85"/>
                      </a:lnTo>
                      <a:lnTo>
                        <a:pt x="95" y="92"/>
                      </a:lnTo>
                      <a:lnTo>
                        <a:pt x="96" y="102"/>
                      </a:lnTo>
                      <a:lnTo>
                        <a:pt x="98" y="112"/>
                      </a:lnTo>
                      <a:lnTo>
                        <a:pt x="100" y="124"/>
                      </a:lnTo>
                      <a:lnTo>
                        <a:pt x="103" y="135"/>
                      </a:lnTo>
                      <a:lnTo>
                        <a:pt x="106" y="147"/>
                      </a:lnTo>
                      <a:lnTo>
                        <a:pt x="111" y="158"/>
                      </a:lnTo>
                      <a:lnTo>
                        <a:pt x="116" y="168"/>
                      </a:lnTo>
                      <a:lnTo>
                        <a:pt x="123" y="180"/>
                      </a:lnTo>
                      <a:lnTo>
                        <a:pt x="131" y="190"/>
                      </a:lnTo>
                      <a:lnTo>
                        <a:pt x="140" y="199"/>
                      </a:lnTo>
                      <a:lnTo>
                        <a:pt x="150" y="207"/>
                      </a:lnTo>
                      <a:lnTo>
                        <a:pt x="163" y="215"/>
                      </a:lnTo>
                      <a:lnTo>
                        <a:pt x="172" y="219"/>
                      </a:lnTo>
                      <a:lnTo>
                        <a:pt x="183" y="223"/>
                      </a:lnTo>
                      <a:lnTo>
                        <a:pt x="194" y="226"/>
                      </a:lnTo>
                      <a:lnTo>
                        <a:pt x="207" y="228"/>
                      </a:lnTo>
                      <a:lnTo>
                        <a:pt x="22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9" name="Freeform 53"/>
                <p:cNvSpPr>
                  <a:spLocks/>
                </p:cNvSpPr>
                <p:nvPr/>
              </p:nvSpPr>
              <p:spPr bwMode="auto">
                <a:xfrm>
                  <a:off x="859" y="1467"/>
                  <a:ext cx="222" cy="230"/>
                </a:xfrm>
                <a:custGeom>
                  <a:avLst/>
                  <a:gdLst>
                    <a:gd name="T0" fmla="*/ 7 w 222"/>
                    <a:gd name="T1" fmla="*/ 204 h 230"/>
                    <a:gd name="T2" fmla="*/ 25 w 222"/>
                    <a:gd name="T3" fmla="*/ 158 h 230"/>
                    <a:gd name="T4" fmla="*/ 31 w 222"/>
                    <a:gd name="T5" fmla="*/ 111 h 230"/>
                    <a:gd name="T6" fmla="*/ 36 w 222"/>
                    <a:gd name="T7" fmla="*/ 72 h 230"/>
                    <a:gd name="T8" fmla="*/ 41 w 222"/>
                    <a:gd name="T9" fmla="*/ 52 h 230"/>
                    <a:gd name="T10" fmla="*/ 50 w 222"/>
                    <a:gd name="T11" fmla="*/ 37 h 230"/>
                    <a:gd name="T12" fmla="*/ 62 w 222"/>
                    <a:gd name="T13" fmla="*/ 24 h 230"/>
                    <a:gd name="T14" fmla="*/ 77 w 222"/>
                    <a:gd name="T15" fmla="*/ 13 h 230"/>
                    <a:gd name="T16" fmla="*/ 96 w 222"/>
                    <a:gd name="T17" fmla="*/ 5 h 230"/>
                    <a:gd name="T18" fmla="*/ 120 w 222"/>
                    <a:gd name="T19" fmla="*/ 0 h 230"/>
                    <a:gd name="T20" fmla="*/ 143 w 222"/>
                    <a:gd name="T21" fmla="*/ 0 h 230"/>
                    <a:gd name="T22" fmla="*/ 165 w 222"/>
                    <a:gd name="T23" fmla="*/ 7 h 230"/>
                    <a:gd name="T24" fmla="*/ 184 w 222"/>
                    <a:gd name="T25" fmla="*/ 16 h 230"/>
                    <a:gd name="T26" fmla="*/ 201 w 222"/>
                    <a:gd name="T27" fmla="*/ 31 h 230"/>
                    <a:gd name="T28" fmla="*/ 215 w 222"/>
                    <a:gd name="T29" fmla="*/ 51 h 230"/>
                    <a:gd name="T30" fmla="*/ 221 w 222"/>
                    <a:gd name="T31" fmla="*/ 73 h 230"/>
                    <a:gd name="T32" fmla="*/ 217 w 222"/>
                    <a:gd name="T33" fmla="*/ 72 h 230"/>
                    <a:gd name="T34" fmla="*/ 205 w 222"/>
                    <a:gd name="T35" fmla="*/ 64 h 230"/>
                    <a:gd name="T36" fmla="*/ 184 w 222"/>
                    <a:gd name="T37" fmla="*/ 58 h 230"/>
                    <a:gd name="T38" fmla="*/ 164 w 222"/>
                    <a:gd name="T39" fmla="*/ 57 h 230"/>
                    <a:gd name="T40" fmla="*/ 145 w 222"/>
                    <a:gd name="T41" fmla="*/ 63 h 230"/>
                    <a:gd name="T42" fmla="*/ 132 w 222"/>
                    <a:gd name="T43" fmla="*/ 73 h 230"/>
                    <a:gd name="T44" fmla="*/ 127 w 222"/>
                    <a:gd name="T45" fmla="*/ 85 h 230"/>
                    <a:gd name="T46" fmla="*/ 123 w 222"/>
                    <a:gd name="T47" fmla="*/ 102 h 230"/>
                    <a:gd name="T48" fmla="*/ 120 w 222"/>
                    <a:gd name="T49" fmla="*/ 124 h 230"/>
                    <a:gd name="T50" fmla="*/ 113 w 222"/>
                    <a:gd name="T51" fmla="*/ 147 h 230"/>
                    <a:gd name="T52" fmla="*/ 104 w 222"/>
                    <a:gd name="T53" fmla="*/ 168 h 230"/>
                    <a:gd name="T54" fmla="*/ 89 w 222"/>
                    <a:gd name="T55" fmla="*/ 190 h 230"/>
                    <a:gd name="T56" fmla="*/ 69 w 222"/>
                    <a:gd name="T57" fmla="*/ 207 h 230"/>
                    <a:gd name="T58" fmla="*/ 47 w 222"/>
                    <a:gd name="T59" fmla="*/ 219 h 230"/>
                    <a:gd name="T60" fmla="*/ 25 w 222"/>
                    <a:gd name="T61" fmla="*/ 226 h 230"/>
                    <a:gd name="T62" fmla="*/ 0 w 222"/>
                    <a:gd name="T63" fmla="*/ 22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2" h="230">
                      <a:moveTo>
                        <a:pt x="0" y="229"/>
                      </a:moveTo>
                      <a:lnTo>
                        <a:pt x="7" y="204"/>
                      </a:lnTo>
                      <a:lnTo>
                        <a:pt x="17" y="180"/>
                      </a:lnTo>
                      <a:lnTo>
                        <a:pt x="25" y="158"/>
                      </a:lnTo>
                      <a:lnTo>
                        <a:pt x="29" y="136"/>
                      </a:lnTo>
                      <a:lnTo>
                        <a:pt x="31" y="111"/>
                      </a:lnTo>
                      <a:lnTo>
                        <a:pt x="34" y="85"/>
                      </a:lnTo>
                      <a:lnTo>
                        <a:pt x="36" y="72"/>
                      </a:lnTo>
                      <a:lnTo>
                        <a:pt x="38" y="61"/>
                      </a:lnTo>
                      <a:lnTo>
                        <a:pt x="41" y="52"/>
                      </a:lnTo>
                      <a:lnTo>
                        <a:pt x="46" y="43"/>
                      </a:lnTo>
                      <a:lnTo>
                        <a:pt x="50" y="37"/>
                      </a:lnTo>
                      <a:lnTo>
                        <a:pt x="56" y="30"/>
                      </a:lnTo>
                      <a:lnTo>
                        <a:pt x="62" y="24"/>
                      </a:lnTo>
                      <a:lnTo>
                        <a:pt x="69" y="18"/>
                      </a:lnTo>
                      <a:lnTo>
                        <a:pt x="77" y="13"/>
                      </a:lnTo>
                      <a:lnTo>
                        <a:pt x="86" y="9"/>
                      </a:lnTo>
                      <a:lnTo>
                        <a:pt x="96" y="5"/>
                      </a:lnTo>
                      <a:lnTo>
                        <a:pt x="108" y="2"/>
                      </a:lnTo>
                      <a:lnTo>
                        <a:pt x="120" y="0"/>
                      </a:lnTo>
                      <a:lnTo>
                        <a:pt x="132" y="0"/>
                      </a:lnTo>
                      <a:lnTo>
                        <a:pt x="143" y="0"/>
                      </a:lnTo>
                      <a:lnTo>
                        <a:pt x="155" y="2"/>
                      </a:lnTo>
                      <a:lnTo>
                        <a:pt x="165" y="7"/>
                      </a:lnTo>
                      <a:lnTo>
                        <a:pt x="175" y="10"/>
                      </a:lnTo>
                      <a:lnTo>
                        <a:pt x="184" y="16"/>
                      </a:lnTo>
                      <a:lnTo>
                        <a:pt x="195" y="24"/>
                      </a:lnTo>
                      <a:lnTo>
                        <a:pt x="201" y="31"/>
                      </a:lnTo>
                      <a:lnTo>
                        <a:pt x="209" y="41"/>
                      </a:lnTo>
                      <a:lnTo>
                        <a:pt x="215" y="51"/>
                      </a:lnTo>
                      <a:lnTo>
                        <a:pt x="219" y="63"/>
                      </a:lnTo>
                      <a:lnTo>
                        <a:pt x="221" y="73"/>
                      </a:lnTo>
                      <a:lnTo>
                        <a:pt x="220" y="79"/>
                      </a:lnTo>
                      <a:lnTo>
                        <a:pt x="217" y="72"/>
                      </a:lnTo>
                      <a:lnTo>
                        <a:pt x="212" y="67"/>
                      </a:lnTo>
                      <a:lnTo>
                        <a:pt x="205" y="64"/>
                      </a:lnTo>
                      <a:lnTo>
                        <a:pt x="195" y="60"/>
                      </a:lnTo>
                      <a:lnTo>
                        <a:pt x="184" y="58"/>
                      </a:lnTo>
                      <a:lnTo>
                        <a:pt x="174" y="57"/>
                      </a:lnTo>
                      <a:lnTo>
                        <a:pt x="164" y="57"/>
                      </a:lnTo>
                      <a:lnTo>
                        <a:pt x="153" y="60"/>
                      </a:lnTo>
                      <a:lnTo>
                        <a:pt x="145" y="63"/>
                      </a:lnTo>
                      <a:lnTo>
                        <a:pt x="139" y="67"/>
                      </a:lnTo>
                      <a:lnTo>
                        <a:pt x="132" y="73"/>
                      </a:lnTo>
                      <a:lnTo>
                        <a:pt x="129" y="78"/>
                      </a:lnTo>
                      <a:lnTo>
                        <a:pt x="127" y="85"/>
                      </a:lnTo>
                      <a:lnTo>
                        <a:pt x="125" y="92"/>
                      </a:lnTo>
                      <a:lnTo>
                        <a:pt x="123" y="102"/>
                      </a:lnTo>
                      <a:lnTo>
                        <a:pt x="122" y="112"/>
                      </a:lnTo>
                      <a:lnTo>
                        <a:pt x="120" y="124"/>
                      </a:lnTo>
                      <a:lnTo>
                        <a:pt x="117" y="135"/>
                      </a:lnTo>
                      <a:lnTo>
                        <a:pt x="113" y="147"/>
                      </a:lnTo>
                      <a:lnTo>
                        <a:pt x="109" y="158"/>
                      </a:lnTo>
                      <a:lnTo>
                        <a:pt x="104" y="168"/>
                      </a:lnTo>
                      <a:lnTo>
                        <a:pt x="97" y="180"/>
                      </a:lnTo>
                      <a:lnTo>
                        <a:pt x="89" y="190"/>
                      </a:lnTo>
                      <a:lnTo>
                        <a:pt x="79" y="199"/>
                      </a:lnTo>
                      <a:lnTo>
                        <a:pt x="69" y="207"/>
                      </a:lnTo>
                      <a:lnTo>
                        <a:pt x="57" y="215"/>
                      </a:lnTo>
                      <a:lnTo>
                        <a:pt x="47" y="219"/>
                      </a:lnTo>
                      <a:lnTo>
                        <a:pt x="37" y="223"/>
                      </a:lnTo>
                      <a:lnTo>
                        <a:pt x="25" y="226"/>
                      </a:lnTo>
                      <a:lnTo>
                        <a:pt x="12" y="228"/>
                      </a:lnTo>
                      <a:lnTo>
                        <a:pt x="0" y="229"/>
                      </a:lnTo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0" name="Oval 54"/>
                <p:cNvSpPr>
                  <a:spLocks noChangeArrowheads="1"/>
                </p:cNvSpPr>
                <p:nvPr/>
              </p:nvSpPr>
              <p:spPr bwMode="auto">
                <a:xfrm>
                  <a:off x="829" y="1345"/>
                  <a:ext cx="56" cy="5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</a:pPr>
                  <a:endParaRPr kumimoji="1"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39991" name="Rectangle 5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9992" name="Rectangle 5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6478A39-7D05-404F-9E10-A0BA0A8852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0CBF1-6E6D-44DE-BA42-69D99FF84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306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580E0-C6BC-4AE2-B66A-F1C3A1A231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351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188" y="1524000"/>
            <a:ext cx="3668712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1300" y="1524000"/>
            <a:ext cx="3670300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D93A3-42E3-4F14-A7AD-9A7E18689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364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573B3A-44C1-406F-8F0B-47BDA4979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883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D2C5B-DBF4-477E-96BA-CA4E9D8E8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852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1A0D7-7D50-48FB-9F1E-63590D85A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93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FF08E-4FE9-4312-AD9F-C17E6BEC6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892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7DE46-C83E-4FF8-B465-2AD69EF233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93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9FEAB-4523-4A34-9437-F92DC70D60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06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938" y="228600"/>
            <a:ext cx="1871662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228600"/>
            <a:ext cx="546735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35DF4-46D8-4AA8-AC03-E2791A392E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248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-9525"/>
            <a:ext cx="1557338" cy="6878638"/>
            <a:chOff x="0" y="-6"/>
            <a:chExt cx="981" cy="4333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453" y="2151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0" y="2151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22" y="2151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7" y="2160"/>
              <a:ext cx="204" cy="2161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auto">
            <a:xfrm>
              <a:off x="222" y="2636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auto">
            <a:xfrm>
              <a:off x="222" y="2908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auto">
            <a:xfrm>
              <a:off x="222" y="3165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auto">
            <a:xfrm>
              <a:off x="222" y="3420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11"/>
            <p:cNvSpPr>
              <a:spLocks/>
            </p:cNvSpPr>
            <p:nvPr/>
          </p:nvSpPr>
          <p:spPr bwMode="auto">
            <a:xfrm>
              <a:off x="222" y="367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auto">
            <a:xfrm>
              <a:off x="301" y="3932"/>
              <a:ext cx="265" cy="392"/>
            </a:xfrm>
            <a:custGeom>
              <a:avLst/>
              <a:gdLst>
                <a:gd name="T0" fmla="*/ 264 w 265"/>
                <a:gd name="T1" fmla="*/ 52 h 392"/>
                <a:gd name="T2" fmla="*/ 264 w 265"/>
                <a:gd name="T3" fmla="*/ 194 h 392"/>
                <a:gd name="T4" fmla="*/ 256 w 265"/>
                <a:gd name="T5" fmla="*/ 188 h 392"/>
                <a:gd name="T6" fmla="*/ 236 w 265"/>
                <a:gd name="T7" fmla="*/ 188 h 392"/>
                <a:gd name="T8" fmla="*/ 221 w 265"/>
                <a:gd name="T9" fmla="*/ 194 h 392"/>
                <a:gd name="T10" fmla="*/ 205 w 265"/>
                <a:gd name="T11" fmla="*/ 209 h 392"/>
                <a:gd name="T12" fmla="*/ 162 w 265"/>
                <a:gd name="T13" fmla="*/ 261 h 392"/>
                <a:gd name="T14" fmla="*/ 66 w 265"/>
                <a:gd name="T15" fmla="*/ 366 h 392"/>
                <a:gd name="T16" fmla="*/ 45 w 265"/>
                <a:gd name="T17" fmla="*/ 391 h 392"/>
                <a:gd name="T18" fmla="*/ 0 w 265"/>
                <a:gd name="T19" fmla="*/ 391 h 392"/>
                <a:gd name="T20" fmla="*/ 178 w 265"/>
                <a:gd name="T21" fmla="*/ 190 h 392"/>
                <a:gd name="T22" fmla="*/ 218 w 265"/>
                <a:gd name="T23" fmla="*/ 138 h 392"/>
                <a:gd name="T24" fmla="*/ 233 w 265"/>
                <a:gd name="T25" fmla="*/ 111 h 392"/>
                <a:gd name="T26" fmla="*/ 246 w 265"/>
                <a:gd name="T27" fmla="*/ 84 h 392"/>
                <a:gd name="T28" fmla="*/ 256 w 265"/>
                <a:gd name="T29" fmla="*/ 39 h 392"/>
                <a:gd name="T30" fmla="*/ 264 w 265"/>
                <a:gd name="T31" fmla="*/ 0 h 392"/>
                <a:gd name="T32" fmla="*/ 264 w 265"/>
                <a:gd name="T33" fmla="*/ 11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392">
                  <a:moveTo>
                    <a:pt x="264" y="52"/>
                  </a:moveTo>
                  <a:lnTo>
                    <a:pt x="264" y="194"/>
                  </a:lnTo>
                  <a:lnTo>
                    <a:pt x="256" y="188"/>
                  </a:lnTo>
                  <a:lnTo>
                    <a:pt x="236" y="188"/>
                  </a:lnTo>
                  <a:lnTo>
                    <a:pt x="221" y="194"/>
                  </a:lnTo>
                  <a:lnTo>
                    <a:pt x="205" y="209"/>
                  </a:lnTo>
                  <a:lnTo>
                    <a:pt x="162" y="261"/>
                  </a:lnTo>
                  <a:lnTo>
                    <a:pt x="66" y="366"/>
                  </a:lnTo>
                  <a:lnTo>
                    <a:pt x="45" y="391"/>
                  </a:lnTo>
                  <a:lnTo>
                    <a:pt x="0" y="391"/>
                  </a:lnTo>
                  <a:lnTo>
                    <a:pt x="178" y="190"/>
                  </a:lnTo>
                  <a:lnTo>
                    <a:pt x="218" y="138"/>
                  </a:lnTo>
                  <a:lnTo>
                    <a:pt x="233" y="111"/>
                  </a:lnTo>
                  <a:lnTo>
                    <a:pt x="246" y="84"/>
                  </a:lnTo>
                  <a:lnTo>
                    <a:pt x="256" y="39"/>
                  </a:lnTo>
                  <a:lnTo>
                    <a:pt x="264" y="0"/>
                  </a:lnTo>
                  <a:lnTo>
                    <a:pt x="264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13"/>
            <p:cNvSpPr>
              <a:spLocks/>
            </p:cNvSpPr>
            <p:nvPr/>
          </p:nvSpPr>
          <p:spPr bwMode="auto">
            <a:xfrm>
              <a:off x="222" y="2366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14"/>
            <p:cNvSpPr>
              <a:spLocks/>
            </p:cNvSpPr>
            <p:nvPr/>
          </p:nvSpPr>
          <p:spPr bwMode="auto">
            <a:xfrm>
              <a:off x="222" y="2151"/>
              <a:ext cx="346" cy="575"/>
            </a:xfrm>
            <a:custGeom>
              <a:avLst/>
              <a:gdLst>
                <a:gd name="T0" fmla="*/ 345 w 346"/>
                <a:gd name="T1" fmla="*/ 0 h 575"/>
                <a:gd name="T2" fmla="*/ 343 w 346"/>
                <a:gd name="T3" fmla="*/ 122 h 575"/>
                <a:gd name="T4" fmla="*/ 336 w 346"/>
                <a:gd name="T5" fmla="*/ 116 h 575"/>
                <a:gd name="T6" fmla="*/ 315 w 346"/>
                <a:gd name="T7" fmla="*/ 116 h 575"/>
                <a:gd name="T8" fmla="*/ 300 w 346"/>
                <a:gd name="T9" fmla="*/ 122 h 575"/>
                <a:gd name="T10" fmla="*/ 285 w 346"/>
                <a:gd name="T11" fmla="*/ 137 h 575"/>
                <a:gd name="T12" fmla="*/ 242 w 346"/>
                <a:gd name="T13" fmla="*/ 188 h 575"/>
                <a:gd name="T14" fmla="*/ 146 w 346"/>
                <a:gd name="T15" fmla="*/ 294 h 575"/>
                <a:gd name="T16" fmla="*/ 50 w 346"/>
                <a:gd name="T17" fmla="*/ 403 h 575"/>
                <a:gd name="T18" fmla="*/ 30 w 346"/>
                <a:gd name="T19" fmla="*/ 433 h 575"/>
                <a:gd name="T20" fmla="*/ 17 w 346"/>
                <a:gd name="T21" fmla="*/ 463 h 575"/>
                <a:gd name="T22" fmla="*/ 10 w 346"/>
                <a:gd name="T23" fmla="*/ 510 h 575"/>
                <a:gd name="T24" fmla="*/ 0 w 346"/>
                <a:gd name="T25" fmla="*/ 574 h 575"/>
                <a:gd name="T26" fmla="*/ 0 w 346"/>
                <a:gd name="T27" fmla="*/ 293 h 575"/>
                <a:gd name="T28" fmla="*/ 5 w 346"/>
                <a:gd name="T29" fmla="*/ 320 h 575"/>
                <a:gd name="T30" fmla="*/ 10 w 346"/>
                <a:gd name="T31" fmla="*/ 332 h 575"/>
                <a:gd name="T32" fmla="*/ 20 w 346"/>
                <a:gd name="T33" fmla="*/ 338 h 575"/>
                <a:gd name="T34" fmla="*/ 30 w 346"/>
                <a:gd name="T35" fmla="*/ 341 h 575"/>
                <a:gd name="T36" fmla="*/ 45 w 346"/>
                <a:gd name="T37" fmla="*/ 341 h 575"/>
                <a:gd name="T38" fmla="*/ 60 w 346"/>
                <a:gd name="T39" fmla="*/ 335 h 575"/>
                <a:gd name="T40" fmla="*/ 257 w 346"/>
                <a:gd name="T41" fmla="*/ 117 h 575"/>
                <a:gd name="T42" fmla="*/ 298 w 346"/>
                <a:gd name="T43" fmla="*/ 66 h 575"/>
                <a:gd name="T44" fmla="*/ 313 w 346"/>
                <a:gd name="T45" fmla="*/ 39 h 575"/>
                <a:gd name="T46" fmla="*/ 326 w 346"/>
                <a:gd name="T47" fmla="*/ 12 h 575"/>
                <a:gd name="T48" fmla="*/ 329 w 346"/>
                <a:gd name="T49" fmla="*/ 0 h 575"/>
                <a:gd name="T50" fmla="*/ 345 w 346"/>
                <a:gd name="T51" fmla="*/ 3 h 575"/>
                <a:gd name="T52" fmla="*/ 343 w 346"/>
                <a:gd name="T53" fmla="*/ 4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5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3"/>
                  </a:lnTo>
                  <a:lnTo>
                    <a:pt x="30" y="433"/>
                  </a:lnTo>
                  <a:lnTo>
                    <a:pt x="17" y="463"/>
                  </a:lnTo>
                  <a:lnTo>
                    <a:pt x="10" y="510"/>
                  </a:lnTo>
                  <a:lnTo>
                    <a:pt x="0" y="574"/>
                  </a:lnTo>
                  <a:lnTo>
                    <a:pt x="0" y="293"/>
                  </a:lnTo>
                  <a:lnTo>
                    <a:pt x="5" y="320"/>
                  </a:lnTo>
                  <a:lnTo>
                    <a:pt x="10" y="332"/>
                  </a:lnTo>
                  <a:lnTo>
                    <a:pt x="20" y="338"/>
                  </a:lnTo>
                  <a:lnTo>
                    <a:pt x="30" y="341"/>
                  </a:lnTo>
                  <a:lnTo>
                    <a:pt x="45" y="341"/>
                  </a:lnTo>
                  <a:lnTo>
                    <a:pt x="60" y="335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453" y="-3"/>
              <a:ext cx="114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0" y="-3"/>
              <a:ext cx="221" cy="217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22" y="-3"/>
              <a:ext cx="231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567" y="-3"/>
              <a:ext cx="204" cy="217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31" name="Freeform 19"/>
            <p:cNvSpPr>
              <a:spLocks/>
            </p:cNvSpPr>
            <p:nvPr/>
          </p:nvSpPr>
          <p:spPr bwMode="auto">
            <a:xfrm>
              <a:off x="222" y="497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20"/>
            <p:cNvSpPr>
              <a:spLocks/>
            </p:cNvSpPr>
            <p:nvPr/>
          </p:nvSpPr>
          <p:spPr bwMode="auto">
            <a:xfrm>
              <a:off x="222" y="754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21"/>
            <p:cNvSpPr>
              <a:spLocks/>
            </p:cNvSpPr>
            <p:nvPr/>
          </p:nvSpPr>
          <p:spPr bwMode="auto">
            <a:xfrm>
              <a:off x="222" y="1010"/>
              <a:ext cx="344" cy="645"/>
            </a:xfrm>
            <a:custGeom>
              <a:avLst/>
              <a:gdLst>
                <a:gd name="T0" fmla="*/ 343 w 344"/>
                <a:gd name="T1" fmla="*/ 52 h 645"/>
                <a:gd name="T2" fmla="*/ 343 w 344"/>
                <a:gd name="T3" fmla="*/ 194 h 645"/>
                <a:gd name="T4" fmla="*/ 335 w 344"/>
                <a:gd name="T5" fmla="*/ 188 h 645"/>
                <a:gd name="T6" fmla="*/ 315 w 344"/>
                <a:gd name="T7" fmla="*/ 188 h 645"/>
                <a:gd name="T8" fmla="*/ 300 w 344"/>
                <a:gd name="T9" fmla="*/ 194 h 645"/>
                <a:gd name="T10" fmla="*/ 284 w 344"/>
                <a:gd name="T11" fmla="*/ 209 h 645"/>
                <a:gd name="T12" fmla="*/ 242 w 344"/>
                <a:gd name="T13" fmla="*/ 260 h 645"/>
                <a:gd name="T14" fmla="*/ 146 w 344"/>
                <a:gd name="T15" fmla="*/ 365 h 645"/>
                <a:gd name="T16" fmla="*/ 50 w 344"/>
                <a:gd name="T17" fmla="*/ 473 h 645"/>
                <a:gd name="T18" fmla="*/ 30 w 344"/>
                <a:gd name="T19" fmla="*/ 504 h 645"/>
                <a:gd name="T20" fmla="*/ 17 w 344"/>
                <a:gd name="T21" fmla="*/ 534 h 645"/>
                <a:gd name="T22" fmla="*/ 10 w 344"/>
                <a:gd name="T23" fmla="*/ 580 h 645"/>
                <a:gd name="T24" fmla="*/ 0 w 344"/>
                <a:gd name="T25" fmla="*/ 644 h 645"/>
                <a:gd name="T26" fmla="*/ 0 w 344"/>
                <a:gd name="T27" fmla="*/ 364 h 645"/>
                <a:gd name="T28" fmla="*/ 5 w 344"/>
                <a:gd name="T29" fmla="*/ 391 h 645"/>
                <a:gd name="T30" fmla="*/ 10 w 344"/>
                <a:gd name="T31" fmla="*/ 403 h 645"/>
                <a:gd name="T32" fmla="*/ 20 w 344"/>
                <a:gd name="T33" fmla="*/ 409 h 645"/>
                <a:gd name="T34" fmla="*/ 30 w 344"/>
                <a:gd name="T35" fmla="*/ 412 h 645"/>
                <a:gd name="T36" fmla="*/ 45 w 344"/>
                <a:gd name="T37" fmla="*/ 412 h 645"/>
                <a:gd name="T38" fmla="*/ 60 w 344"/>
                <a:gd name="T39" fmla="*/ 406 h 645"/>
                <a:gd name="T40" fmla="*/ 257 w 344"/>
                <a:gd name="T41" fmla="*/ 189 h 645"/>
                <a:gd name="T42" fmla="*/ 297 w 344"/>
                <a:gd name="T43" fmla="*/ 138 h 645"/>
                <a:gd name="T44" fmla="*/ 312 w 344"/>
                <a:gd name="T45" fmla="*/ 111 h 645"/>
                <a:gd name="T46" fmla="*/ 325 w 344"/>
                <a:gd name="T47" fmla="*/ 84 h 645"/>
                <a:gd name="T48" fmla="*/ 335 w 344"/>
                <a:gd name="T49" fmla="*/ 39 h 645"/>
                <a:gd name="T50" fmla="*/ 343 w 344"/>
                <a:gd name="T51" fmla="*/ 0 h 645"/>
                <a:gd name="T52" fmla="*/ 343 w 344"/>
                <a:gd name="T53" fmla="*/ 1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5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5"/>
                  </a:lnTo>
                  <a:lnTo>
                    <a:pt x="50" y="473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0"/>
                  </a:lnTo>
                  <a:lnTo>
                    <a:pt x="0" y="644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2"/>
            <p:cNvSpPr>
              <a:spLocks/>
            </p:cNvSpPr>
            <p:nvPr/>
          </p:nvSpPr>
          <p:spPr bwMode="auto">
            <a:xfrm>
              <a:off x="222" y="126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3"/>
            <p:cNvSpPr>
              <a:spLocks/>
            </p:cNvSpPr>
            <p:nvPr/>
          </p:nvSpPr>
          <p:spPr bwMode="auto">
            <a:xfrm>
              <a:off x="222" y="1522"/>
              <a:ext cx="344" cy="647"/>
            </a:xfrm>
            <a:custGeom>
              <a:avLst/>
              <a:gdLst>
                <a:gd name="T0" fmla="*/ 343 w 344"/>
                <a:gd name="T1" fmla="*/ 52 h 647"/>
                <a:gd name="T2" fmla="*/ 343 w 344"/>
                <a:gd name="T3" fmla="*/ 194 h 647"/>
                <a:gd name="T4" fmla="*/ 335 w 344"/>
                <a:gd name="T5" fmla="*/ 188 h 647"/>
                <a:gd name="T6" fmla="*/ 315 w 344"/>
                <a:gd name="T7" fmla="*/ 188 h 647"/>
                <a:gd name="T8" fmla="*/ 300 w 344"/>
                <a:gd name="T9" fmla="*/ 194 h 647"/>
                <a:gd name="T10" fmla="*/ 284 w 344"/>
                <a:gd name="T11" fmla="*/ 209 h 647"/>
                <a:gd name="T12" fmla="*/ 242 w 344"/>
                <a:gd name="T13" fmla="*/ 261 h 647"/>
                <a:gd name="T14" fmla="*/ 146 w 344"/>
                <a:gd name="T15" fmla="*/ 366 h 647"/>
                <a:gd name="T16" fmla="*/ 50 w 344"/>
                <a:gd name="T17" fmla="*/ 475 h 647"/>
                <a:gd name="T18" fmla="*/ 30 w 344"/>
                <a:gd name="T19" fmla="*/ 505 h 647"/>
                <a:gd name="T20" fmla="*/ 17 w 344"/>
                <a:gd name="T21" fmla="*/ 535 h 647"/>
                <a:gd name="T22" fmla="*/ 10 w 344"/>
                <a:gd name="T23" fmla="*/ 582 h 647"/>
                <a:gd name="T24" fmla="*/ 0 w 344"/>
                <a:gd name="T25" fmla="*/ 646 h 647"/>
                <a:gd name="T26" fmla="*/ 0 w 344"/>
                <a:gd name="T27" fmla="*/ 365 h 647"/>
                <a:gd name="T28" fmla="*/ 5 w 344"/>
                <a:gd name="T29" fmla="*/ 392 h 647"/>
                <a:gd name="T30" fmla="*/ 10 w 344"/>
                <a:gd name="T31" fmla="*/ 404 h 647"/>
                <a:gd name="T32" fmla="*/ 20 w 344"/>
                <a:gd name="T33" fmla="*/ 410 h 647"/>
                <a:gd name="T34" fmla="*/ 30 w 344"/>
                <a:gd name="T35" fmla="*/ 413 h 647"/>
                <a:gd name="T36" fmla="*/ 45 w 344"/>
                <a:gd name="T37" fmla="*/ 413 h 647"/>
                <a:gd name="T38" fmla="*/ 60 w 344"/>
                <a:gd name="T39" fmla="*/ 407 h 647"/>
                <a:gd name="T40" fmla="*/ 257 w 344"/>
                <a:gd name="T41" fmla="*/ 190 h 647"/>
                <a:gd name="T42" fmla="*/ 297 w 344"/>
                <a:gd name="T43" fmla="*/ 138 h 647"/>
                <a:gd name="T44" fmla="*/ 312 w 344"/>
                <a:gd name="T45" fmla="*/ 111 h 647"/>
                <a:gd name="T46" fmla="*/ 325 w 344"/>
                <a:gd name="T47" fmla="*/ 84 h 647"/>
                <a:gd name="T48" fmla="*/ 335 w 344"/>
                <a:gd name="T49" fmla="*/ 39 h 647"/>
                <a:gd name="T50" fmla="*/ 343 w 344"/>
                <a:gd name="T51" fmla="*/ 0 h 647"/>
                <a:gd name="T52" fmla="*/ 343 w 344"/>
                <a:gd name="T53" fmla="*/ 11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7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1"/>
                  </a:lnTo>
                  <a:lnTo>
                    <a:pt x="146" y="366"/>
                  </a:lnTo>
                  <a:lnTo>
                    <a:pt x="50" y="475"/>
                  </a:lnTo>
                  <a:lnTo>
                    <a:pt x="30" y="505"/>
                  </a:lnTo>
                  <a:lnTo>
                    <a:pt x="17" y="535"/>
                  </a:lnTo>
                  <a:lnTo>
                    <a:pt x="10" y="582"/>
                  </a:lnTo>
                  <a:lnTo>
                    <a:pt x="0" y="646"/>
                  </a:lnTo>
                  <a:lnTo>
                    <a:pt x="0" y="365"/>
                  </a:lnTo>
                  <a:lnTo>
                    <a:pt x="5" y="392"/>
                  </a:lnTo>
                  <a:lnTo>
                    <a:pt x="10" y="404"/>
                  </a:lnTo>
                  <a:lnTo>
                    <a:pt x="20" y="410"/>
                  </a:lnTo>
                  <a:lnTo>
                    <a:pt x="30" y="413"/>
                  </a:lnTo>
                  <a:lnTo>
                    <a:pt x="45" y="413"/>
                  </a:lnTo>
                  <a:lnTo>
                    <a:pt x="60" y="407"/>
                  </a:lnTo>
                  <a:lnTo>
                    <a:pt x="257" y="190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4"/>
            <p:cNvSpPr>
              <a:spLocks/>
            </p:cNvSpPr>
            <p:nvPr/>
          </p:nvSpPr>
          <p:spPr bwMode="auto">
            <a:xfrm>
              <a:off x="219" y="4178"/>
              <a:ext cx="349" cy="149"/>
            </a:xfrm>
            <a:custGeom>
              <a:avLst/>
              <a:gdLst>
                <a:gd name="T0" fmla="*/ 345 w 349"/>
                <a:gd name="T1" fmla="*/ 52 h 149"/>
                <a:gd name="T2" fmla="*/ 348 w 349"/>
                <a:gd name="T3" fmla="*/ 144 h 149"/>
                <a:gd name="T4" fmla="*/ 0 w 349"/>
                <a:gd name="T5" fmla="*/ 148 h 149"/>
                <a:gd name="T6" fmla="*/ 299 w 349"/>
                <a:gd name="T7" fmla="*/ 143 h 149"/>
                <a:gd name="T8" fmla="*/ 315 w 349"/>
                <a:gd name="T9" fmla="*/ 111 h 149"/>
                <a:gd name="T10" fmla="*/ 328 w 349"/>
                <a:gd name="T11" fmla="*/ 84 h 149"/>
                <a:gd name="T12" fmla="*/ 338 w 349"/>
                <a:gd name="T13" fmla="*/ 39 h 149"/>
                <a:gd name="T14" fmla="*/ 345 w 349"/>
                <a:gd name="T15" fmla="*/ 0 h 149"/>
                <a:gd name="T16" fmla="*/ 345 w 349"/>
                <a:gd name="T17" fmla="*/ 11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149">
                  <a:moveTo>
                    <a:pt x="345" y="52"/>
                  </a:moveTo>
                  <a:lnTo>
                    <a:pt x="348" y="144"/>
                  </a:lnTo>
                  <a:lnTo>
                    <a:pt x="0" y="148"/>
                  </a:lnTo>
                  <a:lnTo>
                    <a:pt x="299" y="143"/>
                  </a:lnTo>
                  <a:lnTo>
                    <a:pt x="315" y="111"/>
                  </a:lnTo>
                  <a:lnTo>
                    <a:pt x="328" y="84"/>
                  </a:lnTo>
                  <a:lnTo>
                    <a:pt x="338" y="39"/>
                  </a:lnTo>
                  <a:lnTo>
                    <a:pt x="345" y="0"/>
                  </a:lnTo>
                  <a:lnTo>
                    <a:pt x="345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222" y="211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222" y="-3"/>
              <a:ext cx="346" cy="574"/>
            </a:xfrm>
            <a:custGeom>
              <a:avLst/>
              <a:gdLst>
                <a:gd name="T0" fmla="*/ 345 w 346"/>
                <a:gd name="T1" fmla="*/ 0 h 574"/>
                <a:gd name="T2" fmla="*/ 343 w 346"/>
                <a:gd name="T3" fmla="*/ 122 h 574"/>
                <a:gd name="T4" fmla="*/ 336 w 346"/>
                <a:gd name="T5" fmla="*/ 116 h 574"/>
                <a:gd name="T6" fmla="*/ 315 w 346"/>
                <a:gd name="T7" fmla="*/ 116 h 574"/>
                <a:gd name="T8" fmla="*/ 300 w 346"/>
                <a:gd name="T9" fmla="*/ 122 h 574"/>
                <a:gd name="T10" fmla="*/ 285 w 346"/>
                <a:gd name="T11" fmla="*/ 137 h 574"/>
                <a:gd name="T12" fmla="*/ 242 w 346"/>
                <a:gd name="T13" fmla="*/ 188 h 574"/>
                <a:gd name="T14" fmla="*/ 146 w 346"/>
                <a:gd name="T15" fmla="*/ 294 h 574"/>
                <a:gd name="T16" fmla="*/ 50 w 346"/>
                <a:gd name="T17" fmla="*/ 402 h 574"/>
                <a:gd name="T18" fmla="*/ 30 w 346"/>
                <a:gd name="T19" fmla="*/ 432 h 574"/>
                <a:gd name="T20" fmla="*/ 17 w 346"/>
                <a:gd name="T21" fmla="*/ 462 h 574"/>
                <a:gd name="T22" fmla="*/ 10 w 346"/>
                <a:gd name="T23" fmla="*/ 509 h 574"/>
                <a:gd name="T24" fmla="*/ 0 w 346"/>
                <a:gd name="T25" fmla="*/ 573 h 574"/>
                <a:gd name="T26" fmla="*/ 0 w 346"/>
                <a:gd name="T27" fmla="*/ 292 h 574"/>
                <a:gd name="T28" fmla="*/ 5 w 346"/>
                <a:gd name="T29" fmla="*/ 319 h 574"/>
                <a:gd name="T30" fmla="*/ 10 w 346"/>
                <a:gd name="T31" fmla="*/ 331 h 574"/>
                <a:gd name="T32" fmla="*/ 20 w 346"/>
                <a:gd name="T33" fmla="*/ 337 h 574"/>
                <a:gd name="T34" fmla="*/ 30 w 346"/>
                <a:gd name="T35" fmla="*/ 340 h 574"/>
                <a:gd name="T36" fmla="*/ 45 w 346"/>
                <a:gd name="T37" fmla="*/ 340 h 574"/>
                <a:gd name="T38" fmla="*/ 60 w 346"/>
                <a:gd name="T39" fmla="*/ 334 h 574"/>
                <a:gd name="T40" fmla="*/ 257 w 346"/>
                <a:gd name="T41" fmla="*/ 117 h 574"/>
                <a:gd name="T42" fmla="*/ 298 w 346"/>
                <a:gd name="T43" fmla="*/ 66 h 574"/>
                <a:gd name="T44" fmla="*/ 313 w 346"/>
                <a:gd name="T45" fmla="*/ 39 h 574"/>
                <a:gd name="T46" fmla="*/ 326 w 346"/>
                <a:gd name="T47" fmla="*/ 12 h 574"/>
                <a:gd name="T48" fmla="*/ 329 w 346"/>
                <a:gd name="T49" fmla="*/ 0 h 574"/>
                <a:gd name="T50" fmla="*/ 345 w 346"/>
                <a:gd name="T51" fmla="*/ 3 h 574"/>
                <a:gd name="T52" fmla="*/ 343 w 346"/>
                <a:gd name="T53" fmla="*/ 4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6" h="574">
                  <a:moveTo>
                    <a:pt x="345" y="0"/>
                  </a:moveTo>
                  <a:lnTo>
                    <a:pt x="343" y="122"/>
                  </a:lnTo>
                  <a:lnTo>
                    <a:pt x="336" y="116"/>
                  </a:lnTo>
                  <a:lnTo>
                    <a:pt x="315" y="116"/>
                  </a:lnTo>
                  <a:lnTo>
                    <a:pt x="300" y="122"/>
                  </a:lnTo>
                  <a:lnTo>
                    <a:pt x="285" y="137"/>
                  </a:lnTo>
                  <a:lnTo>
                    <a:pt x="242" y="188"/>
                  </a:lnTo>
                  <a:lnTo>
                    <a:pt x="146" y="294"/>
                  </a:lnTo>
                  <a:lnTo>
                    <a:pt x="50" y="402"/>
                  </a:lnTo>
                  <a:lnTo>
                    <a:pt x="30" y="432"/>
                  </a:lnTo>
                  <a:lnTo>
                    <a:pt x="17" y="462"/>
                  </a:lnTo>
                  <a:lnTo>
                    <a:pt x="10" y="509"/>
                  </a:lnTo>
                  <a:lnTo>
                    <a:pt x="0" y="573"/>
                  </a:lnTo>
                  <a:lnTo>
                    <a:pt x="0" y="292"/>
                  </a:lnTo>
                  <a:lnTo>
                    <a:pt x="5" y="319"/>
                  </a:lnTo>
                  <a:lnTo>
                    <a:pt x="10" y="331"/>
                  </a:lnTo>
                  <a:lnTo>
                    <a:pt x="20" y="337"/>
                  </a:lnTo>
                  <a:lnTo>
                    <a:pt x="30" y="340"/>
                  </a:lnTo>
                  <a:lnTo>
                    <a:pt x="45" y="340"/>
                  </a:lnTo>
                  <a:lnTo>
                    <a:pt x="60" y="334"/>
                  </a:lnTo>
                  <a:lnTo>
                    <a:pt x="257" y="117"/>
                  </a:lnTo>
                  <a:lnTo>
                    <a:pt x="298" y="66"/>
                  </a:lnTo>
                  <a:lnTo>
                    <a:pt x="313" y="39"/>
                  </a:lnTo>
                  <a:lnTo>
                    <a:pt x="326" y="12"/>
                  </a:lnTo>
                  <a:lnTo>
                    <a:pt x="329" y="0"/>
                  </a:lnTo>
                  <a:lnTo>
                    <a:pt x="345" y="3"/>
                  </a:lnTo>
                  <a:lnTo>
                    <a:pt x="343" y="45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224" y="-6"/>
              <a:ext cx="154" cy="294"/>
            </a:xfrm>
            <a:custGeom>
              <a:avLst/>
              <a:gdLst>
                <a:gd name="T0" fmla="*/ 153 w 154"/>
                <a:gd name="T1" fmla="*/ 3 h 294"/>
                <a:gd name="T2" fmla="*/ 50 w 154"/>
                <a:gd name="T3" fmla="*/ 122 h 294"/>
                <a:gd name="T4" fmla="*/ 30 w 154"/>
                <a:gd name="T5" fmla="*/ 152 h 294"/>
                <a:gd name="T6" fmla="*/ 17 w 154"/>
                <a:gd name="T7" fmla="*/ 182 h 294"/>
                <a:gd name="T8" fmla="*/ 10 w 154"/>
                <a:gd name="T9" fmla="*/ 229 h 294"/>
                <a:gd name="T10" fmla="*/ 0 w 154"/>
                <a:gd name="T11" fmla="*/ 293 h 294"/>
                <a:gd name="T12" fmla="*/ 0 w 154"/>
                <a:gd name="T13" fmla="*/ 12 h 294"/>
                <a:gd name="T14" fmla="*/ 5 w 154"/>
                <a:gd name="T15" fmla="*/ 39 h 294"/>
                <a:gd name="T16" fmla="*/ 10 w 154"/>
                <a:gd name="T17" fmla="*/ 51 h 294"/>
                <a:gd name="T18" fmla="*/ 20 w 154"/>
                <a:gd name="T19" fmla="*/ 57 h 294"/>
                <a:gd name="T20" fmla="*/ 30 w 154"/>
                <a:gd name="T21" fmla="*/ 60 h 294"/>
                <a:gd name="T22" fmla="*/ 45 w 154"/>
                <a:gd name="T23" fmla="*/ 60 h 294"/>
                <a:gd name="T24" fmla="*/ 60 w 154"/>
                <a:gd name="T25" fmla="*/ 54 h 294"/>
                <a:gd name="T26" fmla="*/ 110 w 154"/>
                <a:gd name="T2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294">
                  <a:moveTo>
                    <a:pt x="153" y="3"/>
                  </a:moveTo>
                  <a:lnTo>
                    <a:pt x="50" y="122"/>
                  </a:lnTo>
                  <a:lnTo>
                    <a:pt x="30" y="152"/>
                  </a:lnTo>
                  <a:lnTo>
                    <a:pt x="17" y="182"/>
                  </a:lnTo>
                  <a:lnTo>
                    <a:pt x="10" y="229"/>
                  </a:lnTo>
                  <a:lnTo>
                    <a:pt x="0" y="293"/>
                  </a:lnTo>
                  <a:lnTo>
                    <a:pt x="0" y="12"/>
                  </a:lnTo>
                  <a:lnTo>
                    <a:pt x="5" y="39"/>
                  </a:lnTo>
                  <a:lnTo>
                    <a:pt x="10" y="51"/>
                  </a:lnTo>
                  <a:lnTo>
                    <a:pt x="20" y="57"/>
                  </a:lnTo>
                  <a:lnTo>
                    <a:pt x="30" y="60"/>
                  </a:lnTo>
                  <a:lnTo>
                    <a:pt x="45" y="60"/>
                  </a:lnTo>
                  <a:lnTo>
                    <a:pt x="60" y="54"/>
                  </a:lnTo>
                  <a:lnTo>
                    <a:pt x="110" y="0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222" y="1796"/>
              <a:ext cx="344" cy="646"/>
            </a:xfrm>
            <a:custGeom>
              <a:avLst/>
              <a:gdLst>
                <a:gd name="T0" fmla="*/ 343 w 344"/>
                <a:gd name="T1" fmla="*/ 52 h 646"/>
                <a:gd name="T2" fmla="*/ 343 w 344"/>
                <a:gd name="T3" fmla="*/ 194 h 646"/>
                <a:gd name="T4" fmla="*/ 335 w 344"/>
                <a:gd name="T5" fmla="*/ 188 h 646"/>
                <a:gd name="T6" fmla="*/ 315 w 344"/>
                <a:gd name="T7" fmla="*/ 188 h 646"/>
                <a:gd name="T8" fmla="*/ 300 w 344"/>
                <a:gd name="T9" fmla="*/ 194 h 646"/>
                <a:gd name="T10" fmla="*/ 284 w 344"/>
                <a:gd name="T11" fmla="*/ 209 h 646"/>
                <a:gd name="T12" fmla="*/ 242 w 344"/>
                <a:gd name="T13" fmla="*/ 260 h 646"/>
                <a:gd name="T14" fmla="*/ 146 w 344"/>
                <a:gd name="T15" fmla="*/ 366 h 646"/>
                <a:gd name="T16" fmla="*/ 50 w 344"/>
                <a:gd name="T17" fmla="*/ 474 h 646"/>
                <a:gd name="T18" fmla="*/ 30 w 344"/>
                <a:gd name="T19" fmla="*/ 504 h 646"/>
                <a:gd name="T20" fmla="*/ 17 w 344"/>
                <a:gd name="T21" fmla="*/ 534 h 646"/>
                <a:gd name="T22" fmla="*/ 10 w 344"/>
                <a:gd name="T23" fmla="*/ 581 h 646"/>
                <a:gd name="T24" fmla="*/ 0 w 344"/>
                <a:gd name="T25" fmla="*/ 645 h 646"/>
                <a:gd name="T26" fmla="*/ 0 w 344"/>
                <a:gd name="T27" fmla="*/ 364 h 646"/>
                <a:gd name="T28" fmla="*/ 5 w 344"/>
                <a:gd name="T29" fmla="*/ 391 h 646"/>
                <a:gd name="T30" fmla="*/ 10 w 344"/>
                <a:gd name="T31" fmla="*/ 403 h 646"/>
                <a:gd name="T32" fmla="*/ 20 w 344"/>
                <a:gd name="T33" fmla="*/ 409 h 646"/>
                <a:gd name="T34" fmla="*/ 30 w 344"/>
                <a:gd name="T35" fmla="*/ 412 h 646"/>
                <a:gd name="T36" fmla="*/ 45 w 344"/>
                <a:gd name="T37" fmla="*/ 412 h 646"/>
                <a:gd name="T38" fmla="*/ 60 w 344"/>
                <a:gd name="T39" fmla="*/ 406 h 646"/>
                <a:gd name="T40" fmla="*/ 257 w 344"/>
                <a:gd name="T41" fmla="*/ 189 h 646"/>
                <a:gd name="T42" fmla="*/ 297 w 344"/>
                <a:gd name="T43" fmla="*/ 138 h 646"/>
                <a:gd name="T44" fmla="*/ 312 w 344"/>
                <a:gd name="T45" fmla="*/ 111 h 646"/>
                <a:gd name="T46" fmla="*/ 325 w 344"/>
                <a:gd name="T47" fmla="*/ 84 h 646"/>
                <a:gd name="T48" fmla="*/ 335 w 344"/>
                <a:gd name="T49" fmla="*/ 39 h 646"/>
                <a:gd name="T50" fmla="*/ 343 w 344"/>
                <a:gd name="T51" fmla="*/ 0 h 646"/>
                <a:gd name="T52" fmla="*/ 343 w 344"/>
                <a:gd name="T53" fmla="*/ 117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4" h="646">
                  <a:moveTo>
                    <a:pt x="343" y="52"/>
                  </a:moveTo>
                  <a:lnTo>
                    <a:pt x="343" y="194"/>
                  </a:lnTo>
                  <a:lnTo>
                    <a:pt x="335" y="188"/>
                  </a:lnTo>
                  <a:lnTo>
                    <a:pt x="315" y="188"/>
                  </a:lnTo>
                  <a:lnTo>
                    <a:pt x="300" y="194"/>
                  </a:lnTo>
                  <a:lnTo>
                    <a:pt x="284" y="209"/>
                  </a:lnTo>
                  <a:lnTo>
                    <a:pt x="242" y="260"/>
                  </a:lnTo>
                  <a:lnTo>
                    <a:pt x="146" y="366"/>
                  </a:lnTo>
                  <a:lnTo>
                    <a:pt x="50" y="474"/>
                  </a:lnTo>
                  <a:lnTo>
                    <a:pt x="30" y="504"/>
                  </a:lnTo>
                  <a:lnTo>
                    <a:pt x="17" y="534"/>
                  </a:lnTo>
                  <a:lnTo>
                    <a:pt x="10" y="581"/>
                  </a:lnTo>
                  <a:lnTo>
                    <a:pt x="0" y="645"/>
                  </a:lnTo>
                  <a:lnTo>
                    <a:pt x="0" y="364"/>
                  </a:lnTo>
                  <a:lnTo>
                    <a:pt x="5" y="391"/>
                  </a:lnTo>
                  <a:lnTo>
                    <a:pt x="10" y="403"/>
                  </a:lnTo>
                  <a:lnTo>
                    <a:pt x="20" y="409"/>
                  </a:lnTo>
                  <a:lnTo>
                    <a:pt x="30" y="412"/>
                  </a:lnTo>
                  <a:lnTo>
                    <a:pt x="45" y="412"/>
                  </a:lnTo>
                  <a:lnTo>
                    <a:pt x="60" y="406"/>
                  </a:lnTo>
                  <a:lnTo>
                    <a:pt x="257" y="189"/>
                  </a:lnTo>
                  <a:lnTo>
                    <a:pt x="297" y="138"/>
                  </a:lnTo>
                  <a:lnTo>
                    <a:pt x="312" y="111"/>
                  </a:lnTo>
                  <a:lnTo>
                    <a:pt x="325" y="84"/>
                  </a:lnTo>
                  <a:lnTo>
                    <a:pt x="335" y="39"/>
                  </a:lnTo>
                  <a:lnTo>
                    <a:pt x="343" y="0"/>
                  </a:lnTo>
                  <a:lnTo>
                    <a:pt x="343" y="117"/>
                  </a:lnTo>
                </a:path>
              </a:pathLst>
            </a:cu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771" y="0"/>
              <a:ext cx="210" cy="4319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3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Line 31"/>
            <p:cNvSpPr>
              <a:spLocks noChangeShapeType="1"/>
            </p:cNvSpPr>
            <p:nvPr/>
          </p:nvSpPr>
          <p:spPr bwMode="auto">
            <a:xfrm>
              <a:off x="645" y="0"/>
              <a:ext cx="0" cy="4319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44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228600"/>
            <a:ext cx="74914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8945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0188" y="1524000"/>
            <a:ext cx="7491412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46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4097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38948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EA655D6A-68FC-4521-BBE4-AD46153C8B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WordArt 6"/>
          <p:cNvSpPr>
            <a:spLocks noChangeArrowheads="1" noChangeShapeType="1" noTextEdit="1"/>
          </p:cNvSpPr>
          <p:nvPr/>
        </p:nvSpPr>
        <p:spPr bwMode="auto">
          <a:xfrm>
            <a:off x="1600200" y="1447800"/>
            <a:ext cx="7162800" cy="3505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 cap="sq">
                  <a:solidFill>
                    <a:srgbClr val="EAEAEA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1">
                    <a:alpha val="24001"/>
                  </a:schemeClr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SIN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371600" y="228600"/>
            <a:ext cx="7772400" cy="591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If there were no sin – think how life would be: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dirty="0">
                <a:latin typeface="+mn-lt"/>
              </a:rPr>
              <a:t> </a:t>
            </a:r>
            <a:r>
              <a:rPr lang="en-US" altLang="en-US" sz="2400" dirty="0">
                <a:latin typeface="+mn-lt"/>
              </a:rPr>
              <a:t>No Consequences (now or eternal)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+mn-lt"/>
              </a:rPr>
              <a:t> No need to seek forgiveness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+mn-lt"/>
              </a:rPr>
              <a:t> No need to worry about falling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+mn-lt"/>
              </a:rPr>
              <a:t> No need to be concerned about children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As long as we live, there will be the problem of 	sin.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Old problem –as old as man himself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Still confusion of what sin is &amp; how to deal 	with it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 Need to better understand </a:t>
            </a:r>
            <a:r>
              <a:rPr lang="en-US" altLang="en-US" dirty="0" smtClean="0">
                <a:latin typeface="+mn-lt"/>
              </a:rPr>
              <a:t>day </a:t>
            </a:r>
            <a:r>
              <a:rPr lang="en-US" altLang="en-US" dirty="0">
                <a:latin typeface="+mn-lt"/>
              </a:rPr>
              <a:t>to day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1000"/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1000"/>
                                        <p:tgtEl>
                                          <p:spTgt spid="10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1000"/>
                                        <p:tgtEl>
                                          <p:spTgt spid="10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1000"/>
                                        <p:tgtEl>
                                          <p:spTgt spid="10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1000"/>
                                        <p:tgtEl>
                                          <p:spTgt spid="10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>
                <a:latin typeface="Maiandra GD" panose="020E0502030308020204" pitchFamily="34" charset="0"/>
              </a:rPr>
              <a:t>Day-to-Day Sin</a:t>
            </a:r>
          </a:p>
        </p:txBody>
      </p:sp>
      <p:pic>
        <p:nvPicPr>
          <p:cNvPr id="56324" name="Picture 4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057400" y="3962400"/>
            <a:ext cx="6629400" cy="24558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1. Christians Do Sin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2. Consequences To Sin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3. Justification And The Christian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Maiandra GD" panose="020E0502030308020204" pitchFamily="34" charset="0"/>
              </a:rPr>
              <a:t>4. Preventing Day to Day Sin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38400" y="1447800"/>
            <a:ext cx="6400800" cy="2044149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The Christian’s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6600" dirty="0">
                <a:latin typeface="Maiandra GD" panose="020E0502030308020204" pitchFamily="34" charset="0"/>
              </a:rPr>
              <a:t>Day-to-Day Sin</a:t>
            </a:r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2438400" y="4114800"/>
            <a:ext cx="5943600" cy="1447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4000" dirty="0">
                <a:latin typeface="Maiandra GD" panose="020E0502030308020204" pitchFamily="34" charset="0"/>
              </a:rPr>
              <a:t>Christians Do Sin</a:t>
            </a:r>
          </a:p>
        </p:txBody>
      </p:sp>
      <p:pic>
        <p:nvPicPr>
          <p:cNvPr id="2057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85900" y="174625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pic>
        <p:nvPicPr>
          <p:cNvPr id="43023" name="Picture 15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478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Will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sin after baptism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(1 John 1:8)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Examples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: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	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Simon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did (Acts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8:20-22)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Peter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did (Gal. 2:11-14)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Just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states the fact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Nothing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says – </a:t>
            </a:r>
            <a:r>
              <a:rPr lang="en-US" altLang="en-US" i="1" dirty="0">
                <a:solidFill>
                  <a:schemeClr val="tx2"/>
                </a:solidFill>
                <a:latin typeface="+mn-lt"/>
              </a:rPr>
              <a:t>okay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to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sin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Nothing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says it is </a:t>
            </a:r>
            <a:r>
              <a:rPr lang="en-US" altLang="en-US" i="1" dirty="0" smtClean="0">
                <a:solidFill>
                  <a:schemeClr val="tx2"/>
                </a:solidFill>
                <a:latin typeface="+mn-lt"/>
              </a:rPr>
              <a:t>excused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Nothing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says you </a:t>
            </a:r>
            <a:r>
              <a:rPr lang="en-US" altLang="en-US" i="1" dirty="0">
                <a:solidFill>
                  <a:schemeClr val="tx2"/>
                </a:solidFill>
                <a:latin typeface="+mn-lt"/>
              </a:rPr>
              <a:t>can’t help it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1600200" y="28956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pic>
        <p:nvPicPr>
          <p:cNvPr id="45065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Confused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about what sin is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Sin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= transgression of law (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1John 3:4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; Rom.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4:15)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If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&amp; when we transgress the law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it is sin!</a:t>
            </a:r>
          </a:p>
          <a:p>
            <a:pPr marL="1428750" lvl="2" indent="-514350">
              <a:spcBef>
                <a:spcPct val="5000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matter how large or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small</a:t>
            </a:r>
          </a:p>
          <a:p>
            <a:pPr marL="1428750" lvl="2" indent="-514350">
              <a:spcBef>
                <a:spcPct val="5000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 matter what </a:t>
            </a:r>
            <a:r>
              <a:rPr lang="en-US" altLang="en-US" dirty="0" err="1" smtClean="0">
                <a:solidFill>
                  <a:schemeClr val="tx2"/>
                </a:solidFill>
                <a:latin typeface="+mn-lt"/>
              </a:rPr>
              <a:t>conseq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. are</a:t>
            </a:r>
          </a:p>
          <a:p>
            <a:pPr marL="1428750" lvl="2" indent="-514350">
              <a:spcBef>
                <a:spcPct val="5000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If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not – no Sin!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506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Confused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about what sin is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Sin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= transgression of law (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1John 3:4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; Rom.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4:15)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If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&amp; when we transgress the law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it is sin!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endParaRPr lang="en-US" altLang="en-US" sz="1000" dirty="0" smtClean="0">
              <a:solidFill>
                <a:schemeClr val="tx2"/>
              </a:solidFill>
              <a:latin typeface="+mn-lt"/>
            </a:endParaRP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Some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things that are thought to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be sin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that are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not</a:t>
            </a:r>
          </a:p>
          <a:p>
            <a:pPr marL="14287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Lack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of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perfection</a:t>
            </a:r>
          </a:p>
          <a:p>
            <a:pPr marL="14287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Mistakes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  <a:p>
            <a:pPr marL="14287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Not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using every opportunity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7315200" cy="512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Confused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about what sin is </a:t>
            </a:r>
            <a:endParaRPr lang="en-US" altLang="en-US" b="1" dirty="0" smtClean="0">
              <a:solidFill>
                <a:schemeClr val="tx2"/>
              </a:solidFill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Some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think we sin 24 </a:t>
            </a:r>
            <a:r>
              <a:rPr lang="en-US" altLang="en-US" b="1" dirty="0" err="1">
                <a:solidFill>
                  <a:schemeClr val="tx2"/>
                </a:solidFill>
                <a:latin typeface="+mn-lt"/>
              </a:rPr>
              <a:t>hrs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 a day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Continuous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life of sin – every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hour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Pray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: “forgive us of our many, 	many,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many sins”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Can’t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go a day or even 1 hour without 	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sinning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Based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on misconception of sin’s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nature</a:t>
            </a:r>
          </a:p>
          <a:p>
            <a:pPr marL="971550" lvl="1" indent="-514350">
              <a:spcBef>
                <a:spcPts val="8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Contrary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to the plea of 1 </a:t>
            </a:r>
            <a:r>
              <a:rPr lang="en-US" altLang="en-US" dirty="0" err="1">
                <a:solidFill>
                  <a:schemeClr val="tx2"/>
                </a:solidFill>
                <a:latin typeface="+mn-lt"/>
              </a:rPr>
              <a:t>Jno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. 2:1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7315200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cs typeface="Arial" panose="020B0604020202020204" pitchFamily="34" charset="0"/>
              </a:rPr>
              <a:t>Confused </a:t>
            </a:r>
            <a:r>
              <a:rPr lang="en-US" altLang="en-US" b="1" dirty="0">
                <a:solidFill>
                  <a:schemeClr val="tx2"/>
                </a:solidFill>
                <a:cs typeface="Arial" panose="020B0604020202020204" pitchFamily="34" charset="0"/>
              </a:rPr>
              <a:t>about what sin </a:t>
            </a:r>
            <a:r>
              <a:rPr lang="en-US" altLang="en-US" b="1" dirty="0" smtClean="0">
                <a:solidFill>
                  <a:schemeClr val="tx2"/>
                </a:solidFill>
                <a:cs typeface="Arial" panose="020B0604020202020204" pitchFamily="34" charset="0"/>
              </a:rPr>
              <a:t>is</a:t>
            </a:r>
            <a:endParaRPr lang="en-US" altLang="en-US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cs typeface="Arial" panose="020B0604020202020204" pitchFamily="34" charset="0"/>
              </a:rPr>
              <a:t>Some </a:t>
            </a:r>
            <a:r>
              <a:rPr lang="en-US" altLang="en-US" b="1" dirty="0">
                <a:solidFill>
                  <a:schemeClr val="tx2"/>
                </a:solidFill>
                <a:cs typeface="Arial" panose="020B0604020202020204" pitchFamily="34" charset="0"/>
              </a:rPr>
              <a:t>think we sin 24 </a:t>
            </a:r>
            <a:r>
              <a:rPr lang="en-US" altLang="en-US" b="1" dirty="0" err="1">
                <a:solidFill>
                  <a:schemeClr val="tx2"/>
                </a:solidFill>
                <a:cs typeface="Arial" panose="020B0604020202020204" pitchFamily="34" charset="0"/>
              </a:rPr>
              <a:t>hrs</a:t>
            </a:r>
            <a:r>
              <a:rPr lang="en-US" altLang="en-US" b="1" dirty="0">
                <a:solidFill>
                  <a:schemeClr val="tx2"/>
                </a:solidFill>
                <a:cs typeface="Arial" panose="020B0604020202020204" pitchFamily="34" charset="0"/>
              </a:rPr>
              <a:t> a </a:t>
            </a:r>
            <a:r>
              <a:rPr lang="en-US" altLang="en-US" b="1" dirty="0" smtClean="0">
                <a:solidFill>
                  <a:schemeClr val="tx2"/>
                </a:solidFill>
                <a:cs typeface="Arial" panose="020B0604020202020204" pitchFamily="34" charset="0"/>
              </a:rPr>
              <a:t>day</a:t>
            </a:r>
            <a:endParaRPr lang="en-US" altLang="en-US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cs typeface="Arial" panose="020B0604020202020204" pitchFamily="34" charset="0"/>
              </a:rPr>
              <a:t>Some </a:t>
            </a:r>
            <a:r>
              <a:rPr lang="en-US" altLang="en-US" b="1" dirty="0">
                <a:solidFill>
                  <a:schemeClr val="tx2"/>
                </a:solidFill>
                <a:cs typeface="Arial" panose="020B0604020202020204" pitchFamily="34" charset="0"/>
              </a:rPr>
              <a:t>think it is our “nature” to sin</a:t>
            </a:r>
            <a:endParaRPr lang="en-US" altLang="en-US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Can’t 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help 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it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Justify 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it on basis – “my 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nature”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Calvinism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: “sinful nature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”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“Just 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human” (just as much human 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to do </a:t>
            </a:r>
            <a:r>
              <a:rPr lang="en-US" altLang="en-US" u="sng" dirty="0">
                <a:solidFill>
                  <a:schemeClr val="tx2"/>
                </a:solidFill>
                <a:cs typeface="Arial" panose="020B0604020202020204" pitchFamily="34" charset="0"/>
              </a:rPr>
              <a:t>right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 as </a:t>
            </a:r>
            <a:r>
              <a:rPr lang="en-US" altLang="en-US" u="sng" dirty="0" smtClean="0">
                <a:solidFill>
                  <a:schemeClr val="tx2"/>
                </a:solidFill>
                <a:cs typeface="Arial" panose="020B0604020202020204" pitchFamily="34" charset="0"/>
              </a:rPr>
              <a:t>wrong</a:t>
            </a: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)</a:t>
            </a:r>
          </a:p>
          <a:p>
            <a:pPr marL="97155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cs typeface="Arial" panose="020B0604020202020204" pitchFamily="34" charset="0"/>
              </a:rPr>
              <a:t>Rom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. 3:12- “became” that way!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 dirty="0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447800" y="1676400"/>
            <a:ext cx="5943600" cy="1828800"/>
          </a:xfrm>
          <a:prstGeom prst="ellipse">
            <a:avLst/>
          </a:prstGeom>
          <a:solidFill>
            <a:schemeClr val="accent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Altogether possible some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“Christian”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Arial Narrow" panose="020B0606020202030204" pitchFamily="34" charset="0"/>
              </a:rPr>
              <a:t>i</a:t>
            </a:r>
            <a:r>
              <a:rPr lang="en-US" baseline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 living in</a:t>
            </a:r>
            <a:r>
              <a:rPr lang="en-US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a state of sin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971800" y="4038600"/>
            <a:ext cx="5943600" cy="1828800"/>
          </a:xfrm>
          <a:prstGeom prst="ellipse">
            <a:avLst/>
          </a:prstGeom>
          <a:solidFill>
            <a:schemeClr val="accent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If a Christian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is striving to live right &amp; serve God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not</a:t>
            </a:r>
            <a:r>
              <a:rPr lang="en-US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sinning all the time!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933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6084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46085" name="AutoShape 5"/>
          <p:cNvSpPr>
            <a:spLocks noChangeArrowheads="1"/>
          </p:cNvSpPr>
          <p:nvPr/>
        </p:nvSpPr>
        <p:spPr bwMode="auto">
          <a:xfrm>
            <a:off x="1600200" y="28956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46086" name="AutoShape 6"/>
          <p:cNvSpPr>
            <a:spLocks noChangeArrowheads="1"/>
          </p:cNvSpPr>
          <p:nvPr/>
        </p:nvSpPr>
        <p:spPr bwMode="auto">
          <a:xfrm>
            <a:off x="1600200" y="3886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Christians Do Not Make A Practice of Sin</a:t>
            </a:r>
          </a:p>
        </p:txBody>
      </p:sp>
      <p:pic>
        <p:nvPicPr>
          <p:cNvPr id="46089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1676400" y="3048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Christians Do Not Make A Practice of Sin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67056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Romans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6 –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Not to continue in sin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1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John 2:1-ff –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Not sin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1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John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3:3-10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–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Do not sin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1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John 5:16-18 –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Sin not unto death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 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52231" name="Group 7"/>
          <p:cNvGrpSpPr>
            <a:grpSpLocks/>
          </p:cNvGrpSpPr>
          <p:nvPr/>
        </p:nvGrpSpPr>
        <p:grpSpPr bwMode="auto">
          <a:xfrm>
            <a:off x="1676400" y="4191000"/>
            <a:ext cx="6934200" cy="2362200"/>
            <a:chOff x="1056" y="2640"/>
            <a:chExt cx="4368" cy="1488"/>
          </a:xfrm>
        </p:grpSpPr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56" y="2640"/>
              <a:ext cx="1728" cy="1488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Do Sin</a:t>
              </a:r>
            </a:p>
            <a:p>
              <a:pPr algn="ctr"/>
              <a:r>
                <a:rPr lang="en-US" altLang="en-US" sz="240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(1 John 1:8)</a:t>
              </a:r>
            </a:p>
            <a:p>
              <a:pPr algn="ctr"/>
              <a:endParaRPr lang="en-US" altLang="en-US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en-US" altLang="en-US" sz="240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Correct it</a:t>
              </a:r>
            </a:p>
            <a:p>
              <a:pPr algn="ctr"/>
              <a:r>
                <a:rPr lang="en-US" altLang="en-US" sz="240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“not unto death”</a:t>
              </a:r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696" y="2640"/>
              <a:ext cx="1728" cy="1488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b="1" u="sng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Continue in Sin</a:t>
              </a:r>
            </a:p>
            <a:p>
              <a:pPr algn="ctr"/>
              <a:r>
                <a:rPr lang="en-US" altLang="en-US" sz="240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(1 John 3:9)</a:t>
              </a:r>
            </a:p>
            <a:p>
              <a:pPr algn="ctr"/>
              <a:endParaRPr lang="en-US" altLang="en-US" sz="24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en-US" altLang="en-US" sz="240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Correction</a:t>
              </a:r>
            </a:p>
            <a:p>
              <a:pPr algn="ctr"/>
              <a:r>
                <a:rPr lang="en-US" altLang="en-US" sz="240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“unto death”</a:t>
              </a:r>
            </a:p>
          </p:txBody>
        </p:sp>
        <p:sp>
          <p:nvSpPr>
            <p:cNvPr id="52230" name="AutoShape 6"/>
            <p:cNvSpPr>
              <a:spLocks noChangeArrowheads="1"/>
            </p:cNvSpPr>
            <p:nvPr/>
          </p:nvSpPr>
          <p:spPr bwMode="auto">
            <a:xfrm>
              <a:off x="2640" y="3072"/>
              <a:ext cx="1248" cy="576"/>
            </a:xfrm>
            <a:prstGeom prst="leftRightArrow">
              <a:avLst>
                <a:gd name="adj1" fmla="val 59722"/>
                <a:gd name="adj2" fmla="val 53475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b="1" dirty="0">
                  <a:solidFill>
                    <a:schemeClr val="tx2"/>
                  </a:solidFill>
                  <a:latin typeface="+mn-lt"/>
                </a:rPr>
                <a:t>Difference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47109" name="AutoShape 5"/>
          <p:cNvSpPr>
            <a:spLocks noChangeArrowheads="1"/>
          </p:cNvSpPr>
          <p:nvPr/>
        </p:nvSpPr>
        <p:spPr bwMode="auto">
          <a:xfrm>
            <a:off x="1600200" y="28956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47110" name="AutoShape 6"/>
          <p:cNvSpPr>
            <a:spLocks noChangeArrowheads="1"/>
          </p:cNvSpPr>
          <p:nvPr/>
        </p:nvSpPr>
        <p:spPr bwMode="auto">
          <a:xfrm>
            <a:off x="1600200" y="3886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Christians Do Not Make A Practice of Sin</a:t>
            </a:r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>
            <a:off x="1600200" y="48006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Christians Do Not “Have To” Sin</a:t>
            </a:r>
          </a:p>
        </p:txBody>
      </p:sp>
      <p:pic>
        <p:nvPicPr>
          <p:cNvPr id="47113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Christians Do Not “Have To” Sin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76400" y="1524000"/>
            <a:ext cx="74676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Some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have taught “have to” sin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endParaRPr lang="en-US" altLang="en-US" b="1" dirty="0">
              <a:solidFill>
                <a:schemeClr val="tx2"/>
              </a:solidFill>
              <a:latin typeface="+mn-lt"/>
            </a:endParaRP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Some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who feel – can’t help themselves –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“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that’s my weakness”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The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command to not sin (1 </a:t>
            </a:r>
            <a:r>
              <a:rPr lang="en-US" altLang="en-US" b="1" dirty="0" err="1">
                <a:solidFill>
                  <a:schemeClr val="tx2"/>
                </a:solidFill>
                <a:latin typeface="+mn-lt"/>
              </a:rPr>
              <a:t>Jno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. 2:1) says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we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don’t “have to”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Every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sin is by choice (Rom. 6:13)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Which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sin does man “have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to” commit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?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 dirty="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1600200" y="28956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>
            <a:off x="1600200" y="3886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Christians Do Not Make A Practice of Sin</a:t>
            </a:r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>
            <a:off x="1600200" y="48006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Christians Do Not “Have To” Sin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1600200" y="57150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Christians Will Not Be Perfect</a:t>
            </a:r>
          </a:p>
        </p:txBody>
      </p:sp>
      <p:pic>
        <p:nvPicPr>
          <p:cNvPr id="48137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Christians Will Not Be Perfect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7467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Question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– whether it is possible to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be sinless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 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Moot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point – If so – no one does (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1 John 1:8)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</a:pP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Fact 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is: None of us do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1600200" y="3048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Christians Will Not Be Perfect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676400" y="1524000"/>
            <a:ext cx="7467600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7525"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17525"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17525"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17525"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17525"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17525" fontAlgn="base">
              <a:spcBef>
                <a:spcPct val="0"/>
              </a:spcBef>
              <a:spcAft>
                <a:spcPct val="0"/>
              </a:spcAft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17525" fontAlgn="base">
              <a:spcBef>
                <a:spcPct val="0"/>
              </a:spcBef>
              <a:spcAft>
                <a:spcPct val="0"/>
              </a:spcAft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17525" fontAlgn="base">
              <a:spcBef>
                <a:spcPct val="0"/>
              </a:spcBef>
              <a:spcAft>
                <a:spcPct val="0"/>
              </a:spcAft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17525" fontAlgn="base">
              <a:spcBef>
                <a:spcPct val="0"/>
              </a:spcBef>
              <a:spcAft>
                <a:spcPct val="0"/>
              </a:spcAft>
              <a:tabLst>
                <a:tab pos="579438" algn="l"/>
                <a:tab pos="854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Question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– whether it is possible to be 	sinless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The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Fact that Bible Talks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About </a:t>
            </a:r>
            <a:r>
              <a:rPr lang="en-US" altLang="en-US" b="1" i="1" dirty="0" smtClean="0">
                <a:solidFill>
                  <a:schemeClr val="tx2"/>
                </a:solidFill>
                <a:latin typeface="+mn-lt"/>
              </a:rPr>
              <a:t>Forgiveness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for the child of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God Suggests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– not sinless perfection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(1 </a:t>
            </a:r>
            <a:r>
              <a:rPr lang="en-US" altLang="en-US" dirty="0" err="1" smtClean="0">
                <a:solidFill>
                  <a:schemeClr val="tx2"/>
                </a:solidFill>
                <a:latin typeface="+mn-lt"/>
              </a:rPr>
              <a:t>Jno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. </a:t>
            </a:r>
            <a:r>
              <a:rPr lang="en-US" altLang="en-US" dirty="0" smtClean="0">
                <a:solidFill>
                  <a:schemeClr val="tx2"/>
                </a:solidFill>
                <a:latin typeface="+mn-lt"/>
              </a:rPr>
              <a:t>1:7</a:t>
            </a:r>
            <a:r>
              <a:rPr lang="en-US" altLang="en-US" dirty="0">
                <a:solidFill>
                  <a:schemeClr val="tx2"/>
                </a:solidFill>
                <a:latin typeface="+mn-lt"/>
              </a:rPr>
              <a:t>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en-US" b="1" dirty="0" smtClean="0">
                <a:solidFill>
                  <a:schemeClr val="tx2"/>
                </a:solidFill>
                <a:latin typeface="+mn-lt"/>
              </a:rPr>
              <a:t>Lacking </a:t>
            </a:r>
            <a:r>
              <a:rPr lang="en-US" altLang="en-US" b="1" dirty="0">
                <a:solidFill>
                  <a:schemeClr val="tx2"/>
                </a:solidFill>
                <a:latin typeface="+mn-lt"/>
              </a:rPr>
              <a:t>in Perfection is not sin</a:t>
            </a:r>
            <a:endParaRPr lang="en-US" altLang="en-U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600200" y="5334000"/>
            <a:ext cx="6324600" cy="1143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False concept: I am in a constant state of sin</a:t>
            </a:r>
            <a:r>
              <a:rPr lang="en-US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because I am not perfect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uiExpand="1" build="p" bldLvl="5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219200" y="152400"/>
            <a:ext cx="784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u="sng" dirty="0">
                <a:latin typeface="Maiandra GD" panose="020E0502030308020204" pitchFamily="34" charset="0"/>
              </a:rPr>
              <a:t>Absolute – vs – Relative Commands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676400" y="1219200"/>
            <a:ext cx="3352800" cy="5334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tx2"/>
                </a:solidFill>
                <a:latin typeface="+mn-lt"/>
              </a:rPr>
              <a:t>Absolute</a:t>
            </a:r>
          </a:p>
          <a:p>
            <a:pPr algn="ctr"/>
            <a:r>
              <a:rPr lang="en-US" altLang="en-US" sz="3200" b="1">
                <a:solidFill>
                  <a:schemeClr val="tx2"/>
                </a:solidFill>
                <a:latin typeface="+mn-lt"/>
              </a:rPr>
              <a:t>Commands</a:t>
            </a:r>
          </a:p>
          <a:p>
            <a:pPr algn="ctr"/>
            <a:endParaRPr lang="en-US" altLang="en-US" sz="3200" b="1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Perfection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No Varying Degrees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No Growth</a:t>
            </a:r>
          </a:p>
          <a:p>
            <a:pPr algn="ctr"/>
            <a:endParaRPr lang="en-US" altLang="en-US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Baptism</a:t>
            </a: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LS on 1</a:t>
            </a:r>
            <a:r>
              <a:rPr lang="en-US" altLang="en-US" b="1" baseline="30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st</a:t>
            </a:r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Day</a:t>
            </a: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Don’t Lie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5410200" y="1219200"/>
            <a:ext cx="3352800" cy="5334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tx2"/>
                </a:solidFill>
                <a:latin typeface="+mn-lt"/>
              </a:rPr>
              <a:t>Relative</a:t>
            </a:r>
          </a:p>
          <a:p>
            <a:pPr algn="ctr"/>
            <a:r>
              <a:rPr lang="en-US" altLang="en-US" sz="3200" b="1">
                <a:solidFill>
                  <a:schemeClr val="tx2"/>
                </a:solidFill>
                <a:latin typeface="+mn-lt"/>
              </a:rPr>
              <a:t>Commands</a:t>
            </a:r>
          </a:p>
          <a:p>
            <a:pPr algn="ctr"/>
            <a:endParaRPr lang="en-US" altLang="en-US" sz="3200" b="1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No Perfect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Varying Degrees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+mn-lt"/>
              </a:rPr>
              <a:t>Always Growing</a:t>
            </a:r>
          </a:p>
          <a:p>
            <a:pPr algn="ctr"/>
            <a:endParaRPr lang="en-US" altLang="en-US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Knowledge</a:t>
            </a: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Temperance</a:t>
            </a: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Love</a:t>
            </a:r>
          </a:p>
          <a:p>
            <a:pPr algn="ctr"/>
            <a:r>
              <a:rPr lang="en-US" alt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Patience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391400" cy="3968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en-US" sz="4000">
                <a:latin typeface="Maiandra GD" panose="020E0502030308020204" pitchFamily="34" charset="0"/>
              </a:rPr>
              <a:t>The Christian’s Day-to-Day Sin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057400" y="762000"/>
            <a:ext cx="6324600" cy="914400"/>
          </a:xfrm>
          <a:prstGeom prst="rect">
            <a:avLst/>
          </a:prstGeom>
          <a:noFill/>
          <a:ln>
            <a:noFill/>
          </a:ln>
          <a:effectLst>
            <a:outerShdw dist="56796" dir="15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folHlink"/>
                </a:solidFill>
                <a:latin typeface="Maiandra GD" panose="020E0502030308020204" pitchFamily="34" charset="0"/>
              </a:rPr>
              <a:t>Christians Do Sin</a:t>
            </a: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1600200" y="1981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I. Christians Sin</a:t>
            </a:r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1600200" y="2895600"/>
            <a:ext cx="7162800" cy="8382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II. Christians Do Not Sin As Much</a:t>
            </a:r>
          </a:p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As Some Think</a:t>
            </a:r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1600200" y="38862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III. Christians Do Not Make A Practice of Sin</a:t>
            </a:r>
          </a:p>
        </p:txBody>
      </p:sp>
      <p:sp>
        <p:nvSpPr>
          <p:cNvPr id="49159" name="AutoShape 7"/>
          <p:cNvSpPr>
            <a:spLocks noChangeArrowheads="1"/>
          </p:cNvSpPr>
          <p:nvPr/>
        </p:nvSpPr>
        <p:spPr bwMode="auto">
          <a:xfrm>
            <a:off x="1600200" y="48006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IV. Christians Do Not “Have To” Sin</a:t>
            </a:r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1600200" y="5715000"/>
            <a:ext cx="7162800" cy="762000"/>
          </a:xfrm>
          <a:prstGeom prst="cube">
            <a:avLst>
              <a:gd name="adj" fmla="val 1212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tx2"/>
                </a:solidFill>
                <a:latin typeface="Maiandra GD" panose="020E0502030308020204" pitchFamily="34" charset="0"/>
              </a:rPr>
              <a:t>V. Christians Will Not Be Perfect</a:t>
            </a:r>
          </a:p>
        </p:txBody>
      </p:sp>
      <p:pic>
        <p:nvPicPr>
          <p:cNvPr id="49161" name="Picture 9" descr="calendar-v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porting Progress or Status">
  <a:themeElements>
    <a:clrScheme name="Reporting Progress or Status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Reporting Progress or Statu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Reporting Progress or Status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porting Progress or Status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</Template>
  <TotalTime>902</TotalTime>
  <Words>800</Words>
  <Application>Microsoft Office PowerPoint</Application>
  <PresentationFormat>On-screen Show (4:3)</PresentationFormat>
  <Paragraphs>161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Times New Roman</vt:lpstr>
      <vt:lpstr>MaritaTextMediumHMK</vt:lpstr>
      <vt:lpstr>Arial Black</vt:lpstr>
      <vt:lpstr>Wingdings</vt:lpstr>
      <vt:lpstr>Maiandra GD</vt:lpstr>
      <vt:lpstr>Arial</vt:lpstr>
      <vt:lpstr>Arial Narrow</vt:lpstr>
      <vt:lpstr>Reporting Progress or Status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Christian’s Day – To – Day Sin</dc:title>
  <dc:creator>Donnie V. Rader</dc:creator>
  <cp:lastModifiedBy>Donnie V. Rader</cp:lastModifiedBy>
  <cp:revision>26</cp:revision>
  <dcterms:created xsi:type="dcterms:W3CDTF">2007-02-03T16:31:08Z</dcterms:created>
  <dcterms:modified xsi:type="dcterms:W3CDTF">2014-10-30T14:25:30Z</dcterms:modified>
</cp:coreProperties>
</file>