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4" r:id="rId1"/>
  </p:sldMasterIdLst>
  <p:notesMasterIdLst>
    <p:notesMasterId r:id="rId33"/>
  </p:notesMasterIdLst>
  <p:sldIdLst>
    <p:sldId id="327" r:id="rId2"/>
    <p:sldId id="387" r:id="rId3"/>
    <p:sldId id="388" r:id="rId4"/>
    <p:sldId id="271" r:id="rId5"/>
    <p:sldId id="418" r:id="rId6"/>
    <p:sldId id="417" r:id="rId7"/>
    <p:sldId id="356" r:id="rId8"/>
    <p:sldId id="389" r:id="rId9"/>
    <p:sldId id="390" r:id="rId10"/>
    <p:sldId id="391" r:id="rId11"/>
    <p:sldId id="392" r:id="rId12"/>
    <p:sldId id="393" r:id="rId13"/>
    <p:sldId id="394" r:id="rId14"/>
    <p:sldId id="380" r:id="rId15"/>
    <p:sldId id="384" r:id="rId16"/>
    <p:sldId id="396" r:id="rId17"/>
    <p:sldId id="397" r:id="rId18"/>
    <p:sldId id="398" r:id="rId19"/>
    <p:sldId id="399" r:id="rId20"/>
    <p:sldId id="400" r:id="rId21"/>
    <p:sldId id="401" r:id="rId22"/>
    <p:sldId id="404" r:id="rId23"/>
    <p:sldId id="381" r:id="rId24"/>
    <p:sldId id="385" r:id="rId25"/>
    <p:sldId id="405" r:id="rId26"/>
    <p:sldId id="407" r:id="rId27"/>
    <p:sldId id="382" r:id="rId28"/>
    <p:sldId id="386" r:id="rId29"/>
    <p:sldId id="409" r:id="rId30"/>
    <p:sldId id="410" r:id="rId31"/>
    <p:sldId id="383" r:id="rId3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Candara" panose="020E0502030303020204" pitchFamily="34" charset="0"/>
      <p:regular r:id="rId38"/>
      <p:bold r:id="rId39"/>
      <p:italic r:id="rId40"/>
      <p:boldItalic r:id="rId41"/>
    </p:embeddedFont>
    <p:embeddedFont>
      <p:font typeface="Arial Narrow" panose="020B0606020202030204" pitchFamily="34" charset="0"/>
      <p:regular r:id="rId42"/>
      <p:bold r:id="rId43"/>
      <p:italic r:id="rId44"/>
      <p:boldItalic r:id="rId45"/>
    </p:embeddedFont>
    <p:embeddedFont>
      <p:font typeface="Arial Rounded MT Bold" panose="020F0704030504030204" pitchFamily="34" charset="0"/>
      <p:regular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57" autoAdjust="0"/>
    <p:restoredTop sz="94660"/>
  </p:normalViewPr>
  <p:slideViewPr>
    <p:cSldViewPr>
      <p:cViewPr varScale="1">
        <p:scale>
          <a:sx n="67" d="100"/>
          <a:sy n="67" d="100"/>
        </p:scale>
        <p:origin x="116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53ECD9-5EB0-46D4-9B15-53DE4A587C44}" type="datetimeFigureOut">
              <a:rPr lang="en-US" smtClean="0"/>
              <a:t>3/12/2014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F1960-5048-4947-835F-68209411F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645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3/12/2014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9D02-426E-46C9-9EE9-0DE1EF8B2838}" type="datetime1">
              <a:rPr lang="en-US" smtClean="0"/>
              <a:pPr/>
              <a:t>3/12/2014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3/12/2014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3/12/2014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3/12/2014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3/12/2014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3/12/2014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3/12/2014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3/12/2014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3/12/2014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3/12/2014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D1D110F-3F4E-48D9-B8AA-5D0E825AFDBA}" type="datetime1">
              <a:rPr lang="en-US" smtClean="0"/>
              <a:pPr/>
              <a:t>3/12/2014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600" y="569893"/>
            <a:ext cx="7467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A Local Church is Only As Strong </a:t>
            </a:r>
          </a:p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as the Bible Classes it Has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0497" y="2590800"/>
            <a:ext cx="807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Christianity is a taught religion (John 6:45)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2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Understanding is gained by instruction (Acts 8:30-35)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2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Our Lord was a teacher (Matt. 5:2; 7:29; John 13:13)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599182"/>
            <a:ext cx="7467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Local Church is Only As Strong </a:t>
            </a:r>
          </a:p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the Bible Classes it Has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481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3.bp.blogspot.com/_YSfqKkSKZGY/TU4EsBfiXKI/AAAAAAAAALk/RRXditvdztc/s1600/sgs+divide+chur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08" y="3436220"/>
            <a:ext cx="4181391" cy="33265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76200" y="1325940"/>
            <a:ext cx="441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Times When</a:t>
            </a:r>
          </a:p>
          <a:p>
            <a:pPr algn="ctr"/>
            <a:r>
              <a:rPr lang="en-US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Divided into Groups</a:t>
            </a:r>
          </a:p>
          <a:p>
            <a:pPr algn="ctr"/>
            <a:r>
              <a:rPr lang="en-US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Instruction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599" y="117693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2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82638" y="117693"/>
            <a:ext cx="4985162" cy="67403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4 </a:t>
            </a:r>
            <a:r>
              <a:rPr lang="en-US" sz="2400" dirty="0"/>
              <a:t>And they were all filled with the Holy Spirit and began to speak with other tongues, as the Spirit gave </a:t>
            </a:r>
            <a:r>
              <a:rPr lang="en-US" sz="2400" b="1" u="sng" dirty="0">
                <a:solidFill>
                  <a:srgbClr val="C00000"/>
                </a:solidFill>
              </a:rPr>
              <a:t>them</a:t>
            </a:r>
            <a:r>
              <a:rPr lang="en-US" sz="2400" dirty="0"/>
              <a:t> utterance. </a:t>
            </a:r>
          </a:p>
          <a:p>
            <a:r>
              <a:rPr lang="en-US" sz="2400" dirty="0"/>
              <a:t>5 And there were dwelling in Jerusalem Jews, devout men, from every nation under heaven. </a:t>
            </a:r>
          </a:p>
          <a:p>
            <a:r>
              <a:rPr lang="en-US" sz="2400" dirty="0"/>
              <a:t>6 And when this sound occurred, the multitude came together, and were confused, because everyone heard </a:t>
            </a:r>
            <a:r>
              <a:rPr lang="en-US" sz="2400" b="1" u="sng" dirty="0">
                <a:solidFill>
                  <a:srgbClr val="C00000"/>
                </a:solidFill>
              </a:rPr>
              <a:t>them</a:t>
            </a:r>
            <a:r>
              <a:rPr lang="en-US" sz="2400" dirty="0"/>
              <a:t> speak in his own language. </a:t>
            </a:r>
          </a:p>
          <a:p>
            <a:r>
              <a:rPr lang="en-US" sz="2400" dirty="0"/>
              <a:t>7 Then they were all amazed and marveled, saying to one another, "Look, are not </a:t>
            </a:r>
            <a:r>
              <a:rPr lang="en-US" sz="2400" b="1" u="sng" dirty="0">
                <a:solidFill>
                  <a:srgbClr val="C00000"/>
                </a:solidFill>
              </a:rPr>
              <a:t>all these who speak </a:t>
            </a:r>
            <a:r>
              <a:rPr lang="en-US" sz="2400" dirty="0"/>
              <a:t>Galileans? </a:t>
            </a:r>
          </a:p>
          <a:p>
            <a:r>
              <a:rPr lang="en-US" sz="2400" dirty="0"/>
              <a:t>8 And how is it that we hear, each in our own language in which we were born? </a:t>
            </a:r>
          </a:p>
        </p:txBody>
      </p:sp>
    </p:spTree>
    <p:extLst>
      <p:ext uri="{BB962C8B-B14F-4D97-AF65-F5344CB8AC3E}">
        <p14:creationId xmlns:p14="http://schemas.microsoft.com/office/powerpoint/2010/main" val="1230156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churchesofchristinasia.org/windsong/virtual/album/slides/Adult%20Bible%20Class%202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5019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00" y="228600"/>
            <a:ext cx="784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Not All Classes Are </a:t>
            </a:r>
            <a:r>
              <a:rPr lang="en-US" sz="3200" b="1" i="1" dirty="0" smtClean="0"/>
              <a:t>Quality</a:t>
            </a:r>
            <a:r>
              <a:rPr lang="en-US" sz="3200" b="1" dirty="0" smtClean="0"/>
              <a:t> Bible Classes</a:t>
            </a:r>
            <a:endParaRPr lang="en-US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39878" y="1659285"/>
            <a:ext cx="7696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</a:rPr>
              <a:t>Pooling of ignorance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</a:rPr>
              <a:t>Discussion of opinion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</a:rPr>
              <a:t>Little discussion of the text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</a:rPr>
              <a:t>Read the workbook to class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</a:rPr>
              <a:t>Teacher unprepared to truly instruct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</a:rPr>
              <a:t>Students not ready for lesson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</a:rPr>
              <a:t>Fail to learn the point of the text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</a:rPr>
              <a:t>Clueless on Bible periods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</a:rPr>
              <a:t>Read a few verses: “Means what it says”</a:t>
            </a:r>
            <a:endParaRPr lang="en-US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94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78459" y="524470"/>
            <a:ext cx="6006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Better Bible Classes</a:t>
            </a:r>
          </a:p>
        </p:txBody>
      </p:sp>
      <p:pic>
        <p:nvPicPr>
          <p:cNvPr id="5122" name="Picture 2" descr="http://cdn.eurweb.com/wp-content/uploads/2010/07/BibleScho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11" y="4343400"/>
            <a:ext cx="3668289" cy="24340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bible class notebook 5 Questions to Make Every Bible Class Zi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54" b="24007"/>
          <a:stretch/>
        </p:blipFill>
        <p:spPr bwMode="auto">
          <a:xfrm>
            <a:off x="4724400" y="4343400"/>
            <a:ext cx="4295017" cy="24164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09700" y="1676400"/>
            <a:ext cx="6629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Improve our  Bible class program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Encourage more to be teachers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Provide any needed help to our teachers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Solicit input for </a:t>
            </a:r>
            <a:r>
              <a:rPr lang="en-US" sz="2800" b="1" i="1" u="sng" dirty="0" smtClean="0"/>
              <a:t>ALL</a:t>
            </a:r>
            <a:r>
              <a:rPr lang="en-US" sz="2800" dirty="0" smtClean="0"/>
              <a:t> for improvements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704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20884" y="242886"/>
            <a:ext cx="8229600" cy="1252728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Things Planned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41804">
            <a:off x="892934" y="2490767"/>
            <a:ext cx="2837301" cy="373617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6" name="Straight Connector 5"/>
          <p:cNvCxnSpPr/>
          <p:nvPr/>
        </p:nvCxnSpPr>
        <p:spPr>
          <a:xfrm>
            <a:off x="4572000" y="2362200"/>
            <a:ext cx="0" cy="419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4568594" y="2523986"/>
            <a:ext cx="4575405" cy="4410214"/>
            <a:chOff x="4568594" y="2523986"/>
            <a:chExt cx="4575405" cy="4410214"/>
          </a:xfrm>
        </p:grpSpPr>
        <p:sp>
          <p:nvSpPr>
            <p:cNvPr id="7" name="TextBox 6"/>
            <p:cNvSpPr txBox="1"/>
            <p:nvPr/>
          </p:nvSpPr>
          <p:spPr>
            <a:xfrm>
              <a:off x="4568594" y="2523986"/>
              <a:ext cx="456574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i="1" dirty="0" smtClean="0">
                  <a:solidFill>
                    <a:srgbClr val="0070C0"/>
                  </a:solidFill>
                </a:rPr>
                <a:t>Teacher’s Meeting</a:t>
              </a:r>
              <a:endParaRPr lang="en-US" sz="4400" i="1" dirty="0">
                <a:solidFill>
                  <a:srgbClr val="0070C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635684" y="3491805"/>
              <a:ext cx="450831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rgbClr val="002060"/>
                  </a:solidFill>
                </a:rPr>
                <a:t>Sunday Night</a:t>
              </a:r>
            </a:p>
            <a:p>
              <a:pPr algn="ctr"/>
              <a:r>
                <a:rPr lang="en-US" sz="2800" dirty="0" smtClean="0">
                  <a:solidFill>
                    <a:srgbClr val="002060"/>
                  </a:solidFill>
                </a:rPr>
                <a:t>March 16</a:t>
              </a:r>
            </a:p>
            <a:p>
              <a:pPr algn="ctr"/>
              <a:r>
                <a:rPr lang="en-US" sz="2800" dirty="0" smtClean="0">
                  <a:solidFill>
                    <a:srgbClr val="002060"/>
                  </a:solidFill>
                </a:rPr>
                <a:t>After Services</a:t>
              </a:r>
              <a:endParaRPr lang="en-US" sz="2800" dirty="0">
                <a:solidFill>
                  <a:srgbClr val="002060"/>
                </a:solidFill>
              </a:endParaRPr>
            </a:p>
          </p:txBody>
        </p:sp>
        <p:pic>
          <p:nvPicPr>
            <p:cNvPr id="9" name="Picture 2" descr="http://adamsptsa.org/images/meeting%20clipart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0" y="4658002"/>
              <a:ext cx="3034930" cy="227619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500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78459" y="524470"/>
            <a:ext cx="6006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Better Bible Classes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1524000"/>
            <a:ext cx="632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Material</a:t>
            </a:r>
          </a:p>
        </p:txBody>
      </p:sp>
      <p:pic>
        <p:nvPicPr>
          <p:cNvPr id="5122" name="Picture 2" descr="http://cdn.eurweb.com/wp-content/uploads/2010/07/BibleScho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11" y="4343400"/>
            <a:ext cx="3668289" cy="24340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bible class notebook 5 Questions to Make Every Bible Class Zi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54" b="24007"/>
          <a:stretch/>
        </p:blipFill>
        <p:spPr bwMode="auto">
          <a:xfrm>
            <a:off x="4724400" y="4343400"/>
            <a:ext cx="4295017" cy="24164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9477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228600"/>
            <a:ext cx="822959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Material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3399" y="1498687"/>
            <a:ext cx="830579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Purpose: teach the Bible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“The Sunday school is a part – not apart from – the church. The church’s purpose, therefore, is the purpose of the Sunday school.” (Guy P. Leavitt, </a:t>
            </a:r>
            <a:r>
              <a:rPr lang="en-US" sz="2400" dirty="0" smtClean="0"/>
              <a:t>Teach with Success</a:t>
            </a:r>
            <a:r>
              <a:rPr lang="en-US" sz="2400" i="1" dirty="0" smtClean="0"/>
              <a:t>, 25)</a:t>
            </a:r>
            <a:r>
              <a:rPr lang="en-US" sz="2400" dirty="0" smtClean="0"/>
              <a:t> </a:t>
            </a:r>
            <a:endParaRPr lang="en-US" sz="2400" i="1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Church is spread the truth (1 Tim. 3:15)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Two fold: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Teach all nations – Evangelism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Teach them to observe - Nurturing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Are, after all, </a:t>
            </a:r>
            <a:r>
              <a:rPr lang="en-US" sz="2400" b="1" i="1" dirty="0" smtClean="0"/>
              <a:t>BIBLE</a:t>
            </a:r>
            <a:r>
              <a:rPr lang="en-US" sz="2400" i="1" dirty="0" smtClean="0"/>
              <a:t> classes</a:t>
            </a:r>
            <a:endParaRPr lang="en-US" sz="2400" i="1" dirty="0"/>
          </a:p>
        </p:txBody>
      </p:sp>
      <p:pic>
        <p:nvPicPr>
          <p:cNvPr id="5" name="Picture 5" descr="open_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5322252"/>
            <a:ext cx="2400300" cy="1535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601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228600"/>
            <a:ext cx="822959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Material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3399" y="1498687"/>
            <a:ext cx="83057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Purpose: teach the Bible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Principal Subject: Bible Text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Any passage – tells what is to be preached or taught – applies to Bible classes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Sound doctrine (Titus 2:1)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Word (2 Tim. 4:2)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Gospel (1 Cor. 1:17)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Forbidden to preach any other (Gal. 1:6-9)</a:t>
            </a:r>
          </a:p>
        </p:txBody>
      </p:sp>
      <p:pic>
        <p:nvPicPr>
          <p:cNvPr id="5" name="Picture 5" descr="open_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5322252"/>
            <a:ext cx="2400300" cy="1535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904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228600"/>
            <a:ext cx="822959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Material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3399" y="1498687"/>
            <a:ext cx="83057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Purpose: teach the Bible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Principal Subject: Bible Text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Any passage – tells what is to be preached or taught – applies to Bible classes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Not: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Opinions / personal convictions (Rom. 14)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Words of men (workbooks, comments)</a:t>
            </a:r>
          </a:p>
        </p:txBody>
      </p:sp>
      <p:pic>
        <p:nvPicPr>
          <p:cNvPr id="5" name="Picture 5" descr="open_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5322252"/>
            <a:ext cx="2400300" cy="1535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175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553524"/>
            <a:ext cx="2684221" cy="196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152" y="1592533"/>
            <a:ext cx="1571625" cy="210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92283">
            <a:off x="1190170" y="2395052"/>
            <a:ext cx="1628775" cy="211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5846">
            <a:off x="1206802" y="3603380"/>
            <a:ext cx="1571625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8877">
            <a:off x="2258144" y="4342797"/>
            <a:ext cx="1549656" cy="2102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88" y="4448175"/>
            <a:ext cx="1381125" cy="210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81400" y="457200"/>
            <a:ext cx="5181600" cy="107721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Workbooks  - Should Be Used As Aids</a:t>
            </a:r>
            <a:endParaRPr lang="en-US" sz="3200" b="1" dirty="0"/>
          </a:p>
        </p:txBody>
      </p:sp>
      <p:sp>
        <p:nvSpPr>
          <p:cNvPr id="3" name="Right Arrow 2"/>
          <p:cNvSpPr/>
          <p:nvPr/>
        </p:nvSpPr>
        <p:spPr>
          <a:xfrm>
            <a:off x="3352800" y="2611261"/>
            <a:ext cx="3200400" cy="1981201"/>
          </a:xfrm>
          <a:prstGeom prst="right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Drive Student To: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5" descr="open_bibl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895600"/>
            <a:ext cx="2184905" cy="139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7887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228600"/>
            <a:ext cx="822959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Material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3399" y="1498687"/>
            <a:ext cx="830579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Purpose: teach the Bible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Principal Subject: Bible Text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Props: help learn the Text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Aids / activities / props/ illustrations should not be the focus of the class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Focus – learning the Bible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Ill: Study about flood, Noah &amp; ark</a:t>
            </a:r>
          </a:p>
          <a:p>
            <a:pPr marL="1428750" lvl="2" indent="-514350">
              <a:buFont typeface="Arial" pitchFamily="34" charset="0"/>
              <a:buChar char="•"/>
            </a:pPr>
            <a:r>
              <a:rPr lang="en-US" sz="2400" i="1" dirty="0" smtClean="0"/>
              <a:t>Have drawing of ark</a:t>
            </a:r>
          </a:p>
          <a:p>
            <a:pPr marL="1428750" lvl="2" indent="-514350">
              <a:buFont typeface="Arial" pitchFamily="34" charset="0"/>
              <a:buChar char="•"/>
            </a:pPr>
            <a:r>
              <a:rPr lang="en-US" sz="2400" i="1" dirty="0" smtClean="0"/>
              <a:t>Talk about size of ark</a:t>
            </a:r>
          </a:p>
          <a:p>
            <a:pPr marL="1428750" lvl="2" indent="-514350">
              <a:buFont typeface="Arial" pitchFamily="34" charset="0"/>
              <a:buChar char="•"/>
            </a:pPr>
            <a:r>
              <a:rPr lang="en-US" sz="2400" i="1" dirty="0" smtClean="0"/>
              <a:t>Model would be helpful</a:t>
            </a:r>
          </a:p>
          <a:p>
            <a:pPr marL="1428750" lvl="2" indent="-514350">
              <a:buFont typeface="Arial" pitchFamily="34" charset="0"/>
              <a:buChar char="•"/>
            </a:pPr>
            <a:r>
              <a:rPr lang="en-US" sz="2400" i="1" dirty="0" smtClean="0"/>
              <a:t>Main point: learn story &amp; use of it!</a:t>
            </a:r>
            <a:endParaRPr lang="en-US" sz="2400" dirty="0" smtClean="0"/>
          </a:p>
        </p:txBody>
      </p:sp>
      <p:pic>
        <p:nvPicPr>
          <p:cNvPr id="5" name="Picture 5" descr="open_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5322252"/>
            <a:ext cx="2400300" cy="1535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75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228600"/>
            <a:ext cx="822959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Material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3399" y="1498687"/>
            <a:ext cx="830579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Purpose: teach the Bible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Principal Subject: Bible Text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Props: help learn the Text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Parallel: Class on constitution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Goal: learn and know constitution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Any study aid (books, workbooks, articles, videos, drawings, etc.) should drive student to constitution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Reading &amp; studying ABOUT it – not same as reading and studying IT!</a:t>
            </a:r>
            <a:endParaRPr lang="en-US" sz="2400" dirty="0" smtClean="0"/>
          </a:p>
        </p:txBody>
      </p:sp>
      <p:pic>
        <p:nvPicPr>
          <p:cNvPr id="2050" name="Picture 2" descr="http://t1.gstatic.com/images?q=tbn:ANd9GcRcnXmloq9HCEabNlf6hAqxLBI-su_fKE3GJTgl9qDMcDBMa1p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648200"/>
            <a:ext cx="2619375" cy="17430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784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228600"/>
            <a:ext cx="822959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Material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3399" y="1498687"/>
            <a:ext cx="8305799" cy="261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b="1" dirty="0" smtClean="0"/>
              <a:t>Purpose: teach the Bible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b="1" dirty="0" smtClean="0"/>
              <a:t>Principal Subject: Bible Text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b="1" dirty="0" smtClean="0"/>
              <a:t>Props: help learn the Text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b="1" dirty="0" smtClean="0"/>
              <a:t>Parallel: Class on constitution</a:t>
            </a:r>
            <a:endParaRPr lang="en-US" sz="2800" dirty="0" smtClean="0"/>
          </a:p>
        </p:txBody>
      </p:sp>
      <p:pic>
        <p:nvPicPr>
          <p:cNvPr id="5" name="Picture 5" descr="open_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5322252"/>
            <a:ext cx="2400300" cy="1535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1143000" y="4495800"/>
            <a:ext cx="4648200" cy="19050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Summary:</a:t>
            </a:r>
          </a:p>
          <a:p>
            <a:pPr algn="ctr"/>
            <a:r>
              <a:rPr lang="en-US" sz="36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  the Bible!</a:t>
            </a:r>
            <a:endParaRPr lang="en-US" sz="36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491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71600" y="1524000"/>
            <a:ext cx="6324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Material</a:t>
            </a:r>
          </a:p>
          <a:p>
            <a:pPr marL="400050" indent="-400050" algn="ctr">
              <a:buFont typeface="+mj-lt"/>
              <a:buAutoNum type="romanUcPeriod"/>
            </a:pP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Teachers</a:t>
            </a:r>
          </a:p>
        </p:txBody>
      </p:sp>
      <p:pic>
        <p:nvPicPr>
          <p:cNvPr id="5122" name="Picture 2" descr="http://cdn.eurweb.com/wp-content/uploads/2010/07/BibleScho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11" y="4343400"/>
            <a:ext cx="3668289" cy="24340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bible class notebook 5 Questions to Make Every Bible Class Zi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54" b="24007"/>
          <a:stretch/>
        </p:blipFill>
        <p:spPr bwMode="auto">
          <a:xfrm>
            <a:off x="4724400" y="4343400"/>
            <a:ext cx="4295017" cy="24164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578459" y="524470"/>
            <a:ext cx="6006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Better Bible Classes</a:t>
            </a:r>
          </a:p>
        </p:txBody>
      </p:sp>
    </p:spTree>
    <p:extLst>
      <p:ext uri="{BB962C8B-B14F-4D97-AF65-F5344CB8AC3E}">
        <p14:creationId xmlns:p14="http://schemas.microsoft.com/office/powerpoint/2010/main" val="171032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t2.gstatic.com/images?q=tbn:ANd9GcRuFX6wp-nj2Ej67MFvnb4DT9viLnhkE-04oYgMzO5ChDUupXM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74" y="4624969"/>
            <a:ext cx="2219325" cy="205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9600" y="228600"/>
            <a:ext cx="822959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Teachers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399" y="1498687"/>
            <a:ext cx="830579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Teaching is serious business (Jas. 3:1)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Not everyone should be teaching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Not everyone is qualified (2 Tim. 2:2)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Guiding souls destined for eternity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Success or failure of class – relies heavily on teacher</a:t>
            </a:r>
          </a:p>
          <a:p>
            <a:pPr marL="1428750" lvl="2" indent="-514350">
              <a:buFont typeface="Arial" pitchFamily="34" charset="0"/>
              <a:buChar char="•"/>
            </a:pPr>
            <a:r>
              <a:rPr lang="en-US" sz="2400" dirty="0" smtClean="0"/>
              <a:t>“No matter what material is being used, no matter what system of teaching a congregation is using, each individual teacher makes the system either succeed or fail in his classroom, based upon his degree of preparedness” (Bob Waldron)</a:t>
            </a:r>
          </a:p>
          <a:p>
            <a:pPr marL="1428750" lvl="2" indent="-514350">
              <a:buFont typeface="Arial" pitchFamily="34" charset="0"/>
              <a:buChar char="•"/>
            </a:pPr>
            <a:r>
              <a:rPr lang="en-US" sz="2400" dirty="0" smtClean="0"/>
              <a:t>May have to add “meat” </a:t>
            </a:r>
          </a:p>
          <a:p>
            <a:pPr marL="1428750" lvl="2" indent="-514350">
              <a:buFont typeface="Arial" pitchFamily="34" charset="0"/>
              <a:buChar char="•"/>
            </a:pPr>
            <a:r>
              <a:rPr lang="en-US" sz="2400" dirty="0" smtClean="0"/>
              <a:t>May have to add  scripture</a:t>
            </a:r>
          </a:p>
          <a:p>
            <a:pPr marL="1428750" lvl="2" indent="-514350">
              <a:buFont typeface="Arial" pitchFamily="34" charset="0"/>
              <a:buChar char="•"/>
            </a:pPr>
            <a:r>
              <a:rPr lang="en-US" sz="2400" dirty="0" smtClean="0"/>
              <a:t>May have to develop thought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0534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t3.gstatic.com/images?q=tbn:ANd9GcSXiNeTcQok-QU07dZvmKt7efZXQKT1ja7SCj4tc-4-4wc2wiAzr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724399"/>
            <a:ext cx="2228850" cy="205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9600" y="228600"/>
            <a:ext cx="822959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Teachers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399" y="1498686"/>
            <a:ext cx="83057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Teaching is serious business (Jas. 3:1)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Christians are to be teachers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Great commission to individuals (Matt. 28:18-20)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Those scattered spread work (Acts 8:4)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Time grow and develop skills (Heb. 5:12-14)</a:t>
            </a:r>
            <a:endParaRPr lang="en-US" sz="2400" dirty="0"/>
          </a:p>
        </p:txBody>
      </p:sp>
      <p:sp>
        <p:nvSpPr>
          <p:cNvPr id="2" name="Rounded Rectangle 1"/>
          <p:cNvSpPr/>
          <p:nvPr/>
        </p:nvSpPr>
        <p:spPr>
          <a:xfrm>
            <a:off x="1066800" y="4114800"/>
            <a:ext cx="4648200" cy="205740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Take Your Turn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Give Other Teachers a Break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Who Want to be in Class</a:t>
            </a:r>
          </a:p>
          <a:p>
            <a:pPr algn="ctr"/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/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(Matt. 7:12)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666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t2.gstatic.com/images?q=tbn:ANd9GcRuFX6wp-nj2Ej67MFvnb4DT9viLnhkE-04oYgMzO5ChDUupXM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74" y="4624969"/>
            <a:ext cx="2219325" cy="205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9600" y="228600"/>
            <a:ext cx="822959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Teachers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399" y="1498686"/>
            <a:ext cx="830579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Teaching is serious business (Jas. 3:1)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Christians are to be teachers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Teachers should strive to improve skills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Should be “able to teach” (2 Tim. 2:24)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Same as qual. for elders (1 Tim. 3:2)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Means “skillful in teaching” (Thayer)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“Determining who needs the milk and who needs the meat in their spiritual diet and presenting it in an appealing manner requires some skill.” (Binkley and </a:t>
            </a:r>
            <a:r>
              <a:rPr lang="en-US" sz="2400" i="1" dirty="0" err="1" smtClean="0"/>
              <a:t>Broadwell</a:t>
            </a:r>
            <a:r>
              <a:rPr lang="en-US" sz="2400" i="1" dirty="0" smtClean="0"/>
              <a:t>, </a:t>
            </a:r>
            <a:r>
              <a:rPr lang="en-US" sz="2400" dirty="0" smtClean="0"/>
              <a:t>Success at Bible Teaching, 5)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300323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724400"/>
            <a:ext cx="2232025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9600" y="228600"/>
            <a:ext cx="822959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Teachers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399" y="1498686"/>
            <a:ext cx="830579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Teaching is serious business (Jas. 3:1)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Christians are to be teachers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Teachers should strive to improve skills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Teacher’s job: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Explain – give the sense (Neh. 8:8)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Instruct – teach (2 Tim. 2:2, 24)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Help student to see application (Deut. 31:12-13; </a:t>
            </a:r>
            <a:r>
              <a:rPr lang="en-US" sz="2400" i="1" dirty="0" err="1" smtClean="0"/>
              <a:t>Lk</a:t>
            </a:r>
            <a:r>
              <a:rPr lang="en-US" sz="2400" i="1" dirty="0" smtClean="0"/>
              <a:t>. 10:26-28, 37)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Not:</a:t>
            </a:r>
          </a:p>
          <a:p>
            <a:pPr marL="1428750" lvl="2" indent="-514350">
              <a:buFont typeface="Arial" pitchFamily="34" charset="0"/>
              <a:buChar char="•"/>
            </a:pPr>
            <a:r>
              <a:rPr lang="en-US" sz="2400" dirty="0" smtClean="0"/>
              <a:t>Merely to moderate / referee</a:t>
            </a:r>
          </a:p>
          <a:p>
            <a:pPr marL="1428750" lvl="2" indent="-514350">
              <a:buFont typeface="Arial" pitchFamily="34" charset="0"/>
              <a:buChar char="•"/>
            </a:pPr>
            <a:r>
              <a:rPr lang="en-US" sz="2400" dirty="0" smtClean="0"/>
              <a:t>Merely to guide discussion / start it</a:t>
            </a:r>
          </a:p>
          <a:p>
            <a:pPr marL="1428750" lvl="2" indent="-514350">
              <a:buFont typeface="Arial" pitchFamily="34" charset="0"/>
              <a:buChar char="•"/>
            </a:pPr>
            <a:r>
              <a:rPr lang="en-US" sz="2400" dirty="0" smtClean="0"/>
              <a:t>Merely to fill time / cover all questions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Help student see how all fits together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4676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1774" y="25652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Waldron’s  Illustration of Bible Study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pic>
        <p:nvPicPr>
          <p:cNvPr id="11266" name="Picture 2" descr="http://outreachconnections.org/wp-content/uploads/2011/07/puzzle_pieces300x19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710" y="2590800"/>
            <a:ext cx="5399093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bleon1.files.wordpress.com/2011/10/bob-sandra-199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74" t="25225" r="21046" b="30331"/>
          <a:stretch/>
        </p:blipFill>
        <p:spPr bwMode="auto">
          <a:xfrm>
            <a:off x="332042" y="256520"/>
            <a:ext cx="734758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45674" y="1759803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Bible Stories, Books, Chapters &amp; Verses</a:t>
            </a:r>
          </a:p>
          <a:p>
            <a:pPr algn="ctr"/>
            <a:r>
              <a:rPr lang="en-US" sz="2400" dirty="0" smtClean="0"/>
              <a:t>Are like pieces of a jigsaw puzzle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76159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1606" y="25652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Waldron’s  Illustration of Bible Study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pic>
        <p:nvPicPr>
          <p:cNvPr id="11268" name="Picture 4" descr="http://bleon1.files.wordpress.com/2011/10/bob-sandra-199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74" t="25225" r="21046" b="30331"/>
          <a:stretch/>
        </p:blipFill>
        <p:spPr bwMode="auto">
          <a:xfrm>
            <a:off x="332042" y="256520"/>
            <a:ext cx="734758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45674" y="1759803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Bible Stories, Books, Chapters &amp; Verses</a:t>
            </a:r>
          </a:p>
          <a:p>
            <a:pPr algn="ctr"/>
            <a:r>
              <a:rPr lang="en-US" sz="2400" dirty="0" smtClean="0"/>
              <a:t>Are like pieces of a jigsaw puzzle</a:t>
            </a:r>
            <a:endParaRPr lang="en-US" sz="2400" dirty="0"/>
          </a:p>
        </p:txBody>
      </p:sp>
      <p:sp>
        <p:nvSpPr>
          <p:cNvPr id="3" name="AutoShape 2" descr="data:image/jpeg;base64,/9j/4AAQSkZJRgABAQAAAQABAAD/2wCEAAkGBhAQEBAQDQ8QDg8QEA8PEA8PDw8QEA8PFBAWFRQQEhUXHCgeFxkjGhQVHy8gIycqLC0sFx4xNTAqNSYrLCkBCQoKDgwOGg8PGikkHyQpKSksLCouLS0tMSksKS0sKSksLCwpLCksKS8sLC0sLC0sKSksLCw0KSwpLCwsLCksKf/AABEIAMkA+gMBIgACEQEDEQH/xAAcAAABBAMBAAAAAAAAAAAAAAAAAQQFBwMGCAL/xABLEAABAwIBCAMMBggDCQAAAAABAAIDBBEFBgcSITFRYXEyQYETFCJTcnORk6GxstEWMzRSkrMII0JUYoLB0hUkokNEY3SDo8Lw8f/EABsBAAICAwEAAAAAAAAAAAAAAAADAQYCBAUH/8QANREAAgEDAAYHBwQDAQAAAAAAAAECAwQRBQYSEzFBITJRYXGh0RY0UlOBweEigpGxFCNy8P/aAAwDAQACEQMRAD8AvFCEIAEIQgAQUJCgDjfK7HZ6ysqJqmRz3GaTRBcS2NgcQ1jB1AAAdihk5xP6+bzsnxlOGDUOQXS0fYO8cltYwYTlskckUnZFl1/Z1/M8vyL3vcRqFJWS2U+zj+Z5fkN93EYhSdkWU+zb+Z5fkN93Ea0kaxqI61smT+cbE6FwNPVylg2wyuMsJG7Qde3MWPFR1lgqYBYkCxCRc6v1KNN1IzTx08MEqqm8HUGbXOZDjEThoiCriAM0F7gtOrusZ6231W2g6jtBO6rkrNRir6fGKFzCQJJm07x1OZL4BB7SDzAXWqrY4F4llaxpc9wa1oLnOcQGtaBckk7AAvarjP1jL6fCXMjJaaqeOncRqPc9F0jh29zA5EoA0rLvP/M57ocGAiiBLe+3tDpJOq8bXamN4kE8lV9bldXzOLpq6qkJ1+FUS27Bew7FG08Wk63aVINgaNgC7ejtDVr6LnFpR4ZYudRR6DAcaqf3mf10nzXk4vUePm9bJ8080BuHoCNAbh6AuutU6nzV/DF79dgxOJz+Ol9Y/wCa8nEJvGyesf8ANSGgNw9ARoDcPQsvZKp81fx+SN+uwjjWSeMf+N3zXk1D/vu/EVKaA3D0I0RuHoU+yU/mr+PyG/7iJMjt59JSaR23N+al9Ebgo+vHhdi52ktAuxo71zz0pYxj7mcKu08YOk8w2NzVWFnviR0pgqZIGOeS53cxHG9rSTrNtMjlZWOqh/R6xCGPDJxLLHGTWyEB72tNu4Q67E8FaH+N037zB61nzVbHD5CEIAEIQgASFKkKAOJ8T+vm87J8ZThmwcgm+J/Xzedk+MrOzYOQVl1f68/BCavI9IQhW1MQKhIlWSZAJUi8yyaIJROrGnBzlwXSCWT0XAbTZNqiqBFm+lYPCeQAC5xNgACSTuAU/heQtVNYyN73Zvk6XYzb6bKmXunaleLp01iL6O/BsxpJdLMeRFE6Ssic24EJ7sXDVo6PR179Ky6TyIynfMTT1DtN4bpRyHpOA2tdvPXfmqvwXBIqSPQiGs63vPSed54cFueQNO51Y1wGqNkjnHmNED0n2KvDSzlXmfXBH1OEPdGC51LLHVEAXJY0OY/sDXl38qsNeZIw4EOAIIIIIuCDtBHWEAcRwS6Jv6VIxzNdsPZ1q2Mu/wBH+TTfPgzmljiXGjkdolh3QvOojcHWtvKqHF8BqqN+hWU8tO/qErHN0uLSdThxF129G6Zq2K2Ek45zj0YudNSHKVMqOpJOi7XuKer0XR99TvaW9p+DXYzUlFxeGCEIXRFghCEACj8Q6XYpBR+IdLsVZ1n9y/cvuPo9Y33Nx9lk8+78ti2tapm4+yyefd+WxbWvNDcLxQhCABCEIAEhSpCgDifFPr5vOyfGVnZsHILBin183nZPjKzM2DkrHoHrz8EJq8j0hCFa0xAqEIWaYCrDVC7eWtZkhF9SwuaW+oyp9qwCeHkz5IVzYayJ0lg06TC47G6QsHcNdlbMbC4gNBcSbAAXJO4AKkJoS08OordMgM58uGStM0Qq4g3QAc7RkiB643a+rqPLUvNalOVKThNYaNxPJcGGZA1MtjNanZ/F4T7eSNnaQt6wXAoqRmhECSbF73dJ5G/hwWq4HnqwepA0qnvV5tdlU0x2/nF2e1bbRY3TT/Z6mCa+zuU0b/hKWSPkJLqMxLKiipgTU1lPDbqkmjaewXuUASirvPriUMWESxyhjpJ3xRwNcASHh4e57esWa06xvG9RmVP6QdDAHMw5jq2XWA9wdFA07yT4TuQA5qi8psqqrEpzPWymR+xrRqjibfoRt/ZHv67oAjaUXeFKJrR09tZ2n2BOV6bq7aTt7XM1hyecd3I06ssy6BUIQrIIBCEIAFH4h0uxSCj8Q6XYqzrP7l+5fcfR6xvubj7LJ5935bFta1TNx9lk8+78ti2teaG4XihCZYtjNPSRGarmjgibqL5HBov1AbzwGtAD1CqzFP0h8MicWwRVNUB+21jI2HlpnS9inMjc7uHYnIIY3SU9QejDUBrTJYXPc3NJDjw1HggDd0hSpCgDifFPr5vOyfGVmZsHILDin183nZPjKys2DkFYdB9efghVU9JUiUK1IQCVIlTUQASpAlTUQBaDt1pvJR/dPYU5Qte4saF0sVI/XmZKTjwI91O4dXoXixG8exSiLLi1NWoPqTa8Vn0Gb7uI3u79mk63lFeQ0nYD6FKaI3D0JVjDVh5/VU8vyG+7hgyjceHNOoaUN4neswQu7ZaEtbZ7WNp9r9BUqkpCoQhd9ChUITd9a0bNfJIuLyhbLNaSRKi5cBwhNmV7TtBHFOQVja31vdJujJPASi48QUfiHS7FIKPxDpdi42s/uX7l9xtHrG+5uPssnn3flsW1rVM3H2WTz7vy2La15obhdGI4hHTwyTzuDIomOke49TWi5/8Ai5OzgZeT4tVOlkLmQMJbTwX8GJm873naT2bAFav6RWVJjhgw+N1jOe7z28Ux1o2ngXgn+RUPTRXOvYE6hRlWqKnHiyG8LIMpnHhzSRSvie17HFj2ODmuabOa5puHA9RBT5NauPXdd3SGiYW9Dbp5bXEVCpl4Z11kHlJ/iOH01Ubab2aMoHVMw6Mmrq1gkcCFPlc05n86MeFGSnrQ80kzhIHsGkYJbWJ0etrgG3trGiNq3vLfPrQikljwyR89TKx0bHdykjZDpCxkJeBcgHUBfXa6rg4oHEXAzSkawZZCDw0ys7Ng5BMmNuQE+Vl0FTf658uhCarBKkSqzpCQSoQmIgAlQhNRAqEITUQKhCE1AKhCExEChCAhNRAqELHPJotJ9HNFWrGjTlUlwSyCWXga1tRc6I2DbxTvBcmp6u5iADAbGR5s2+4dZPJM8OoXTzRxM6Ujg2+4dbjyFyrhoaJkMbIohZjAAN/Enidq8ivLud3WdWfPyXYb8YqKwiqcfyeko3NbIWvD23a9t7EjaNfWNXpWKgluC09WzkrSylyOnrqKaWCMuNKDNfrdYeHGze7R124Dgqhhl0Tf/wBstjRV5/h3Maj4cH4MicdqOCWUdX9LsCc9/Mt18rJhI8uJO9WbWLSVvWt40qUlJt56OxCaMGnlli5uR/lX8Z3flsW1KKyYw009LFG4WfYveNznG9uzUOxSqoxsmh55MWNRjNXru2FzaZo3CJoDh+Mv9K1elbZvNesfrO7VdTN42onk/FI4/wBV6jFgOQVh0BS2q8p9i/sVVfQKUjmgixXpIrhOCkmnwNcZvpD1a15FM7cnyFwp6Dt3LKyu4bvWYoodHmsiEWXVo0IUYqEFhC28ghKhOSIBCEqYkAICEJiRAqEJUxEAhCE1EChCEJiAVCEJqIFTTEHagO1O0wrz4Q4BcTWGru7GSXNpeYyksyNlzcUelNLKf9mwNHlPO30NPpVmYbQOnljhZte4C/3R1uPIXPYtIzbw2p5X/elt2NYP7irhzb0F3zTkdACNvN2tx9AHpXmJum60FCyGNsUQsxgsOO8niTrVR5eZghPK+owmSOBzyXPpZbti0jrJicAdEH7pFtxA1K5UIA5SxLM7i9O0vlpmiMEAyNnhc0X2Xs69uxP8nMhRA5stS5skjdbWN1safvEnpH2LpmppmSMdHI0OY8FrmnYQVpVbm2OkTBOA07GyNNxw0ht9CANIW/0eQbTHGXkB5YwuBGx2iLj0rNgWQbIXtlneJntN2tDbMDupxvrK2xAHEE7SHOB2hzged9aft2DkE4y0w40+I1sJFtCqnA8gyEtP4SE2hddo5Kz6uyW8nHtS8hNXgekIQrczXEQsT6oDZrXltYOsWXNlpK1UtlzRnsS7DOhDSDrCLLeWJLKMQQlQssEAhCFmkAJUIWaQAlQhMSIBKkSpiRAJUiVNRAJQkSpiAFH13T7ApBMsQbrB4LgaywcrLK5NP7DaPWN+zeOHeh4TPv8Ahar0zfwaNGHeMkkd6LNHwrn3NrV+DPF1gskHIjRPub6V0dkcP8jT+S743LzQ3CZQhaDlpnlw/DXugGnV1LdT4oS3Rjd92SQ6geAuR1gIA35Co2P9JfwvCwyzP4aq7rdsdlZORWcehxZp71eWTNF308oDZWjZpCxs5t+sHnZAG0oQhAHOP6QmTphxCOra39XWRDSP/HiAa4drO5n0qtaOTa3tC6xzi5HNxSglp9QmH62nedjJmg2udxBLTwdwXJdXSSQSvimY6OWJ5Y9jhZzXtNiCtyxuna1o1F9fAxlHaWB6mtZL+yO1emVg69RTWR9ySrLpXSlKdvs0ZZcuPchMINPpJLAsnJqwu7lota22k99w0E7ALbSneOZGT0rO6lzZYxYOLLgsvsJB6uK3zJbDO96WJhFnuHdJN+m7XY8hYdi2TD8ln17JYxZsWg5sj3bBdpsAOsqnGwUNTSWNuop6o3YeRUkFctX60p05U3y4fU16q6cghKhWbAkRKhCySIBCVCzSAEIQs0iBUIQmJACVCExIgEqEJiRAoTetju3lrThFkm7t1c0JUnzWCYvDyeMl8W72qWPcbMN45PId19hsexdWZC1AfRRWN9EyN/1kj2ELkKoh0TwOxWZmyzyjDYjTVsMk8GkHMkic3ukeoDRLXWDhqHWLW614/XozoVHTmsNHQTysotzO1licNw6R8LtGpnIgpz1tc4EukHktBPMtXKrQ57tpLiSSSbknrJK3nO1nDZi9REadsjKanjLWCQAOdI8gveQCQNjQOXFajh8eou36gtvRln/mXMaXLi/AxnLZWTwcPNtovuXvBcZmoqiKppnaE0Lw5p6jva4dbSLgjcSnajK1tnnsK72n9EULSlGrRWOnD5/UVSqOTwzsvJ/GWVlLBVRdCeJkgF76JI1sPEG47FIqpMxWVbe8IaOW7S2WZsTybtN36Wgdxu42VtqoGwC0POHmkpcWImD+9asDR7u1gc2UAahK3VpW2A3uBv1Bb4hAHMGMZicWp9JzGQ1MbQXaUMoB0R16L7G/AXTXJ7IJzHtlqy2zSHNiadK5GwvOy3ALqlarjGQEMrnPheYHONy3RDoyeA1EIArhW1k/hfe9IyMizywvk8twufRqHYoPB833c5WyVErZAwhwY1pAcRs0iergtxk2HkfcgDiGTpHmfepFuwKPm6bvKPvUi3YFbNW+tU+n3EVuQISoVwwa4iVCFlgAQhKskiBEqFikqmt4ngl1q9KhHaqySXeSk3wMqVMXV56gAvBq37/YuNU1jtIPEdp+C9RioyZIpVGirfvXtte7rAKyp6y2j6ykvp6MHRkP0JsyuadupOWuB1g3Xdtb63ul/qmn3c/4FSi48RUIQt8wPMkYcLFM34ef2TfmnyFy73RVtePNWPT2roYyM5R4DGOgP7RACetaALDYEqFNjou3sc7pdL5viEpuXEFG13TPIe5SSja7p9g9y5WtHua/6X9MzodYsbN44ijBBsRNJY7j4OtX1QZSMdFE5/SdGxztnSLQT7VQeb37H/1pPc1WbQu/VR+bZ8IXmxuFlIQhAAhCEACR+w8ilSOQBxFUdN/lO96kG7ByCYVX1j/Ld8RUg3YOQVt1Z61TwX3EVuQWQhKrpg1hEJUKcACELFVPs0+hKuKqoUpVHyTZKWXgbVFUTqbqHvWfC8DnqTaCMuA6TzqY3m4+7avWT+Gd81McRuGuJLyNug0XNvRbtVt01MyNgZG0MY0WDWiwC8rubqpc1HUqPL/9wN5JJYRp1Dm2bYGonJP3YgAPxO+SloshKIbY3P4ukf8A0stvwnA56p1oGXA6TzqY3mf6DWtyw7NzE2xqJHSn7rPAZ6dp9i1iSn5MhaE7InN4tkf/AFJUdU5t4D9VNIw/xBrx7LFdG0+S9Gzo00R4ubpn/VdODg1P+7w+pj+SAOScUyIqoAXNaJ2D9qK5cBxadfouoKOUtOrVvC7JnyVo39KmjHFgLPhsqnzy5rKaGkfiFE10ckTmd2Ze7XxucG6Wy+kCW6911nTqSpyUoPDQYyVBBOHjj1hZFG0T7OHHUpJep6Ev5XtttT6yeH6mjUjssEIQu2KBCEIAFHV3T7ApFR1f0+wKr60e5r/pf0x9DrFhZvPsZ89J8LFZNG79XH5DPhCrXN39kd5+T4WKxKV36tnkN9wXmxuFqoQhAAhCEACEJEAcSVn1knlv+Ip+zYOQTCu+tk84/wCIp+zYOQVv1X69TwX3NetyFQhKrtg1xEJbIU4IBY6mPSaQNu1ZEJdehGtTlTlwawSnh5GFDXyQSCSF2g9t9dgdR1EEHaFvOT2cWJ0sbcRY5kRcNOWAXIb1+Af6HsWoyUzXbRr3hM56Qt1jWF51faCubVOa/VFc12d6NuNVSOysn62lmp45KB8clMR4Doj4PEHrDr7Qdd9qkVzPmLytfS4iykc4971p7mWE+C2fRvHIBvJGifKG4LphcIaCELWc4uVJw3Dp6pljKAI4QdndnnRaSOu2t1v4UAYcsc5uH4XdtTKZKi1xTQgPl17NLqYPKI4XVJZdZ7qrEYZKWGFlLTSani5lme0EHRLzYNGobB2qvKiokmkc+RzpJZHF73uJc5ziblxJ61njw/7x7At+z0dcXj/0xyu3kYSmo8TDRxkuB6hrUkvLGACwFl6XpWiNG/4FDYby28s06k9pghCF2BYIQhAAo6v6XYFIqOr+l2BVjWf3L9y+4+h1iwM3X2R3n5PgYrAp3eAzyW+5V/m5+yP/AOYf+XGt7hd4LfJHuXmpuFvoQhAAhCEACQpUhQBxLiH10vnJPiKfs2DkEzxeItqJ2uBDmzStIO0EPIIKxCrfv9y72htJU7GU3UTeUuAqpBy4EkhRvfb9/uR32/f7lYvae2+GXl6itzIkkKN77fv9yO+3/e9yPai2+CXl6huWSdkKM76f95HfT/vFHtTb/BLy9Q3DJNYqp4DTfrFgEw75f94pI2Oe4NaHPcdQABcSeAWpeazQqUpU6UHlrGX3kxo4eWSuR0rmYhRvYLujqYZLXtcMeHEX5ArrTAMooqxhLLse22nG43Lb7CD1jiueMjclHU/6+oFpSLMZt7m07Sf4js4KzMhJi2tYBseyRruI0dL3tCpRsloqr/0iIXOwmMtvZlbC5/BpilaCf5nN9KtBRuUWAxV1LNSTg9zmYWEja07WvbxBAI5IA42onAO1qSTjLHIWswuYx1UZ7mSRFUNBMUzd7T1He06woJtS8bCVaNDachY03SqRbWc5QipS2nlEqhRnfj9/sCO/H7/YF3vaq1+GXl6i9xIk0KM78fv9gR36/f7Aj2qtfhl5epG4kSaFGd+v3+wI79fv9gR7VWvwy8vUNxIk1H1/S7F478fv9gWOSUuNzrXH0xpyhe2+6ppp5T6ceo2nTcXlli5ufsr/AD7/AMuNbvE7wRyHuWkZuWnvV/Gd9uPgMW5MdqHIKojy6UJEqABCEIAEIQgDT8czTYTWzOqKil/XPN3ujlli03fec1rrX42uetRk+Y7BGscRSvuGuI/zNRtA8pWGsVV9W/yHfCUAc6DIeh8SfWy/NL9CKHxJ9bL/AHLYY04YgDV/oTQeI/7s39yX6F0HiB62b+5bcxOGIA0n6G0H7u31kv8AcvX0PoP3dv45f7lvbE4YgCvRkjQj/d2fjkP/AJKQpMPhh1Qxxx79BrQTzO0reWLM1AGmwU75CGxtc9x2NYC4+xWBkZkq+nJnqABKW6LGXvoNO0u4n2KYwDoFSgQAqEIQBhqqSOVhjmjZLG4WcyRrXtcNxB1FaJlDmVwqdjzBSMgn2tMckrGEj9ktDtEA7wFYKEAc7VubamhcWTU8kbh1OkkAPEG9iOSb/QWh8U71snzV8ZVfUFVU/aeZQBrn0FofFO9bJ80fQWh8U71snzWxJEAa99BKHxTvWv8Amj6CUPinetf81sKEAa99BKHxTvWv+aBkLQ+Kd62T5rYUiAMNJSMiY2OJoYxuoNGwfNOQ5eEI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data:image/jpeg;base64,/9j/4AAQSkZJRgABAQAAAQABAAD/2wCEAAkGBhAQEBAQDQ8QDg8QEA8PEA8PDw8QEA8PFBAWFRQQEhUXHCgeFxkjGhQVHy8gIycqLC0sFx4xNTAqNSYrLCkBCQoKDgwOGg8PGikkHyQpKSksLCouLS0tMSksKS0sKSksLCwpLCksKS8sLC0sLC0sKSksLCw0KSwpLCwsLCksKf/AABEIAMkA+gMBIgACEQEDEQH/xAAcAAABBAMBAAAAAAAAAAAAAAAAAQQFBwMGCAL/xABLEAABAwIBCAMMBggDCQAAAAABAAIDBBEFBgcSITFRYXEyQYETFCJTcnORk6GxstEWMzRSkrMII0JUYoLB0hUkokNEY3SDo8Lw8f/EABsBAAICAwEAAAAAAAAAAAAAAAADAQYCBAUH/8QANREAAgEDAAYHBwQDAQAAAAAAAAECAwQRBQYSEzFBITJRYXGh0RY0UlOBweEigpGxFCNy8P/aAAwDAQACEQMRAD8AvFCEIAEIQgAQUJCgDjfK7HZ6ysqJqmRz3GaTRBcS2NgcQ1jB1AAAdihk5xP6+bzsnxlOGDUOQXS0fYO8cltYwYTlskckUnZFl1/Z1/M8vyL3vcRqFJWS2U+zj+Z5fkN93EYhSdkWU+zb+Z5fkN93Ea0kaxqI61smT+cbE6FwNPVylg2wyuMsJG7Qde3MWPFR1lgqYBYkCxCRc6v1KNN1IzTx08MEqqm8HUGbXOZDjEThoiCriAM0F7gtOrusZ6231W2g6jtBO6rkrNRir6fGKFzCQJJm07x1OZL4BB7SDzAXWqrY4F4llaxpc9wa1oLnOcQGtaBckk7AAvarjP1jL6fCXMjJaaqeOncRqPc9F0jh29zA5EoA0rLvP/M57ocGAiiBLe+3tDpJOq8bXamN4kE8lV9bldXzOLpq6qkJ1+FUS27Bew7FG08Wk63aVINgaNgC7ejtDVr6LnFpR4ZYudRR6DAcaqf3mf10nzXk4vUePm9bJ8080BuHoCNAbh6AuutU6nzV/DF79dgxOJz+Ol9Y/wCa8nEJvGyesf8ANSGgNw9ARoDcPQsvZKp81fx+SN+uwjjWSeMf+N3zXk1D/vu/EVKaA3D0I0RuHoU+yU/mr+PyG/7iJMjt59JSaR23N+al9Ebgo+vHhdi52ktAuxo71zz0pYxj7mcKu08YOk8w2NzVWFnviR0pgqZIGOeS53cxHG9rSTrNtMjlZWOqh/R6xCGPDJxLLHGTWyEB72tNu4Q67E8FaH+N037zB61nzVbHD5CEIAEIQgASFKkKAOJ8T+vm87J8ZThmwcgm+J/Xzedk+MrOzYOQVl1f68/BCavI9IQhW1MQKhIlWSZAJUi8yyaIJROrGnBzlwXSCWT0XAbTZNqiqBFm+lYPCeQAC5xNgACSTuAU/heQtVNYyN73Zvk6XYzb6bKmXunaleLp01iL6O/BsxpJdLMeRFE6Ssic24EJ7sXDVo6PR179Ky6TyIynfMTT1DtN4bpRyHpOA2tdvPXfmqvwXBIqSPQiGs63vPSed54cFueQNO51Y1wGqNkjnHmNED0n2KvDSzlXmfXBH1OEPdGC51LLHVEAXJY0OY/sDXl38qsNeZIw4EOAIIIIIuCDtBHWEAcRwS6Jv6VIxzNdsPZ1q2Mu/wBH+TTfPgzmljiXGjkdolh3QvOojcHWtvKqHF8BqqN+hWU8tO/qErHN0uLSdThxF129G6Zq2K2Ek45zj0YudNSHKVMqOpJOi7XuKer0XR99TvaW9p+DXYzUlFxeGCEIXRFghCEACj8Q6XYpBR+IdLsVZ1n9y/cvuPo9Y33Nx9lk8+78ti2tapm4+yyefd+WxbWvNDcLxQhCABCEIAEhSpCgDifFPr5vOyfGVnZsHILBin183nZPjKzM2DkrHoHrz8EJq8j0hCFa0xAqEIWaYCrDVC7eWtZkhF9SwuaW+oyp9qwCeHkz5IVzYayJ0lg06TC47G6QsHcNdlbMbC4gNBcSbAAXJO4AKkJoS08OordMgM58uGStM0Qq4g3QAc7RkiB643a+rqPLUvNalOVKThNYaNxPJcGGZA1MtjNanZ/F4T7eSNnaQt6wXAoqRmhECSbF73dJ5G/hwWq4HnqwepA0qnvV5tdlU0x2/nF2e1bbRY3TT/Z6mCa+zuU0b/hKWSPkJLqMxLKiipgTU1lPDbqkmjaewXuUASirvPriUMWESxyhjpJ3xRwNcASHh4e57esWa06xvG9RmVP6QdDAHMw5jq2XWA9wdFA07yT4TuQA5qi8psqqrEpzPWymR+xrRqjibfoRt/ZHv67oAjaUXeFKJrR09tZ2n2BOV6bq7aTt7XM1hyecd3I06ssy6BUIQrIIBCEIAFH4h0uxSCj8Q6XYqzrP7l+5fcfR6xvubj7LJ5935bFta1TNx9lk8+78ti2teaG4XihCZYtjNPSRGarmjgibqL5HBov1AbzwGtAD1CqzFP0h8MicWwRVNUB+21jI2HlpnS9inMjc7uHYnIIY3SU9QejDUBrTJYXPc3NJDjw1HggDd0hSpCgDifFPr5vOyfGVmZsHILDin183nZPjKys2DkFYdB9efghVU9JUiUK1IQCVIlTUQASpAlTUQBaDt1pvJR/dPYU5Qte4saF0sVI/XmZKTjwI91O4dXoXixG8exSiLLi1NWoPqTa8Vn0Gb7uI3u79mk63lFeQ0nYD6FKaI3D0JVjDVh5/VU8vyG+7hgyjceHNOoaUN4neswQu7ZaEtbZ7WNp9r9BUqkpCoQhd9ChUITd9a0bNfJIuLyhbLNaSRKi5cBwhNmV7TtBHFOQVja31vdJujJPASi48QUfiHS7FIKPxDpdi42s/uX7l9xtHrG+5uPssnn3flsW1rVM3H2WTz7vy2La15obhdGI4hHTwyTzuDIomOke49TWi5/8Ai5OzgZeT4tVOlkLmQMJbTwX8GJm873naT2bAFav6RWVJjhgw+N1jOe7z28Ux1o2ngXgn+RUPTRXOvYE6hRlWqKnHiyG8LIMpnHhzSRSvie17HFj2ODmuabOa5puHA9RBT5NauPXdd3SGiYW9Dbp5bXEVCpl4Z11kHlJ/iOH01Ubab2aMoHVMw6Mmrq1gkcCFPlc05n86MeFGSnrQ80kzhIHsGkYJbWJ0etrgG3trGiNq3vLfPrQikljwyR89TKx0bHdykjZDpCxkJeBcgHUBfXa6rg4oHEXAzSkawZZCDw0ys7Ng5BMmNuQE+Vl0FTf658uhCarBKkSqzpCQSoQmIgAlQhNRAqEITUQKhCE1AKhCExEChCAhNRAqELHPJotJ9HNFWrGjTlUlwSyCWXga1tRc6I2DbxTvBcmp6u5iADAbGR5s2+4dZPJM8OoXTzRxM6Ujg2+4dbjyFyrhoaJkMbIohZjAAN/Enidq8ivLud3WdWfPyXYb8YqKwiqcfyeko3NbIWvD23a9t7EjaNfWNXpWKgluC09WzkrSylyOnrqKaWCMuNKDNfrdYeHGze7R124Dgqhhl0Tf/wBstjRV5/h3Maj4cH4MicdqOCWUdX9LsCc9/Mt18rJhI8uJO9WbWLSVvWt40qUlJt56OxCaMGnlli5uR/lX8Z3flsW1KKyYw009LFG4WfYveNznG9uzUOxSqoxsmh55MWNRjNXru2FzaZo3CJoDh+Mv9K1elbZvNesfrO7VdTN42onk/FI4/wBV6jFgOQVh0BS2q8p9i/sVVfQKUjmgixXpIrhOCkmnwNcZvpD1a15FM7cnyFwp6Dt3LKyu4bvWYoodHmsiEWXVo0IUYqEFhC28ghKhOSIBCEqYkAICEJiRAqEJUxEAhCE1EChCEJiAVCEJqIFTTEHagO1O0wrz4Q4BcTWGru7GSXNpeYyksyNlzcUelNLKf9mwNHlPO30NPpVmYbQOnljhZte4C/3R1uPIXPYtIzbw2p5X/elt2NYP7irhzb0F3zTkdACNvN2tx9AHpXmJum60FCyGNsUQsxgsOO8niTrVR5eZghPK+owmSOBzyXPpZbti0jrJicAdEH7pFtxA1K5UIA5SxLM7i9O0vlpmiMEAyNnhc0X2Xs69uxP8nMhRA5stS5skjdbWN1safvEnpH2LpmppmSMdHI0OY8FrmnYQVpVbm2OkTBOA07GyNNxw0ht9CANIW/0eQbTHGXkB5YwuBGx2iLj0rNgWQbIXtlneJntN2tDbMDupxvrK2xAHEE7SHOB2hzged9aft2DkE4y0w40+I1sJFtCqnA8gyEtP4SE2hddo5Kz6uyW8nHtS8hNXgekIQrczXEQsT6oDZrXltYOsWXNlpK1UtlzRnsS7DOhDSDrCLLeWJLKMQQlQssEAhCFmkAJUIWaQAlQhMSIBKkSpiRAJUiVNRAJQkSpiAFH13T7ApBMsQbrB4LgaywcrLK5NP7DaPWN+zeOHeh4TPv8Ahar0zfwaNGHeMkkd6LNHwrn3NrV+DPF1gskHIjRPub6V0dkcP8jT+S743LzQ3CZQhaDlpnlw/DXugGnV1LdT4oS3Rjd92SQ6geAuR1gIA35Co2P9JfwvCwyzP4aq7rdsdlZORWcehxZp71eWTNF308oDZWjZpCxs5t+sHnZAG0oQhAHOP6QmTphxCOra39XWRDSP/HiAa4drO5n0qtaOTa3tC6xzi5HNxSglp9QmH62nedjJmg2udxBLTwdwXJdXSSQSvimY6OWJ5Y9jhZzXtNiCtyxuna1o1F9fAxlHaWB6mtZL+yO1emVg69RTWR9ySrLpXSlKdvs0ZZcuPchMINPpJLAsnJqwu7lota22k99w0E7ALbSneOZGT0rO6lzZYxYOLLgsvsJB6uK3zJbDO96WJhFnuHdJN+m7XY8hYdi2TD8ln17JYxZsWg5sj3bBdpsAOsqnGwUNTSWNuop6o3YeRUkFctX60p05U3y4fU16q6cghKhWbAkRKhCySIBCVCzSAEIQs0iBUIQmJACVCExIgEqEJiRAoTetju3lrThFkm7t1c0JUnzWCYvDyeMl8W72qWPcbMN45PId19hsexdWZC1AfRRWN9EyN/1kj2ELkKoh0TwOxWZmyzyjDYjTVsMk8GkHMkic3ukeoDRLXWDhqHWLW614/XozoVHTmsNHQTysotzO1licNw6R8LtGpnIgpz1tc4EukHktBPMtXKrQ57tpLiSSSbknrJK3nO1nDZi9REadsjKanjLWCQAOdI8gveQCQNjQOXFajh8eou36gtvRln/mXMaXLi/AxnLZWTwcPNtovuXvBcZmoqiKppnaE0Lw5p6jva4dbSLgjcSnajK1tnnsK72n9EULSlGrRWOnD5/UVSqOTwzsvJ/GWVlLBVRdCeJkgF76JI1sPEG47FIqpMxWVbe8IaOW7S2WZsTybtN36Wgdxu42VtqoGwC0POHmkpcWImD+9asDR7u1gc2UAahK3VpW2A3uBv1Bb4hAHMGMZicWp9JzGQ1MbQXaUMoB0R16L7G/AXTXJ7IJzHtlqy2zSHNiadK5GwvOy3ALqlarjGQEMrnPheYHONy3RDoyeA1EIArhW1k/hfe9IyMizywvk8twufRqHYoPB833c5WyVErZAwhwY1pAcRs0iergtxk2HkfcgDiGTpHmfepFuwKPm6bvKPvUi3YFbNW+tU+n3EVuQISoVwwa4iVCFlgAQhKskiBEqFikqmt4ngl1q9KhHaqySXeSk3wMqVMXV56gAvBq37/YuNU1jtIPEdp+C9RioyZIpVGirfvXtte7rAKyp6y2j6ykvp6MHRkP0JsyuadupOWuB1g3Xdtb63ul/qmn3c/4FSi48RUIQt8wPMkYcLFM34ef2TfmnyFy73RVtePNWPT2roYyM5R4DGOgP7RACetaALDYEqFNjou3sc7pdL5viEpuXEFG13TPIe5SSja7p9g9y5WtHua/6X9MzodYsbN44ijBBsRNJY7j4OtX1QZSMdFE5/SdGxztnSLQT7VQeb37H/1pPc1WbQu/VR+bZ8IXmxuFlIQhAAhCEACR+w8ilSOQBxFUdN/lO96kG7ByCYVX1j/Ld8RUg3YOQVt1Z61TwX3EVuQWQhKrpg1hEJUKcACELFVPs0+hKuKqoUpVHyTZKWXgbVFUTqbqHvWfC8DnqTaCMuA6TzqY3m4+7avWT+Gd81McRuGuJLyNug0XNvRbtVt01MyNgZG0MY0WDWiwC8rubqpc1HUqPL/9wN5JJYRp1Dm2bYGonJP3YgAPxO+SloshKIbY3P4ukf8A0stvwnA56p1oGXA6TzqY3mf6DWtyw7NzE2xqJHSn7rPAZ6dp9i1iSn5MhaE7InN4tkf/AFJUdU5t4D9VNIw/xBrx7LFdG0+S9Gzo00R4ubpn/VdODg1P+7w+pj+SAOScUyIqoAXNaJ2D9qK5cBxadfouoKOUtOrVvC7JnyVo39KmjHFgLPhsqnzy5rKaGkfiFE10ckTmd2Ze7XxucG6Wy+kCW6911nTqSpyUoPDQYyVBBOHjj1hZFG0T7OHHUpJep6Ev5XtttT6yeH6mjUjssEIQu2KBCEIAFHV3T7ApFR1f0+wKr60e5r/pf0x9DrFhZvPsZ89J8LFZNG79XH5DPhCrXN39kd5+T4WKxKV36tnkN9wXmxuFqoQhAAhCEACEJEAcSVn1knlv+Ip+zYOQTCu+tk84/wCIp+zYOQVv1X69TwX3NetyFQhKrtg1xEJbIU4IBY6mPSaQNu1ZEJdehGtTlTlwawSnh5GFDXyQSCSF2g9t9dgdR1EEHaFvOT2cWJ0sbcRY5kRcNOWAXIb1+Af6HsWoyUzXbRr3hM56Qt1jWF51faCubVOa/VFc12d6NuNVSOysn62lmp45KB8clMR4Doj4PEHrDr7Qdd9qkVzPmLytfS4iykc4971p7mWE+C2fRvHIBvJGifKG4LphcIaCELWc4uVJw3Dp6pljKAI4QdndnnRaSOu2t1v4UAYcsc5uH4XdtTKZKi1xTQgPl17NLqYPKI4XVJZdZ7qrEYZKWGFlLTSani5lme0EHRLzYNGobB2qvKiokmkc+RzpJZHF73uJc5ziblxJ61njw/7x7At+z0dcXj/0xyu3kYSmo8TDRxkuB6hrUkvLGACwFl6XpWiNG/4FDYby28s06k9pghCF2BYIQhAAo6v6XYFIqOr+l2BVjWf3L9y+4+h1iwM3X2R3n5PgYrAp3eAzyW+5V/m5+yP/AOYf+XGt7hd4LfJHuXmpuFvoQhAAhCEACQpUhQBxLiH10vnJPiKfs2DkEzxeItqJ2uBDmzStIO0EPIIKxCrfv9y72htJU7GU3UTeUuAqpBy4EkhRvfb9/uR32/f7lYvae2+GXl6itzIkkKN77fv9yO+3/e9yPai2+CXl6huWSdkKM76f95HfT/vFHtTb/BLy9Q3DJNYqp4DTfrFgEw75f94pI2Oe4NaHPcdQABcSeAWpeazQqUpU6UHlrGX3kxo4eWSuR0rmYhRvYLujqYZLXtcMeHEX5ArrTAMooqxhLLse22nG43Lb7CD1jiueMjclHU/6+oFpSLMZt7m07Sf4js4KzMhJi2tYBseyRruI0dL3tCpRsloqr/0iIXOwmMtvZlbC5/BpilaCf5nN9KtBRuUWAxV1LNSTg9zmYWEja07WvbxBAI5IA42onAO1qSTjLHIWswuYx1UZ7mSRFUNBMUzd7T1He06woJtS8bCVaNDachY03SqRbWc5QipS2nlEqhRnfj9/sCO/H7/YF3vaq1+GXl6i9xIk0KM78fv9gR36/f7Aj2qtfhl5epG4kSaFGd+v3+wI79fv9gR7VWvwy8vUNxIk1H1/S7F478fv9gWOSUuNzrXH0xpyhe2+6ppp5T6ceo2nTcXlli5ufsr/AD7/AMuNbvE7wRyHuWkZuWnvV/Gd9uPgMW5MdqHIKojy6UJEqABCEIAEIQgDT8czTYTWzOqKil/XPN3ujlli03fec1rrX42uetRk+Y7BGscRSvuGuI/zNRtA8pWGsVV9W/yHfCUAc6DIeh8SfWy/NL9CKHxJ9bL/AHLYY04YgDV/oTQeI/7s39yX6F0HiB62b+5bcxOGIA0n6G0H7u31kv8AcvX0PoP3dv45f7lvbE4YgCvRkjQj/d2fjkP/AJKQpMPhh1Qxxx79BrQTzO0reWLM1AGmwU75CGxtc9x2NYC4+xWBkZkq+nJnqABKW6LGXvoNO0u4n2KYwDoFSgQAqEIQBhqqSOVhjmjZLG4WcyRrXtcNxB1FaJlDmVwqdjzBSMgn2tMckrGEj9ktDtEA7wFYKEAc7VubamhcWTU8kbh1OkkAPEG9iOSb/QWh8U71snzV8ZVfUFVU/aeZQBrn0FofFO9bJ80fQWh8U71snzWxJEAa99BKHxTvWv8Amj6CUPinetf81sKEAa99BKHxTvWv+aBkLQ+Kd62T5rYUiAMNJSMiY2OJoYxuoNGwfNOQ5eEIA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data:image/jpeg;base64,/9j/4AAQSkZJRgABAQAAAQABAAD/2wCEAAkGBhAQEBAQDQ8QDg8QEA8PEA8PDw8QEA8PFBAWFRQQEhUXHCgeFxkjGhQVHy8gIycqLC0sFx4xNTAqNSYrLCkBCQoKDgwOGg8PGikkHyQpKSksLCouLS0tMSksKS0sKSksLCwpLCksKS8sLC0sLC0sKSksLCw0KSwpLCwsLCksKf/AABEIAMkA+gMBIgACEQEDEQH/xAAcAAABBAMBAAAAAAAAAAAAAAAAAQQFBwMGCAL/xABLEAABAwIBCAMMBggDCQAAAAABAAIDBBEFBgcSITFRYXEyQYETFCJTcnORk6GxstEWMzRSkrMII0JUYoLB0hUkokNEY3SDo8Lw8f/EABsBAAICAwEAAAAAAAAAAAAAAAADAQYCBAUH/8QANREAAgEDAAYHBwQDAQAAAAAAAAECAwQRBQYSEzFBITJRYXGh0RY0UlOBweEigpGxFCNy8P/aAAwDAQACEQMRAD8AvFCEIAEIQgAQUJCgDjfK7HZ6ysqJqmRz3GaTRBcS2NgcQ1jB1AAAdihk5xP6+bzsnxlOGDUOQXS0fYO8cltYwYTlskckUnZFl1/Z1/M8vyL3vcRqFJWS2U+zj+Z5fkN93EYhSdkWU+zb+Z5fkN93Ea0kaxqI61smT+cbE6FwNPVylg2wyuMsJG7Qde3MWPFR1lgqYBYkCxCRc6v1KNN1IzTx08MEqqm8HUGbXOZDjEThoiCriAM0F7gtOrusZ6231W2g6jtBO6rkrNRir6fGKFzCQJJm07x1OZL4BB7SDzAXWqrY4F4llaxpc9wa1oLnOcQGtaBckk7AAvarjP1jL6fCXMjJaaqeOncRqPc9F0jh29zA5EoA0rLvP/M57ocGAiiBLe+3tDpJOq8bXamN4kE8lV9bldXzOLpq6qkJ1+FUS27Bew7FG08Wk63aVINgaNgC7ejtDVr6LnFpR4ZYudRR6DAcaqf3mf10nzXk4vUePm9bJ8080BuHoCNAbh6AuutU6nzV/DF79dgxOJz+Ol9Y/wCa8nEJvGyesf8ANSGgNw9ARoDcPQsvZKp81fx+SN+uwjjWSeMf+N3zXk1D/vu/EVKaA3D0I0RuHoU+yU/mr+PyG/7iJMjt59JSaR23N+al9Ebgo+vHhdi52ktAuxo71zz0pYxj7mcKu08YOk8w2NzVWFnviR0pgqZIGOeS53cxHG9rSTrNtMjlZWOqh/R6xCGPDJxLLHGTWyEB72tNu4Q67E8FaH+N037zB61nzVbHD5CEIAEIQgASFKkKAOJ8T+vm87J8ZThmwcgm+J/Xzedk+MrOzYOQVl1f68/BCavI9IQhW1MQKhIlWSZAJUi8yyaIJROrGnBzlwXSCWT0XAbTZNqiqBFm+lYPCeQAC5xNgACSTuAU/heQtVNYyN73Zvk6XYzb6bKmXunaleLp01iL6O/BsxpJdLMeRFE6Ssic24EJ7sXDVo6PR179Ky6TyIynfMTT1DtN4bpRyHpOA2tdvPXfmqvwXBIqSPQiGs63vPSed54cFueQNO51Y1wGqNkjnHmNED0n2KvDSzlXmfXBH1OEPdGC51LLHVEAXJY0OY/sDXl38qsNeZIw4EOAIIIIIuCDtBHWEAcRwS6Jv6VIxzNdsPZ1q2Mu/wBH+TTfPgzmljiXGjkdolh3QvOojcHWtvKqHF8BqqN+hWU8tO/qErHN0uLSdThxF129G6Zq2K2Ek45zj0YudNSHKVMqOpJOi7XuKer0XR99TvaW9p+DXYzUlFxeGCEIXRFghCEACj8Q6XYpBR+IdLsVZ1n9y/cvuPo9Y33Nx9lk8+78ti2tapm4+yyefd+WxbWvNDcLxQhCABCEIAEhSpCgDifFPr5vOyfGVnZsHILBin183nZPjKzM2DkrHoHrz8EJq8j0hCFa0xAqEIWaYCrDVC7eWtZkhF9SwuaW+oyp9qwCeHkz5IVzYayJ0lg06TC47G6QsHcNdlbMbC4gNBcSbAAXJO4AKkJoS08OordMgM58uGStM0Qq4g3QAc7RkiB643a+rqPLUvNalOVKThNYaNxPJcGGZA1MtjNanZ/F4T7eSNnaQt6wXAoqRmhECSbF73dJ5G/hwWq4HnqwepA0qnvV5tdlU0x2/nF2e1bbRY3TT/Z6mCa+zuU0b/hKWSPkJLqMxLKiipgTU1lPDbqkmjaewXuUASirvPriUMWESxyhjpJ3xRwNcASHh4e57esWa06xvG9RmVP6QdDAHMw5jq2XWA9wdFA07yT4TuQA5qi8psqqrEpzPWymR+xrRqjibfoRt/ZHv67oAjaUXeFKJrR09tZ2n2BOV6bq7aTt7XM1hyecd3I06ssy6BUIQrIIBCEIAFH4h0uxSCj8Q6XYqzrP7l+5fcfR6xvubj7LJ5935bFta1TNx9lk8+78ti2teaG4XihCZYtjNPSRGarmjgibqL5HBov1AbzwGtAD1CqzFP0h8MicWwRVNUB+21jI2HlpnS9inMjc7uHYnIIY3SU9QejDUBrTJYXPc3NJDjw1HggDd0hSpCgDifFPr5vOyfGVmZsHILDin183nZPjKys2DkFYdB9efghVU9JUiUK1IQCVIlTUQASpAlTUQBaDt1pvJR/dPYU5Qte4saF0sVI/XmZKTjwI91O4dXoXixG8exSiLLi1NWoPqTa8Vn0Gb7uI3u79mk63lFeQ0nYD6FKaI3D0JVjDVh5/VU8vyG+7hgyjceHNOoaUN4neswQu7ZaEtbZ7WNp9r9BUqkpCoQhd9ChUITd9a0bNfJIuLyhbLNaSRKi5cBwhNmV7TtBHFOQVja31vdJujJPASi48QUfiHS7FIKPxDpdi42s/uX7l9xtHrG+5uPssnn3flsW1rVM3H2WTz7vy2La15obhdGI4hHTwyTzuDIomOke49TWi5/8Ai5OzgZeT4tVOlkLmQMJbTwX8GJm873naT2bAFav6RWVJjhgw+N1jOe7z28Ux1o2ngXgn+RUPTRXOvYE6hRlWqKnHiyG8LIMpnHhzSRSvie17HFj2ODmuabOa5puHA9RBT5NauPXdd3SGiYW9Dbp5bXEVCpl4Z11kHlJ/iOH01Ubab2aMoHVMw6Mmrq1gkcCFPlc05n86MeFGSnrQ80kzhIHsGkYJbWJ0etrgG3trGiNq3vLfPrQikljwyR89TKx0bHdykjZDpCxkJeBcgHUBfXa6rg4oHEXAzSkawZZCDw0ys7Ng5BMmNuQE+Vl0FTf658uhCarBKkSqzpCQSoQmIgAlQhNRAqEITUQKhCE1AKhCExEChCAhNRAqELHPJotJ9HNFWrGjTlUlwSyCWXga1tRc6I2DbxTvBcmp6u5iADAbGR5s2+4dZPJM8OoXTzRxM6Ujg2+4dbjyFyrhoaJkMbIohZjAAN/Enidq8ivLud3WdWfPyXYb8YqKwiqcfyeko3NbIWvD23a9t7EjaNfWNXpWKgluC09WzkrSylyOnrqKaWCMuNKDNfrdYeHGze7R124Dgqhhl0Tf/wBstjRV5/h3Maj4cH4MicdqOCWUdX9LsCc9/Mt18rJhI8uJO9WbWLSVvWt40qUlJt56OxCaMGnlli5uR/lX8Z3flsW1KKyYw009LFG4WfYveNznG9uzUOxSqoxsmh55MWNRjNXru2FzaZo3CJoDh+Mv9K1elbZvNesfrO7VdTN42onk/FI4/wBV6jFgOQVh0BS2q8p9i/sVVfQKUjmgixXpIrhOCkmnwNcZvpD1a15FM7cnyFwp6Dt3LKyu4bvWYoodHmsiEWXVo0IUYqEFhC28ghKhOSIBCEqYkAICEJiRAqEJUxEAhCE1EChCEJiAVCEJqIFTTEHagO1O0wrz4Q4BcTWGru7GSXNpeYyksyNlzcUelNLKf9mwNHlPO30NPpVmYbQOnljhZte4C/3R1uPIXPYtIzbw2p5X/elt2NYP7irhzb0F3zTkdACNvN2tx9AHpXmJum60FCyGNsUQsxgsOO8niTrVR5eZghPK+owmSOBzyXPpZbti0jrJicAdEH7pFtxA1K5UIA5SxLM7i9O0vlpmiMEAyNnhc0X2Xs69uxP8nMhRA5stS5skjdbWN1safvEnpH2LpmppmSMdHI0OY8FrmnYQVpVbm2OkTBOA07GyNNxw0ht9CANIW/0eQbTHGXkB5YwuBGx2iLj0rNgWQbIXtlneJntN2tDbMDupxvrK2xAHEE7SHOB2hzged9aft2DkE4y0w40+I1sJFtCqnA8gyEtP4SE2hddo5Kz6uyW8nHtS8hNXgekIQrczXEQsT6oDZrXltYOsWXNlpK1UtlzRnsS7DOhDSDrCLLeWJLKMQQlQssEAhCFmkAJUIWaQAlQhMSIBKkSpiRAJUiVNRAJQkSpiAFH13T7ApBMsQbrB4LgaywcrLK5NP7DaPWN+zeOHeh4TPv8Ahar0zfwaNGHeMkkd6LNHwrn3NrV+DPF1gskHIjRPub6V0dkcP8jT+S743LzQ3CZQhaDlpnlw/DXugGnV1LdT4oS3Rjd92SQ6geAuR1gIA35Co2P9JfwvCwyzP4aq7rdsdlZORWcehxZp71eWTNF308oDZWjZpCxs5t+sHnZAG0oQhAHOP6QmTphxCOra39XWRDSP/HiAa4drO5n0qtaOTa3tC6xzi5HNxSglp9QmH62nedjJmg2udxBLTwdwXJdXSSQSvimY6OWJ5Y9jhZzXtNiCtyxuna1o1F9fAxlHaWB6mtZL+yO1emVg69RTWR9ySrLpXSlKdvs0ZZcuPchMINPpJLAsnJqwu7lota22k99w0E7ALbSneOZGT0rO6lzZYxYOLLgsvsJB6uK3zJbDO96WJhFnuHdJN+m7XY8hYdi2TD8ln17JYxZsWg5sj3bBdpsAOsqnGwUNTSWNuop6o3YeRUkFctX60p05U3y4fU16q6cghKhWbAkRKhCySIBCVCzSAEIQs0iBUIQmJACVCExIgEqEJiRAoTetju3lrThFkm7t1c0JUnzWCYvDyeMl8W72qWPcbMN45PId19hsexdWZC1AfRRWN9EyN/1kj2ELkKoh0TwOxWZmyzyjDYjTVsMk8GkHMkic3ukeoDRLXWDhqHWLW614/XozoVHTmsNHQTysotzO1licNw6R8LtGpnIgpz1tc4EukHktBPMtXKrQ57tpLiSSSbknrJK3nO1nDZi9REadsjKanjLWCQAOdI8gveQCQNjQOXFajh8eou36gtvRln/mXMaXLi/AxnLZWTwcPNtovuXvBcZmoqiKppnaE0Lw5p6jva4dbSLgjcSnajK1tnnsK72n9EULSlGrRWOnD5/UVSqOTwzsvJ/GWVlLBVRdCeJkgF76JI1sPEG47FIqpMxWVbe8IaOW7S2WZsTybtN36Wgdxu42VtqoGwC0POHmkpcWImD+9asDR7u1gc2UAahK3VpW2A3uBv1Bb4hAHMGMZicWp9JzGQ1MbQXaUMoB0R16L7G/AXTXJ7IJzHtlqy2zSHNiadK5GwvOy3ALqlarjGQEMrnPheYHONy3RDoyeA1EIArhW1k/hfe9IyMizywvk8twufRqHYoPB833c5WyVErZAwhwY1pAcRs0iergtxk2HkfcgDiGTpHmfepFuwKPm6bvKPvUi3YFbNW+tU+n3EVuQISoVwwa4iVCFlgAQhKskiBEqFikqmt4ngl1q9KhHaqySXeSk3wMqVMXV56gAvBq37/YuNU1jtIPEdp+C9RioyZIpVGirfvXtte7rAKyp6y2j6ykvp6MHRkP0JsyuadupOWuB1g3Xdtb63ul/qmn3c/4FSi48RUIQt8wPMkYcLFM34ef2TfmnyFy73RVtePNWPT2roYyM5R4DGOgP7RACetaALDYEqFNjou3sc7pdL5viEpuXEFG13TPIe5SSja7p9g9y5WtHua/6X9MzodYsbN44ijBBsRNJY7j4OtX1QZSMdFE5/SdGxztnSLQT7VQeb37H/1pPc1WbQu/VR+bZ8IXmxuFlIQhAAhCEACR+w8ilSOQBxFUdN/lO96kG7ByCYVX1j/Ld8RUg3YOQVt1Z61TwX3EVuQWQhKrpg1hEJUKcACELFVPs0+hKuKqoUpVHyTZKWXgbVFUTqbqHvWfC8DnqTaCMuA6TzqY3m4+7avWT+Gd81McRuGuJLyNug0XNvRbtVt01MyNgZG0MY0WDWiwC8rubqpc1HUqPL/9wN5JJYRp1Dm2bYGonJP3YgAPxO+SloshKIbY3P4ukf8A0stvwnA56p1oGXA6TzqY3mf6DWtyw7NzE2xqJHSn7rPAZ6dp9i1iSn5MhaE7InN4tkf/AFJUdU5t4D9VNIw/xBrx7LFdG0+S9Gzo00R4ubpn/VdODg1P+7w+pj+SAOScUyIqoAXNaJ2D9qK5cBxadfouoKOUtOrVvC7JnyVo39KmjHFgLPhsqnzy5rKaGkfiFE10ckTmd2Ze7XxucG6Wy+kCW6911nTqSpyUoPDQYyVBBOHjj1hZFG0T7OHHUpJep6Ev5XtttT6yeH6mjUjssEIQu2KBCEIAFHV3T7ApFR1f0+wKr60e5r/pf0x9DrFhZvPsZ89J8LFZNG79XH5DPhCrXN39kd5+T4WKxKV36tnkN9wXmxuFqoQhAAhCEACEJEAcSVn1knlv+Ip+zYOQTCu+tk84/wCIp+zYOQVv1X69TwX3NetyFQhKrtg1xEJbIU4IBY6mPSaQNu1ZEJdehGtTlTlwawSnh5GFDXyQSCSF2g9t9dgdR1EEHaFvOT2cWJ0sbcRY5kRcNOWAXIb1+Af6HsWoyUzXbRr3hM56Qt1jWF51faCubVOa/VFc12d6NuNVSOysn62lmp45KB8clMR4Doj4PEHrDr7Qdd9qkVzPmLytfS4iykc4971p7mWE+C2fRvHIBvJGifKG4LphcIaCELWc4uVJw3Dp6pljKAI4QdndnnRaSOu2t1v4UAYcsc5uH4XdtTKZKi1xTQgPl17NLqYPKI4XVJZdZ7qrEYZKWGFlLTSani5lme0EHRLzYNGobB2qvKiokmkc+RzpJZHF73uJc5ziblxJ61njw/7x7At+z0dcXj/0xyu3kYSmo8TDRxkuB6hrUkvLGACwFl6XpWiNG/4FDYby28s06k9pghCF2BYIQhAAo6v6XYFIqOr+l2BVjWf3L9y+4+h1iwM3X2R3n5PgYrAp3eAzyW+5V/m5+yP/AOYf+XGt7hd4LfJHuXmpuFvoQhAAhCEACQpUhQBxLiH10vnJPiKfs2DkEzxeItqJ2uBDmzStIO0EPIIKxCrfv9y72htJU7GU3UTeUuAqpBy4EkhRvfb9/uR32/f7lYvae2+GXl6itzIkkKN77fv9yO+3/e9yPai2+CXl6huWSdkKM76f95HfT/vFHtTb/BLy9Q3DJNYqp4DTfrFgEw75f94pI2Oe4NaHPcdQABcSeAWpeazQqUpU6UHlrGX3kxo4eWSuR0rmYhRvYLujqYZLXtcMeHEX5ArrTAMooqxhLLse22nG43Lb7CD1jiueMjclHU/6+oFpSLMZt7m07Sf4js4KzMhJi2tYBseyRruI0dL3tCpRsloqr/0iIXOwmMtvZlbC5/BpilaCf5nN9KtBRuUWAxV1LNSTg9zmYWEja07WvbxBAI5IA42onAO1qSTjLHIWswuYx1UZ7mSRFUNBMUzd7T1He06woJtS8bCVaNDachY03SqRbWc5QipS2nlEqhRnfj9/sCO/H7/YF3vaq1+GXl6i9xIk0KM78fv9gR36/f7Aj2qtfhl5epG4kSaFGd+v3+wI79fv9gR7VWvwy8vUNxIk1H1/S7F478fv9gWOSUuNzrXH0xpyhe2+6ppp5T6ceo2nTcXlli5ufsr/AD7/AMuNbvE7wRyHuWkZuWnvV/Gd9uPgMW5MdqHIKojy6UJEqABCEIAEIQgDT8czTYTWzOqKil/XPN3ujlli03fec1rrX42uetRk+Y7BGscRSvuGuI/zNRtA8pWGsVV9W/yHfCUAc6DIeh8SfWy/NL9CKHxJ9bL/AHLYY04YgDV/oTQeI/7s39yX6F0HiB62b+5bcxOGIA0n6G0H7u31kv8AcvX0PoP3dv45f7lvbE4YgCvRkjQj/d2fjkP/AJKQpMPhh1Qxxx79BrQTzO0reWLM1AGmwU75CGxtc9x2NYC4+xWBkZkq+nJnqABKW6LGXvoNO0u4n2KYwDoFSgQAqEIQBhqqSOVhjmjZLG4WcyRrXtcNxB1FaJlDmVwqdjzBSMgn2tMckrGEj9ktDtEA7wFYKEAc7VubamhcWTU8kbh1OkkAPEG9iOSb/QWh8U71snzV8ZVfUFVU/aeZQBrn0FofFO9bJ80fQWh8U71snzWxJEAa99BKHxTvWv8Amj6CUPinetf81sKEAa99BKHxTvWv+aBkLQ+Kd62T5rYUiAMNJSMiY2OJoYxuoNGwfNOQ5eEIA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data:image/jpeg;base64,/9j/4AAQSkZJRgABAQAAAQABAAD/2wCEAAkGBhAQEBAQDQ8QDg8QEA8PEA8PDw8QEA8PFBAWFRQQEhUXHCgeFxkjGhQVHy8gIycqLC0sFx4xNTAqNSYrLCkBCQoKDgwOGg8PGikkHyQpKSksLCouLS0tMSksKS0sKSksLCwpLCksKS8sLC0sLC0sKSksLCw0KSwpLCwsLCksKf/AABEIAMkA+gMBIgACEQEDEQH/xAAcAAABBAMBAAAAAAAAAAAAAAAAAQQFBwMGCAL/xABLEAABAwIBCAMMBggDCQAAAAABAAIDBBEFBgcSITFRYXEyQYETFCJTcnORk6GxstEWMzRSkrMII0JUYoLB0hUkokNEY3SDo8Lw8f/EABsBAAICAwEAAAAAAAAAAAAAAAADAQYCBAUH/8QANREAAgEDAAYHBwQDAQAAAAAAAAECAwQRBQYSEzFBITJRYXGh0RY0UlOBweEigpGxFCNy8P/aAAwDAQACEQMRAD8AvFCEIAEIQgAQUJCgDjfK7HZ6ysqJqmRz3GaTRBcS2NgcQ1jB1AAAdihk5xP6+bzsnxlOGDUOQXS0fYO8cltYwYTlskckUnZFl1/Z1/M8vyL3vcRqFJWS2U+zj+Z5fkN93EYhSdkWU+zb+Z5fkN93Ea0kaxqI61smT+cbE6FwNPVylg2wyuMsJG7Qde3MWPFR1lgqYBYkCxCRc6v1KNN1IzTx08MEqqm8HUGbXOZDjEThoiCriAM0F7gtOrusZ6231W2g6jtBO6rkrNRir6fGKFzCQJJm07x1OZL4BB7SDzAXWqrY4F4llaxpc9wa1oLnOcQGtaBckk7AAvarjP1jL6fCXMjJaaqeOncRqPc9F0jh29zA5EoA0rLvP/M57ocGAiiBLe+3tDpJOq8bXamN4kE8lV9bldXzOLpq6qkJ1+FUS27Bew7FG08Wk63aVINgaNgC7ejtDVr6LnFpR4ZYudRR6DAcaqf3mf10nzXk4vUePm9bJ8080BuHoCNAbh6AuutU6nzV/DF79dgxOJz+Ol9Y/wCa8nEJvGyesf8ANSGgNw9ARoDcPQsvZKp81fx+SN+uwjjWSeMf+N3zXk1D/vu/EVKaA3D0I0RuHoU+yU/mr+PyG/7iJMjt59JSaR23N+al9Ebgo+vHhdi52ktAuxo71zz0pYxj7mcKu08YOk8w2NzVWFnviR0pgqZIGOeS53cxHG9rSTrNtMjlZWOqh/R6xCGPDJxLLHGTWyEB72tNu4Q67E8FaH+N037zB61nzVbHD5CEIAEIQgASFKkKAOJ8T+vm87J8ZThmwcgm+J/Xzedk+MrOzYOQVl1f68/BCavI9IQhW1MQKhIlWSZAJUi8yyaIJROrGnBzlwXSCWT0XAbTZNqiqBFm+lYPCeQAC5xNgACSTuAU/heQtVNYyN73Zvk6XYzb6bKmXunaleLp01iL6O/BsxpJdLMeRFE6Ssic24EJ7sXDVo6PR179Ky6TyIynfMTT1DtN4bpRyHpOA2tdvPXfmqvwXBIqSPQiGs63vPSed54cFueQNO51Y1wGqNkjnHmNED0n2KvDSzlXmfXBH1OEPdGC51LLHVEAXJY0OY/sDXl38qsNeZIw4EOAIIIIIuCDtBHWEAcRwS6Jv6VIxzNdsPZ1q2Mu/wBH+TTfPgzmljiXGjkdolh3QvOojcHWtvKqHF8BqqN+hWU8tO/qErHN0uLSdThxF129G6Zq2K2Ek45zj0YudNSHKVMqOpJOi7XuKer0XR99TvaW9p+DXYzUlFxeGCEIXRFghCEACj8Q6XYpBR+IdLsVZ1n9y/cvuPo9Y33Nx9lk8+78ti2tapm4+yyefd+WxbWvNDcLxQhCABCEIAEhSpCgDifFPr5vOyfGVnZsHILBin183nZPjKzM2DkrHoHrz8EJq8j0hCFa0xAqEIWaYCrDVC7eWtZkhF9SwuaW+oyp9qwCeHkz5IVzYayJ0lg06TC47G6QsHcNdlbMbC4gNBcSbAAXJO4AKkJoS08OordMgM58uGStM0Qq4g3QAc7RkiB643a+rqPLUvNalOVKThNYaNxPJcGGZA1MtjNanZ/F4T7eSNnaQt6wXAoqRmhECSbF73dJ5G/hwWq4HnqwepA0qnvV5tdlU0x2/nF2e1bbRY3TT/Z6mCa+zuU0b/hKWSPkJLqMxLKiipgTU1lPDbqkmjaewXuUASirvPriUMWESxyhjpJ3xRwNcASHh4e57esWa06xvG9RmVP6QdDAHMw5jq2XWA9wdFA07yT4TuQA5qi8psqqrEpzPWymR+xrRqjibfoRt/ZHv67oAjaUXeFKJrR09tZ2n2BOV6bq7aTt7XM1hyecd3I06ssy6BUIQrIIBCEIAFH4h0uxSCj8Q6XYqzrP7l+5fcfR6xvubj7LJ5935bFta1TNx9lk8+78ti2teaG4XihCZYtjNPSRGarmjgibqL5HBov1AbzwGtAD1CqzFP0h8MicWwRVNUB+21jI2HlpnS9inMjc7uHYnIIY3SU9QejDUBrTJYXPc3NJDjw1HggDd0hSpCgDifFPr5vOyfGVmZsHILDin183nZPjKys2DkFYdB9efghVU9JUiUK1IQCVIlTUQASpAlTUQBaDt1pvJR/dPYU5Qte4saF0sVI/XmZKTjwI91O4dXoXixG8exSiLLi1NWoPqTa8Vn0Gb7uI3u79mk63lFeQ0nYD6FKaI3D0JVjDVh5/VU8vyG+7hgyjceHNOoaUN4neswQu7ZaEtbZ7WNp9r9BUqkpCoQhd9ChUITd9a0bNfJIuLyhbLNaSRKi5cBwhNmV7TtBHFOQVja31vdJujJPASi48QUfiHS7FIKPxDpdi42s/uX7l9xtHrG+5uPssnn3flsW1rVM3H2WTz7vy2La15obhdGI4hHTwyTzuDIomOke49TWi5/8Ai5OzgZeT4tVOlkLmQMJbTwX8GJm873naT2bAFav6RWVJjhgw+N1jOe7z28Ux1o2ngXgn+RUPTRXOvYE6hRlWqKnHiyG8LIMpnHhzSRSvie17HFj2ODmuabOa5puHA9RBT5NauPXdd3SGiYW9Dbp5bXEVCpl4Z11kHlJ/iOH01Ubab2aMoHVMw6Mmrq1gkcCFPlc05n86MeFGSnrQ80kzhIHsGkYJbWJ0etrgG3trGiNq3vLfPrQikljwyR89TKx0bHdykjZDpCxkJeBcgHUBfXa6rg4oHEXAzSkawZZCDw0ys7Ng5BMmNuQE+Vl0FTf658uhCarBKkSqzpCQSoQmIgAlQhNRAqEITUQKhCE1AKhCExEChCAhNRAqELHPJotJ9HNFWrGjTlUlwSyCWXga1tRc6I2DbxTvBcmp6u5iADAbGR5s2+4dZPJM8OoXTzRxM6Ujg2+4dbjyFyrhoaJkMbIohZjAAN/Enidq8ivLud3WdWfPyXYb8YqKwiqcfyeko3NbIWvD23a9t7EjaNfWNXpWKgluC09WzkrSylyOnrqKaWCMuNKDNfrdYeHGze7R124Dgqhhl0Tf/wBstjRV5/h3Maj4cH4MicdqOCWUdX9LsCc9/Mt18rJhI8uJO9WbWLSVvWt40qUlJt56OxCaMGnlli5uR/lX8Z3flsW1KKyYw009LFG4WfYveNznG9uzUOxSqoxsmh55MWNRjNXru2FzaZo3CJoDh+Mv9K1elbZvNesfrO7VdTN42onk/FI4/wBV6jFgOQVh0BS2q8p9i/sVVfQKUjmgixXpIrhOCkmnwNcZvpD1a15FM7cnyFwp6Dt3LKyu4bvWYoodHmsiEWXVo0IUYqEFhC28ghKhOSIBCEqYkAICEJiRAqEJUxEAhCE1EChCEJiAVCEJqIFTTEHagO1O0wrz4Q4BcTWGru7GSXNpeYyksyNlzcUelNLKf9mwNHlPO30NPpVmYbQOnljhZte4C/3R1uPIXPYtIzbw2p5X/elt2NYP7irhzb0F3zTkdACNvN2tx9AHpXmJum60FCyGNsUQsxgsOO8niTrVR5eZghPK+owmSOBzyXPpZbti0jrJicAdEH7pFtxA1K5UIA5SxLM7i9O0vlpmiMEAyNnhc0X2Xs69uxP8nMhRA5stS5skjdbWN1safvEnpH2LpmppmSMdHI0OY8FrmnYQVpVbm2OkTBOA07GyNNxw0ht9CANIW/0eQbTHGXkB5YwuBGx2iLj0rNgWQbIXtlneJntN2tDbMDupxvrK2xAHEE7SHOB2hzged9aft2DkE4y0w40+I1sJFtCqnA8gyEtP4SE2hddo5Kz6uyW8nHtS8hNXgekIQrczXEQsT6oDZrXltYOsWXNlpK1UtlzRnsS7DOhDSDrCLLeWJLKMQQlQssEAhCFmkAJUIWaQAlQhMSIBKkSpiRAJUiVNRAJQkSpiAFH13T7ApBMsQbrB4LgaywcrLK5NP7DaPWN+zeOHeh4TPv8Ahar0zfwaNGHeMkkd6LNHwrn3NrV+DPF1gskHIjRPub6V0dkcP8jT+S743LzQ3CZQhaDlpnlw/DXugGnV1LdT4oS3Rjd92SQ6geAuR1gIA35Co2P9JfwvCwyzP4aq7rdsdlZORWcehxZp71eWTNF308oDZWjZpCxs5t+sHnZAG0oQhAHOP6QmTphxCOra39XWRDSP/HiAa4drO5n0qtaOTa3tC6xzi5HNxSglp9QmH62nedjJmg2udxBLTwdwXJdXSSQSvimY6OWJ5Y9jhZzXtNiCtyxuna1o1F9fAxlHaWB6mtZL+yO1emVg69RTWR9ySrLpXSlKdvs0ZZcuPchMINPpJLAsnJqwu7lota22k99w0E7ALbSneOZGT0rO6lzZYxYOLLgsvsJB6uK3zJbDO96WJhFnuHdJN+m7XY8hYdi2TD8ln17JYxZsWg5sj3bBdpsAOsqnGwUNTSWNuop6o3YeRUkFctX60p05U3y4fU16q6cghKhWbAkRKhCySIBCVCzSAEIQs0iBUIQmJACVCExIgEqEJiRAoTetju3lrThFkm7t1c0JUnzWCYvDyeMl8W72qWPcbMN45PId19hsexdWZC1AfRRWN9EyN/1kj2ELkKoh0TwOxWZmyzyjDYjTVsMk8GkHMkic3ukeoDRLXWDhqHWLW614/XozoVHTmsNHQTysotzO1licNw6R8LtGpnIgpz1tc4EukHktBPMtXKrQ57tpLiSSSbknrJK3nO1nDZi9REadsjKanjLWCQAOdI8gveQCQNjQOXFajh8eou36gtvRln/mXMaXLi/AxnLZWTwcPNtovuXvBcZmoqiKppnaE0Lw5p6jva4dbSLgjcSnajK1tnnsK72n9EULSlGrRWOnD5/UVSqOTwzsvJ/GWVlLBVRdCeJkgF76JI1sPEG47FIqpMxWVbe8IaOW7S2WZsTybtN36Wgdxu42VtqoGwC0POHmkpcWImD+9asDR7u1gc2UAahK3VpW2A3uBv1Bb4hAHMGMZicWp9JzGQ1MbQXaUMoB0R16L7G/AXTXJ7IJzHtlqy2zSHNiadK5GwvOy3ALqlarjGQEMrnPheYHONy3RDoyeA1EIArhW1k/hfe9IyMizywvk8twufRqHYoPB833c5WyVErZAwhwY1pAcRs0iergtxk2HkfcgDiGTpHmfepFuwKPm6bvKPvUi3YFbNW+tU+n3EVuQISoVwwa4iVCFlgAQhKskiBEqFikqmt4ngl1q9KhHaqySXeSk3wMqVMXV56gAvBq37/YuNU1jtIPEdp+C9RioyZIpVGirfvXtte7rAKyp6y2j6ykvp6MHRkP0JsyuadupOWuB1g3Xdtb63ul/qmn3c/4FSi48RUIQt8wPMkYcLFM34ef2TfmnyFy73RVtePNWPT2roYyM5R4DGOgP7RACetaALDYEqFNjou3sc7pdL5viEpuXEFG13TPIe5SSja7p9g9y5WtHua/6X9MzodYsbN44ijBBsRNJY7j4OtX1QZSMdFE5/SdGxztnSLQT7VQeb37H/1pPc1WbQu/VR+bZ8IXmxuFlIQhAAhCEACR+w8ilSOQBxFUdN/lO96kG7ByCYVX1j/Ld8RUg3YOQVt1Z61TwX3EVuQWQhKrpg1hEJUKcACELFVPs0+hKuKqoUpVHyTZKWXgbVFUTqbqHvWfC8DnqTaCMuA6TzqY3m4+7avWT+Gd81McRuGuJLyNug0XNvRbtVt01MyNgZG0MY0WDWiwC8rubqpc1HUqPL/9wN5JJYRp1Dm2bYGonJP3YgAPxO+SloshKIbY3P4ukf8A0stvwnA56p1oGXA6TzqY3mf6DWtyw7NzE2xqJHSn7rPAZ6dp9i1iSn5MhaE7InN4tkf/AFJUdU5t4D9VNIw/xBrx7LFdG0+S9Gzo00R4ubpn/VdODg1P+7w+pj+SAOScUyIqoAXNaJ2D9qK5cBxadfouoKOUtOrVvC7JnyVo39KmjHFgLPhsqnzy5rKaGkfiFE10ckTmd2Ze7XxucG6Wy+kCW6911nTqSpyUoPDQYyVBBOHjj1hZFG0T7OHHUpJep6Ev5XtttT6yeH6mjUjssEIQu2KBCEIAFHV3T7ApFR1f0+wKr60e5r/pf0x9DrFhZvPsZ89J8LFZNG79XH5DPhCrXN39kd5+T4WKxKV36tnkN9wXmxuFqoQhAAhCEACEJEAcSVn1knlv+Ip+zYOQTCu+tk84/wCIp+zYOQVv1X69TwX3NetyFQhKrtg1xEJbIU4IBY6mPSaQNu1ZEJdehGtTlTlwawSnh5GFDXyQSCSF2g9t9dgdR1EEHaFvOT2cWJ0sbcRY5kRcNOWAXIb1+Af6HsWoyUzXbRr3hM56Qt1jWF51faCubVOa/VFc12d6NuNVSOysn62lmp45KB8clMR4Doj4PEHrDr7Qdd9qkVzPmLytfS4iykc4971p7mWE+C2fRvHIBvJGifKG4LphcIaCELWc4uVJw3Dp6pljKAI4QdndnnRaSOu2t1v4UAYcsc5uH4XdtTKZKi1xTQgPl17NLqYPKI4XVJZdZ7qrEYZKWGFlLTSani5lme0EHRLzYNGobB2qvKiokmkc+RzpJZHF73uJc5ziblxJ61njw/7x7At+z0dcXj/0xyu3kYSmo8TDRxkuB6hrUkvLGACwFl6XpWiNG/4FDYby28s06k9pghCF2BYIQhAAo6v6XYFIqOr+l2BVjWf3L9y+4+h1iwM3X2R3n5PgYrAp3eAzyW+5V/m5+yP/AOYf+XGt7hd4LfJHuXmpuFvoQhAAhCEACQpUhQBxLiH10vnJPiKfs2DkEzxeItqJ2uBDmzStIO0EPIIKxCrfv9y72htJU7GU3UTeUuAqpBy4EkhRvfb9/uR32/f7lYvae2+GXl6itzIkkKN77fv9yO+3/e9yPai2+CXl6huWSdkKM76f95HfT/vFHtTb/BLy9Q3DJNYqp4DTfrFgEw75f94pI2Oe4NaHPcdQABcSeAWpeazQqUpU6UHlrGX3kxo4eWSuR0rmYhRvYLujqYZLXtcMeHEX5ArrTAMooqxhLLse22nG43Lb7CD1jiueMjclHU/6+oFpSLMZt7m07Sf4js4KzMhJi2tYBseyRruI0dL3tCpRsloqr/0iIXOwmMtvZlbC5/BpilaCf5nN9KtBRuUWAxV1LNSTg9zmYWEja07WvbxBAI5IA42onAO1qSTjLHIWswuYx1UZ7mSRFUNBMUzd7T1He06woJtS8bCVaNDachY03SqRbWc5QipS2nlEqhRnfj9/sCO/H7/YF3vaq1+GXl6i9xIk0KM78fv9gR36/f7Aj2qtfhl5epG4kSaFGd+v3+wI79fv9gR7VWvwy8vUNxIk1H1/S7F478fv9gWOSUuNzrXH0xpyhe2+6ppp5T6ceo2nTcXlli5ufsr/AD7/AMuNbvE7wRyHuWkZuWnvV/Gd9uPgMW5MdqHIKojy6UJEqABCEIAEIQgDT8czTYTWzOqKil/XPN3ujlli03fec1rrX42uetRk+Y7BGscRSvuGuI/zNRtA8pWGsVV9W/yHfCUAc6DIeh8SfWy/NL9CKHxJ9bL/AHLYY04YgDV/oTQeI/7s39yX6F0HiB62b+5bcxOGIA0n6G0H7u31kv8AcvX0PoP3dv45f7lvbE4YgCvRkjQj/d2fjkP/AJKQpMPhh1Qxxx79BrQTzO0reWLM1AGmwU75CGxtc9x2NYC4+xWBkZkq+nJnqABKW6LGXvoNO0u4n2KYwDoFSgQAqEIQBhqqSOVhjmjZLG4WcyRrXtcNxB1FaJlDmVwqdjzBSMgn2tMckrGEj9ktDtEA7wFYKEAc7VubamhcWTU8kbh1OkkAPEG9iOSb/QWh8U71snzV8ZVfUFVU/aeZQBrn0FofFO9bJ80fQWh8U71snzWxJEAa99BKHxTvWv8Amj6CUPinetf81sKEAa99BKHxTvWv+aBkLQ+Kd62T5rYUiAMNJSMiY2OJoYxuoNGwfNOQ5eEIA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0" descr="http://openclipart.org/people/nicubunu/nicubunu_Blue_Jigsaw_piece_09.sv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347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08094">
            <a:off x="1253785" y="2735889"/>
            <a:ext cx="1480201" cy="1809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918514" y="2969462"/>
            <a:ext cx="59944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i="1" dirty="0" smtClean="0"/>
              <a:t>Start with one piece – analyze it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i="1" dirty="0" smtClean="0"/>
              <a:t>State the obvious: “blue piece”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i="1" dirty="0" smtClean="0"/>
              <a:t>Others may repeat obvious “Has a blue tint”</a:t>
            </a:r>
            <a:endParaRPr lang="en-US" sz="2400" i="1" dirty="0"/>
          </a:p>
        </p:txBody>
      </p:sp>
      <p:pic>
        <p:nvPicPr>
          <p:cNvPr id="14348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5825">
            <a:off x="234704" y="4348708"/>
            <a:ext cx="1670542" cy="1681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9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590" y="5105400"/>
            <a:ext cx="1676400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918514" y="4113253"/>
            <a:ext cx="5994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i="1" dirty="0" smtClean="0"/>
              <a:t>Go to next: “This one seems to be red”</a:t>
            </a:r>
            <a:endParaRPr lang="en-US" sz="24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2895600" y="4491335"/>
            <a:ext cx="5994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i="1" dirty="0" smtClean="0"/>
              <a:t>Go to next: “This one different from rest”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66802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5"/>
      <p:bldP spid="15" grpId="0" build="p" bldLvl="5"/>
      <p:bldP spid="16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1606" y="25652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Waldron’s  Illustration of Bible Study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pic>
        <p:nvPicPr>
          <p:cNvPr id="11268" name="Picture 4" descr="http://bleon1.files.wordpress.com/2011/10/bob-sandra-199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74" t="25225" r="21046" b="30331"/>
          <a:stretch/>
        </p:blipFill>
        <p:spPr bwMode="auto">
          <a:xfrm>
            <a:off x="332042" y="256520"/>
            <a:ext cx="734758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45674" y="1759803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Bible Stories, Books, Chapters &amp; Verses</a:t>
            </a:r>
          </a:p>
          <a:p>
            <a:pPr algn="ctr"/>
            <a:r>
              <a:rPr lang="en-US" sz="2400" dirty="0" smtClean="0"/>
              <a:t>Are like pieces of a jigsaw puzzle</a:t>
            </a:r>
            <a:endParaRPr lang="en-US" sz="2400" dirty="0"/>
          </a:p>
        </p:txBody>
      </p:sp>
      <p:sp>
        <p:nvSpPr>
          <p:cNvPr id="3" name="AutoShape 2" descr="data:image/jpeg;base64,/9j/4AAQSkZJRgABAQAAAQABAAD/2wCEAAkGBhAQEBAQDQ8QDg8QEA8PEA8PDw8QEA8PFBAWFRQQEhUXHCgeFxkjGhQVHy8gIycqLC0sFx4xNTAqNSYrLCkBCQoKDgwOGg8PGikkHyQpKSksLCouLS0tMSksKS0sKSksLCwpLCksKS8sLC0sLC0sKSksLCw0KSwpLCwsLCksKf/AABEIAMkA+gMBIgACEQEDEQH/xAAcAAABBAMBAAAAAAAAAAAAAAAAAQQFBwMGCAL/xABLEAABAwIBCAMMBggDCQAAAAABAAIDBBEFBgcSITFRYXEyQYETFCJTcnORk6GxstEWMzRSkrMII0JUYoLB0hUkokNEY3SDo8Lw8f/EABsBAAICAwEAAAAAAAAAAAAAAAADAQYCBAUH/8QANREAAgEDAAYHBwQDAQAAAAAAAAECAwQRBQYSEzFBITJRYXGh0RY0UlOBweEigpGxFCNy8P/aAAwDAQACEQMRAD8AvFCEIAEIQgAQUJCgDjfK7HZ6ysqJqmRz3GaTRBcS2NgcQ1jB1AAAdihk5xP6+bzsnxlOGDUOQXS0fYO8cltYwYTlskckUnZFl1/Z1/M8vyL3vcRqFJWS2U+zj+Z5fkN93EYhSdkWU+zb+Z5fkN93Ea0kaxqI61smT+cbE6FwNPVylg2wyuMsJG7Qde3MWPFR1lgqYBYkCxCRc6v1KNN1IzTx08MEqqm8HUGbXOZDjEThoiCriAM0F7gtOrusZ6231W2g6jtBO6rkrNRir6fGKFzCQJJm07x1OZL4BB7SDzAXWqrY4F4llaxpc9wa1oLnOcQGtaBckk7AAvarjP1jL6fCXMjJaaqeOncRqPc9F0jh29zA5EoA0rLvP/M57ocGAiiBLe+3tDpJOq8bXamN4kE8lV9bldXzOLpq6qkJ1+FUS27Bew7FG08Wk63aVINgaNgC7ejtDVr6LnFpR4ZYudRR6DAcaqf3mf10nzXk4vUePm9bJ8080BuHoCNAbh6AuutU6nzV/DF79dgxOJz+Ol9Y/wCa8nEJvGyesf8ANSGgNw9ARoDcPQsvZKp81fx+SN+uwjjWSeMf+N3zXk1D/vu/EVKaA3D0I0RuHoU+yU/mr+PyG/7iJMjt59JSaR23N+al9Ebgo+vHhdi52ktAuxo71zz0pYxj7mcKu08YOk8w2NzVWFnviR0pgqZIGOeS53cxHG9rSTrNtMjlZWOqh/R6xCGPDJxLLHGTWyEB72tNu4Q67E8FaH+N037zB61nzVbHD5CEIAEIQgASFKkKAOJ8T+vm87J8ZThmwcgm+J/Xzedk+MrOzYOQVl1f68/BCavI9IQhW1MQKhIlWSZAJUi8yyaIJROrGnBzlwXSCWT0XAbTZNqiqBFm+lYPCeQAC5xNgACSTuAU/heQtVNYyN73Zvk6XYzb6bKmXunaleLp01iL6O/BsxpJdLMeRFE6Ssic24EJ7sXDVo6PR179Ky6TyIynfMTT1DtN4bpRyHpOA2tdvPXfmqvwXBIqSPQiGs63vPSed54cFueQNO51Y1wGqNkjnHmNED0n2KvDSzlXmfXBH1OEPdGC51LLHVEAXJY0OY/sDXl38qsNeZIw4EOAIIIIIuCDtBHWEAcRwS6Jv6VIxzNdsPZ1q2Mu/wBH+TTfPgzmljiXGjkdolh3QvOojcHWtvKqHF8BqqN+hWU8tO/qErHN0uLSdThxF129G6Zq2K2Ek45zj0YudNSHKVMqOpJOi7XuKer0XR99TvaW9p+DXYzUlFxeGCEIXRFghCEACj8Q6XYpBR+IdLsVZ1n9y/cvuPo9Y33Nx9lk8+78ti2tapm4+yyefd+WxbWvNDcLxQhCABCEIAEhSpCgDifFPr5vOyfGVnZsHILBin183nZPjKzM2DkrHoHrz8EJq8j0hCFa0xAqEIWaYCrDVC7eWtZkhF9SwuaW+oyp9qwCeHkz5IVzYayJ0lg06TC47G6QsHcNdlbMbC4gNBcSbAAXJO4AKkJoS08OordMgM58uGStM0Qq4g3QAc7RkiB643a+rqPLUvNalOVKThNYaNxPJcGGZA1MtjNanZ/F4T7eSNnaQt6wXAoqRmhECSbF73dJ5G/hwWq4HnqwepA0qnvV5tdlU0x2/nF2e1bbRY3TT/Z6mCa+zuU0b/hKWSPkJLqMxLKiipgTU1lPDbqkmjaewXuUASirvPriUMWESxyhjpJ3xRwNcASHh4e57esWa06xvG9RmVP6QdDAHMw5jq2XWA9wdFA07yT4TuQA5qi8psqqrEpzPWymR+xrRqjibfoRt/ZHv67oAjaUXeFKJrR09tZ2n2BOV6bq7aTt7XM1hyecd3I06ssy6BUIQrIIBCEIAFH4h0uxSCj8Q6XYqzrP7l+5fcfR6xvubj7LJ5935bFta1TNx9lk8+78ti2teaG4XihCZYtjNPSRGarmjgibqL5HBov1AbzwGtAD1CqzFP0h8MicWwRVNUB+21jI2HlpnS9inMjc7uHYnIIY3SU9QejDUBrTJYXPc3NJDjw1HggDd0hSpCgDifFPr5vOyfGVmZsHILDin183nZPjKys2DkFYdB9efghVU9JUiUK1IQCVIlTUQASpAlTUQBaDt1pvJR/dPYU5Qte4saF0sVI/XmZKTjwI91O4dXoXixG8exSiLLi1NWoPqTa8Vn0Gb7uI3u79mk63lFeQ0nYD6FKaI3D0JVjDVh5/VU8vyG+7hgyjceHNOoaUN4neswQu7ZaEtbZ7WNp9r9BUqkpCoQhd9ChUITd9a0bNfJIuLyhbLNaSRKi5cBwhNmV7TtBHFOQVja31vdJujJPASi48QUfiHS7FIKPxDpdi42s/uX7l9xtHrG+5uPssnn3flsW1rVM3H2WTz7vy2La15obhdGI4hHTwyTzuDIomOke49TWi5/8Ai5OzgZeT4tVOlkLmQMJbTwX8GJm873naT2bAFav6RWVJjhgw+N1jOe7z28Ux1o2ngXgn+RUPTRXOvYE6hRlWqKnHiyG8LIMpnHhzSRSvie17HFj2ODmuabOa5puHA9RBT5NauPXdd3SGiYW9Dbp5bXEVCpl4Z11kHlJ/iOH01Ubab2aMoHVMw6Mmrq1gkcCFPlc05n86MeFGSnrQ80kzhIHsGkYJbWJ0etrgG3trGiNq3vLfPrQikljwyR89TKx0bHdykjZDpCxkJeBcgHUBfXa6rg4oHEXAzSkawZZCDw0ys7Ng5BMmNuQE+Vl0FTf658uhCarBKkSqzpCQSoQmIgAlQhNRAqEITUQKhCE1AKhCExEChCAhNRAqELHPJotJ9HNFWrGjTlUlwSyCWXga1tRc6I2DbxTvBcmp6u5iADAbGR5s2+4dZPJM8OoXTzRxM6Ujg2+4dbjyFyrhoaJkMbIohZjAAN/Enidq8ivLud3WdWfPyXYb8YqKwiqcfyeko3NbIWvD23a9t7EjaNfWNXpWKgluC09WzkrSylyOnrqKaWCMuNKDNfrdYeHGze7R124Dgqhhl0Tf/wBstjRV5/h3Maj4cH4MicdqOCWUdX9LsCc9/Mt18rJhI8uJO9WbWLSVvWt40qUlJt56OxCaMGnlli5uR/lX8Z3flsW1KKyYw009LFG4WfYveNznG9uzUOxSqoxsmh55MWNRjNXru2FzaZo3CJoDh+Mv9K1elbZvNesfrO7VdTN42onk/FI4/wBV6jFgOQVh0BS2q8p9i/sVVfQKUjmgixXpIrhOCkmnwNcZvpD1a15FM7cnyFwp6Dt3LKyu4bvWYoodHmsiEWXVo0IUYqEFhC28ghKhOSIBCEqYkAICEJiRAqEJUxEAhCE1EChCEJiAVCEJqIFTTEHagO1O0wrz4Q4BcTWGru7GSXNpeYyksyNlzcUelNLKf9mwNHlPO30NPpVmYbQOnljhZte4C/3R1uPIXPYtIzbw2p5X/elt2NYP7irhzb0F3zTkdACNvN2tx9AHpXmJum60FCyGNsUQsxgsOO8niTrVR5eZghPK+owmSOBzyXPpZbti0jrJicAdEH7pFtxA1K5UIA5SxLM7i9O0vlpmiMEAyNnhc0X2Xs69uxP8nMhRA5stS5skjdbWN1safvEnpH2LpmppmSMdHI0OY8FrmnYQVpVbm2OkTBOA07GyNNxw0ht9CANIW/0eQbTHGXkB5YwuBGx2iLj0rNgWQbIXtlneJntN2tDbMDupxvrK2xAHEE7SHOB2hzged9aft2DkE4y0w40+I1sJFtCqnA8gyEtP4SE2hddo5Kz6uyW8nHtS8hNXgekIQrczXEQsT6oDZrXltYOsWXNlpK1UtlzRnsS7DOhDSDrCLLeWJLKMQQlQssEAhCFmkAJUIWaQAlQhMSIBKkSpiRAJUiVNRAJQkSpiAFH13T7ApBMsQbrB4LgaywcrLK5NP7DaPWN+zeOHeh4TPv8Ahar0zfwaNGHeMkkd6LNHwrn3NrV+DPF1gskHIjRPub6V0dkcP8jT+S743LzQ3CZQhaDlpnlw/DXugGnV1LdT4oS3Rjd92SQ6geAuR1gIA35Co2P9JfwvCwyzP4aq7rdsdlZORWcehxZp71eWTNF308oDZWjZpCxs5t+sHnZAG0oQhAHOP6QmTphxCOra39XWRDSP/HiAa4drO5n0qtaOTa3tC6xzi5HNxSglp9QmH62nedjJmg2udxBLTwdwXJdXSSQSvimY6OWJ5Y9jhZzXtNiCtyxuna1o1F9fAxlHaWB6mtZL+yO1emVg69RTWR9ySrLpXSlKdvs0ZZcuPchMINPpJLAsnJqwu7lota22k99w0E7ALbSneOZGT0rO6lzZYxYOLLgsvsJB6uK3zJbDO96WJhFnuHdJN+m7XY8hYdi2TD8ln17JYxZsWg5sj3bBdpsAOsqnGwUNTSWNuop6o3YeRUkFctX60p05U3y4fU16q6cghKhWbAkRKhCySIBCVCzSAEIQs0iBUIQmJACVCExIgEqEJiRAoTetju3lrThFkm7t1c0JUnzWCYvDyeMl8W72qWPcbMN45PId19hsexdWZC1AfRRWN9EyN/1kj2ELkKoh0TwOxWZmyzyjDYjTVsMk8GkHMkic3ukeoDRLXWDhqHWLW614/XozoVHTmsNHQTysotzO1licNw6R8LtGpnIgpz1tc4EukHktBPMtXKrQ57tpLiSSSbknrJK3nO1nDZi9REadsjKanjLWCQAOdI8gveQCQNjQOXFajh8eou36gtvRln/mXMaXLi/AxnLZWTwcPNtovuXvBcZmoqiKppnaE0Lw5p6jva4dbSLgjcSnajK1tnnsK72n9EULSlGrRWOnD5/UVSqOTwzsvJ/GWVlLBVRdCeJkgF76JI1sPEG47FIqpMxWVbe8IaOW7S2WZsTybtN36Wgdxu42VtqoGwC0POHmkpcWImD+9asDR7u1gc2UAahK3VpW2A3uBv1Bb4hAHMGMZicWp9JzGQ1MbQXaUMoB0R16L7G/AXTXJ7IJzHtlqy2zSHNiadK5GwvOy3ALqlarjGQEMrnPheYHONy3RDoyeA1EIArhW1k/hfe9IyMizywvk8twufRqHYoPB833c5WyVErZAwhwY1pAcRs0iergtxk2HkfcgDiGTpHmfepFuwKPm6bvKPvUi3YFbNW+tU+n3EVuQISoVwwa4iVCFlgAQhKskiBEqFikqmt4ngl1q9KhHaqySXeSk3wMqVMXV56gAvBq37/YuNU1jtIPEdp+C9RioyZIpVGirfvXtte7rAKyp6y2j6ykvp6MHRkP0JsyuadupOWuB1g3Xdtb63ul/qmn3c/4FSi48RUIQt8wPMkYcLFM34ef2TfmnyFy73RVtePNWPT2roYyM5R4DGOgP7RACetaALDYEqFNjou3sc7pdL5viEpuXEFG13TPIe5SSja7p9g9y5WtHua/6X9MzodYsbN44ijBBsRNJY7j4OtX1QZSMdFE5/SdGxztnSLQT7VQeb37H/1pPc1WbQu/VR+bZ8IXmxuFlIQhAAhCEACR+w8ilSOQBxFUdN/lO96kG7ByCYVX1j/Ld8RUg3YOQVt1Z61TwX3EVuQWQhKrpg1hEJUKcACELFVPs0+hKuKqoUpVHyTZKWXgbVFUTqbqHvWfC8DnqTaCMuA6TzqY3m4+7avWT+Gd81McRuGuJLyNug0XNvRbtVt01MyNgZG0MY0WDWiwC8rubqpc1HUqPL/9wN5JJYRp1Dm2bYGonJP3YgAPxO+SloshKIbY3P4ukf8A0stvwnA56p1oGXA6TzqY3mf6DWtyw7NzE2xqJHSn7rPAZ6dp9i1iSn5MhaE7InN4tkf/AFJUdU5t4D9VNIw/xBrx7LFdG0+S9Gzo00R4ubpn/VdODg1P+7w+pj+SAOScUyIqoAXNaJ2D9qK5cBxadfouoKOUtOrVvC7JnyVo39KmjHFgLPhsqnzy5rKaGkfiFE10ckTmd2Ze7XxucG6Wy+kCW6911nTqSpyUoPDQYyVBBOHjj1hZFG0T7OHHUpJep6Ev5XtttT6yeH6mjUjssEIQu2KBCEIAFHV3T7ApFR1f0+wKr60e5r/pf0x9DrFhZvPsZ89J8LFZNG79XH5DPhCrXN39kd5+T4WKxKV36tnkN9wXmxuFqoQhAAhCEACEJEAcSVn1knlv+Ip+zYOQTCu+tk84/wCIp+zYOQVv1X69TwX3NetyFQhKrtg1xEJbIU4IBY6mPSaQNu1ZEJdehGtTlTlwawSnh5GFDXyQSCSF2g9t9dgdR1EEHaFvOT2cWJ0sbcRY5kRcNOWAXIb1+Af6HsWoyUzXbRr3hM56Qt1jWF51faCubVOa/VFc12d6NuNVSOysn62lmp45KB8clMR4Doj4PEHrDr7Qdd9qkVzPmLytfS4iykc4971p7mWE+C2fRvHIBvJGifKG4LphcIaCELWc4uVJw3Dp6pljKAI4QdndnnRaSOu2t1v4UAYcsc5uH4XdtTKZKi1xTQgPl17NLqYPKI4XVJZdZ7qrEYZKWGFlLTSani5lme0EHRLzYNGobB2qvKiokmkc+RzpJZHF73uJc5ziblxJ61njw/7x7At+z0dcXj/0xyu3kYSmo8TDRxkuB6hrUkvLGACwFl6XpWiNG/4FDYby28s06k9pghCF2BYIQhAAo6v6XYFIqOr+l2BVjWf3L9y+4+h1iwM3X2R3n5PgYrAp3eAzyW+5V/m5+yP/AOYf+XGt7hd4LfJHuXmpuFvoQhAAhCEACQpUhQBxLiH10vnJPiKfs2DkEzxeItqJ2uBDmzStIO0EPIIKxCrfv9y72htJU7GU3UTeUuAqpBy4EkhRvfb9/uR32/f7lYvae2+GXl6itzIkkKN77fv9yO+3/e9yPai2+CXl6huWSdkKM76f95HfT/vFHtTb/BLy9Q3DJNYqp4DTfrFgEw75f94pI2Oe4NaHPcdQABcSeAWpeazQqUpU6UHlrGX3kxo4eWSuR0rmYhRvYLujqYZLXtcMeHEX5ArrTAMooqxhLLse22nG43Lb7CD1jiueMjclHU/6+oFpSLMZt7m07Sf4js4KzMhJi2tYBseyRruI0dL3tCpRsloqr/0iIXOwmMtvZlbC5/BpilaCf5nN9KtBRuUWAxV1LNSTg9zmYWEja07WvbxBAI5IA42onAO1qSTjLHIWswuYx1UZ7mSRFUNBMUzd7T1He06woJtS8bCVaNDachY03SqRbWc5QipS2nlEqhRnfj9/sCO/H7/YF3vaq1+GXl6i9xIk0KM78fv9gR36/f7Aj2qtfhl5epG4kSaFGd+v3+wI79fv9gR7VWvwy8vUNxIk1H1/S7F478fv9gWOSUuNzrXH0xpyhe2+6ppp5T6ceo2nTcXlli5ufsr/AD7/AMuNbvE7wRyHuWkZuWnvV/Gd9uPgMW5MdqHIKojy6UJEqABCEIAEIQgDT8czTYTWzOqKil/XPN3ujlli03fec1rrX42uetRk+Y7BGscRSvuGuI/zNRtA8pWGsVV9W/yHfCUAc6DIeh8SfWy/NL9CKHxJ9bL/AHLYY04YgDV/oTQeI/7s39yX6F0HiB62b+5bcxOGIA0n6G0H7u31kv8AcvX0PoP3dv45f7lvbE4YgCvRkjQj/d2fjkP/AJKQpMPhh1Qxxx79BrQTzO0reWLM1AGmwU75CGxtc9x2NYC4+xWBkZkq+nJnqABKW6LGXvoNO0u4n2KYwDoFSgQAqEIQBhqqSOVhjmjZLG4WcyRrXtcNxB1FaJlDmVwqdjzBSMgn2tMckrGEj9ktDtEA7wFYKEAc7VubamhcWTU8kbh1OkkAPEG9iOSb/QWh8U71snzV8ZVfUFVU/aeZQBrn0FofFO9bJ80fQWh8U71snzWxJEAa99BKHxTvWv8Amj6CUPinetf81sKEAa99BKHxTvWv+aBkLQ+Kd62T5rYUiAMNJSMiY2OJoYxuoNGwfNOQ5eEI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data:image/jpeg;base64,/9j/4AAQSkZJRgABAQAAAQABAAD/2wCEAAkGBhAQEBAQDQ8QDg8QEA8PEA8PDw8QEA8PFBAWFRQQEhUXHCgeFxkjGhQVHy8gIycqLC0sFx4xNTAqNSYrLCkBCQoKDgwOGg8PGikkHyQpKSksLCouLS0tMSksKS0sKSksLCwpLCksKS8sLC0sLC0sKSksLCw0KSwpLCwsLCksKf/AABEIAMkA+gMBIgACEQEDEQH/xAAcAAABBAMBAAAAAAAAAAAAAAAAAQQFBwMGCAL/xABLEAABAwIBCAMMBggDCQAAAAABAAIDBBEFBgcSITFRYXEyQYETFCJTcnORk6GxstEWMzRSkrMII0JUYoLB0hUkokNEY3SDo8Lw8f/EABsBAAICAwEAAAAAAAAAAAAAAAADAQYCBAUH/8QANREAAgEDAAYHBwQDAQAAAAAAAAECAwQRBQYSEzFBITJRYXGh0RY0UlOBweEigpGxFCNy8P/aAAwDAQACEQMRAD8AvFCEIAEIQgAQUJCgDjfK7HZ6ysqJqmRz3GaTRBcS2NgcQ1jB1AAAdihk5xP6+bzsnxlOGDUOQXS0fYO8cltYwYTlskckUnZFl1/Z1/M8vyL3vcRqFJWS2U+zj+Z5fkN93EYhSdkWU+zb+Z5fkN93Ea0kaxqI61smT+cbE6FwNPVylg2wyuMsJG7Qde3MWPFR1lgqYBYkCxCRc6v1KNN1IzTx08MEqqm8HUGbXOZDjEThoiCriAM0F7gtOrusZ6231W2g6jtBO6rkrNRir6fGKFzCQJJm07x1OZL4BB7SDzAXWqrY4F4llaxpc9wa1oLnOcQGtaBckk7AAvarjP1jL6fCXMjJaaqeOncRqPc9F0jh29zA5EoA0rLvP/M57ocGAiiBLe+3tDpJOq8bXamN4kE8lV9bldXzOLpq6qkJ1+FUS27Bew7FG08Wk63aVINgaNgC7ejtDVr6LnFpR4ZYudRR6DAcaqf3mf10nzXk4vUePm9bJ8080BuHoCNAbh6AuutU6nzV/DF79dgxOJz+Ol9Y/wCa8nEJvGyesf8ANSGgNw9ARoDcPQsvZKp81fx+SN+uwjjWSeMf+N3zXk1D/vu/EVKaA3D0I0RuHoU+yU/mr+PyG/7iJMjt59JSaR23N+al9Ebgo+vHhdi52ktAuxo71zz0pYxj7mcKu08YOk8w2NzVWFnviR0pgqZIGOeS53cxHG9rSTrNtMjlZWOqh/R6xCGPDJxLLHGTWyEB72tNu4Q67E8FaH+N037zB61nzVbHD5CEIAEIQgASFKkKAOJ8T+vm87J8ZThmwcgm+J/Xzedk+MrOzYOQVl1f68/BCavI9IQhW1MQKhIlWSZAJUi8yyaIJROrGnBzlwXSCWT0XAbTZNqiqBFm+lYPCeQAC5xNgACSTuAU/heQtVNYyN73Zvk6XYzb6bKmXunaleLp01iL6O/BsxpJdLMeRFE6Ssic24EJ7sXDVo6PR179Ky6TyIynfMTT1DtN4bpRyHpOA2tdvPXfmqvwXBIqSPQiGs63vPSed54cFueQNO51Y1wGqNkjnHmNED0n2KvDSzlXmfXBH1OEPdGC51LLHVEAXJY0OY/sDXl38qsNeZIw4EOAIIIIIuCDtBHWEAcRwS6Jv6VIxzNdsPZ1q2Mu/wBH+TTfPgzmljiXGjkdolh3QvOojcHWtvKqHF8BqqN+hWU8tO/qErHN0uLSdThxF129G6Zq2K2Ek45zj0YudNSHKVMqOpJOi7XuKer0XR99TvaW9p+DXYzUlFxeGCEIXRFghCEACj8Q6XYpBR+IdLsVZ1n9y/cvuPo9Y33Nx9lk8+78ti2tapm4+yyefd+WxbWvNDcLxQhCABCEIAEhSpCgDifFPr5vOyfGVnZsHILBin183nZPjKzM2DkrHoHrz8EJq8j0hCFa0xAqEIWaYCrDVC7eWtZkhF9SwuaW+oyp9qwCeHkz5IVzYayJ0lg06TC47G6QsHcNdlbMbC4gNBcSbAAXJO4AKkJoS08OordMgM58uGStM0Qq4g3QAc7RkiB643a+rqPLUvNalOVKThNYaNxPJcGGZA1MtjNanZ/F4T7eSNnaQt6wXAoqRmhECSbF73dJ5G/hwWq4HnqwepA0qnvV5tdlU0x2/nF2e1bbRY3TT/Z6mCa+zuU0b/hKWSPkJLqMxLKiipgTU1lPDbqkmjaewXuUASirvPriUMWESxyhjpJ3xRwNcASHh4e57esWa06xvG9RmVP6QdDAHMw5jq2XWA9wdFA07yT4TuQA5qi8psqqrEpzPWymR+xrRqjibfoRt/ZHv67oAjaUXeFKJrR09tZ2n2BOV6bq7aTt7XM1hyecd3I06ssy6BUIQrIIBCEIAFH4h0uxSCj8Q6XYqzrP7l+5fcfR6xvubj7LJ5935bFta1TNx9lk8+78ti2teaG4XihCZYtjNPSRGarmjgibqL5HBov1AbzwGtAD1CqzFP0h8MicWwRVNUB+21jI2HlpnS9inMjc7uHYnIIY3SU9QejDUBrTJYXPc3NJDjw1HggDd0hSpCgDifFPr5vOyfGVmZsHILDin183nZPjKys2DkFYdB9efghVU9JUiUK1IQCVIlTUQASpAlTUQBaDt1pvJR/dPYU5Qte4saF0sVI/XmZKTjwI91O4dXoXixG8exSiLLi1NWoPqTa8Vn0Gb7uI3u79mk63lFeQ0nYD6FKaI3D0JVjDVh5/VU8vyG+7hgyjceHNOoaUN4neswQu7ZaEtbZ7WNp9r9BUqkpCoQhd9ChUITd9a0bNfJIuLyhbLNaSRKi5cBwhNmV7TtBHFOQVja31vdJujJPASi48QUfiHS7FIKPxDpdi42s/uX7l9xtHrG+5uPssnn3flsW1rVM3H2WTz7vy2La15obhdGI4hHTwyTzuDIomOke49TWi5/8Ai5OzgZeT4tVOlkLmQMJbTwX8GJm873naT2bAFav6RWVJjhgw+N1jOe7z28Ux1o2ngXgn+RUPTRXOvYE6hRlWqKnHiyG8LIMpnHhzSRSvie17HFj2ODmuabOa5puHA9RBT5NauPXdd3SGiYW9Dbp5bXEVCpl4Z11kHlJ/iOH01Ubab2aMoHVMw6Mmrq1gkcCFPlc05n86MeFGSnrQ80kzhIHsGkYJbWJ0etrgG3trGiNq3vLfPrQikljwyR89TKx0bHdykjZDpCxkJeBcgHUBfXa6rg4oHEXAzSkawZZCDw0ys7Ng5BMmNuQE+Vl0FTf658uhCarBKkSqzpCQSoQmIgAlQhNRAqEITUQKhCE1AKhCExEChCAhNRAqELHPJotJ9HNFWrGjTlUlwSyCWXga1tRc6I2DbxTvBcmp6u5iADAbGR5s2+4dZPJM8OoXTzRxM6Ujg2+4dbjyFyrhoaJkMbIohZjAAN/Enidq8ivLud3WdWfPyXYb8YqKwiqcfyeko3NbIWvD23a9t7EjaNfWNXpWKgluC09WzkrSylyOnrqKaWCMuNKDNfrdYeHGze7R124Dgqhhl0Tf/wBstjRV5/h3Maj4cH4MicdqOCWUdX9LsCc9/Mt18rJhI8uJO9WbWLSVvWt40qUlJt56OxCaMGnlli5uR/lX8Z3flsW1KKyYw009LFG4WfYveNznG9uzUOxSqoxsmh55MWNRjNXru2FzaZo3CJoDh+Mv9K1elbZvNesfrO7VdTN42onk/FI4/wBV6jFgOQVh0BS2q8p9i/sVVfQKUjmgixXpIrhOCkmnwNcZvpD1a15FM7cnyFwp6Dt3LKyu4bvWYoodHmsiEWXVo0IUYqEFhC28ghKhOSIBCEqYkAICEJiRAqEJUxEAhCE1EChCEJiAVCEJqIFTTEHagO1O0wrz4Q4BcTWGru7GSXNpeYyksyNlzcUelNLKf9mwNHlPO30NPpVmYbQOnljhZte4C/3R1uPIXPYtIzbw2p5X/elt2NYP7irhzb0F3zTkdACNvN2tx9AHpXmJum60FCyGNsUQsxgsOO8niTrVR5eZghPK+owmSOBzyXPpZbti0jrJicAdEH7pFtxA1K5UIA5SxLM7i9O0vlpmiMEAyNnhc0X2Xs69uxP8nMhRA5stS5skjdbWN1safvEnpH2LpmppmSMdHI0OY8FrmnYQVpVbm2OkTBOA07GyNNxw0ht9CANIW/0eQbTHGXkB5YwuBGx2iLj0rNgWQbIXtlneJntN2tDbMDupxvrK2xAHEE7SHOB2hzged9aft2DkE4y0w40+I1sJFtCqnA8gyEtP4SE2hddo5Kz6uyW8nHtS8hNXgekIQrczXEQsT6oDZrXltYOsWXNlpK1UtlzRnsS7DOhDSDrCLLeWJLKMQQlQssEAhCFmkAJUIWaQAlQhMSIBKkSpiRAJUiVNRAJQkSpiAFH13T7ApBMsQbrB4LgaywcrLK5NP7DaPWN+zeOHeh4TPv8Ahar0zfwaNGHeMkkd6LNHwrn3NrV+DPF1gskHIjRPub6V0dkcP8jT+S743LzQ3CZQhaDlpnlw/DXugGnV1LdT4oS3Rjd92SQ6geAuR1gIA35Co2P9JfwvCwyzP4aq7rdsdlZORWcehxZp71eWTNF308oDZWjZpCxs5t+sHnZAG0oQhAHOP6QmTphxCOra39XWRDSP/HiAa4drO5n0qtaOTa3tC6xzi5HNxSglp9QmH62nedjJmg2udxBLTwdwXJdXSSQSvimY6OWJ5Y9jhZzXtNiCtyxuna1o1F9fAxlHaWB6mtZL+yO1emVg69RTWR9ySrLpXSlKdvs0ZZcuPchMINPpJLAsnJqwu7lota22k99w0E7ALbSneOZGT0rO6lzZYxYOLLgsvsJB6uK3zJbDO96WJhFnuHdJN+m7XY8hYdi2TD8ln17JYxZsWg5sj3bBdpsAOsqnGwUNTSWNuop6o3YeRUkFctX60p05U3y4fU16q6cghKhWbAkRKhCySIBCVCzSAEIQs0iBUIQmJACVCExIgEqEJiRAoTetju3lrThFkm7t1c0JUnzWCYvDyeMl8W72qWPcbMN45PId19hsexdWZC1AfRRWN9EyN/1kj2ELkKoh0TwOxWZmyzyjDYjTVsMk8GkHMkic3ukeoDRLXWDhqHWLW614/XozoVHTmsNHQTysotzO1licNw6R8LtGpnIgpz1tc4EukHktBPMtXKrQ57tpLiSSSbknrJK3nO1nDZi9REadsjKanjLWCQAOdI8gveQCQNjQOXFajh8eou36gtvRln/mXMaXLi/AxnLZWTwcPNtovuXvBcZmoqiKppnaE0Lw5p6jva4dbSLgjcSnajK1tnnsK72n9EULSlGrRWOnD5/UVSqOTwzsvJ/GWVlLBVRdCeJkgF76JI1sPEG47FIqpMxWVbe8IaOW7S2WZsTybtN36Wgdxu42VtqoGwC0POHmkpcWImD+9asDR7u1gc2UAahK3VpW2A3uBv1Bb4hAHMGMZicWp9JzGQ1MbQXaUMoB0R16L7G/AXTXJ7IJzHtlqy2zSHNiadK5GwvOy3ALqlarjGQEMrnPheYHONy3RDoyeA1EIArhW1k/hfe9IyMizywvk8twufRqHYoPB833c5WyVErZAwhwY1pAcRs0iergtxk2HkfcgDiGTpHmfepFuwKPm6bvKPvUi3YFbNW+tU+n3EVuQISoVwwa4iVCFlgAQhKskiBEqFikqmt4ngl1q9KhHaqySXeSk3wMqVMXV56gAvBq37/YuNU1jtIPEdp+C9RioyZIpVGirfvXtte7rAKyp6y2j6ykvp6MHRkP0JsyuadupOWuB1g3Xdtb63ul/qmn3c/4FSi48RUIQt8wPMkYcLFM34ef2TfmnyFy73RVtePNWPT2roYyM5R4DGOgP7RACetaALDYEqFNjou3sc7pdL5viEpuXEFG13TPIe5SSja7p9g9y5WtHua/6X9MzodYsbN44ijBBsRNJY7j4OtX1QZSMdFE5/SdGxztnSLQT7VQeb37H/1pPc1WbQu/VR+bZ8IXmxuFlIQhAAhCEACR+w8ilSOQBxFUdN/lO96kG7ByCYVX1j/Ld8RUg3YOQVt1Z61TwX3EVuQWQhKrpg1hEJUKcACELFVPs0+hKuKqoUpVHyTZKWXgbVFUTqbqHvWfC8DnqTaCMuA6TzqY3m4+7avWT+Gd81McRuGuJLyNug0XNvRbtVt01MyNgZG0MY0WDWiwC8rubqpc1HUqPL/9wN5JJYRp1Dm2bYGonJP3YgAPxO+SloshKIbY3P4ukf8A0stvwnA56p1oGXA6TzqY3mf6DWtyw7NzE2xqJHSn7rPAZ6dp9i1iSn5MhaE7InN4tkf/AFJUdU5t4D9VNIw/xBrx7LFdG0+S9Gzo00R4ubpn/VdODg1P+7w+pj+SAOScUyIqoAXNaJ2D9qK5cBxadfouoKOUtOrVvC7JnyVo39KmjHFgLPhsqnzy5rKaGkfiFE10ckTmd2Ze7XxucG6Wy+kCW6911nTqSpyUoPDQYyVBBOHjj1hZFG0T7OHHUpJep6Ev5XtttT6yeH6mjUjssEIQu2KBCEIAFHV3T7ApFR1f0+wKr60e5r/pf0x9DrFhZvPsZ89J8LFZNG79XH5DPhCrXN39kd5+T4WKxKV36tnkN9wXmxuFqoQhAAhCEACEJEAcSVn1knlv+Ip+zYOQTCu+tk84/wCIp+zYOQVv1X69TwX3NetyFQhKrtg1xEJbIU4IBY6mPSaQNu1ZEJdehGtTlTlwawSnh5GFDXyQSCSF2g9t9dgdR1EEHaFvOT2cWJ0sbcRY5kRcNOWAXIb1+Af6HsWoyUzXbRr3hM56Qt1jWF51faCubVOa/VFc12d6NuNVSOysn62lmp45KB8clMR4Doj4PEHrDr7Qdd9qkVzPmLytfS4iykc4971p7mWE+C2fRvHIBvJGifKG4LphcIaCELWc4uVJw3Dp6pljKAI4QdndnnRaSOu2t1v4UAYcsc5uH4XdtTKZKi1xTQgPl17NLqYPKI4XVJZdZ7qrEYZKWGFlLTSani5lme0EHRLzYNGobB2qvKiokmkc+RzpJZHF73uJc5ziblxJ61njw/7x7At+z0dcXj/0xyu3kYSmo8TDRxkuB6hrUkvLGACwFl6XpWiNG/4FDYby28s06k9pghCF2BYIQhAAo6v6XYFIqOr+l2BVjWf3L9y+4+h1iwM3X2R3n5PgYrAp3eAzyW+5V/m5+yP/AOYf+XGt7hd4LfJHuXmpuFvoQhAAhCEACQpUhQBxLiH10vnJPiKfs2DkEzxeItqJ2uBDmzStIO0EPIIKxCrfv9y72htJU7GU3UTeUuAqpBy4EkhRvfb9/uR32/f7lYvae2+GXl6itzIkkKN77fv9yO+3/e9yPai2+CXl6huWSdkKM76f95HfT/vFHtTb/BLy9Q3DJNYqp4DTfrFgEw75f94pI2Oe4NaHPcdQABcSeAWpeazQqUpU6UHlrGX3kxo4eWSuR0rmYhRvYLujqYZLXtcMeHEX5ArrTAMooqxhLLse22nG43Lb7CD1jiueMjclHU/6+oFpSLMZt7m07Sf4js4KzMhJi2tYBseyRruI0dL3tCpRsloqr/0iIXOwmMtvZlbC5/BpilaCf5nN9KtBRuUWAxV1LNSTg9zmYWEja07WvbxBAI5IA42onAO1qSTjLHIWswuYx1UZ7mSRFUNBMUzd7T1He06woJtS8bCVaNDachY03SqRbWc5QipS2nlEqhRnfj9/sCO/H7/YF3vaq1+GXl6i9xIk0KM78fv9gR36/f7Aj2qtfhl5epG4kSaFGd+v3+wI79fv9gR7VWvwy8vUNxIk1H1/S7F478fv9gWOSUuNzrXH0xpyhe2+6ppp5T6ceo2nTcXlli5ufsr/AD7/AMuNbvE7wRyHuWkZuWnvV/Gd9uPgMW5MdqHIKojy6UJEqABCEIAEIQgDT8czTYTWzOqKil/XPN3ujlli03fec1rrX42uetRk+Y7BGscRSvuGuI/zNRtA8pWGsVV9W/yHfCUAc6DIeh8SfWy/NL9CKHxJ9bL/AHLYY04YgDV/oTQeI/7s39yX6F0HiB62b+5bcxOGIA0n6G0H7u31kv8AcvX0PoP3dv45f7lvbE4YgCvRkjQj/d2fjkP/AJKQpMPhh1Qxxx79BrQTzO0reWLM1AGmwU75CGxtc9x2NYC4+xWBkZkq+nJnqABKW6LGXvoNO0u4n2KYwDoFSgQAqEIQBhqqSOVhjmjZLG4WcyRrXtcNxB1FaJlDmVwqdjzBSMgn2tMckrGEj9ktDtEA7wFYKEAc7VubamhcWTU8kbh1OkkAPEG9iOSb/QWh8U71snzV8ZVfUFVU/aeZQBrn0FofFO9bJ80fQWh8U71snzWxJEAa99BKHxTvWv8Amj6CUPinetf81sKEAa99BKHxTvWv+aBkLQ+Kd62T5rYUiAMNJSMiY2OJoYxuoNGwfNOQ5eEIA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data:image/jpeg;base64,/9j/4AAQSkZJRgABAQAAAQABAAD/2wCEAAkGBhAQEBAQDQ8QDg8QEA8PEA8PDw8QEA8PFBAWFRQQEhUXHCgeFxkjGhQVHy8gIycqLC0sFx4xNTAqNSYrLCkBCQoKDgwOGg8PGikkHyQpKSksLCouLS0tMSksKS0sKSksLCwpLCksKS8sLC0sLC0sKSksLCw0KSwpLCwsLCksKf/AABEIAMkA+gMBIgACEQEDEQH/xAAcAAABBAMBAAAAAAAAAAAAAAAAAQQFBwMGCAL/xABLEAABAwIBCAMMBggDCQAAAAABAAIDBBEFBgcSITFRYXEyQYETFCJTcnORk6GxstEWMzRSkrMII0JUYoLB0hUkokNEY3SDo8Lw8f/EABsBAAICAwEAAAAAAAAAAAAAAAADAQYCBAUH/8QANREAAgEDAAYHBwQDAQAAAAAAAAECAwQRBQYSEzFBITJRYXGh0RY0UlOBweEigpGxFCNy8P/aAAwDAQACEQMRAD8AvFCEIAEIQgAQUJCgDjfK7HZ6ysqJqmRz3GaTRBcS2NgcQ1jB1AAAdihk5xP6+bzsnxlOGDUOQXS0fYO8cltYwYTlskckUnZFl1/Z1/M8vyL3vcRqFJWS2U+zj+Z5fkN93EYhSdkWU+zb+Z5fkN93Ea0kaxqI61smT+cbE6FwNPVylg2wyuMsJG7Qde3MWPFR1lgqYBYkCxCRc6v1KNN1IzTx08MEqqm8HUGbXOZDjEThoiCriAM0F7gtOrusZ6231W2g6jtBO6rkrNRir6fGKFzCQJJm07x1OZL4BB7SDzAXWqrY4F4llaxpc9wa1oLnOcQGtaBckk7AAvarjP1jL6fCXMjJaaqeOncRqPc9F0jh29zA5EoA0rLvP/M57ocGAiiBLe+3tDpJOq8bXamN4kE8lV9bldXzOLpq6qkJ1+FUS27Bew7FG08Wk63aVINgaNgC7ejtDVr6LnFpR4ZYudRR6DAcaqf3mf10nzXk4vUePm9bJ8080BuHoCNAbh6AuutU6nzV/DF79dgxOJz+Ol9Y/wCa8nEJvGyesf8ANSGgNw9ARoDcPQsvZKp81fx+SN+uwjjWSeMf+N3zXk1D/vu/EVKaA3D0I0RuHoU+yU/mr+PyG/7iJMjt59JSaR23N+al9Ebgo+vHhdi52ktAuxo71zz0pYxj7mcKu08YOk8w2NzVWFnviR0pgqZIGOeS53cxHG9rSTrNtMjlZWOqh/R6xCGPDJxLLHGTWyEB72tNu4Q67E8FaH+N037zB61nzVbHD5CEIAEIQgASFKkKAOJ8T+vm87J8ZThmwcgm+J/Xzedk+MrOzYOQVl1f68/BCavI9IQhW1MQKhIlWSZAJUi8yyaIJROrGnBzlwXSCWT0XAbTZNqiqBFm+lYPCeQAC5xNgACSTuAU/heQtVNYyN73Zvk6XYzb6bKmXunaleLp01iL6O/BsxpJdLMeRFE6Ssic24EJ7sXDVo6PR179Ky6TyIynfMTT1DtN4bpRyHpOA2tdvPXfmqvwXBIqSPQiGs63vPSed54cFueQNO51Y1wGqNkjnHmNED0n2KvDSzlXmfXBH1OEPdGC51LLHVEAXJY0OY/sDXl38qsNeZIw4EOAIIIIIuCDtBHWEAcRwS6Jv6VIxzNdsPZ1q2Mu/wBH+TTfPgzmljiXGjkdolh3QvOojcHWtvKqHF8BqqN+hWU8tO/qErHN0uLSdThxF129G6Zq2K2Ek45zj0YudNSHKVMqOpJOi7XuKer0XR99TvaW9p+DXYzUlFxeGCEIXRFghCEACj8Q6XYpBR+IdLsVZ1n9y/cvuPo9Y33Nx9lk8+78ti2tapm4+yyefd+WxbWvNDcLxQhCABCEIAEhSpCgDifFPr5vOyfGVnZsHILBin183nZPjKzM2DkrHoHrz8EJq8j0hCFa0xAqEIWaYCrDVC7eWtZkhF9SwuaW+oyp9qwCeHkz5IVzYayJ0lg06TC47G6QsHcNdlbMbC4gNBcSbAAXJO4AKkJoS08OordMgM58uGStM0Qq4g3QAc7RkiB643a+rqPLUvNalOVKThNYaNxPJcGGZA1MtjNanZ/F4T7eSNnaQt6wXAoqRmhECSbF73dJ5G/hwWq4HnqwepA0qnvV5tdlU0x2/nF2e1bbRY3TT/Z6mCa+zuU0b/hKWSPkJLqMxLKiipgTU1lPDbqkmjaewXuUASirvPriUMWESxyhjpJ3xRwNcASHh4e57esWa06xvG9RmVP6QdDAHMw5jq2XWA9wdFA07yT4TuQA5qi8psqqrEpzPWymR+xrRqjibfoRt/ZHv67oAjaUXeFKJrR09tZ2n2BOV6bq7aTt7XM1hyecd3I06ssy6BUIQrIIBCEIAFH4h0uxSCj8Q6XYqzrP7l+5fcfR6xvubj7LJ5935bFta1TNx9lk8+78ti2teaG4XihCZYtjNPSRGarmjgibqL5HBov1AbzwGtAD1CqzFP0h8MicWwRVNUB+21jI2HlpnS9inMjc7uHYnIIY3SU9QejDUBrTJYXPc3NJDjw1HggDd0hSpCgDifFPr5vOyfGVmZsHILDin183nZPjKys2DkFYdB9efghVU9JUiUK1IQCVIlTUQASpAlTUQBaDt1pvJR/dPYU5Qte4saF0sVI/XmZKTjwI91O4dXoXixG8exSiLLi1NWoPqTa8Vn0Gb7uI3u79mk63lFeQ0nYD6FKaI3D0JVjDVh5/VU8vyG+7hgyjceHNOoaUN4neswQu7ZaEtbZ7WNp9r9BUqkpCoQhd9ChUITd9a0bNfJIuLyhbLNaSRKi5cBwhNmV7TtBHFOQVja31vdJujJPASi48QUfiHS7FIKPxDpdi42s/uX7l9xtHrG+5uPssnn3flsW1rVM3H2WTz7vy2La15obhdGI4hHTwyTzuDIomOke49TWi5/8Ai5OzgZeT4tVOlkLmQMJbTwX8GJm873naT2bAFav6RWVJjhgw+N1jOe7z28Ux1o2ngXgn+RUPTRXOvYE6hRlWqKnHiyG8LIMpnHhzSRSvie17HFj2ODmuabOa5puHA9RBT5NauPXdd3SGiYW9Dbp5bXEVCpl4Z11kHlJ/iOH01Ubab2aMoHVMw6Mmrq1gkcCFPlc05n86MeFGSnrQ80kzhIHsGkYJbWJ0etrgG3trGiNq3vLfPrQikljwyR89TKx0bHdykjZDpCxkJeBcgHUBfXa6rg4oHEXAzSkawZZCDw0ys7Ng5BMmNuQE+Vl0FTf658uhCarBKkSqzpCQSoQmIgAlQhNRAqEITUQKhCE1AKhCExEChCAhNRAqELHPJotJ9HNFWrGjTlUlwSyCWXga1tRc6I2DbxTvBcmp6u5iADAbGR5s2+4dZPJM8OoXTzRxM6Ujg2+4dbjyFyrhoaJkMbIohZjAAN/Enidq8ivLud3WdWfPyXYb8YqKwiqcfyeko3NbIWvD23a9t7EjaNfWNXpWKgluC09WzkrSylyOnrqKaWCMuNKDNfrdYeHGze7R124Dgqhhl0Tf/wBstjRV5/h3Maj4cH4MicdqOCWUdX9LsCc9/Mt18rJhI8uJO9WbWLSVvWt40qUlJt56OxCaMGnlli5uR/lX8Z3flsW1KKyYw009LFG4WfYveNznG9uzUOxSqoxsmh55MWNRjNXru2FzaZo3CJoDh+Mv9K1elbZvNesfrO7VdTN42onk/FI4/wBV6jFgOQVh0BS2q8p9i/sVVfQKUjmgixXpIrhOCkmnwNcZvpD1a15FM7cnyFwp6Dt3LKyu4bvWYoodHmsiEWXVo0IUYqEFhC28ghKhOSIBCEqYkAICEJiRAqEJUxEAhCE1EChCEJiAVCEJqIFTTEHagO1O0wrz4Q4BcTWGru7GSXNpeYyksyNlzcUelNLKf9mwNHlPO30NPpVmYbQOnljhZte4C/3R1uPIXPYtIzbw2p5X/elt2NYP7irhzb0F3zTkdACNvN2tx9AHpXmJum60FCyGNsUQsxgsOO8niTrVR5eZghPK+owmSOBzyXPpZbti0jrJicAdEH7pFtxA1K5UIA5SxLM7i9O0vlpmiMEAyNnhc0X2Xs69uxP8nMhRA5stS5skjdbWN1safvEnpH2LpmppmSMdHI0OY8FrmnYQVpVbm2OkTBOA07GyNNxw0ht9CANIW/0eQbTHGXkB5YwuBGx2iLj0rNgWQbIXtlneJntN2tDbMDupxvrK2xAHEE7SHOB2hzged9aft2DkE4y0w40+I1sJFtCqnA8gyEtP4SE2hddo5Kz6uyW8nHtS8hNXgekIQrczXEQsT6oDZrXltYOsWXNlpK1UtlzRnsS7DOhDSDrCLLeWJLKMQQlQssEAhCFmkAJUIWaQAlQhMSIBKkSpiRAJUiVNRAJQkSpiAFH13T7ApBMsQbrB4LgaywcrLK5NP7DaPWN+zeOHeh4TPv8Ahar0zfwaNGHeMkkd6LNHwrn3NrV+DPF1gskHIjRPub6V0dkcP8jT+S743LzQ3CZQhaDlpnlw/DXugGnV1LdT4oS3Rjd92SQ6geAuR1gIA35Co2P9JfwvCwyzP4aq7rdsdlZORWcehxZp71eWTNF308oDZWjZpCxs5t+sHnZAG0oQhAHOP6QmTphxCOra39XWRDSP/HiAa4drO5n0qtaOTa3tC6xzi5HNxSglp9QmH62nedjJmg2udxBLTwdwXJdXSSQSvimY6OWJ5Y9jhZzXtNiCtyxuna1o1F9fAxlHaWB6mtZL+yO1emVg69RTWR9ySrLpXSlKdvs0ZZcuPchMINPpJLAsnJqwu7lota22k99w0E7ALbSneOZGT0rO6lzZYxYOLLgsvsJB6uK3zJbDO96WJhFnuHdJN+m7XY8hYdi2TD8ln17JYxZsWg5sj3bBdpsAOsqnGwUNTSWNuop6o3YeRUkFctX60p05U3y4fU16q6cghKhWbAkRKhCySIBCVCzSAEIQs0iBUIQmJACVCExIgEqEJiRAoTetju3lrThFkm7t1c0JUnzWCYvDyeMl8W72qWPcbMN45PId19hsexdWZC1AfRRWN9EyN/1kj2ELkKoh0TwOxWZmyzyjDYjTVsMk8GkHMkic3ukeoDRLXWDhqHWLW614/XozoVHTmsNHQTysotzO1licNw6R8LtGpnIgpz1tc4EukHktBPMtXKrQ57tpLiSSSbknrJK3nO1nDZi9REadsjKanjLWCQAOdI8gveQCQNjQOXFajh8eou36gtvRln/mXMaXLi/AxnLZWTwcPNtovuXvBcZmoqiKppnaE0Lw5p6jva4dbSLgjcSnajK1tnnsK72n9EULSlGrRWOnD5/UVSqOTwzsvJ/GWVlLBVRdCeJkgF76JI1sPEG47FIqpMxWVbe8IaOW7S2WZsTybtN36Wgdxu42VtqoGwC0POHmkpcWImD+9asDR7u1gc2UAahK3VpW2A3uBv1Bb4hAHMGMZicWp9JzGQ1MbQXaUMoB0R16L7G/AXTXJ7IJzHtlqy2zSHNiadK5GwvOy3ALqlarjGQEMrnPheYHONy3RDoyeA1EIArhW1k/hfe9IyMizywvk8twufRqHYoPB833c5WyVErZAwhwY1pAcRs0iergtxk2HkfcgDiGTpHmfepFuwKPm6bvKPvUi3YFbNW+tU+n3EVuQISoVwwa4iVCFlgAQhKskiBEqFikqmt4ngl1q9KhHaqySXeSk3wMqVMXV56gAvBq37/YuNU1jtIPEdp+C9RioyZIpVGirfvXtte7rAKyp6y2j6ykvp6MHRkP0JsyuadupOWuB1g3Xdtb63ul/qmn3c/4FSi48RUIQt8wPMkYcLFM34ef2TfmnyFy73RVtePNWPT2roYyM5R4DGOgP7RACetaALDYEqFNjou3sc7pdL5viEpuXEFG13TPIe5SSja7p9g9y5WtHua/6X9MzodYsbN44ijBBsRNJY7j4OtX1QZSMdFE5/SdGxztnSLQT7VQeb37H/1pPc1WbQu/VR+bZ8IXmxuFlIQhAAhCEACR+w8ilSOQBxFUdN/lO96kG7ByCYVX1j/Ld8RUg3YOQVt1Z61TwX3EVuQWQhKrpg1hEJUKcACELFVPs0+hKuKqoUpVHyTZKWXgbVFUTqbqHvWfC8DnqTaCMuA6TzqY3m4+7avWT+Gd81McRuGuJLyNug0XNvRbtVt01MyNgZG0MY0WDWiwC8rubqpc1HUqPL/9wN5JJYRp1Dm2bYGonJP3YgAPxO+SloshKIbY3P4ukf8A0stvwnA56p1oGXA6TzqY3mf6DWtyw7NzE2xqJHSn7rPAZ6dp9i1iSn5MhaE7InN4tkf/AFJUdU5t4D9VNIw/xBrx7LFdG0+S9Gzo00R4ubpn/VdODg1P+7w+pj+SAOScUyIqoAXNaJ2D9qK5cBxadfouoKOUtOrVvC7JnyVo39KmjHFgLPhsqnzy5rKaGkfiFE10ckTmd2Ze7XxucG6Wy+kCW6911nTqSpyUoPDQYyVBBOHjj1hZFG0T7OHHUpJep6Ev5XtttT6yeH6mjUjssEIQu2KBCEIAFHV3T7ApFR1f0+wKr60e5r/pf0x9DrFhZvPsZ89J8LFZNG79XH5DPhCrXN39kd5+T4WKxKV36tnkN9wXmxuFqoQhAAhCEACEJEAcSVn1knlv+Ip+zYOQTCu+tk84/wCIp+zYOQVv1X69TwX3NetyFQhKrtg1xEJbIU4IBY6mPSaQNu1ZEJdehGtTlTlwawSnh5GFDXyQSCSF2g9t9dgdR1EEHaFvOT2cWJ0sbcRY5kRcNOWAXIb1+Af6HsWoyUzXbRr3hM56Qt1jWF51faCubVOa/VFc12d6NuNVSOysn62lmp45KB8clMR4Doj4PEHrDr7Qdd9qkVzPmLytfS4iykc4971p7mWE+C2fRvHIBvJGifKG4LphcIaCELWc4uVJw3Dp6pljKAI4QdndnnRaSOu2t1v4UAYcsc5uH4XdtTKZKi1xTQgPl17NLqYPKI4XVJZdZ7qrEYZKWGFlLTSani5lme0EHRLzYNGobB2qvKiokmkc+RzpJZHF73uJc5ziblxJ61njw/7x7At+z0dcXj/0xyu3kYSmo8TDRxkuB6hrUkvLGACwFl6XpWiNG/4FDYby28s06k9pghCF2BYIQhAAo6v6XYFIqOr+l2BVjWf3L9y+4+h1iwM3X2R3n5PgYrAp3eAzyW+5V/m5+yP/AOYf+XGt7hd4LfJHuXmpuFvoQhAAhCEACQpUhQBxLiH10vnJPiKfs2DkEzxeItqJ2uBDmzStIO0EPIIKxCrfv9y72htJU7GU3UTeUuAqpBy4EkhRvfb9/uR32/f7lYvae2+GXl6itzIkkKN77fv9yO+3/e9yPai2+CXl6huWSdkKM76f95HfT/vFHtTb/BLy9Q3DJNYqp4DTfrFgEw75f94pI2Oe4NaHPcdQABcSeAWpeazQqUpU6UHlrGX3kxo4eWSuR0rmYhRvYLujqYZLXtcMeHEX5ArrTAMooqxhLLse22nG43Lb7CD1jiueMjclHU/6+oFpSLMZt7m07Sf4js4KzMhJi2tYBseyRruI0dL3tCpRsloqr/0iIXOwmMtvZlbC5/BpilaCf5nN9KtBRuUWAxV1LNSTg9zmYWEja07WvbxBAI5IA42onAO1qSTjLHIWswuYx1UZ7mSRFUNBMUzd7T1He06woJtS8bCVaNDachY03SqRbWc5QipS2nlEqhRnfj9/sCO/H7/YF3vaq1+GXl6i9xIk0KM78fv9gR36/f7Aj2qtfhl5epG4kSaFGd+v3+wI79fv9gR7VWvwy8vUNxIk1H1/S7F478fv9gWOSUuNzrXH0xpyhe2+6ppp5T6ceo2nTcXlli5ufsr/AD7/AMuNbvE7wRyHuWkZuWnvV/Gd9uPgMW5MdqHIKojy6UJEqABCEIAEIQgDT8czTYTWzOqKil/XPN3ujlli03fec1rrX42uetRk+Y7BGscRSvuGuI/zNRtA8pWGsVV9W/yHfCUAc6DIeh8SfWy/NL9CKHxJ9bL/AHLYY04YgDV/oTQeI/7s39yX6F0HiB62b+5bcxOGIA0n6G0H7u31kv8AcvX0PoP3dv45f7lvbE4YgCvRkjQj/d2fjkP/AJKQpMPhh1Qxxx79BrQTzO0reWLM1AGmwU75CGxtc9x2NYC4+xWBkZkq+nJnqABKW6LGXvoNO0u4n2KYwDoFSgQAqEIQBhqqSOVhjmjZLG4WcyRrXtcNxB1FaJlDmVwqdjzBSMgn2tMckrGEj9ktDtEA7wFYKEAc7VubamhcWTU8kbh1OkkAPEG9iOSb/QWh8U71snzV8ZVfUFVU/aeZQBrn0FofFO9bJ80fQWh8U71snzWxJEAa99BKHxTvWv8Amj6CUPinetf81sKEAa99BKHxTvWv+aBkLQ+Kd62T5rYUiAMNJSMiY2OJoYxuoNGwfNOQ5eEIA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data:image/jpeg;base64,/9j/4AAQSkZJRgABAQAAAQABAAD/2wCEAAkGBhAQEBAQDQ8QDg8QEA8PEA8PDw8QEA8PFBAWFRQQEhUXHCgeFxkjGhQVHy8gIycqLC0sFx4xNTAqNSYrLCkBCQoKDgwOGg8PGikkHyQpKSksLCouLS0tMSksKS0sKSksLCwpLCksKS8sLC0sLC0sKSksLCw0KSwpLCwsLCksKf/AABEIAMkA+gMBIgACEQEDEQH/xAAcAAABBAMBAAAAAAAAAAAAAAAAAQQFBwMGCAL/xABLEAABAwIBCAMMBggDCQAAAAABAAIDBBEFBgcSITFRYXEyQYETFCJTcnORk6GxstEWMzRSkrMII0JUYoLB0hUkokNEY3SDo8Lw8f/EABsBAAICAwEAAAAAAAAAAAAAAAADAQYCBAUH/8QANREAAgEDAAYHBwQDAQAAAAAAAAECAwQRBQYSEzFBITJRYXGh0RY0UlOBweEigpGxFCNy8P/aAAwDAQACEQMRAD8AvFCEIAEIQgAQUJCgDjfK7HZ6ysqJqmRz3GaTRBcS2NgcQ1jB1AAAdihk5xP6+bzsnxlOGDUOQXS0fYO8cltYwYTlskckUnZFl1/Z1/M8vyL3vcRqFJWS2U+zj+Z5fkN93EYhSdkWU+zb+Z5fkN93Ea0kaxqI61smT+cbE6FwNPVylg2wyuMsJG7Qde3MWPFR1lgqYBYkCxCRc6v1KNN1IzTx08MEqqm8HUGbXOZDjEThoiCriAM0F7gtOrusZ6231W2g6jtBO6rkrNRir6fGKFzCQJJm07x1OZL4BB7SDzAXWqrY4F4llaxpc9wa1oLnOcQGtaBckk7AAvarjP1jL6fCXMjJaaqeOncRqPc9F0jh29zA5EoA0rLvP/M57ocGAiiBLe+3tDpJOq8bXamN4kE8lV9bldXzOLpq6qkJ1+FUS27Bew7FG08Wk63aVINgaNgC7ejtDVr6LnFpR4ZYudRR6DAcaqf3mf10nzXk4vUePm9bJ8080BuHoCNAbh6AuutU6nzV/DF79dgxOJz+Ol9Y/wCa8nEJvGyesf8ANSGgNw9ARoDcPQsvZKp81fx+SN+uwjjWSeMf+N3zXk1D/vu/EVKaA3D0I0RuHoU+yU/mr+PyG/7iJMjt59JSaR23N+al9Ebgo+vHhdi52ktAuxo71zz0pYxj7mcKu08YOk8w2NzVWFnviR0pgqZIGOeS53cxHG9rSTrNtMjlZWOqh/R6xCGPDJxLLHGTWyEB72tNu4Q67E8FaH+N037zB61nzVbHD5CEIAEIQgASFKkKAOJ8T+vm87J8ZThmwcgm+J/Xzedk+MrOzYOQVl1f68/BCavI9IQhW1MQKhIlWSZAJUi8yyaIJROrGnBzlwXSCWT0XAbTZNqiqBFm+lYPCeQAC5xNgACSTuAU/heQtVNYyN73Zvk6XYzb6bKmXunaleLp01iL6O/BsxpJdLMeRFE6Ssic24EJ7sXDVo6PR179Ky6TyIynfMTT1DtN4bpRyHpOA2tdvPXfmqvwXBIqSPQiGs63vPSed54cFueQNO51Y1wGqNkjnHmNED0n2KvDSzlXmfXBH1OEPdGC51LLHVEAXJY0OY/sDXl38qsNeZIw4EOAIIIIIuCDtBHWEAcRwS6Jv6VIxzNdsPZ1q2Mu/wBH+TTfPgzmljiXGjkdolh3QvOojcHWtvKqHF8BqqN+hWU8tO/qErHN0uLSdThxF129G6Zq2K2Ek45zj0YudNSHKVMqOpJOi7XuKer0XR99TvaW9p+DXYzUlFxeGCEIXRFghCEACj8Q6XYpBR+IdLsVZ1n9y/cvuPo9Y33Nx9lk8+78ti2tapm4+yyefd+WxbWvNDcLxQhCABCEIAEhSpCgDifFPr5vOyfGVnZsHILBin183nZPjKzM2DkrHoHrz8EJq8j0hCFa0xAqEIWaYCrDVC7eWtZkhF9SwuaW+oyp9qwCeHkz5IVzYayJ0lg06TC47G6QsHcNdlbMbC4gNBcSbAAXJO4AKkJoS08OordMgM58uGStM0Qq4g3QAc7RkiB643a+rqPLUvNalOVKThNYaNxPJcGGZA1MtjNanZ/F4T7eSNnaQt6wXAoqRmhECSbF73dJ5G/hwWq4HnqwepA0qnvV5tdlU0x2/nF2e1bbRY3TT/Z6mCa+zuU0b/hKWSPkJLqMxLKiipgTU1lPDbqkmjaewXuUASirvPriUMWESxyhjpJ3xRwNcASHh4e57esWa06xvG9RmVP6QdDAHMw5jq2XWA9wdFA07yT4TuQA5qi8psqqrEpzPWymR+xrRqjibfoRt/ZHv67oAjaUXeFKJrR09tZ2n2BOV6bq7aTt7XM1hyecd3I06ssy6BUIQrIIBCEIAFH4h0uxSCj8Q6XYqzrP7l+5fcfR6xvubj7LJ5935bFta1TNx9lk8+78ti2teaG4XihCZYtjNPSRGarmjgibqL5HBov1AbzwGtAD1CqzFP0h8MicWwRVNUB+21jI2HlpnS9inMjc7uHYnIIY3SU9QejDUBrTJYXPc3NJDjw1HggDd0hSpCgDifFPr5vOyfGVmZsHILDin183nZPjKys2DkFYdB9efghVU9JUiUK1IQCVIlTUQASpAlTUQBaDt1pvJR/dPYU5Qte4saF0sVI/XmZKTjwI91O4dXoXixG8exSiLLi1NWoPqTa8Vn0Gb7uI3u79mk63lFeQ0nYD6FKaI3D0JVjDVh5/VU8vyG+7hgyjceHNOoaUN4neswQu7ZaEtbZ7WNp9r9BUqkpCoQhd9ChUITd9a0bNfJIuLyhbLNaSRKi5cBwhNmV7TtBHFOQVja31vdJujJPASi48QUfiHS7FIKPxDpdi42s/uX7l9xtHrG+5uPssnn3flsW1rVM3H2WTz7vy2La15obhdGI4hHTwyTzuDIomOke49TWi5/8Ai5OzgZeT4tVOlkLmQMJbTwX8GJm873naT2bAFav6RWVJjhgw+N1jOe7z28Ux1o2ngXgn+RUPTRXOvYE6hRlWqKnHiyG8LIMpnHhzSRSvie17HFj2ODmuabOa5puHA9RBT5NauPXdd3SGiYW9Dbp5bXEVCpl4Z11kHlJ/iOH01Ubab2aMoHVMw6Mmrq1gkcCFPlc05n86MeFGSnrQ80kzhIHsGkYJbWJ0etrgG3trGiNq3vLfPrQikljwyR89TKx0bHdykjZDpCxkJeBcgHUBfXa6rg4oHEXAzSkawZZCDw0ys7Ng5BMmNuQE+Vl0FTf658uhCarBKkSqzpCQSoQmIgAlQhNRAqEITUQKhCE1AKhCExEChCAhNRAqELHPJotJ9HNFWrGjTlUlwSyCWXga1tRc6I2DbxTvBcmp6u5iADAbGR5s2+4dZPJM8OoXTzRxM6Ujg2+4dbjyFyrhoaJkMbIohZjAAN/Enidq8ivLud3WdWfPyXYb8YqKwiqcfyeko3NbIWvD23a9t7EjaNfWNXpWKgluC09WzkrSylyOnrqKaWCMuNKDNfrdYeHGze7R124Dgqhhl0Tf/wBstjRV5/h3Maj4cH4MicdqOCWUdX9LsCc9/Mt18rJhI8uJO9WbWLSVvWt40qUlJt56OxCaMGnlli5uR/lX8Z3flsW1KKyYw009LFG4WfYveNznG9uzUOxSqoxsmh55MWNRjNXru2FzaZo3CJoDh+Mv9K1elbZvNesfrO7VdTN42onk/FI4/wBV6jFgOQVh0BS2q8p9i/sVVfQKUjmgixXpIrhOCkmnwNcZvpD1a15FM7cnyFwp6Dt3LKyu4bvWYoodHmsiEWXVo0IUYqEFhC28ghKhOSIBCEqYkAICEJiRAqEJUxEAhCE1EChCEJiAVCEJqIFTTEHagO1O0wrz4Q4BcTWGru7GSXNpeYyksyNlzcUelNLKf9mwNHlPO30NPpVmYbQOnljhZte4C/3R1uPIXPYtIzbw2p5X/elt2NYP7irhzb0F3zTkdACNvN2tx9AHpXmJum60FCyGNsUQsxgsOO8niTrVR5eZghPK+owmSOBzyXPpZbti0jrJicAdEH7pFtxA1K5UIA5SxLM7i9O0vlpmiMEAyNnhc0X2Xs69uxP8nMhRA5stS5skjdbWN1safvEnpH2LpmppmSMdHI0OY8FrmnYQVpVbm2OkTBOA07GyNNxw0ht9CANIW/0eQbTHGXkB5YwuBGx2iLj0rNgWQbIXtlneJntN2tDbMDupxvrK2xAHEE7SHOB2hzged9aft2DkE4y0w40+I1sJFtCqnA8gyEtP4SE2hddo5Kz6uyW8nHtS8hNXgekIQrczXEQsT6oDZrXltYOsWXNlpK1UtlzRnsS7DOhDSDrCLLeWJLKMQQlQssEAhCFmkAJUIWaQAlQhMSIBKkSpiRAJUiVNRAJQkSpiAFH13T7ApBMsQbrB4LgaywcrLK5NP7DaPWN+zeOHeh4TPv8Ahar0zfwaNGHeMkkd6LNHwrn3NrV+DPF1gskHIjRPub6V0dkcP8jT+S743LzQ3CZQhaDlpnlw/DXugGnV1LdT4oS3Rjd92SQ6geAuR1gIA35Co2P9JfwvCwyzP4aq7rdsdlZORWcehxZp71eWTNF308oDZWjZpCxs5t+sHnZAG0oQhAHOP6QmTphxCOra39XWRDSP/HiAa4drO5n0qtaOTa3tC6xzi5HNxSglp9QmH62nedjJmg2udxBLTwdwXJdXSSQSvimY6OWJ5Y9jhZzXtNiCtyxuna1o1F9fAxlHaWB6mtZL+yO1emVg69RTWR9ySrLpXSlKdvs0ZZcuPchMINPpJLAsnJqwu7lota22k99w0E7ALbSneOZGT0rO6lzZYxYOLLgsvsJB6uK3zJbDO96WJhFnuHdJN+m7XY8hYdi2TD8ln17JYxZsWg5sj3bBdpsAOsqnGwUNTSWNuop6o3YeRUkFctX60p05U3y4fU16q6cghKhWbAkRKhCySIBCVCzSAEIQs0iBUIQmJACVCExIgEqEJiRAoTetju3lrThFkm7t1c0JUnzWCYvDyeMl8W72qWPcbMN45PId19hsexdWZC1AfRRWN9EyN/1kj2ELkKoh0TwOxWZmyzyjDYjTVsMk8GkHMkic3ukeoDRLXWDhqHWLW614/XozoVHTmsNHQTysotzO1licNw6R8LtGpnIgpz1tc4EukHktBPMtXKrQ57tpLiSSSbknrJK3nO1nDZi9REadsjKanjLWCQAOdI8gveQCQNjQOXFajh8eou36gtvRln/mXMaXLi/AxnLZWTwcPNtovuXvBcZmoqiKppnaE0Lw5p6jva4dbSLgjcSnajK1tnnsK72n9EULSlGrRWOnD5/UVSqOTwzsvJ/GWVlLBVRdCeJkgF76JI1sPEG47FIqpMxWVbe8IaOW7S2WZsTybtN36Wgdxu42VtqoGwC0POHmkpcWImD+9asDR7u1gc2UAahK3VpW2A3uBv1Bb4hAHMGMZicWp9JzGQ1MbQXaUMoB0R16L7G/AXTXJ7IJzHtlqy2zSHNiadK5GwvOy3ALqlarjGQEMrnPheYHONy3RDoyeA1EIArhW1k/hfe9IyMizywvk8twufRqHYoPB833c5WyVErZAwhwY1pAcRs0iergtxk2HkfcgDiGTpHmfepFuwKPm6bvKPvUi3YFbNW+tU+n3EVuQISoVwwa4iVCFlgAQhKskiBEqFikqmt4ngl1q9KhHaqySXeSk3wMqVMXV56gAvBq37/YuNU1jtIPEdp+C9RioyZIpVGirfvXtte7rAKyp6y2j6ykvp6MHRkP0JsyuadupOWuB1g3Xdtb63ul/qmn3c/4FSi48RUIQt8wPMkYcLFM34ef2TfmnyFy73RVtePNWPT2roYyM5R4DGOgP7RACetaALDYEqFNjou3sc7pdL5viEpuXEFG13TPIe5SSja7p9g9y5WtHua/6X9MzodYsbN44ijBBsRNJY7j4OtX1QZSMdFE5/SdGxztnSLQT7VQeb37H/1pPc1WbQu/VR+bZ8IXmxuFlIQhAAhCEACR+w8ilSOQBxFUdN/lO96kG7ByCYVX1j/Ld8RUg3YOQVt1Z61TwX3EVuQWQhKrpg1hEJUKcACELFVPs0+hKuKqoUpVHyTZKWXgbVFUTqbqHvWfC8DnqTaCMuA6TzqY3m4+7avWT+Gd81McRuGuJLyNug0XNvRbtVt01MyNgZG0MY0WDWiwC8rubqpc1HUqPL/9wN5JJYRp1Dm2bYGonJP3YgAPxO+SloshKIbY3P4ukf8A0stvwnA56p1oGXA6TzqY3mf6DWtyw7NzE2xqJHSn7rPAZ6dp9i1iSn5MhaE7InN4tkf/AFJUdU5t4D9VNIw/xBrx7LFdG0+S9Gzo00R4ubpn/VdODg1P+7w+pj+SAOScUyIqoAXNaJ2D9qK5cBxadfouoKOUtOrVvC7JnyVo39KmjHFgLPhsqnzy5rKaGkfiFE10ckTmd2Ze7XxucG6Wy+kCW6911nTqSpyUoPDQYyVBBOHjj1hZFG0T7OHHUpJep6Ev5XtttT6yeH6mjUjssEIQu2KBCEIAFHV3T7ApFR1f0+wKr60e5r/pf0x9DrFhZvPsZ89J8LFZNG79XH5DPhCrXN39kd5+T4WKxKV36tnkN9wXmxuFqoQhAAhCEACEJEAcSVn1knlv+Ip+zYOQTCu+tk84/wCIp+zYOQVv1X69TwX3NetyFQhKrtg1xEJbIU4IBY6mPSaQNu1ZEJdehGtTlTlwawSnh5GFDXyQSCSF2g9t9dgdR1EEHaFvOT2cWJ0sbcRY5kRcNOWAXIb1+Af6HsWoyUzXbRr3hM56Qt1jWF51faCubVOa/VFc12d6NuNVSOysn62lmp45KB8clMR4Doj4PEHrDr7Qdd9qkVzPmLytfS4iykc4971p7mWE+C2fRvHIBvJGifKG4LphcIaCELWc4uVJw3Dp6pljKAI4QdndnnRaSOu2t1v4UAYcsc5uH4XdtTKZKi1xTQgPl17NLqYPKI4XVJZdZ7qrEYZKWGFlLTSani5lme0EHRLzYNGobB2qvKiokmkc+RzpJZHF73uJc5ziblxJ61njw/7x7At+z0dcXj/0xyu3kYSmo8TDRxkuB6hrUkvLGACwFl6XpWiNG/4FDYby28s06k9pghCF2BYIQhAAo6v6XYFIqOr+l2BVjWf3L9y+4+h1iwM3X2R3n5PgYrAp3eAzyW+5V/m5+yP/AOYf+XGt7hd4LfJHuXmpuFvoQhAAhCEACQpUhQBxLiH10vnJPiKfs2DkEzxeItqJ2uBDmzStIO0EPIIKxCrfv9y72htJU7GU3UTeUuAqpBy4EkhRvfb9/uR32/f7lYvae2+GXl6itzIkkKN77fv9yO+3/e9yPai2+CXl6huWSdkKM76f95HfT/vFHtTb/BLy9Q3DJNYqp4DTfrFgEw75f94pI2Oe4NaHPcdQABcSeAWpeazQqUpU6UHlrGX3kxo4eWSuR0rmYhRvYLujqYZLXtcMeHEX5ArrTAMooqxhLLse22nG43Lb7CD1jiueMjclHU/6+oFpSLMZt7m07Sf4js4KzMhJi2tYBseyRruI0dL3tCpRsloqr/0iIXOwmMtvZlbC5/BpilaCf5nN9KtBRuUWAxV1LNSTg9zmYWEja07WvbxBAI5IA42onAO1qSTjLHIWswuYx1UZ7mSRFUNBMUzd7T1He06woJtS8bCVaNDachY03SqRbWc5QipS2nlEqhRnfj9/sCO/H7/YF3vaq1+GXl6i9xIk0KM78fv9gR36/f7Aj2qtfhl5epG4kSaFGd+v3+wI79fv9gR7VWvwy8vUNxIk1H1/S7F478fv9gWOSUuNzrXH0xpyhe2+6ppp5T6ceo2nTcXlli5ufsr/AD7/AMuNbvE7wRyHuWkZuWnvV/Gd9uPgMW5MdqHIKojy6UJEqABCEIAEIQgDT8czTYTWzOqKil/XPN3ujlli03fec1rrX42uetRk+Y7BGscRSvuGuI/zNRtA8pWGsVV9W/yHfCUAc6DIeh8SfWy/NL9CKHxJ9bL/AHLYY04YgDV/oTQeI/7s39yX6F0HiB62b+5bcxOGIA0n6G0H7u31kv8AcvX0PoP3dv45f7lvbE4YgCvRkjQj/d2fjkP/AJKQpMPhh1Qxxx79BrQTzO0reWLM1AGmwU75CGxtc9x2NYC4+xWBkZkq+nJnqABKW6LGXvoNO0u4n2KYwDoFSgQAqEIQBhqqSOVhjmjZLG4WcyRrXtcNxB1FaJlDmVwqdjzBSMgn2tMckrGEj9ktDtEA7wFYKEAc7VubamhcWTU8kbh1OkkAPEG9iOSb/QWh8U71snzV8ZVfUFVU/aeZQBrn0FofFO9bJ80fQWh8U71snzWxJEAa99BKHxTvWv8Amj6CUPinetf81sKEAa99BKHxTvWv+aBkLQ+Kd62T5rYUiAMNJSMiY2OJoYxuoNGwfNOQ5eEIA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0" descr="http://openclipart.org/people/nicubunu/nicubunu_Blue_Jigsaw_piece_09.sv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364" name="Picture 4" descr="http://t3.gstatic.com/images?q=tbn:ANd9GcQjsHXQTXkJTz62pPxTaxMoJVWF5aKMUBEUthLJefL5c3a1i5E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819400"/>
            <a:ext cx="4371146" cy="327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437946" y="3349921"/>
            <a:ext cx="3505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When we get through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Still have a pile of pieces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Still don’t see picture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Know a lot about parts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0425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1606" y="25652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Waldron’s  Illustration of Bible Study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pic>
        <p:nvPicPr>
          <p:cNvPr id="11268" name="Picture 4" descr="http://bleon1.files.wordpress.com/2011/10/bob-sandra-199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74" t="25225" r="21046" b="30331"/>
          <a:stretch/>
        </p:blipFill>
        <p:spPr bwMode="auto">
          <a:xfrm>
            <a:off x="332042" y="256520"/>
            <a:ext cx="734758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45674" y="1759803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Bible Stories, Books, Chapters &amp; Verses</a:t>
            </a:r>
          </a:p>
          <a:p>
            <a:pPr algn="ctr"/>
            <a:r>
              <a:rPr lang="en-US" sz="2400" dirty="0" smtClean="0"/>
              <a:t>Are like pieces of a jigsaw puzzle</a:t>
            </a:r>
            <a:endParaRPr lang="en-US" sz="2400" dirty="0"/>
          </a:p>
        </p:txBody>
      </p:sp>
      <p:sp>
        <p:nvSpPr>
          <p:cNvPr id="3" name="AutoShape 2" descr="data:image/jpeg;base64,/9j/4AAQSkZJRgABAQAAAQABAAD/2wCEAAkGBhAQEBAQDQ8QDg8QEA8PEA8PDw8QEA8PFBAWFRQQEhUXHCgeFxkjGhQVHy8gIycqLC0sFx4xNTAqNSYrLCkBCQoKDgwOGg8PGikkHyQpKSksLCouLS0tMSksKS0sKSksLCwpLCksKS8sLC0sLC0sKSksLCw0KSwpLCwsLCksKf/AABEIAMkA+gMBIgACEQEDEQH/xAAcAAABBAMBAAAAAAAAAAAAAAAAAQQFBwMGCAL/xABLEAABAwIBCAMMBggDCQAAAAABAAIDBBEFBgcSITFRYXEyQYETFCJTcnORk6GxstEWMzRSkrMII0JUYoLB0hUkokNEY3SDo8Lw8f/EABsBAAICAwEAAAAAAAAAAAAAAAADAQYCBAUH/8QANREAAgEDAAYHBwQDAQAAAAAAAAECAwQRBQYSEzFBITJRYXGh0RY0UlOBweEigpGxFCNy8P/aAAwDAQACEQMRAD8AvFCEIAEIQgAQUJCgDjfK7HZ6ysqJqmRz3GaTRBcS2NgcQ1jB1AAAdihk5xP6+bzsnxlOGDUOQXS0fYO8cltYwYTlskckUnZFl1/Z1/M8vyL3vcRqFJWS2U+zj+Z5fkN93EYhSdkWU+zb+Z5fkN93Ea0kaxqI61smT+cbE6FwNPVylg2wyuMsJG7Qde3MWPFR1lgqYBYkCxCRc6v1KNN1IzTx08MEqqm8HUGbXOZDjEThoiCriAM0F7gtOrusZ6231W2g6jtBO6rkrNRir6fGKFzCQJJm07x1OZL4BB7SDzAXWqrY4F4llaxpc9wa1oLnOcQGtaBckk7AAvarjP1jL6fCXMjJaaqeOncRqPc9F0jh29zA5EoA0rLvP/M57ocGAiiBLe+3tDpJOq8bXamN4kE8lV9bldXzOLpq6qkJ1+FUS27Bew7FG08Wk63aVINgaNgC7ejtDVr6LnFpR4ZYudRR6DAcaqf3mf10nzXk4vUePm9bJ8080BuHoCNAbh6AuutU6nzV/DF79dgxOJz+Ol9Y/wCa8nEJvGyesf8ANSGgNw9ARoDcPQsvZKp81fx+SN+uwjjWSeMf+N3zXk1D/vu/EVKaA3D0I0RuHoU+yU/mr+PyG/7iJMjt59JSaR23N+al9Ebgo+vHhdi52ktAuxo71zz0pYxj7mcKu08YOk8w2NzVWFnviR0pgqZIGOeS53cxHG9rSTrNtMjlZWOqh/R6xCGPDJxLLHGTWyEB72tNu4Q67E8FaH+N037zB61nzVbHD5CEIAEIQgASFKkKAOJ8T+vm87J8ZThmwcgm+J/Xzedk+MrOzYOQVl1f68/BCavI9IQhW1MQKhIlWSZAJUi8yyaIJROrGnBzlwXSCWT0XAbTZNqiqBFm+lYPCeQAC5xNgACSTuAU/heQtVNYyN73Zvk6XYzb6bKmXunaleLp01iL6O/BsxpJdLMeRFE6Ssic24EJ7sXDVo6PR179Ky6TyIynfMTT1DtN4bpRyHpOA2tdvPXfmqvwXBIqSPQiGs63vPSed54cFueQNO51Y1wGqNkjnHmNED0n2KvDSzlXmfXBH1OEPdGC51LLHVEAXJY0OY/sDXl38qsNeZIw4EOAIIIIIuCDtBHWEAcRwS6Jv6VIxzNdsPZ1q2Mu/wBH+TTfPgzmljiXGjkdolh3QvOojcHWtvKqHF8BqqN+hWU8tO/qErHN0uLSdThxF129G6Zq2K2Ek45zj0YudNSHKVMqOpJOi7XuKer0XR99TvaW9p+DXYzUlFxeGCEIXRFghCEACj8Q6XYpBR+IdLsVZ1n9y/cvuPo9Y33Nx9lk8+78ti2tapm4+yyefd+WxbWvNDcLxQhCABCEIAEhSpCgDifFPr5vOyfGVnZsHILBin183nZPjKzM2DkrHoHrz8EJq8j0hCFa0xAqEIWaYCrDVC7eWtZkhF9SwuaW+oyp9qwCeHkz5IVzYayJ0lg06TC47G6QsHcNdlbMbC4gNBcSbAAXJO4AKkJoS08OordMgM58uGStM0Qq4g3QAc7RkiB643a+rqPLUvNalOVKThNYaNxPJcGGZA1MtjNanZ/F4T7eSNnaQt6wXAoqRmhECSbF73dJ5G/hwWq4HnqwepA0qnvV5tdlU0x2/nF2e1bbRY3TT/Z6mCa+zuU0b/hKWSPkJLqMxLKiipgTU1lPDbqkmjaewXuUASirvPriUMWESxyhjpJ3xRwNcASHh4e57esWa06xvG9RmVP6QdDAHMw5jq2XWA9wdFA07yT4TuQA5qi8psqqrEpzPWymR+xrRqjibfoRt/ZHv67oAjaUXeFKJrR09tZ2n2BOV6bq7aTt7XM1hyecd3I06ssy6BUIQrIIBCEIAFH4h0uxSCj8Q6XYqzrP7l+5fcfR6xvubj7LJ5935bFta1TNx9lk8+78ti2teaG4XihCZYtjNPSRGarmjgibqL5HBov1AbzwGtAD1CqzFP0h8MicWwRVNUB+21jI2HlpnS9inMjc7uHYnIIY3SU9QejDUBrTJYXPc3NJDjw1HggDd0hSpCgDifFPr5vOyfGVmZsHILDin183nZPjKys2DkFYdB9efghVU9JUiUK1IQCVIlTUQASpAlTUQBaDt1pvJR/dPYU5Qte4saF0sVI/XmZKTjwI91O4dXoXixG8exSiLLi1NWoPqTa8Vn0Gb7uI3u79mk63lFeQ0nYD6FKaI3D0JVjDVh5/VU8vyG+7hgyjceHNOoaUN4neswQu7ZaEtbZ7WNp9r9BUqkpCoQhd9ChUITd9a0bNfJIuLyhbLNaSRKi5cBwhNmV7TtBHFOQVja31vdJujJPASi48QUfiHS7FIKPxDpdi42s/uX7l9xtHrG+5uPssnn3flsW1rVM3H2WTz7vy2La15obhdGI4hHTwyTzuDIomOke49TWi5/8Ai5OzgZeT4tVOlkLmQMJbTwX8GJm873naT2bAFav6RWVJjhgw+N1jOe7z28Ux1o2ngXgn+RUPTRXOvYE6hRlWqKnHiyG8LIMpnHhzSRSvie17HFj2ODmuabOa5puHA9RBT5NauPXdd3SGiYW9Dbp5bXEVCpl4Z11kHlJ/iOH01Ubab2aMoHVMw6Mmrq1gkcCFPlc05n86MeFGSnrQ80kzhIHsGkYJbWJ0etrgG3trGiNq3vLfPrQikljwyR89TKx0bHdykjZDpCxkJeBcgHUBfXa6rg4oHEXAzSkawZZCDw0ys7Ng5BMmNuQE+Vl0FTf658uhCarBKkSqzpCQSoQmIgAlQhNRAqEITUQKhCE1AKhCExEChCAhNRAqELHPJotJ9HNFWrGjTlUlwSyCWXga1tRc6I2DbxTvBcmp6u5iADAbGR5s2+4dZPJM8OoXTzRxM6Ujg2+4dbjyFyrhoaJkMbIohZjAAN/Enidq8ivLud3WdWfPyXYb8YqKwiqcfyeko3NbIWvD23a9t7EjaNfWNXpWKgluC09WzkrSylyOnrqKaWCMuNKDNfrdYeHGze7R124Dgqhhl0Tf/wBstjRV5/h3Maj4cH4MicdqOCWUdX9LsCc9/Mt18rJhI8uJO9WbWLSVvWt40qUlJt56OxCaMGnlli5uR/lX8Z3flsW1KKyYw009LFG4WfYveNznG9uzUOxSqoxsmh55MWNRjNXru2FzaZo3CJoDh+Mv9K1elbZvNesfrO7VdTN42onk/FI4/wBV6jFgOQVh0BS2q8p9i/sVVfQKUjmgixXpIrhOCkmnwNcZvpD1a15FM7cnyFwp6Dt3LKyu4bvWYoodHmsiEWXVo0IUYqEFhC28ghKhOSIBCEqYkAICEJiRAqEJUxEAhCE1EChCEJiAVCEJqIFTTEHagO1O0wrz4Q4BcTWGru7GSXNpeYyksyNlzcUelNLKf9mwNHlPO30NPpVmYbQOnljhZte4C/3R1uPIXPYtIzbw2p5X/elt2NYP7irhzb0F3zTkdACNvN2tx9AHpXmJum60FCyGNsUQsxgsOO8niTrVR5eZghPK+owmSOBzyXPpZbti0jrJicAdEH7pFtxA1K5UIA5SxLM7i9O0vlpmiMEAyNnhc0X2Xs69uxP8nMhRA5stS5skjdbWN1safvEnpH2LpmppmSMdHI0OY8FrmnYQVpVbm2OkTBOA07GyNNxw0ht9CANIW/0eQbTHGXkB5YwuBGx2iLj0rNgWQbIXtlneJntN2tDbMDupxvrK2xAHEE7SHOB2hzged9aft2DkE4y0w40+I1sJFtCqnA8gyEtP4SE2hddo5Kz6uyW8nHtS8hNXgekIQrczXEQsT6oDZrXltYOsWXNlpK1UtlzRnsS7DOhDSDrCLLeWJLKMQQlQssEAhCFmkAJUIWaQAlQhMSIBKkSpiRAJUiVNRAJQkSpiAFH13T7ApBMsQbrB4LgaywcrLK5NP7DaPWN+zeOHeh4TPv8Ahar0zfwaNGHeMkkd6LNHwrn3NrV+DPF1gskHIjRPub6V0dkcP8jT+S743LzQ3CZQhaDlpnlw/DXugGnV1LdT4oS3Rjd92SQ6geAuR1gIA35Co2P9JfwvCwyzP4aq7rdsdlZORWcehxZp71eWTNF308oDZWjZpCxs5t+sHnZAG0oQhAHOP6QmTphxCOra39XWRDSP/HiAa4drO5n0qtaOTa3tC6xzi5HNxSglp9QmH62nedjJmg2udxBLTwdwXJdXSSQSvimY6OWJ5Y9jhZzXtNiCtyxuna1o1F9fAxlHaWB6mtZL+yO1emVg69RTWR9ySrLpXSlKdvs0ZZcuPchMINPpJLAsnJqwu7lota22k99w0E7ALbSneOZGT0rO6lzZYxYOLLgsvsJB6uK3zJbDO96WJhFnuHdJN+m7XY8hYdi2TD8ln17JYxZsWg5sj3bBdpsAOsqnGwUNTSWNuop6o3YeRUkFctX60p05U3y4fU16q6cghKhWbAkRKhCySIBCVCzSAEIQs0iBUIQmJACVCExIgEqEJiRAoTetju3lrThFkm7t1c0JUnzWCYvDyeMl8W72qWPcbMN45PId19hsexdWZC1AfRRWN9EyN/1kj2ELkKoh0TwOxWZmyzyjDYjTVsMk8GkHMkic3ukeoDRLXWDhqHWLW614/XozoVHTmsNHQTysotzO1licNw6R8LtGpnIgpz1tc4EukHktBPMtXKrQ57tpLiSSSbknrJK3nO1nDZi9REadsjKanjLWCQAOdI8gveQCQNjQOXFajh8eou36gtvRln/mXMaXLi/AxnLZWTwcPNtovuXvBcZmoqiKppnaE0Lw5p6jva4dbSLgjcSnajK1tnnsK72n9EULSlGrRWOnD5/UVSqOTwzsvJ/GWVlLBVRdCeJkgF76JI1sPEG47FIqpMxWVbe8IaOW7S2WZsTybtN36Wgdxu42VtqoGwC0POHmkpcWImD+9asDR7u1gc2UAahK3VpW2A3uBv1Bb4hAHMGMZicWp9JzGQ1MbQXaUMoB0R16L7G/AXTXJ7IJzHtlqy2zSHNiadK5GwvOy3ALqlarjGQEMrnPheYHONy3RDoyeA1EIArhW1k/hfe9IyMizywvk8twufRqHYoPB833c5WyVErZAwhwY1pAcRs0iergtxk2HkfcgDiGTpHmfepFuwKPm6bvKPvUi3YFbNW+tU+n3EVuQISoVwwa4iVCFlgAQhKskiBEqFikqmt4ngl1q9KhHaqySXeSk3wMqVMXV56gAvBq37/YuNU1jtIPEdp+C9RioyZIpVGirfvXtte7rAKyp6y2j6ykvp6MHRkP0JsyuadupOWuB1g3Xdtb63ul/qmn3c/4FSi48RUIQt8wPMkYcLFM34ef2TfmnyFy73RVtePNWPT2roYyM5R4DGOgP7RACetaALDYEqFNjou3sc7pdL5viEpuXEFG13TPIe5SSja7p9g9y5WtHua/6X9MzodYsbN44ijBBsRNJY7j4OtX1QZSMdFE5/SdGxztnSLQT7VQeb37H/1pPc1WbQu/VR+bZ8IXmxuFlIQhAAhCEACR+w8ilSOQBxFUdN/lO96kG7ByCYVX1j/Ld8RUg3YOQVt1Z61TwX3EVuQWQhKrpg1hEJUKcACELFVPs0+hKuKqoUpVHyTZKWXgbVFUTqbqHvWfC8DnqTaCMuA6TzqY3m4+7avWT+Gd81McRuGuJLyNug0XNvRbtVt01MyNgZG0MY0WDWiwC8rubqpc1HUqPL/9wN5JJYRp1Dm2bYGonJP3YgAPxO+SloshKIbY3P4ukf8A0stvwnA56p1oGXA6TzqY3mf6DWtyw7NzE2xqJHSn7rPAZ6dp9i1iSn5MhaE7InN4tkf/AFJUdU5t4D9VNIw/xBrx7LFdG0+S9Gzo00R4ubpn/VdODg1P+7w+pj+SAOScUyIqoAXNaJ2D9qK5cBxadfouoKOUtOrVvC7JnyVo39KmjHFgLPhsqnzy5rKaGkfiFE10ckTmd2Ze7XxucG6Wy+kCW6911nTqSpyUoPDQYyVBBOHjj1hZFG0T7OHHUpJep6Ev5XtttT6yeH6mjUjssEIQu2KBCEIAFHV3T7ApFR1f0+wKr60e5r/pf0x9DrFhZvPsZ89J8LFZNG79XH5DPhCrXN39kd5+T4WKxKV36tnkN9wXmxuFqoQhAAhCEACEJEAcSVn1knlv+Ip+zYOQTCu+tk84/wCIp+zYOQVv1X69TwX3NetyFQhKrtg1xEJbIU4IBY6mPSaQNu1ZEJdehGtTlTlwawSnh5GFDXyQSCSF2g9t9dgdR1EEHaFvOT2cWJ0sbcRY5kRcNOWAXIb1+Af6HsWoyUzXbRr3hM56Qt1jWF51faCubVOa/VFc12d6NuNVSOysn62lmp45KB8clMR4Doj4PEHrDr7Qdd9qkVzPmLytfS4iykc4971p7mWE+C2fRvHIBvJGifKG4LphcIaCELWc4uVJw3Dp6pljKAI4QdndnnRaSOu2t1v4UAYcsc5uH4XdtTKZKi1xTQgPl17NLqYPKI4XVJZdZ7qrEYZKWGFlLTSani5lme0EHRLzYNGobB2qvKiokmkc+RzpJZHF73uJc5ziblxJ61njw/7x7At+z0dcXj/0xyu3kYSmo8TDRxkuB6hrUkvLGACwFl6XpWiNG/4FDYby28s06k9pghCF2BYIQhAAo6v6XYFIqOr+l2BVjWf3L9y+4+h1iwM3X2R3n5PgYrAp3eAzyW+5V/m5+yP/AOYf+XGt7hd4LfJHuXmpuFvoQhAAhCEACQpUhQBxLiH10vnJPiKfs2DkEzxeItqJ2uBDmzStIO0EPIIKxCrfv9y72htJU7GU3UTeUuAqpBy4EkhRvfb9/uR32/f7lYvae2+GXl6itzIkkKN77fv9yO+3/e9yPai2+CXl6huWSdkKM76f95HfT/vFHtTb/BLy9Q3DJNYqp4DTfrFgEw75f94pI2Oe4NaHPcdQABcSeAWpeazQqUpU6UHlrGX3kxo4eWSuR0rmYhRvYLujqYZLXtcMeHEX5ArrTAMooqxhLLse22nG43Lb7CD1jiueMjclHU/6+oFpSLMZt7m07Sf4js4KzMhJi2tYBseyRruI0dL3tCpRsloqr/0iIXOwmMtvZlbC5/BpilaCf5nN9KtBRuUWAxV1LNSTg9zmYWEja07WvbxBAI5IA42onAO1qSTjLHIWswuYx1UZ7mSRFUNBMUzd7T1He06woJtS8bCVaNDachY03SqRbWc5QipS2nlEqhRnfj9/sCO/H7/YF3vaq1+GXl6i9xIk0KM78fv9gR36/f7Aj2qtfhl5epG4kSaFGd+v3+wI79fv9gR7VWvwy8vUNxIk1H1/S7F478fv9gWOSUuNzrXH0xpyhe2+6ppp5T6ceo2nTcXlli5ufsr/AD7/AMuNbvE7wRyHuWkZuWnvV/Gd9uPgMW5MdqHIKojy6UJEqABCEIAEIQgDT8czTYTWzOqKil/XPN3ujlli03fec1rrX42uetRk+Y7BGscRSvuGuI/zNRtA8pWGsVV9W/yHfCUAc6DIeh8SfWy/NL9CKHxJ9bL/AHLYY04YgDV/oTQeI/7s39yX6F0HiB62b+5bcxOGIA0n6G0H7u31kv8AcvX0PoP3dv45f7lvbE4YgCvRkjQj/d2fjkP/AJKQpMPhh1Qxxx79BrQTzO0reWLM1AGmwU75CGxtc9x2NYC4+xWBkZkq+nJnqABKW6LGXvoNO0u4n2KYwDoFSgQAqEIQBhqqSOVhjmjZLG4WcyRrXtcNxB1FaJlDmVwqdjzBSMgn2tMckrGEj9ktDtEA7wFYKEAc7VubamhcWTU8kbh1OkkAPEG9iOSb/QWh8U71snzV8ZVfUFVU/aeZQBrn0FofFO9bJ80fQWh8U71snzWxJEAa99BKHxTvWv8Amj6CUPinetf81sKEAa99BKHxTvWv+aBkLQ+Kd62T5rYUiAMNJSMiY2OJoYxuoNGwfNOQ5eEI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data:image/jpeg;base64,/9j/4AAQSkZJRgABAQAAAQABAAD/2wCEAAkGBhAQEBAQDQ8QDg8QEA8PEA8PDw8QEA8PFBAWFRQQEhUXHCgeFxkjGhQVHy8gIycqLC0sFx4xNTAqNSYrLCkBCQoKDgwOGg8PGikkHyQpKSksLCouLS0tMSksKS0sKSksLCwpLCksKS8sLC0sLC0sKSksLCw0KSwpLCwsLCksKf/AABEIAMkA+gMBIgACEQEDEQH/xAAcAAABBAMBAAAAAAAAAAAAAAAAAQQFBwMGCAL/xABLEAABAwIBCAMMBggDCQAAAAABAAIDBBEFBgcSITFRYXEyQYETFCJTcnORk6GxstEWMzRSkrMII0JUYoLB0hUkokNEY3SDo8Lw8f/EABsBAAICAwEAAAAAAAAAAAAAAAADAQYCBAUH/8QANREAAgEDAAYHBwQDAQAAAAAAAAECAwQRBQYSEzFBITJRYXGh0RY0UlOBweEigpGxFCNy8P/aAAwDAQACEQMRAD8AvFCEIAEIQgAQUJCgDjfK7HZ6ysqJqmRz3GaTRBcS2NgcQ1jB1AAAdihk5xP6+bzsnxlOGDUOQXS0fYO8cltYwYTlskckUnZFl1/Z1/M8vyL3vcRqFJWS2U+zj+Z5fkN93EYhSdkWU+zb+Z5fkN93Ea0kaxqI61smT+cbE6FwNPVylg2wyuMsJG7Qde3MWPFR1lgqYBYkCxCRc6v1KNN1IzTx08MEqqm8HUGbXOZDjEThoiCriAM0F7gtOrusZ6231W2g6jtBO6rkrNRir6fGKFzCQJJm07x1OZL4BB7SDzAXWqrY4F4llaxpc9wa1oLnOcQGtaBckk7AAvarjP1jL6fCXMjJaaqeOncRqPc9F0jh29zA5EoA0rLvP/M57ocGAiiBLe+3tDpJOq8bXamN4kE8lV9bldXzOLpq6qkJ1+FUS27Bew7FG08Wk63aVINgaNgC7ejtDVr6LnFpR4ZYudRR6DAcaqf3mf10nzXk4vUePm9bJ8080BuHoCNAbh6AuutU6nzV/DF79dgxOJz+Ol9Y/wCa8nEJvGyesf8ANSGgNw9ARoDcPQsvZKp81fx+SN+uwjjWSeMf+N3zXk1D/vu/EVKaA3D0I0RuHoU+yU/mr+PyG/7iJMjt59JSaR23N+al9Ebgo+vHhdi52ktAuxo71zz0pYxj7mcKu08YOk8w2NzVWFnviR0pgqZIGOeS53cxHG9rSTrNtMjlZWOqh/R6xCGPDJxLLHGTWyEB72tNu4Q67E8FaH+N037zB61nzVbHD5CEIAEIQgASFKkKAOJ8T+vm87J8ZThmwcgm+J/Xzedk+MrOzYOQVl1f68/BCavI9IQhW1MQKhIlWSZAJUi8yyaIJROrGnBzlwXSCWT0XAbTZNqiqBFm+lYPCeQAC5xNgACSTuAU/heQtVNYyN73Zvk6XYzb6bKmXunaleLp01iL6O/BsxpJdLMeRFE6Ssic24EJ7sXDVo6PR179Ky6TyIynfMTT1DtN4bpRyHpOA2tdvPXfmqvwXBIqSPQiGs63vPSed54cFueQNO51Y1wGqNkjnHmNED0n2KvDSzlXmfXBH1OEPdGC51LLHVEAXJY0OY/sDXl38qsNeZIw4EOAIIIIIuCDtBHWEAcRwS6Jv6VIxzNdsPZ1q2Mu/wBH+TTfPgzmljiXGjkdolh3QvOojcHWtvKqHF8BqqN+hWU8tO/qErHN0uLSdThxF129G6Zq2K2Ek45zj0YudNSHKVMqOpJOi7XuKer0XR99TvaW9p+DXYzUlFxeGCEIXRFghCEACj8Q6XYpBR+IdLsVZ1n9y/cvuPo9Y33Nx9lk8+78ti2tapm4+yyefd+WxbWvNDcLxQhCABCEIAEhSpCgDifFPr5vOyfGVnZsHILBin183nZPjKzM2DkrHoHrz8EJq8j0hCFa0xAqEIWaYCrDVC7eWtZkhF9SwuaW+oyp9qwCeHkz5IVzYayJ0lg06TC47G6QsHcNdlbMbC4gNBcSbAAXJO4AKkJoS08OordMgM58uGStM0Qq4g3QAc7RkiB643a+rqPLUvNalOVKThNYaNxPJcGGZA1MtjNanZ/F4T7eSNnaQt6wXAoqRmhECSbF73dJ5G/hwWq4HnqwepA0qnvV5tdlU0x2/nF2e1bbRY3TT/Z6mCa+zuU0b/hKWSPkJLqMxLKiipgTU1lPDbqkmjaewXuUASirvPriUMWESxyhjpJ3xRwNcASHh4e57esWa06xvG9RmVP6QdDAHMw5jq2XWA9wdFA07yT4TuQA5qi8psqqrEpzPWymR+xrRqjibfoRt/ZHv67oAjaUXeFKJrR09tZ2n2BOV6bq7aTt7XM1hyecd3I06ssy6BUIQrIIBCEIAFH4h0uxSCj8Q6XYqzrP7l+5fcfR6xvubj7LJ5935bFta1TNx9lk8+78ti2teaG4XihCZYtjNPSRGarmjgibqL5HBov1AbzwGtAD1CqzFP0h8MicWwRVNUB+21jI2HlpnS9inMjc7uHYnIIY3SU9QejDUBrTJYXPc3NJDjw1HggDd0hSpCgDifFPr5vOyfGVmZsHILDin183nZPjKys2DkFYdB9efghVU9JUiUK1IQCVIlTUQASpAlTUQBaDt1pvJR/dPYU5Qte4saF0sVI/XmZKTjwI91O4dXoXixG8exSiLLi1NWoPqTa8Vn0Gb7uI3u79mk63lFeQ0nYD6FKaI3D0JVjDVh5/VU8vyG+7hgyjceHNOoaUN4neswQu7ZaEtbZ7WNp9r9BUqkpCoQhd9ChUITd9a0bNfJIuLyhbLNaSRKi5cBwhNmV7TtBHFOQVja31vdJujJPASi48QUfiHS7FIKPxDpdi42s/uX7l9xtHrG+5uPssnn3flsW1rVM3H2WTz7vy2La15obhdGI4hHTwyTzuDIomOke49TWi5/8Ai5OzgZeT4tVOlkLmQMJbTwX8GJm873naT2bAFav6RWVJjhgw+N1jOe7z28Ux1o2ngXgn+RUPTRXOvYE6hRlWqKnHiyG8LIMpnHhzSRSvie17HFj2ODmuabOa5puHA9RBT5NauPXdd3SGiYW9Dbp5bXEVCpl4Z11kHlJ/iOH01Ubab2aMoHVMw6Mmrq1gkcCFPlc05n86MeFGSnrQ80kzhIHsGkYJbWJ0etrgG3trGiNq3vLfPrQikljwyR89TKx0bHdykjZDpCxkJeBcgHUBfXa6rg4oHEXAzSkawZZCDw0ys7Ng5BMmNuQE+Vl0FTf658uhCarBKkSqzpCQSoQmIgAlQhNRAqEITUQKhCE1AKhCExEChCAhNRAqELHPJotJ9HNFWrGjTlUlwSyCWXga1tRc6I2DbxTvBcmp6u5iADAbGR5s2+4dZPJM8OoXTzRxM6Ujg2+4dbjyFyrhoaJkMbIohZjAAN/Enidq8ivLud3WdWfPyXYb8YqKwiqcfyeko3NbIWvD23a9t7EjaNfWNXpWKgluC09WzkrSylyOnrqKaWCMuNKDNfrdYeHGze7R124Dgqhhl0Tf/wBstjRV5/h3Maj4cH4MicdqOCWUdX9LsCc9/Mt18rJhI8uJO9WbWLSVvWt40qUlJt56OxCaMGnlli5uR/lX8Z3flsW1KKyYw009LFG4WfYveNznG9uzUOxSqoxsmh55MWNRjNXru2FzaZo3CJoDh+Mv9K1elbZvNesfrO7VdTN42onk/FI4/wBV6jFgOQVh0BS2q8p9i/sVVfQKUjmgixXpIrhOCkmnwNcZvpD1a15FM7cnyFwp6Dt3LKyu4bvWYoodHmsiEWXVo0IUYqEFhC28ghKhOSIBCEqYkAICEJiRAqEJUxEAhCE1EChCEJiAVCEJqIFTTEHagO1O0wrz4Q4BcTWGru7GSXNpeYyksyNlzcUelNLKf9mwNHlPO30NPpVmYbQOnljhZte4C/3R1uPIXPYtIzbw2p5X/elt2NYP7irhzb0F3zTkdACNvN2tx9AHpXmJum60FCyGNsUQsxgsOO8niTrVR5eZghPK+owmSOBzyXPpZbti0jrJicAdEH7pFtxA1K5UIA5SxLM7i9O0vlpmiMEAyNnhc0X2Xs69uxP8nMhRA5stS5skjdbWN1safvEnpH2LpmppmSMdHI0OY8FrmnYQVpVbm2OkTBOA07GyNNxw0ht9CANIW/0eQbTHGXkB5YwuBGx2iLj0rNgWQbIXtlneJntN2tDbMDupxvrK2xAHEE7SHOB2hzged9aft2DkE4y0w40+I1sJFtCqnA8gyEtP4SE2hddo5Kz6uyW8nHtS8hNXgekIQrczXEQsT6oDZrXltYOsWXNlpK1UtlzRnsS7DOhDSDrCLLeWJLKMQQlQssEAhCFmkAJUIWaQAlQhMSIBKkSpiRAJUiVNRAJQkSpiAFH13T7ApBMsQbrB4LgaywcrLK5NP7DaPWN+zeOHeh4TPv8Ahar0zfwaNGHeMkkd6LNHwrn3NrV+DPF1gskHIjRPub6V0dkcP8jT+S743LzQ3CZQhaDlpnlw/DXugGnV1LdT4oS3Rjd92SQ6geAuR1gIA35Co2P9JfwvCwyzP4aq7rdsdlZORWcehxZp71eWTNF308oDZWjZpCxs5t+sHnZAG0oQhAHOP6QmTphxCOra39XWRDSP/HiAa4drO5n0qtaOTa3tC6xzi5HNxSglp9QmH62nedjJmg2udxBLTwdwXJdXSSQSvimY6OWJ5Y9jhZzXtNiCtyxuna1o1F9fAxlHaWB6mtZL+yO1emVg69RTWR9ySrLpXSlKdvs0ZZcuPchMINPpJLAsnJqwu7lota22k99w0E7ALbSneOZGT0rO6lzZYxYOLLgsvsJB6uK3zJbDO96WJhFnuHdJN+m7XY8hYdi2TD8ln17JYxZsWg5sj3bBdpsAOsqnGwUNTSWNuop6o3YeRUkFctX60p05U3y4fU16q6cghKhWbAkRKhCySIBCVCzSAEIQs0iBUIQmJACVCExIgEqEJiRAoTetju3lrThFkm7t1c0JUnzWCYvDyeMl8W72qWPcbMN45PId19hsexdWZC1AfRRWN9EyN/1kj2ELkKoh0TwOxWZmyzyjDYjTVsMk8GkHMkic3ukeoDRLXWDhqHWLW614/XozoVHTmsNHQTysotzO1licNw6R8LtGpnIgpz1tc4EukHktBPMtXKrQ57tpLiSSSbknrJK3nO1nDZi9REadsjKanjLWCQAOdI8gveQCQNjQOXFajh8eou36gtvRln/mXMaXLi/AxnLZWTwcPNtovuXvBcZmoqiKppnaE0Lw5p6jva4dbSLgjcSnajK1tnnsK72n9EULSlGrRWOnD5/UVSqOTwzsvJ/GWVlLBVRdCeJkgF76JI1sPEG47FIqpMxWVbe8IaOW7S2WZsTybtN36Wgdxu42VtqoGwC0POHmkpcWImD+9asDR7u1gc2UAahK3VpW2A3uBv1Bb4hAHMGMZicWp9JzGQ1MbQXaUMoB0R16L7G/AXTXJ7IJzHtlqy2zSHNiadK5GwvOy3ALqlarjGQEMrnPheYHONy3RDoyeA1EIArhW1k/hfe9IyMizywvk8twufRqHYoPB833c5WyVErZAwhwY1pAcRs0iergtxk2HkfcgDiGTpHmfepFuwKPm6bvKPvUi3YFbNW+tU+n3EVuQISoVwwa4iVCFlgAQhKskiBEqFikqmt4ngl1q9KhHaqySXeSk3wMqVMXV56gAvBq37/YuNU1jtIPEdp+C9RioyZIpVGirfvXtte7rAKyp6y2j6ykvp6MHRkP0JsyuadupOWuB1g3Xdtb63ul/qmn3c/4FSi48RUIQt8wPMkYcLFM34ef2TfmnyFy73RVtePNWPT2roYyM5R4DGOgP7RACetaALDYEqFNjou3sc7pdL5viEpuXEFG13TPIe5SSja7p9g9y5WtHua/6X9MzodYsbN44ijBBsRNJY7j4OtX1QZSMdFE5/SdGxztnSLQT7VQeb37H/1pPc1WbQu/VR+bZ8IXmxuFlIQhAAhCEACR+w8ilSOQBxFUdN/lO96kG7ByCYVX1j/Ld8RUg3YOQVt1Z61TwX3EVuQWQhKrpg1hEJUKcACELFVPs0+hKuKqoUpVHyTZKWXgbVFUTqbqHvWfC8DnqTaCMuA6TzqY3m4+7avWT+Gd81McRuGuJLyNug0XNvRbtVt01MyNgZG0MY0WDWiwC8rubqpc1HUqPL/9wN5JJYRp1Dm2bYGonJP3YgAPxO+SloshKIbY3P4ukf8A0stvwnA56p1oGXA6TzqY3mf6DWtyw7NzE2xqJHSn7rPAZ6dp9i1iSn5MhaE7InN4tkf/AFJUdU5t4D9VNIw/xBrx7LFdG0+S9Gzo00R4ubpn/VdODg1P+7w+pj+SAOScUyIqoAXNaJ2D9qK5cBxadfouoKOUtOrVvC7JnyVo39KmjHFgLPhsqnzy5rKaGkfiFE10ckTmd2Ze7XxucG6Wy+kCW6911nTqSpyUoPDQYyVBBOHjj1hZFG0T7OHHUpJep6Ev5XtttT6yeH6mjUjssEIQu2KBCEIAFHV3T7ApFR1f0+wKr60e5r/pf0x9DrFhZvPsZ89J8LFZNG79XH5DPhCrXN39kd5+T4WKxKV36tnkN9wXmxuFqoQhAAhCEACEJEAcSVn1knlv+Ip+zYOQTCu+tk84/wCIp+zYOQVv1X69TwX3NetyFQhKrtg1xEJbIU4IBY6mPSaQNu1ZEJdehGtTlTlwawSnh5GFDXyQSCSF2g9t9dgdR1EEHaFvOT2cWJ0sbcRY5kRcNOWAXIb1+Af6HsWoyUzXbRr3hM56Qt1jWF51faCubVOa/VFc12d6NuNVSOysn62lmp45KB8clMR4Doj4PEHrDr7Qdd9qkVzPmLytfS4iykc4971p7mWE+C2fRvHIBvJGifKG4LphcIaCELWc4uVJw3Dp6pljKAI4QdndnnRaSOu2t1v4UAYcsc5uH4XdtTKZKi1xTQgPl17NLqYPKI4XVJZdZ7qrEYZKWGFlLTSani5lme0EHRLzYNGobB2qvKiokmkc+RzpJZHF73uJc5ziblxJ61njw/7x7At+z0dcXj/0xyu3kYSmo8TDRxkuB6hrUkvLGACwFl6XpWiNG/4FDYby28s06k9pghCF2BYIQhAAo6v6XYFIqOr+l2BVjWf3L9y+4+h1iwM3X2R3n5PgYrAp3eAzyW+5V/m5+yP/AOYf+XGt7hd4LfJHuXmpuFvoQhAAhCEACQpUhQBxLiH10vnJPiKfs2DkEzxeItqJ2uBDmzStIO0EPIIKxCrfv9y72htJU7GU3UTeUuAqpBy4EkhRvfb9/uR32/f7lYvae2+GXl6itzIkkKN77fv9yO+3/e9yPai2+CXl6huWSdkKM76f95HfT/vFHtTb/BLy9Q3DJNYqp4DTfrFgEw75f94pI2Oe4NaHPcdQABcSeAWpeazQqUpU6UHlrGX3kxo4eWSuR0rmYhRvYLujqYZLXtcMeHEX5ArrTAMooqxhLLse22nG43Lb7CD1jiueMjclHU/6+oFpSLMZt7m07Sf4js4KzMhJi2tYBseyRruI0dL3tCpRsloqr/0iIXOwmMtvZlbC5/BpilaCf5nN9KtBRuUWAxV1LNSTg9zmYWEja07WvbxBAI5IA42onAO1qSTjLHIWswuYx1UZ7mSRFUNBMUzd7T1He06woJtS8bCVaNDachY03SqRbWc5QipS2nlEqhRnfj9/sCO/H7/YF3vaq1+GXl6i9xIk0KM78fv9gR36/f7Aj2qtfhl5epG4kSaFGd+v3+wI79fv9gR7VWvwy8vUNxIk1H1/S7F478fv9gWOSUuNzrXH0xpyhe2+6ppp5T6ceo2nTcXlli5ufsr/AD7/AMuNbvE7wRyHuWkZuWnvV/Gd9uPgMW5MdqHIKojy6UJEqABCEIAEIQgDT8czTYTWzOqKil/XPN3ujlli03fec1rrX42uetRk+Y7BGscRSvuGuI/zNRtA8pWGsVV9W/yHfCUAc6DIeh8SfWy/NL9CKHxJ9bL/AHLYY04YgDV/oTQeI/7s39yX6F0HiB62b+5bcxOGIA0n6G0H7u31kv8AcvX0PoP3dv45f7lvbE4YgCvRkjQj/d2fjkP/AJKQpMPhh1Qxxx79BrQTzO0reWLM1AGmwU75CGxtc9x2NYC4+xWBkZkq+nJnqABKW6LGXvoNO0u4n2KYwDoFSgQAqEIQBhqqSOVhjmjZLG4WcyRrXtcNxB1FaJlDmVwqdjzBSMgn2tMckrGEj9ktDtEA7wFYKEAc7VubamhcWTU8kbh1OkkAPEG9iOSb/QWh8U71snzV8ZVfUFVU/aeZQBrn0FofFO9bJ80fQWh8U71snzWxJEAa99BKHxTvWv8Amj6CUPinetf81sKEAa99BKHxTvWv+aBkLQ+Kd62T5rYUiAMNJSMiY2OJoYxuoNGwfNOQ5eEIA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data:image/jpeg;base64,/9j/4AAQSkZJRgABAQAAAQABAAD/2wCEAAkGBhAQEBAQDQ8QDg8QEA8PEA8PDw8QEA8PFBAWFRQQEhUXHCgeFxkjGhQVHy8gIycqLC0sFx4xNTAqNSYrLCkBCQoKDgwOGg8PGikkHyQpKSksLCouLS0tMSksKS0sKSksLCwpLCksKS8sLC0sLC0sKSksLCw0KSwpLCwsLCksKf/AABEIAMkA+gMBIgACEQEDEQH/xAAcAAABBAMBAAAAAAAAAAAAAAAAAQQFBwMGCAL/xABLEAABAwIBCAMMBggDCQAAAAABAAIDBBEFBgcSITFRYXEyQYETFCJTcnORk6GxstEWMzRSkrMII0JUYoLB0hUkokNEY3SDo8Lw8f/EABsBAAICAwEAAAAAAAAAAAAAAAADAQYCBAUH/8QANREAAgEDAAYHBwQDAQAAAAAAAAECAwQRBQYSEzFBITJRYXGh0RY0UlOBweEigpGxFCNy8P/aAAwDAQACEQMRAD8AvFCEIAEIQgAQUJCgDjfK7HZ6ysqJqmRz3GaTRBcS2NgcQ1jB1AAAdihk5xP6+bzsnxlOGDUOQXS0fYO8cltYwYTlskckUnZFl1/Z1/M8vyL3vcRqFJWS2U+zj+Z5fkN93EYhSdkWU+zb+Z5fkN93Ea0kaxqI61smT+cbE6FwNPVylg2wyuMsJG7Qde3MWPFR1lgqYBYkCxCRc6v1KNN1IzTx08MEqqm8HUGbXOZDjEThoiCriAM0F7gtOrusZ6231W2g6jtBO6rkrNRir6fGKFzCQJJm07x1OZL4BB7SDzAXWqrY4F4llaxpc9wa1oLnOcQGtaBckk7AAvarjP1jL6fCXMjJaaqeOncRqPc9F0jh29zA5EoA0rLvP/M57ocGAiiBLe+3tDpJOq8bXamN4kE8lV9bldXzOLpq6qkJ1+FUS27Bew7FG08Wk63aVINgaNgC7ejtDVr6LnFpR4ZYudRR6DAcaqf3mf10nzXk4vUePm9bJ8080BuHoCNAbh6AuutU6nzV/DF79dgxOJz+Ol9Y/wCa8nEJvGyesf8ANSGgNw9ARoDcPQsvZKp81fx+SN+uwjjWSeMf+N3zXk1D/vu/EVKaA3D0I0RuHoU+yU/mr+PyG/7iJMjt59JSaR23N+al9Ebgo+vHhdi52ktAuxo71zz0pYxj7mcKu08YOk8w2NzVWFnviR0pgqZIGOeS53cxHG9rSTrNtMjlZWOqh/R6xCGPDJxLLHGTWyEB72tNu4Q67E8FaH+N037zB61nzVbHD5CEIAEIQgASFKkKAOJ8T+vm87J8ZThmwcgm+J/Xzedk+MrOzYOQVl1f68/BCavI9IQhW1MQKhIlWSZAJUi8yyaIJROrGnBzlwXSCWT0XAbTZNqiqBFm+lYPCeQAC5xNgACSTuAU/heQtVNYyN73Zvk6XYzb6bKmXunaleLp01iL6O/BsxpJdLMeRFE6Ssic24EJ7sXDVo6PR179Ky6TyIynfMTT1DtN4bpRyHpOA2tdvPXfmqvwXBIqSPQiGs63vPSed54cFueQNO51Y1wGqNkjnHmNED0n2KvDSzlXmfXBH1OEPdGC51LLHVEAXJY0OY/sDXl38qsNeZIw4EOAIIIIIuCDtBHWEAcRwS6Jv6VIxzNdsPZ1q2Mu/wBH+TTfPgzmljiXGjkdolh3QvOojcHWtvKqHF8BqqN+hWU8tO/qErHN0uLSdThxF129G6Zq2K2Ek45zj0YudNSHKVMqOpJOi7XuKer0XR99TvaW9p+DXYzUlFxeGCEIXRFghCEACj8Q6XYpBR+IdLsVZ1n9y/cvuPo9Y33Nx9lk8+78ti2tapm4+yyefd+WxbWvNDcLxQhCABCEIAEhSpCgDifFPr5vOyfGVnZsHILBin183nZPjKzM2DkrHoHrz8EJq8j0hCFa0xAqEIWaYCrDVC7eWtZkhF9SwuaW+oyp9qwCeHkz5IVzYayJ0lg06TC47G6QsHcNdlbMbC4gNBcSbAAXJO4AKkJoS08OordMgM58uGStM0Qq4g3QAc7RkiB643a+rqPLUvNalOVKThNYaNxPJcGGZA1MtjNanZ/F4T7eSNnaQt6wXAoqRmhECSbF73dJ5G/hwWq4HnqwepA0qnvV5tdlU0x2/nF2e1bbRY3TT/Z6mCa+zuU0b/hKWSPkJLqMxLKiipgTU1lPDbqkmjaewXuUASirvPriUMWESxyhjpJ3xRwNcASHh4e57esWa06xvG9RmVP6QdDAHMw5jq2XWA9wdFA07yT4TuQA5qi8psqqrEpzPWymR+xrRqjibfoRt/ZHv67oAjaUXeFKJrR09tZ2n2BOV6bq7aTt7XM1hyecd3I06ssy6BUIQrIIBCEIAFH4h0uxSCj8Q6XYqzrP7l+5fcfR6xvubj7LJ5935bFta1TNx9lk8+78ti2teaG4XihCZYtjNPSRGarmjgibqL5HBov1AbzwGtAD1CqzFP0h8MicWwRVNUB+21jI2HlpnS9inMjc7uHYnIIY3SU9QejDUBrTJYXPc3NJDjw1HggDd0hSpCgDifFPr5vOyfGVmZsHILDin183nZPjKys2DkFYdB9efghVU9JUiUK1IQCVIlTUQASpAlTUQBaDt1pvJR/dPYU5Qte4saF0sVI/XmZKTjwI91O4dXoXixG8exSiLLi1NWoPqTa8Vn0Gb7uI3u79mk63lFeQ0nYD6FKaI3D0JVjDVh5/VU8vyG+7hgyjceHNOoaUN4neswQu7ZaEtbZ7WNp9r9BUqkpCoQhd9ChUITd9a0bNfJIuLyhbLNaSRKi5cBwhNmV7TtBHFOQVja31vdJujJPASi48QUfiHS7FIKPxDpdi42s/uX7l9xtHrG+5uPssnn3flsW1rVM3H2WTz7vy2La15obhdGI4hHTwyTzuDIomOke49TWi5/8Ai5OzgZeT4tVOlkLmQMJbTwX8GJm873naT2bAFav6RWVJjhgw+N1jOe7z28Ux1o2ngXgn+RUPTRXOvYE6hRlWqKnHiyG8LIMpnHhzSRSvie17HFj2ODmuabOa5puHA9RBT5NauPXdd3SGiYW9Dbp5bXEVCpl4Z11kHlJ/iOH01Ubab2aMoHVMw6Mmrq1gkcCFPlc05n86MeFGSnrQ80kzhIHsGkYJbWJ0etrgG3trGiNq3vLfPrQikljwyR89TKx0bHdykjZDpCxkJeBcgHUBfXa6rg4oHEXAzSkawZZCDw0ys7Ng5BMmNuQE+Vl0FTf658uhCarBKkSqzpCQSoQmIgAlQhNRAqEITUQKhCE1AKhCExEChCAhNRAqELHPJotJ9HNFWrGjTlUlwSyCWXga1tRc6I2DbxTvBcmp6u5iADAbGR5s2+4dZPJM8OoXTzRxM6Ujg2+4dbjyFyrhoaJkMbIohZjAAN/Enidq8ivLud3WdWfPyXYb8YqKwiqcfyeko3NbIWvD23a9t7EjaNfWNXpWKgluC09WzkrSylyOnrqKaWCMuNKDNfrdYeHGze7R124Dgqhhl0Tf/wBstjRV5/h3Maj4cH4MicdqOCWUdX9LsCc9/Mt18rJhI8uJO9WbWLSVvWt40qUlJt56OxCaMGnlli5uR/lX8Z3flsW1KKyYw009LFG4WfYveNznG9uzUOxSqoxsmh55MWNRjNXru2FzaZo3CJoDh+Mv9K1elbZvNesfrO7VdTN42onk/FI4/wBV6jFgOQVh0BS2q8p9i/sVVfQKUjmgixXpIrhOCkmnwNcZvpD1a15FM7cnyFwp6Dt3LKyu4bvWYoodHmsiEWXVo0IUYqEFhC28ghKhOSIBCEqYkAICEJiRAqEJUxEAhCE1EChCEJiAVCEJqIFTTEHagO1O0wrz4Q4BcTWGru7GSXNpeYyksyNlzcUelNLKf9mwNHlPO30NPpVmYbQOnljhZte4C/3R1uPIXPYtIzbw2p5X/elt2NYP7irhzb0F3zTkdACNvN2tx9AHpXmJum60FCyGNsUQsxgsOO8niTrVR5eZghPK+owmSOBzyXPpZbti0jrJicAdEH7pFtxA1K5UIA5SxLM7i9O0vlpmiMEAyNnhc0X2Xs69uxP8nMhRA5stS5skjdbWN1safvEnpH2LpmppmSMdHI0OY8FrmnYQVpVbm2OkTBOA07GyNNxw0ht9CANIW/0eQbTHGXkB5YwuBGx2iLj0rNgWQbIXtlneJntN2tDbMDupxvrK2xAHEE7SHOB2hzged9aft2DkE4y0w40+I1sJFtCqnA8gyEtP4SE2hddo5Kz6uyW8nHtS8hNXgekIQrczXEQsT6oDZrXltYOsWXNlpK1UtlzRnsS7DOhDSDrCLLeWJLKMQQlQssEAhCFmkAJUIWaQAlQhMSIBKkSpiRAJUiVNRAJQkSpiAFH13T7ApBMsQbrB4LgaywcrLK5NP7DaPWN+zeOHeh4TPv8Ahar0zfwaNGHeMkkd6LNHwrn3NrV+DPF1gskHIjRPub6V0dkcP8jT+S743LzQ3CZQhaDlpnlw/DXugGnV1LdT4oS3Rjd92SQ6geAuR1gIA35Co2P9JfwvCwyzP4aq7rdsdlZORWcehxZp71eWTNF308oDZWjZpCxs5t+sHnZAG0oQhAHOP6QmTphxCOra39XWRDSP/HiAa4drO5n0qtaOTa3tC6xzi5HNxSglp9QmH62nedjJmg2udxBLTwdwXJdXSSQSvimY6OWJ5Y9jhZzXtNiCtyxuna1o1F9fAxlHaWB6mtZL+yO1emVg69RTWR9ySrLpXSlKdvs0ZZcuPchMINPpJLAsnJqwu7lota22k99w0E7ALbSneOZGT0rO6lzZYxYOLLgsvsJB6uK3zJbDO96WJhFnuHdJN+m7XY8hYdi2TD8ln17JYxZsWg5sj3bBdpsAOsqnGwUNTSWNuop6o3YeRUkFctX60p05U3y4fU16q6cghKhWbAkRKhCySIBCVCzSAEIQs0iBUIQmJACVCExIgEqEJiRAoTetju3lrThFkm7t1c0JUnzWCYvDyeMl8W72qWPcbMN45PId19hsexdWZC1AfRRWN9EyN/1kj2ELkKoh0TwOxWZmyzyjDYjTVsMk8GkHMkic3ukeoDRLXWDhqHWLW614/XozoVHTmsNHQTysotzO1licNw6R8LtGpnIgpz1tc4EukHktBPMtXKrQ57tpLiSSSbknrJK3nO1nDZi9REadsjKanjLWCQAOdI8gveQCQNjQOXFajh8eou36gtvRln/mXMaXLi/AxnLZWTwcPNtovuXvBcZmoqiKppnaE0Lw5p6jva4dbSLgjcSnajK1tnnsK72n9EULSlGrRWOnD5/UVSqOTwzsvJ/GWVlLBVRdCeJkgF76JI1sPEG47FIqpMxWVbe8IaOW7S2WZsTybtN36Wgdxu42VtqoGwC0POHmkpcWImD+9asDR7u1gc2UAahK3VpW2A3uBv1Bb4hAHMGMZicWp9JzGQ1MbQXaUMoB0R16L7G/AXTXJ7IJzHtlqy2zSHNiadK5GwvOy3ALqlarjGQEMrnPheYHONy3RDoyeA1EIArhW1k/hfe9IyMizywvk8twufRqHYoPB833c5WyVErZAwhwY1pAcRs0iergtxk2HkfcgDiGTpHmfepFuwKPm6bvKPvUi3YFbNW+tU+n3EVuQISoVwwa4iVCFlgAQhKskiBEqFikqmt4ngl1q9KhHaqySXeSk3wMqVMXV56gAvBq37/YuNU1jtIPEdp+C9RioyZIpVGirfvXtte7rAKyp6y2j6ykvp6MHRkP0JsyuadupOWuB1g3Xdtb63ul/qmn3c/4FSi48RUIQt8wPMkYcLFM34ef2TfmnyFy73RVtePNWPT2roYyM5R4DGOgP7RACetaALDYEqFNjou3sc7pdL5viEpuXEFG13TPIe5SSja7p9g9y5WtHua/6X9MzodYsbN44ijBBsRNJY7j4OtX1QZSMdFE5/SdGxztnSLQT7VQeb37H/1pPc1WbQu/VR+bZ8IXmxuFlIQhAAhCEACR+w8ilSOQBxFUdN/lO96kG7ByCYVX1j/Ld8RUg3YOQVt1Z61TwX3EVuQWQhKrpg1hEJUKcACELFVPs0+hKuKqoUpVHyTZKWXgbVFUTqbqHvWfC8DnqTaCMuA6TzqY3m4+7avWT+Gd81McRuGuJLyNug0XNvRbtVt01MyNgZG0MY0WDWiwC8rubqpc1HUqPL/9wN5JJYRp1Dm2bYGonJP3YgAPxO+SloshKIbY3P4ukf8A0stvwnA56p1oGXA6TzqY3mf6DWtyw7NzE2xqJHSn7rPAZ6dp9i1iSn5MhaE7InN4tkf/AFJUdU5t4D9VNIw/xBrx7LFdG0+S9Gzo00R4ubpn/VdODg1P+7w+pj+SAOScUyIqoAXNaJ2D9qK5cBxadfouoKOUtOrVvC7JnyVo39KmjHFgLPhsqnzy5rKaGkfiFE10ckTmd2Ze7XxucG6Wy+kCW6911nTqSpyUoPDQYyVBBOHjj1hZFG0T7OHHUpJep6Ev5XtttT6yeH6mjUjssEIQu2KBCEIAFHV3T7ApFR1f0+wKr60e5r/pf0x9DrFhZvPsZ89J8LFZNG79XH5DPhCrXN39kd5+T4WKxKV36tnkN9wXmxuFqoQhAAhCEACEJEAcSVn1knlv+Ip+zYOQTCu+tk84/wCIp+zYOQVv1X69TwX3NetyFQhKrtg1xEJbIU4IBY6mPSaQNu1ZEJdehGtTlTlwawSnh5GFDXyQSCSF2g9t9dgdR1EEHaFvOT2cWJ0sbcRY5kRcNOWAXIb1+Af6HsWoyUzXbRr3hM56Qt1jWF51faCubVOa/VFc12d6NuNVSOysn62lmp45KB8clMR4Doj4PEHrDr7Qdd9qkVzPmLytfS4iykc4971p7mWE+C2fRvHIBvJGifKG4LphcIaCELWc4uVJw3Dp6pljKAI4QdndnnRaSOu2t1v4UAYcsc5uH4XdtTKZKi1xTQgPl17NLqYPKI4XVJZdZ7qrEYZKWGFlLTSani5lme0EHRLzYNGobB2qvKiokmkc+RzpJZHF73uJc5ziblxJ61njw/7x7At+z0dcXj/0xyu3kYSmo8TDRxkuB6hrUkvLGACwFl6XpWiNG/4FDYby28s06k9pghCF2BYIQhAAo6v6XYFIqOr+l2BVjWf3L9y+4+h1iwM3X2R3n5PgYrAp3eAzyW+5V/m5+yP/AOYf+XGt7hd4LfJHuXmpuFvoQhAAhCEACQpUhQBxLiH10vnJPiKfs2DkEzxeItqJ2uBDmzStIO0EPIIKxCrfv9y72htJU7GU3UTeUuAqpBy4EkhRvfb9/uR32/f7lYvae2+GXl6itzIkkKN77fv9yO+3/e9yPai2+CXl6huWSdkKM76f95HfT/vFHtTb/BLy9Q3DJNYqp4DTfrFgEw75f94pI2Oe4NaHPcdQABcSeAWpeazQqUpU6UHlrGX3kxo4eWSuR0rmYhRvYLujqYZLXtcMeHEX5ArrTAMooqxhLLse22nG43Lb7CD1jiueMjclHU/6+oFpSLMZt7m07Sf4js4KzMhJi2tYBseyRruI0dL3tCpRsloqr/0iIXOwmMtvZlbC5/BpilaCf5nN9KtBRuUWAxV1LNSTg9zmYWEja07WvbxBAI5IA42onAO1qSTjLHIWswuYx1UZ7mSRFUNBMUzd7T1He06woJtS8bCVaNDachY03SqRbWc5QipS2nlEqhRnfj9/sCO/H7/YF3vaq1+GXl6i9xIk0KM78fv9gR36/f7Aj2qtfhl5epG4kSaFGd+v3+wI79fv9gR7VWvwy8vUNxIk1H1/S7F478fv9gWOSUuNzrXH0xpyhe2+6ppp5T6ceo2nTcXlli5ufsr/AD7/AMuNbvE7wRyHuWkZuWnvV/Gd9uPgMW5MdqHIKojy6UJEqABCEIAEIQgDT8czTYTWzOqKil/XPN3ujlli03fec1rrX42uetRk+Y7BGscRSvuGuI/zNRtA8pWGsVV9W/yHfCUAc6DIeh8SfWy/NL9CKHxJ9bL/AHLYY04YgDV/oTQeI/7s39yX6F0HiB62b+5bcxOGIA0n6G0H7u31kv8AcvX0PoP3dv45f7lvbE4YgCvRkjQj/d2fjkP/AJKQpMPhh1Qxxx79BrQTzO0reWLM1AGmwU75CGxtc9x2NYC4+xWBkZkq+nJnqABKW6LGXvoNO0u4n2KYwDoFSgQAqEIQBhqqSOVhjmjZLG4WcyRrXtcNxB1FaJlDmVwqdjzBSMgn2tMckrGEj9ktDtEA7wFYKEAc7VubamhcWTU8kbh1OkkAPEG9iOSb/QWh8U71snzV8ZVfUFVU/aeZQBrn0FofFO9bJ80fQWh8U71snzWxJEAa99BKHxTvWv8Amj6CUPinetf81sKEAa99BKHxTvWv+aBkLQ+Kd62T5rYUiAMNJSMiY2OJoYxuoNGwfNOQ5eEIA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data:image/jpeg;base64,/9j/4AAQSkZJRgABAQAAAQABAAD/2wCEAAkGBhAQEBAQDQ8QDg8QEA8PEA8PDw8QEA8PFBAWFRQQEhUXHCgeFxkjGhQVHy8gIycqLC0sFx4xNTAqNSYrLCkBCQoKDgwOGg8PGikkHyQpKSksLCouLS0tMSksKS0sKSksLCwpLCksKS8sLC0sLC0sKSksLCw0KSwpLCwsLCksKf/AABEIAMkA+gMBIgACEQEDEQH/xAAcAAABBAMBAAAAAAAAAAAAAAAAAQQFBwMGCAL/xABLEAABAwIBCAMMBggDCQAAAAABAAIDBBEFBgcSITFRYXEyQYETFCJTcnORk6GxstEWMzRSkrMII0JUYoLB0hUkokNEY3SDo8Lw8f/EABsBAAICAwEAAAAAAAAAAAAAAAADAQYCBAUH/8QANREAAgEDAAYHBwQDAQAAAAAAAAECAwQRBQYSEzFBITJRYXGh0RY0UlOBweEigpGxFCNy8P/aAAwDAQACEQMRAD8AvFCEIAEIQgAQUJCgDjfK7HZ6ysqJqmRz3GaTRBcS2NgcQ1jB1AAAdihk5xP6+bzsnxlOGDUOQXS0fYO8cltYwYTlskckUnZFl1/Z1/M8vyL3vcRqFJWS2U+zj+Z5fkN93EYhSdkWU+zb+Z5fkN93Ea0kaxqI61smT+cbE6FwNPVylg2wyuMsJG7Qde3MWPFR1lgqYBYkCxCRc6v1KNN1IzTx08MEqqm8HUGbXOZDjEThoiCriAM0F7gtOrusZ6231W2g6jtBO6rkrNRir6fGKFzCQJJm07x1OZL4BB7SDzAXWqrY4F4llaxpc9wa1oLnOcQGtaBckk7AAvarjP1jL6fCXMjJaaqeOncRqPc9F0jh29zA5EoA0rLvP/M57ocGAiiBLe+3tDpJOq8bXamN4kE8lV9bldXzOLpq6qkJ1+FUS27Bew7FG08Wk63aVINgaNgC7ejtDVr6LnFpR4ZYudRR6DAcaqf3mf10nzXk4vUePm9bJ8080BuHoCNAbh6AuutU6nzV/DF79dgxOJz+Ol9Y/wCa8nEJvGyesf8ANSGgNw9ARoDcPQsvZKp81fx+SN+uwjjWSeMf+N3zXk1D/vu/EVKaA3D0I0RuHoU+yU/mr+PyG/7iJMjt59JSaR23N+al9Ebgo+vHhdi52ktAuxo71zz0pYxj7mcKu08YOk8w2NzVWFnviR0pgqZIGOeS53cxHG9rSTrNtMjlZWOqh/R6xCGPDJxLLHGTWyEB72tNu4Q67E8FaH+N037zB61nzVbHD5CEIAEIQgASFKkKAOJ8T+vm87J8ZThmwcgm+J/Xzedk+MrOzYOQVl1f68/BCavI9IQhW1MQKhIlWSZAJUi8yyaIJROrGnBzlwXSCWT0XAbTZNqiqBFm+lYPCeQAC5xNgACSTuAU/heQtVNYyN73Zvk6XYzb6bKmXunaleLp01iL6O/BsxpJdLMeRFE6Ssic24EJ7sXDVo6PR179Ky6TyIynfMTT1DtN4bpRyHpOA2tdvPXfmqvwXBIqSPQiGs63vPSed54cFueQNO51Y1wGqNkjnHmNED0n2KvDSzlXmfXBH1OEPdGC51LLHVEAXJY0OY/sDXl38qsNeZIw4EOAIIIIIuCDtBHWEAcRwS6Jv6VIxzNdsPZ1q2Mu/wBH+TTfPgzmljiXGjkdolh3QvOojcHWtvKqHF8BqqN+hWU8tO/qErHN0uLSdThxF129G6Zq2K2Ek45zj0YudNSHKVMqOpJOi7XuKer0XR99TvaW9p+DXYzUlFxeGCEIXRFghCEACj8Q6XYpBR+IdLsVZ1n9y/cvuPo9Y33Nx9lk8+78ti2tapm4+yyefd+WxbWvNDcLxQhCABCEIAEhSpCgDifFPr5vOyfGVnZsHILBin183nZPjKzM2DkrHoHrz8EJq8j0hCFa0xAqEIWaYCrDVC7eWtZkhF9SwuaW+oyp9qwCeHkz5IVzYayJ0lg06TC47G6QsHcNdlbMbC4gNBcSbAAXJO4AKkJoS08OordMgM58uGStM0Qq4g3QAc7RkiB643a+rqPLUvNalOVKThNYaNxPJcGGZA1MtjNanZ/F4T7eSNnaQt6wXAoqRmhECSbF73dJ5G/hwWq4HnqwepA0qnvV5tdlU0x2/nF2e1bbRY3TT/Z6mCa+zuU0b/hKWSPkJLqMxLKiipgTU1lPDbqkmjaewXuUASirvPriUMWESxyhjpJ3xRwNcASHh4e57esWa06xvG9RmVP6QdDAHMw5jq2XWA9wdFA07yT4TuQA5qi8psqqrEpzPWymR+xrRqjibfoRt/ZHv67oAjaUXeFKJrR09tZ2n2BOV6bq7aTt7XM1hyecd3I06ssy6BUIQrIIBCEIAFH4h0uxSCj8Q6XYqzrP7l+5fcfR6xvubj7LJ5935bFta1TNx9lk8+78ti2teaG4XihCZYtjNPSRGarmjgibqL5HBov1AbzwGtAD1CqzFP0h8MicWwRVNUB+21jI2HlpnS9inMjc7uHYnIIY3SU9QejDUBrTJYXPc3NJDjw1HggDd0hSpCgDifFPr5vOyfGVmZsHILDin183nZPjKys2DkFYdB9efghVU9JUiUK1IQCVIlTUQASpAlTUQBaDt1pvJR/dPYU5Qte4saF0sVI/XmZKTjwI91O4dXoXixG8exSiLLi1NWoPqTa8Vn0Gb7uI3u79mk63lFeQ0nYD6FKaI3D0JVjDVh5/VU8vyG+7hgyjceHNOoaUN4neswQu7ZaEtbZ7WNp9r9BUqkpCoQhd9ChUITd9a0bNfJIuLyhbLNaSRKi5cBwhNmV7TtBHFOQVja31vdJujJPASi48QUfiHS7FIKPxDpdi42s/uX7l9xtHrG+5uPssnn3flsW1rVM3H2WTz7vy2La15obhdGI4hHTwyTzuDIomOke49TWi5/8Ai5OzgZeT4tVOlkLmQMJbTwX8GJm873naT2bAFav6RWVJjhgw+N1jOe7z28Ux1o2ngXgn+RUPTRXOvYE6hRlWqKnHiyG8LIMpnHhzSRSvie17HFj2ODmuabOa5puHA9RBT5NauPXdd3SGiYW9Dbp5bXEVCpl4Z11kHlJ/iOH01Ubab2aMoHVMw6Mmrq1gkcCFPlc05n86MeFGSnrQ80kzhIHsGkYJbWJ0etrgG3trGiNq3vLfPrQikljwyR89TKx0bHdykjZDpCxkJeBcgHUBfXa6rg4oHEXAzSkawZZCDw0ys7Ng5BMmNuQE+Vl0FTf658uhCarBKkSqzpCQSoQmIgAlQhNRAqEITUQKhCE1AKhCExEChCAhNRAqELHPJotJ9HNFWrGjTlUlwSyCWXga1tRc6I2DbxTvBcmp6u5iADAbGR5s2+4dZPJM8OoXTzRxM6Ujg2+4dbjyFyrhoaJkMbIohZjAAN/Enidq8ivLud3WdWfPyXYb8YqKwiqcfyeko3NbIWvD23a9t7EjaNfWNXpWKgluC09WzkrSylyOnrqKaWCMuNKDNfrdYeHGze7R124Dgqhhl0Tf/wBstjRV5/h3Maj4cH4MicdqOCWUdX9LsCc9/Mt18rJhI8uJO9WbWLSVvWt40qUlJt56OxCaMGnlli5uR/lX8Z3flsW1KKyYw009LFG4WfYveNznG9uzUOxSqoxsmh55MWNRjNXru2FzaZo3CJoDh+Mv9K1elbZvNesfrO7VdTN42onk/FI4/wBV6jFgOQVh0BS2q8p9i/sVVfQKUjmgixXpIrhOCkmnwNcZvpD1a15FM7cnyFwp6Dt3LKyu4bvWYoodHmsiEWXVo0IUYqEFhC28ghKhOSIBCEqYkAICEJiRAqEJUxEAhCE1EChCEJiAVCEJqIFTTEHagO1O0wrz4Q4BcTWGru7GSXNpeYyksyNlzcUelNLKf9mwNHlPO30NPpVmYbQOnljhZte4C/3R1uPIXPYtIzbw2p5X/elt2NYP7irhzb0F3zTkdACNvN2tx9AHpXmJum60FCyGNsUQsxgsOO8niTrVR5eZghPK+owmSOBzyXPpZbti0jrJicAdEH7pFtxA1K5UIA5SxLM7i9O0vlpmiMEAyNnhc0X2Xs69uxP8nMhRA5stS5skjdbWN1safvEnpH2LpmppmSMdHI0OY8FrmnYQVpVbm2OkTBOA07GyNNxw0ht9CANIW/0eQbTHGXkB5YwuBGx2iLj0rNgWQbIXtlneJntN2tDbMDupxvrK2xAHEE7SHOB2hzged9aft2DkE4y0w40+I1sJFtCqnA8gyEtP4SE2hddo5Kz6uyW8nHtS8hNXgekIQrczXEQsT6oDZrXltYOsWXNlpK1UtlzRnsS7DOhDSDrCLLeWJLKMQQlQssEAhCFmkAJUIWaQAlQhMSIBKkSpiRAJUiVNRAJQkSpiAFH13T7ApBMsQbrB4LgaywcrLK5NP7DaPWN+zeOHeh4TPv8Ahar0zfwaNGHeMkkd6LNHwrn3NrV+DPF1gskHIjRPub6V0dkcP8jT+S743LzQ3CZQhaDlpnlw/DXugGnV1LdT4oS3Rjd92SQ6geAuR1gIA35Co2P9JfwvCwyzP4aq7rdsdlZORWcehxZp71eWTNF308oDZWjZpCxs5t+sHnZAG0oQhAHOP6QmTphxCOra39XWRDSP/HiAa4drO5n0qtaOTa3tC6xzi5HNxSglp9QmH62nedjJmg2udxBLTwdwXJdXSSQSvimY6OWJ5Y9jhZzXtNiCtyxuna1o1F9fAxlHaWB6mtZL+yO1emVg69RTWR9ySrLpXSlKdvs0ZZcuPchMINPpJLAsnJqwu7lota22k99w0E7ALbSneOZGT0rO6lzZYxYOLLgsvsJB6uK3zJbDO96WJhFnuHdJN+m7XY8hYdi2TD8ln17JYxZsWg5sj3bBdpsAOsqnGwUNTSWNuop6o3YeRUkFctX60p05U3y4fU16q6cghKhWbAkRKhCySIBCVCzSAEIQs0iBUIQmJACVCExIgEqEJiRAoTetju3lrThFkm7t1c0JUnzWCYvDyeMl8W72qWPcbMN45PId19hsexdWZC1AfRRWN9EyN/1kj2ELkKoh0TwOxWZmyzyjDYjTVsMk8GkHMkic3ukeoDRLXWDhqHWLW614/XozoVHTmsNHQTysotzO1licNw6R8LtGpnIgpz1tc4EukHktBPMtXKrQ57tpLiSSSbknrJK3nO1nDZi9REadsjKanjLWCQAOdI8gveQCQNjQOXFajh8eou36gtvRln/mXMaXLi/AxnLZWTwcPNtovuXvBcZmoqiKppnaE0Lw5p6jva4dbSLgjcSnajK1tnnsK72n9EULSlGrRWOnD5/UVSqOTwzsvJ/GWVlLBVRdCeJkgF76JI1sPEG47FIqpMxWVbe8IaOW7S2WZsTybtN36Wgdxu42VtqoGwC0POHmkpcWImD+9asDR7u1gc2UAahK3VpW2A3uBv1Bb4hAHMGMZicWp9JzGQ1MbQXaUMoB0R16L7G/AXTXJ7IJzHtlqy2zSHNiadK5GwvOy3ALqlarjGQEMrnPheYHONy3RDoyeA1EIArhW1k/hfe9IyMizywvk8twufRqHYoPB833c5WyVErZAwhwY1pAcRs0iergtxk2HkfcgDiGTpHmfepFuwKPm6bvKPvUi3YFbNW+tU+n3EVuQISoVwwa4iVCFlgAQhKskiBEqFikqmt4ngl1q9KhHaqySXeSk3wMqVMXV56gAvBq37/YuNU1jtIPEdp+C9RioyZIpVGirfvXtte7rAKyp6y2j6ykvp6MHRkP0JsyuadupOWuB1g3Xdtb63ul/qmn3c/4FSi48RUIQt8wPMkYcLFM34ef2TfmnyFy73RVtePNWPT2roYyM5R4DGOgP7RACetaALDYEqFNjou3sc7pdL5viEpuXEFG13TPIe5SSja7p9g9y5WtHua/6X9MzodYsbN44ijBBsRNJY7j4OtX1QZSMdFE5/SdGxztnSLQT7VQeb37H/1pPc1WbQu/VR+bZ8IXmxuFlIQhAAhCEACR+w8ilSOQBxFUdN/lO96kG7ByCYVX1j/Ld8RUg3YOQVt1Z61TwX3EVuQWQhKrpg1hEJUKcACELFVPs0+hKuKqoUpVHyTZKWXgbVFUTqbqHvWfC8DnqTaCMuA6TzqY3m4+7avWT+Gd81McRuGuJLyNug0XNvRbtVt01MyNgZG0MY0WDWiwC8rubqpc1HUqPL/9wN5JJYRp1Dm2bYGonJP3YgAPxO+SloshKIbY3P4ukf8A0stvwnA56p1oGXA6TzqY3mf6DWtyw7NzE2xqJHSn7rPAZ6dp9i1iSn5MhaE7InN4tkf/AFJUdU5t4D9VNIw/xBrx7LFdG0+S9Gzo00R4ubpn/VdODg1P+7w+pj+SAOScUyIqoAXNaJ2D9qK5cBxadfouoKOUtOrVvC7JnyVo39KmjHFgLPhsqnzy5rKaGkfiFE10ckTmd2Ze7XxucG6Wy+kCW6911nTqSpyUoPDQYyVBBOHjj1hZFG0T7OHHUpJep6Ev5XtttT6yeH6mjUjssEIQu2KBCEIAFHV3T7ApFR1f0+wKr60e5r/pf0x9DrFhZvPsZ89J8LFZNG79XH5DPhCrXN39kd5+T4WKxKV36tnkN9wXmxuFqoQhAAhCEACEJEAcSVn1knlv+Ip+zYOQTCu+tk84/wCIp+zYOQVv1X69TwX3NetyFQhKrtg1xEJbIU4IBY6mPSaQNu1ZEJdehGtTlTlwawSnh5GFDXyQSCSF2g9t9dgdR1EEHaFvOT2cWJ0sbcRY5kRcNOWAXIb1+Af6HsWoyUzXbRr3hM56Qt1jWF51faCubVOa/VFc12d6NuNVSOysn62lmp45KB8clMR4Doj4PEHrDr7Qdd9qkVzPmLytfS4iykc4971p7mWE+C2fRvHIBvJGifKG4LphcIaCELWc4uVJw3Dp6pljKAI4QdndnnRaSOu2t1v4UAYcsc5uH4XdtTKZKi1xTQgPl17NLqYPKI4XVJZdZ7qrEYZKWGFlLTSani5lme0EHRLzYNGobB2qvKiokmkc+RzpJZHF73uJc5ziblxJ61njw/7x7At+z0dcXj/0xyu3kYSmo8TDRxkuB6hrUkvLGACwFl6XpWiNG/4FDYby28s06k9pghCF2BYIQhAAo6v6XYFIqOr+l2BVjWf3L9y+4+h1iwM3X2R3n5PgYrAp3eAzyW+5V/m5+yP/AOYf+XGt7hd4LfJHuXmpuFvoQhAAhCEACQpUhQBxLiH10vnJPiKfs2DkEzxeItqJ2uBDmzStIO0EPIIKxCrfv9y72htJU7GU3UTeUuAqpBy4EkhRvfb9/uR32/f7lYvae2+GXl6itzIkkKN77fv9yO+3/e9yPai2+CXl6huWSdkKM76f95HfT/vFHtTb/BLy9Q3DJNYqp4DTfrFgEw75f94pI2Oe4NaHPcdQABcSeAWpeazQqUpU6UHlrGX3kxo4eWSuR0rmYhRvYLujqYZLXtcMeHEX5ArrTAMooqxhLLse22nG43Lb7CD1jiueMjclHU/6+oFpSLMZt7m07Sf4js4KzMhJi2tYBseyRruI0dL3tCpRsloqr/0iIXOwmMtvZlbC5/BpilaCf5nN9KtBRuUWAxV1LNSTg9zmYWEja07WvbxBAI5IA42onAO1qSTjLHIWswuYx1UZ7mSRFUNBMUzd7T1He06woJtS8bCVaNDachY03SqRbWc5QipS2nlEqhRnfj9/sCO/H7/YF3vaq1+GXl6i9xIk0KM78fv9gR36/f7Aj2qtfhl5epG4kSaFGd+v3+wI79fv9gR7VWvwy8vUNxIk1H1/S7F478fv9gWOSUuNzrXH0xpyhe2+6ppp5T6ceo2nTcXlli5ufsr/AD7/AMuNbvE7wRyHuWkZuWnvV/Gd9uPgMW5MdqHIKojy6UJEqABCEIAEIQgDT8czTYTWzOqKil/XPN3ujlli03fec1rrX42uetRk+Y7BGscRSvuGuI/zNRtA8pWGsVV9W/yHfCUAc6DIeh8SfWy/NL9CKHxJ9bL/AHLYY04YgDV/oTQeI/7s39yX6F0HiB62b+5bcxOGIA0n6G0H7u31kv8AcvX0PoP3dv45f7lvbE4YgCvRkjQj/d2fjkP/AJKQpMPhh1Qxxx79BrQTzO0reWLM1AGmwU75CGxtc9x2NYC4+xWBkZkq+nJnqABKW6LGXvoNO0u4n2KYwDoFSgQAqEIQBhqqSOVhjmjZLG4WcyRrXtcNxB1FaJlDmVwqdjzBSMgn2tMckrGEj9ktDtEA7wFYKEAc7VubamhcWTU8kbh1OkkAPEG9iOSb/QWh8U71snzV8ZVfUFVU/aeZQBrn0FofFO9bJ80fQWh8U71snzWxJEAa99BKHxTvWv8Amj6CUPinetf81sKEAa99BKHxTvWv+aBkLQ+Kd62T5rYUiAMNJSMiY2OJoYxuoNGwfNOQ5eEIA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0" descr="http://openclipart.org/people/nicubunu/nicubunu_Blue_Jigsaw_piece_09.sv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2" descr="http://4.bp.blogspot.com/-zy4B9iWyGO8/Tgxgu51bPpI/AAAAAAAAE_k/_OV1iD3LD68/s1600/0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06" y="1676400"/>
            <a:ext cx="7010400" cy="501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235678" y="1673194"/>
            <a:ext cx="3898490" cy="452431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See how each piece fits into the larger picture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See how each fits together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Comparison to big picture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4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See how verse fits into chapter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See how chapter fits into book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See how book fits into theme of Bible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1946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71600" y="1524000"/>
            <a:ext cx="6324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Material</a:t>
            </a:r>
          </a:p>
          <a:p>
            <a:pPr marL="400050" indent="-400050" algn="ctr">
              <a:buFont typeface="+mj-lt"/>
              <a:buAutoNum type="romanUcPeriod"/>
            </a:pP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Teachers</a:t>
            </a:r>
          </a:p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Students</a:t>
            </a:r>
          </a:p>
        </p:txBody>
      </p:sp>
      <p:pic>
        <p:nvPicPr>
          <p:cNvPr id="5122" name="Picture 2" descr="http://cdn.eurweb.com/wp-content/uploads/2010/07/BibleScho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11" y="4343400"/>
            <a:ext cx="3668289" cy="24340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bible class notebook 5 Questions to Make Every Bible Class Zi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54" b="24007"/>
          <a:stretch/>
        </p:blipFill>
        <p:spPr bwMode="auto">
          <a:xfrm>
            <a:off x="4724400" y="4343400"/>
            <a:ext cx="4295017" cy="24164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578459" y="524470"/>
            <a:ext cx="6006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Better Bible Classes</a:t>
            </a:r>
          </a:p>
        </p:txBody>
      </p:sp>
    </p:spTree>
    <p:extLst>
      <p:ext uri="{BB962C8B-B14F-4D97-AF65-F5344CB8AC3E}">
        <p14:creationId xmlns:p14="http://schemas.microsoft.com/office/powerpoint/2010/main" val="171032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228600"/>
            <a:ext cx="822959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Students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399" y="1498687"/>
            <a:ext cx="830579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Present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Bible classes DOUBLE your opportunity to learn &amp; grow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Any passage on growing in knowledge – encourages going to class (2 Pet. 1:5-10; 3:18)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Those that don’t come:</a:t>
            </a:r>
          </a:p>
          <a:p>
            <a:pPr marL="1428750" lvl="2" indent="-514350">
              <a:buFont typeface="Arial" pitchFamily="34" charset="0"/>
              <a:buChar char="•"/>
            </a:pPr>
            <a:r>
              <a:rPr lang="en-US" sz="2400" dirty="0" smtClean="0"/>
              <a:t>Missing chance for greater knowledge</a:t>
            </a:r>
          </a:p>
          <a:p>
            <a:pPr marL="1428750" lvl="2" indent="-514350">
              <a:buFont typeface="Arial" pitchFamily="34" charset="0"/>
              <a:buChar char="•"/>
            </a:pPr>
            <a:r>
              <a:rPr lang="en-US" sz="2400" dirty="0" smtClean="0"/>
              <a:t>Denying selves greater faith</a:t>
            </a:r>
          </a:p>
          <a:p>
            <a:pPr marL="1428750" lvl="2" indent="-514350">
              <a:buFont typeface="Arial" pitchFamily="34" charset="0"/>
              <a:buChar char="•"/>
            </a:pPr>
            <a:r>
              <a:rPr lang="en-US" sz="2400" dirty="0" smtClean="0"/>
              <a:t>Depriving children of understanding, faith – perhaps salvation</a:t>
            </a:r>
            <a:endParaRPr lang="en-US" sz="2400" dirty="0"/>
          </a:p>
        </p:txBody>
      </p:sp>
      <p:pic>
        <p:nvPicPr>
          <p:cNvPr id="18434" name="Picture 2" descr="http://www.layman.org/Images/bible%20in%20schools%204%20w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594" y="4778476"/>
            <a:ext cx="2743200" cy="20574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34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228600"/>
            <a:ext cx="822959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Students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399" y="1498687"/>
            <a:ext cx="8305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Present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Prepare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Proper preparation prevents poor performance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Study the lesson before class – to enhance your learning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The careful reading, learning and study – will be outside of class (Acts 17:11)</a:t>
            </a:r>
            <a:endParaRPr lang="en-US" sz="2400" i="1" dirty="0"/>
          </a:p>
        </p:txBody>
      </p:sp>
      <p:pic>
        <p:nvPicPr>
          <p:cNvPr id="21506" name="Picture 2" descr="http://t1.gstatic.com/images?q=tbn:ANd9GcSl-c3-GC9O_rFRikdWIvi8X9nk8ts6DVaq4Y_kDjGQ2YqjTN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816843"/>
            <a:ext cx="2171700" cy="28475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0192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228600"/>
            <a:ext cx="822959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Students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399" y="1498687"/>
            <a:ext cx="83057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Present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Prepare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Participate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Study with us – with open Bible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Answer questions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Ask questions that generate study and thought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Add comments to enhance understanding &amp; application</a:t>
            </a:r>
            <a:endParaRPr lang="en-US" sz="2400" dirty="0"/>
          </a:p>
        </p:txBody>
      </p:sp>
      <p:pic>
        <p:nvPicPr>
          <p:cNvPr id="20484" name="Picture 4" descr="http://gdalenaz.org/Gardendale_Church_of_the_Nazarene/Get_Connected_files/shapeimage_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4" y="4171426"/>
            <a:ext cx="2981325" cy="26098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800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71600" y="1524000"/>
            <a:ext cx="6324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Material</a:t>
            </a:r>
          </a:p>
          <a:p>
            <a:pPr marL="400050" indent="-400050" algn="ctr">
              <a:buFont typeface="+mj-lt"/>
              <a:buAutoNum type="romanUcPeriod"/>
            </a:pP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Teachers</a:t>
            </a:r>
          </a:p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Students</a:t>
            </a:r>
          </a:p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Parents</a:t>
            </a:r>
          </a:p>
        </p:txBody>
      </p:sp>
      <p:pic>
        <p:nvPicPr>
          <p:cNvPr id="5122" name="Picture 2" descr="http://cdn.eurweb.com/wp-content/uploads/2010/07/BibleScho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11" y="4343400"/>
            <a:ext cx="3668289" cy="24340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bible class notebook 5 Questions to Make Every Bible Class Zi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54" b="24007"/>
          <a:stretch/>
        </p:blipFill>
        <p:spPr bwMode="auto">
          <a:xfrm>
            <a:off x="4724400" y="4343400"/>
            <a:ext cx="4295017" cy="24164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578459" y="524470"/>
            <a:ext cx="6006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Better Bible Classes</a:t>
            </a:r>
          </a:p>
        </p:txBody>
      </p:sp>
    </p:spTree>
    <p:extLst>
      <p:ext uri="{BB962C8B-B14F-4D97-AF65-F5344CB8AC3E}">
        <p14:creationId xmlns:p14="http://schemas.microsoft.com/office/powerpoint/2010/main" val="171032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228600"/>
            <a:ext cx="822959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Parents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530" name="Picture 2" descr="http://ronewzakcleveland.files.wordpress.com/2011/08/parent_child_homewor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572000"/>
            <a:ext cx="3282175" cy="21803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3399" y="1498687"/>
            <a:ext cx="83057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Most of success /failure (for a particular child) starts in the home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Whether they come to class at all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Whether they come regularly (seldom miss)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Whether they have lesson prepared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Discussion of lesson learned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Application of lesson in daily events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0534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228600"/>
            <a:ext cx="822959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Parents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399" y="1498687"/>
            <a:ext cx="83057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Most of success /failure (for a particular child) starts in the home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Responsibility lies upon family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In OT (Deut. 6:5-9)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In NT (Eph. 6:4)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No passage in NT gives specific obligation to the church to teach our children – thus classes are “icing on the cake”</a:t>
            </a:r>
            <a:endParaRPr lang="en-US" sz="2400" dirty="0"/>
          </a:p>
        </p:txBody>
      </p:sp>
      <p:pic>
        <p:nvPicPr>
          <p:cNvPr id="6" name="Picture 2" descr="http://t3.gstatic.com/images?q=tbn:ANd9GcS0ek-II2AtlqVdwnbdqd6g6FJ-FKefrZU6NAFSRf4diMgZo8B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572000"/>
            <a:ext cx="2143125" cy="21431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42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228600"/>
            <a:ext cx="822959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Parents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399" y="1498687"/>
            <a:ext cx="83057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Most of success /failure (for a particular child) starts in the home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Responsibility lies upon family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 smtClean="0"/>
              <a:t>What can parents do?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Get them to class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Get them to class on time (sends a signal – message)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Help with their lesson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Give teachers / elders feedback</a:t>
            </a:r>
            <a:endParaRPr lang="en-US" sz="2400" dirty="0"/>
          </a:p>
        </p:txBody>
      </p:sp>
      <p:pic>
        <p:nvPicPr>
          <p:cNvPr id="7" name="Picture 2" descr="http://www.calvarywilliamsport.com/cr11_files/image001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186" y="4191000"/>
            <a:ext cx="2182761" cy="2484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975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71600" y="1524000"/>
            <a:ext cx="6324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Material</a:t>
            </a:r>
          </a:p>
          <a:p>
            <a:pPr marL="400050" indent="-400050" algn="ctr">
              <a:buFont typeface="+mj-lt"/>
              <a:buAutoNum type="romanUcPeriod"/>
            </a:pP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Teachers</a:t>
            </a:r>
          </a:p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Students</a:t>
            </a:r>
          </a:p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Parents</a:t>
            </a:r>
          </a:p>
        </p:txBody>
      </p:sp>
      <p:pic>
        <p:nvPicPr>
          <p:cNvPr id="5122" name="Picture 2" descr="http://cdn.eurweb.com/wp-content/uploads/2010/07/BibleScho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11" y="4343400"/>
            <a:ext cx="3668289" cy="24340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bible class notebook 5 Questions to Make Every Bible Class Zi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54" b="24007"/>
          <a:stretch/>
        </p:blipFill>
        <p:spPr bwMode="auto">
          <a:xfrm>
            <a:off x="4724400" y="4343400"/>
            <a:ext cx="4295017" cy="24164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578459" y="524470"/>
            <a:ext cx="6006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Better Bible Classes</a:t>
            </a:r>
          </a:p>
        </p:txBody>
      </p:sp>
    </p:spTree>
    <p:extLst>
      <p:ext uri="{BB962C8B-B14F-4D97-AF65-F5344CB8AC3E}">
        <p14:creationId xmlns:p14="http://schemas.microsoft.com/office/powerpoint/2010/main" val="171032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4117</TotalTime>
  <Words>1493</Words>
  <Application>Microsoft Office PowerPoint</Application>
  <PresentationFormat>On-screen Show (4:3)</PresentationFormat>
  <Paragraphs>221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Calibri</vt:lpstr>
      <vt:lpstr>Candara</vt:lpstr>
      <vt:lpstr>Arial Narrow</vt:lpstr>
      <vt:lpstr>Symbol</vt:lpstr>
      <vt:lpstr>Arial Rounded MT Bold</vt:lpstr>
      <vt:lpstr>Arial</vt:lpstr>
      <vt:lpstr>Waveform</vt:lpstr>
      <vt:lpstr>PowerPoint Presentation</vt:lpstr>
      <vt:lpstr>PowerPoint Presentation</vt:lpstr>
      <vt:lpstr>PowerPoint Presentation</vt:lpstr>
      <vt:lpstr>PowerPoint Presentation</vt:lpstr>
      <vt:lpstr>Two Things Planned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DonnieV</dc:creator>
  <cp:lastModifiedBy>DonnieV</cp:lastModifiedBy>
  <cp:revision>127</cp:revision>
  <dcterms:created xsi:type="dcterms:W3CDTF">2012-04-15T12:15:26Z</dcterms:created>
  <dcterms:modified xsi:type="dcterms:W3CDTF">2014-03-12T12:19:53Z</dcterms:modified>
</cp:coreProperties>
</file>