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theme/theme6.xml" ContentType="application/vnd.openxmlformats-officedocument.theme+xml"/>
  <Override PartName="/ppt/slideLayouts/slideLayout57.xml" ContentType="application/vnd.openxmlformats-officedocument.presentationml.slideLayout+xml"/>
  <Override PartName="/ppt/theme/theme7.xml" ContentType="application/vnd.openxmlformats-officedocument.theme+xml"/>
  <Override PartName="/ppt/slideLayouts/slideLayout58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22" r:id="rId7"/>
    <p:sldMasterId id="2147483724" r:id="rId8"/>
  </p:sldMasterIdLst>
  <p:notesMasterIdLst>
    <p:notesMasterId r:id="rId45"/>
  </p:notesMasterIdLst>
  <p:sldIdLst>
    <p:sldId id="262" r:id="rId9"/>
    <p:sldId id="264" r:id="rId10"/>
    <p:sldId id="273" r:id="rId11"/>
    <p:sldId id="260" r:id="rId12"/>
    <p:sldId id="275" r:id="rId13"/>
    <p:sldId id="274" r:id="rId14"/>
    <p:sldId id="261" r:id="rId15"/>
    <p:sldId id="276" r:id="rId16"/>
    <p:sldId id="277" r:id="rId17"/>
    <p:sldId id="281" r:id="rId18"/>
    <p:sldId id="282" r:id="rId19"/>
    <p:sldId id="283" r:id="rId20"/>
    <p:sldId id="284" r:id="rId21"/>
    <p:sldId id="285" r:id="rId22"/>
    <p:sldId id="265" r:id="rId23"/>
    <p:sldId id="269" r:id="rId24"/>
    <p:sldId id="278" r:id="rId25"/>
    <p:sldId id="279" r:id="rId26"/>
    <p:sldId id="280" r:id="rId27"/>
    <p:sldId id="286" r:id="rId28"/>
    <p:sldId id="287" r:id="rId29"/>
    <p:sldId id="288" r:id="rId30"/>
    <p:sldId id="289" r:id="rId31"/>
    <p:sldId id="266" r:id="rId32"/>
    <p:sldId id="270" r:id="rId33"/>
    <p:sldId id="294" r:id="rId34"/>
    <p:sldId id="295" r:id="rId35"/>
    <p:sldId id="290" r:id="rId36"/>
    <p:sldId id="291" r:id="rId37"/>
    <p:sldId id="292" r:id="rId38"/>
    <p:sldId id="293" r:id="rId39"/>
    <p:sldId id="267" r:id="rId40"/>
    <p:sldId id="271" r:id="rId41"/>
    <p:sldId id="296" r:id="rId42"/>
    <p:sldId id="297" r:id="rId43"/>
    <p:sldId id="268" r:id="rId4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6"/>
      <p:bold r:id="rId47"/>
      <p:italic r:id="rId48"/>
      <p:boldItalic r:id="rId49"/>
    </p:embeddedFont>
    <p:embeddedFont>
      <p:font typeface="Arial Narrow" panose="020B0606020202030204" pitchFamily="34" charset="0"/>
      <p:regular r:id="rId50"/>
      <p:bold r:id="rId51"/>
      <p:italic r:id="rId52"/>
      <p:boldItalic r:id="rId53"/>
    </p:embeddedFont>
    <p:embeddedFont>
      <p:font typeface="Arial Rounded MT Bold" panose="020F0704030504030204" pitchFamily="34" charset="0"/>
      <p:regular r:id="rId54"/>
    </p:embeddedFont>
    <p:embeddedFont>
      <p:font typeface="Calibri Light" panose="020F0302020204030204" pitchFamily="34" charset="0"/>
      <p:regular r:id="rId55"/>
      <p:italic r:id="rId5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222A35"/>
    <a:srgbClr val="333F50"/>
    <a:srgbClr val="00206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434" autoAdjust="0"/>
  </p:normalViewPr>
  <p:slideViewPr>
    <p:cSldViewPr snapToGrid="0">
      <p:cViewPr varScale="1">
        <p:scale>
          <a:sx n="70" d="100"/>
          <a:sy n="70" d="100"/>
        </p:scale>
        <p:origin x="118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font" Target="fonts/font2.fntdata"/><Relationship Id="rId50" Type="http://schemas.openxmlformats.org/officeDocument/2006/relationships/font" Target="fonts/font5.fntdata"/><Relationship Id="rId55" Type="http://schemas.openxmlformats.org/officeDocument/2006/relationships/font" Target="fonts/font10.fntdata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font" Target="fonts/font1.fntdata"/><Relationship Id="rId59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41" Type="http://schemas.openxmlformats.org/officeDocument/2006/relationships/slide" Target="slides/slide33.xml"/><Relationship Id="rId54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notesMaster" Target="notesMasters/notesMaster1.xml"/><Relationship Id="rId53" Type="http://schemas.openxmlformats.org/officeDocument/2006/relationships/font" Target="fonts/font8.fntdata"/><Relationship Id="rId58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font" Target="fonts/font4.fntdata"/><Relationship Id="rId57" Type="http://schemas.openxmlformats.org/officeDocument/2006/relationships/presProps" Target="pres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font" Target="fonts/font7.fntdata"/><Relationship Id="rId60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font" Target="fonts/font3.fntdata"/><Relationship Id="rId56" Type="http://schemas.openxmlformats.org/officeDocument/2006/relationships/font" Target="fonts/font11.fntdata"/><Relationship Id="rId8" Type="http://schemas.openxmlformats.org/officeDocument/2006/relationships/slideMaster" Target="slideMasters/slideMaster8.xml"/><Relationship Id="rId51" Type="http://schemas.openxmlformats.org/officeDocument/2006/relationships/font" Target="fonts/font6.fntdata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03E01A-5EEF-430C-9DDE-639987BDCA2E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C125B7-FCA4-4083-ABF3-6EFA6A065C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485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Story</a:t>
            </a:r>
            <a:r>
              <a:rPr lang="en-US" baseline="0" dirty="0" smtClean="0"/>
              <a:t> told about Tony </a:t>
            </a:r>
            <a:r>
              <a:rPr lang="en-US" baseline="0" dirty="0" err="1" smtClean="0"/>
              <a:t>Campolo</a:t>
            </a:r>
            <a:r>
              <a:rPr lang="en-US" baseline="0" dirty="0" smtClean="0"/>
              <a:t>. Talked his mother into letting him walk to school and home (2</a:t>
            </a:r>
            <a:r>
              <a:rPr lang="en-US" baseline="30000" dirty="0" smtClean="0"/>
              <a:t>nd</a:t>
            </a:r>
            <a:r>
              <a:rPr lang="en-US" baseline="0" dirty="0" smtClean="0"/>
              <a:t> grade). Later in years bragged about his independence – mother then told him – you were not alone – I followed you both ways!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125B7-FCA4-4083-ABF3-6EFA6A065CB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2438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F674F-5FF1-4C50-AE02-5B1470F93F7E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87021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Story</a:t>
            </a:r>
            <a:r>
              <a:rPr lang="en-US" baseline="0" dirty="0" smtClean="0"/>
              <a:t> of man called car salesman up – “Tell me about it all over again – I’m getting discouraged!”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125B7-FCA4-4083-ABF3-6EFA6A065CB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1983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Story</a:t>
            </a:r>
            <a:r>
              <a:rPr lang="en-US" baseline="0" dirty="0" smtClean="0"/>
              <a:t> of man called car salesman up – “Tell me about it all over again – I’m </a:t>
            </a:r>
            <a:r>
              <a:rPr lang="en-US" baseline="0" smtClean="0"/>
              <a:t>getting discouraged!”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125B7-FCA4-4083-ABF3-6EFA6A065CB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6089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Story</a:t>
            </a:r>
            <a:r>
              <a:rPr lang="en-US" baseline="0" dirty="0" smtClean="0"/>
              <a:t> of man called car salesman up – “Tell me about it all over again – I’m </a:t>
            </a:r>
            <a:r>
              <a:rPr lang="en-US" baseline="0" smtClean="0"/>
              <a:t>getting discouraged!”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125B7-FCA4-4083-ABF3-6EFA6A065CB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4891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Story</a:t>
            </a:r>
            <a:r>
              <a:rPr lang="en-US" baseline="0" dirty="0" smtClean="0"/>
              <a:t> of man called car salesman up – “Tell me about it all over again – I’m </a:t>
            </a:r>
            <a:r>
              <a:rPr lang="en-US" baseline="0" smtClean="0"/>
              <a:t>getting discouraged!”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125B7-FCA4-4083-ABF3-6EFA6A065CB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6833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B46F5-16C6-42C7-8CF6-4C0D9E16C086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37D8D-22D6-4F44-8215-0424B7E98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696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B46F5-16C6-42C7-8CF6-4C0D9E16C086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37D8D-22D6-4F44-8215-0424B7E98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765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B46F5-16C6-42C7-8CF6-4C0D9E16C086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37D8D-22D6-4F44-8215-0424B7E98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18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B46F5-16C6-42C7-8CF6-4C0D9E16C086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37D8D-22D6-4F44-8215-0424B7E98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728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B46F5-16C6-42C7-8CF6-4C0D9E16C086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37D8D-22D6-4F44-8215-0424B7E98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445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B46F5-16C6-42C7-8CF6-4C0D9E16C086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37D8D-22D6-4F44-8215-0424B7E98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74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B46F5-16C6-42C7-8CF6-4C0D9E16C086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37D8D-22D6-4F44-8215-0424B7E98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565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B46F5-16C6-42C7-8CF6-4C0D9E16C086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37D8D-22D6-4F44-8215-0424B7E98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101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B46F5-16C6-42C7-8CF6-4C0D9E16C086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37D8D-22D6-4F44-8215-0424B7E98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250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B46F5-16C6-42C7-8CF6-4C0D9E16C086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37D8D-22D6-4F44-8215-0424B7E98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050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B46F5-16C6-42C7-8CF6-4C0D9E16C086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37D8D-22D6-4F44-8215-0424B7E98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865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B46F5-16C6-42C7-8CF6-4C0D9E16C086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37D8D-22D6-4F44-8215-0424B7E98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891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B46F5-16C6-42C7-8CF6-4C0D9E16C086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37D8D-22D6-4F44-8215-0424B7E98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743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B46F5-16C6-42C7-8CF6-4C0D9E16C086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37D8D-22D6-4F44-8215-0424B7E98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11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B46F5-16C6-42C7-8CF6-4C0D9E16C086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37D8D-22D6-4F44-8215-0424B7E98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405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B46F5-16C6-42C7-8CF6-4C0D9E16C086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37D8D-22D6-4F44-8215-0424B7E98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572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B46F5-16C6-42C7-8CF6-4C0D9E16C086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37D8D-22D6-4F44-8215-0424B7E98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330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B46F5-16C6-42C7-8CF6-4C0D9E16C086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37D8D-22D6-4F44-8215-0424B7E98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018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B46F5-16C6-42C7-8CF6-4C0D9E16C086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37D8D-22D6-4F44-8215-0424B7E98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377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B46F5-16C6-42C7-8CF6-4C0D9E16C086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37D8D-22D6-4F44-8215-0424B7E98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594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B46F5-16C6-42C7-8CF6-4C0D9E16C086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37D8D-22D6-4F44-8215-0424B7E98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434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B46F5-16C6-42C7-8CF6-4C0D9E16C086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37D8D-22D6-4F44-8215-0424B7E98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81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B46F5-16C6-42C7-8CF6-4C0D9E16C086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37D8D-22D6-4F44-8215-0424B7E98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649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B46F5-16C6-42C7-8CF6-4C0D9E16C086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37D8D-22D6-4F44-8215-0424B7E98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641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B46F5-16C6-42C7-8CF6-4C0D9E16C086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37D8D-22D6-4F44-8215-0424B7E98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261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B46F5-16C6-42C7-8CF6-4C0D9E16C086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37D8D-22D6-4F44-8215-0424B7E98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259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B46F5-16C6-42C7-8CF6-4C0D9E16C086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37D8D-22D6-4F44-8215-0424B7E98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62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B46F5-16C6-42C7-8CF6-4C0D9E16C086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37D8D-22D6-4F44-8215-0424B7E98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073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B46F5-16C6-42C7-8CF6-4C0D9E16C086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37D8D-22D6-4F44-8215-0424B7E98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810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B46F5-16C6-42C7-8CF6-4C0D9E16C086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37D8D-22D6-4F44-8215-0424B7E98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49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B46F5-16C6-42C7-8CF6-4C0D9E16C086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37D8D-22D6-4F44-8215-0424B7E98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908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B46F5-16C6-42C7-8CF6-4C0D9E16C086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37D8D-22D6-4F44-8215-0424B7E98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139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B46F5-16C6-42C7-8CF6-4C0D9E16C086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37D8D-22D6-4F44-8215-0424B7E98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693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9F69B-19AA-4769-8102-DD19AC8C0942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742EA-4274-4A81-ADA4-2BC1ABEBAF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569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9F69B-19AA-4769-8102-DD19AC8C0942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742EA-4274-4A81-ADA4-2BC1ABEBAF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736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9F69B-19AA-4769-8102-DD19AC8C0942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742EA-4274-4A81-ADA4-2BC1ABEBAF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232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9F69B-19AA-4769-8102-DD19AC8C0942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742EA-4274-4A81-ADA4-2BC1ABEBAF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554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9F69B-19AA-4769-8102-DD19AC8C0942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742EA-4274-4A81-ADA4-2BC1ABEBAF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893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9F69B-19AA-4769-8102-DD19AC8C0942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742EA-4274-4A81-ADA4-2BC1ABEBAF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861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9F69B-19AA-4769-8102-DD19AC8C0942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742EA-4274-4A81-ADA4-2BC1ABEBAF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161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9F69B-19AA-4769-8102-DD19AC8C0942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742EA-4274-4A81-ADA4-2BC1ABEBAF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77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9F69B-19AA-4769-8102-DD19AC8C0942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742EA-4274-4A81-ADA4-2BC1ABEBAF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495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9F69B-19AA-4769-8102-DD19AC8C0942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742EA-4274-4A81-ADA4-2BC1ABEBAF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677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9F69B-19AA-4769-8102-DD19AC8C0942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742EA-4274-4A81-ADA4-2BC1ABEBAF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078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589"/>
            <a:ext cx="6858000" cy="2388054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491"/>
            <a:ext cx="6858000" cy="165496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968B0C-18F1-426F-867A-A092D3F6F2A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2323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AA39EB-E793-4038-BE03-8B0CF266C2B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928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398"/>
            <a:ext cx="7886700" cy="285239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009"/>
            <a:ext cx="7886700" cy="1500188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5CBF6A-2069-4D14-B96B-157E9969760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8857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541"/>
            <a:ext cx="3810000" cy="411445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541"/>
            <a:ext cx="3810000" cy="411445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D2848B-E562-4275-9A22-D44661E3C90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342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693"/>
            <a:ext cx="7886700" cy="132499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9" y="1680482"/>
            <a:ext cx="3868737" cy="824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9" y="2505416"/>
            <a:ext cx="3868737" cy="368413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0482"/>
            <a:ext cx="3887788" cy="824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416"/>
            <a:ext cx="3887788" cy="368413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A464B7-CBA4-4CFD-9F73-CF926E23F37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5567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273009-5521-40B7-8F46-ADEDC04DB58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4704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F9FFEA-0780-48EE-AC1F-0826F08EC37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032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9" y="457541"/>
            <a:ext cx="2949575" cy="160054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8220"/>
            <a:ext cx="4629150" cy="487305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9" y="2058081"/>
            <a:ext cx="2949575" cy="38117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9EE7C5-93BC-4AB4-9432-70099FEFA33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5481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9" y="457541"/>
            <a:ext cx="2949575" cy="160054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8220"/>
            <a:ext cx="4629150" cy="487305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9" y="2058081"/>
            <a:ext cx="2949575" cy="38117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0E99B0-0165-48D4-BCC9-BC22E1FEF44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1449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D4498E-B9E1-4148-8532-ED2F792710A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645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63286"/>
            <a:ext cx="1943100" cy="593271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63286"/>
            <a:ext cx="5676900" cy="593271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6FF2C7-74D7-4BDB-BB63-01F61278C03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7610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0D04A-6EF7-4665-B131-E359AC6C5C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8/7/2014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8E0A6-1D75-4B7B-8C39-611D36EF233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520460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0D04A-6EF7-4665-B131-E359AC6C5C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8/7/2014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8E0A6-1D75-4B7B-8C39-611D36EF233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14118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0D04A-6EF7-4665-B131-E359AC6C5C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8/7/2014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8E0A6-1D75-4B7B-8C39-611D36EF233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190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56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57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5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B46F5-16C6-42C7-8CF6-4C0D9E16C086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E37D8D-22D6-4F44-8215-0424B7E9874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ounded Rectangle 6"/>
          <p:cNvSpPr/>
          <p:nvPr userDrawn="1"/>
        </p:nvSpPr>
        <p:spPr>
          <a:xfrm>
            <a:off x="0" y="0"/>
            <a:ext cx="9144000" cy="2501153"/>
          </a:xfrm>
          <a:prstGeom prst="roundRect">
            <a:avLst>
              <a:gd name="adj" fmla="val 806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www.rlmcda.com/wp-content/uploads/2012/04/Anchored_web-01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701554" cy="24944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 userDrawn="1"/>
        </p:nvSpPr>
        <p:spPr>
          <a:xfrm>
            <a:off x="4666130" y="185386"/>
            <a:ext cx="5190564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cap="none" spc="50" dirty="0" smtClean="0">
                <a:ln w="0"/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In the </a:t>
            </a:r>
          </a:p>
          <a:p>
            <a:pPr algn="ctr"/>
            <a:r>
              <a:rPr lang="en-US" sz="4400" b="1" cap="none" spc="50" dirty="0" smtClean="0">
                <a:ln w="0"/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Storms</a:t>
            </a:r>
          </a:p>
          <a:p>
            <a:pPr algn="ctr"/>
            <a:r>
              <a:rPr lang="en-US" sz="4400" b="1" spc="50" dirty="0" smtClean="0">
                <a:ln w="0"/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of Life</a:t>
            </a:r>
            <a:endParaRPr lang="en-US" sz="4400" b="1" cap="none" spc="50" dirty="0">
              <a:ln w="0"/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2882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1139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B46F5-16C6-42C7-8CF6-4C0D9E16C086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E37D8D-22D6-4F44-8215-0424B7E9874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ounded Rectangle 6"/>
          <p:cNvSpPr/>
          <p:nvPr userDrawn="1"/>
        </p:nvSpPr>
        <p:spPr>
          <a:xfrm>
            <a:off x="0" y="1"/>
            <a:ext cx="9144000" cy="1479100"/>
          </a:xfrm>
          <a:prstGeom prst="roundRect">
            <a:avLst>
              <a:gd name="adj" fmla="val 806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www.rlmcda.com/wp-content/uploads/2012/04/Anchored_web-01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961" y="83568"/>
            <a:ext cx="2998777" cy="13119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9528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1139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B46F5-16C6-42C7-8CF6-4C0D9E16C086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E37D8D-22D6-4F44-8215-0424B7E9874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ounded Rectangle 6"/>
          <p:cNvSpPr/>
          <p:nvPr userDrawn="1"/>
        </p:nvSpPr>
        <p:spPr>
          <a:xfrm>
            <a:off x="0" y="5437413"/>
            <a:ext cx="9144000" cy="1479100"/>
          </a:xfrm>
          <a:prstGeom prst="roundRect">
            <a:avLst>
              <a:gd name="adj" fmla="val 806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www.rlmcda.com/wp-content/uploads/2012/04/Anchored_web-01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1756" y="5520981"/>
            <a:ext cx="3189787" cy="13955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9663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E9F69B-19AA-4769-8102-DD19AC8C0942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F742EA-4274-4A81-ADA4-2BC1ABEBAFB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http://1.bp.blogspot.com/-U-RfYyguFvc/T8ubX6UpLwI/AAAAAAAAMPA/hAaOhBT_7m4/s1600/storm_at_sea_wallpaper_theme_1366x768.jpg"/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71" r="10558"/>
          <a:stretch/>
        </p:blipFill>
        <p:spPr bwMode="auto">
          <a:xfrm>
            <a:off x="0" y="-21579"/>
            <a:ext cx="9144000" cy="7336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9031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63286"/>
            <a:ext cx="7772400" cy="326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541"/>
            <a:ext cx="7772400" cy="4114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9081"/>
            <a:ext cx="1905000" cy="455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9081"/>
            <a:ext cx="2895600" cy="455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9081"/>
            <a:ext cx="1905000" cy="455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F0756F2-9CAF-4B27-A56E-27FF826F4134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055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8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20D04A-6EF7-4665-B131-E359AC6C5C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8/7/2014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C8E0A6-1D75-4B7B-8C39-611D36EF233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005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20D04A-6EF7-4665-B131-E359AC6C5C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8/7/2014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C8E0A6-1D75-4B7B-8C39-611D36EF233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029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20D04A-6EF7-4665-B131-E359AC6C5C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8/7/2014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C8E0A6-1D75-4B7B-8C39-611D36EF233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9641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6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7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8.xml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3447"/>
            <a:ext cx="9143999" cy="1384995"/>
          </a:xfrm>
          <a:prstGeom prst="rect">
            <a:avLst/>
          </a:prstGeom>
          <a:solidFill>
            <a:srgbClr val="002060">
              <a:alpha val="61176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Acts 27</a:t>
            </a:r>
          </a:p>
          <a:p>
            <a:pPr algn="ctr"/>
            <a:r>
              <a:rPr lang="en-US" sz="3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Voyage to Rome – Shipwreck at Sea</a:t>
            </a:r>
            <a:endParaRPr lang="en-US" sz="36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9624" y="1909482"/>
            <a:ext cx="8538882" cy="4093428"/>
          </a:xfrm>
          <a:prstGeom prst="rect">
            <a:avLst/>
          </a:prstGeom>
          <a:solidFill>
            <a:srgbClr val="333F50">
              <a:alpha val="69804"/>
            </a:srgbClr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Paul has appealed to Caesar – so being sent to Rome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endParaRPr lang="en-US" sz="1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“This account of Paul’s voyage to Rome is like no other story in all the Bible” (Reese)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endParaRPr lang="en-US" sz="1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8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Attention given to ships &amp; seas, winds &amp; waves, islands, towns and harbors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endParaRPr lang="en-US" sz="800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8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Description of first century ships &amp; seamanship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endParaRPr lang="en-US" sz="800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8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Story of a servant of God in midst of an extreme emergency</a:t>
            </a:r>
            <a:endParaRPr lang="en-US" sz="28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56996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4" name="Picture 2" descr="D:\Projectr\GIFFiles\Paul 4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1" y="762001"/>
            <a:ext cx="8474075" cy="5508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1555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Paul Journey 4</a:t>
            </a:r>
          </a:p>
        </p:txBody>
      </p:sp>
      <p:sp>
        <p:nvSpPr>
          <p:cNvPr id="5" name="Freeform 4"/>
          <p:cNvSpPr/>
          <p:nvPr/>
        </p:nvSpPr>
        <p:spPr>
          <a:xfrm>
            <a:off x="8148918" y="4935071"/>
            <a:ext cx="228600" cy="470647"/>
          </a:xfrm>
          <a:custGeom>
            <a:avLst/>
            <a:gdLst>
              <a:gd name="connsiteX0" fmla="*/ 161364 w 228600"/>
              <a:gd name="connsiteY0" fmla="*/ 470647 h 470647"/>
              <a:gd name="connsiteX1" fmla="*/ 94129 w 228600"/>
              <a:gd name="connsiteY1" fmla="*/ 416858 h 470647"/>
              <a:gd name="connsiteX2" fmla="*/ 80682 w 228600"/>
              <a:gd name="connsiteY2" fmla="*/ 376517 h 470647"/>
              <a:gd name="connsiteX3" fmla="*/ 53788 w 228600"/>
              <a:gd name="connsiteY3" fmla="*/ 336176 h 470647"/>
              <a:gd name="connsiteX4" fmla="*/ 40341 w 228600"/>
              <a:gd name="connsiteY4" fmla="*/ 295835 h 470647"/>
              <a:gd name="connsiteX5" fmla="*/ 0 w 228600"/>
              <a:gd name="connsiteY5" fmla="*/ 215153 h 470647"/>
              <a:gd name="connsiteX6" fmla="*/ 26894 w 228600"/>
              <a:gd name="connsiteY6" fmla="*/ 174811 h 470647"/>
              <a:gd name="connsiteX7" fmla="*/ 40341 w 228600"/>
              <a:gd name="connsiteY7" fmla="*/ 121023 h 470647"/>
              <a:gd name="connsiteX8" fmla="*/ 80682 w 228600"/>
              <a:gd name="connsiteY8" fmla="*/ 107576 h 470647"/>
              <a:gd name="connsiteX9" fmla="*/ 174811 w 228600"/>
              <a:gd name="connsiteY9" fmla="*/ 0 h 470647"/>
              <a:gd name="connsiteX10" fmla="*/ 228600 w 228600"/>
              <a:gd name="connsiteY10" fmla="*/ 13447 h 470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8600" h="470647">
                <a:moveTo>
                  <a:pt x="161364" y="470647"/>
                </a:moveTo>
                <a:cubicBezTo>
                  <a:pt x="138952" y="452717"/>
                  <a:pt x="112807" y="438650"/>
                  <a:pt x="94129" y="416858"/>
                </a:cubicBezTo>
                <a:cubicBezTo>
                  <a:pt x="84904" y="406096"/>
                  <a:pt x="87021" y="389195"/>
                  <a:pt x="80682" y="376517"/>
                </a:cubicBezTo>
                <a:cubicBezTo>
                  <a:pt x="73454" y="362062"/>
                  <a:pt x="61016" y="350631"/>
                  <a:pt x="53788" y="336176"/>
                </a:cubicBezTo>
                <a:cubicBezTo>
                  <a:pt x="47449" y="323498"/>
                  <a:pt x="46680" y="308513"/>
                  <a:pt x="40341" y="295835"/>
                </a:cubicBezTo>
                <a:cubicBezTo>
                  <a:pt x="-11794" y="191565"/>
                  <a:pt x="33799" y="316551"/>
                  <a:pt x="0" y="215153"/>
                </a:cubicBezTo>
                <a:cubicBezTo>
                  <a:pt x="8965" y="201706"/>
                  <a:pt x="20528" y="189666"/>
                  <a:pt x="26894" y="174811"/>
                </a:cubicBezTo>
                <a:cubicBezTo>
                  <a:pt x="34174" y="157824"/>
                  <a:pt x="28796" y="135454"/>
                  <a:pt x="40341" y="121023"/>
                </a:cubicBezTo>
                <a:cubicBezTo>
                  <a:pt x="49196" y="109955"/>
                  <a:pt x="67235" y="112058"/>
                  <a:pt x="80682" y="107576"/>
                </a:cubicBezTo>
                <a:cubicBezTo>
                  <a:pt x="143435" y="13447"/>
                  <a:pt x="107576" y="44823"/>
                  <a:pt x="174811" y="0"/>
                </a:cubicBezTo>
                <a:lnTo>
                  <a:pt x="228600" y="13447"/>
                </a:lnTo>
              </a:path>
            </a:pathLst>
          </a:cu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6589059" y="4114800"/>
            <a:ext cx="1815353" cy="820271"/>
          </a:xfrm>
          <a:custGeom>
            <a:avLst/>
            <a:gdLst>
              <a:gd name="connsiteX0" fmla="*/ 1815353 w 1815353"/>
              <a:gd name="connsiteY0" fmla="*/ 820271 h 820271"/>
              <a:gd name="connsiteX1" fmla="*/ 1775012 w 1815353"/>
              <a:gd name="connsiteY1" fmla="*/ 753035 h 820271"/>
              <a:gd name="connsiteX2" fmla="*/ 1721223 w 1815353"/>
              <a:gd name="connsiteY2" fmla="*/ 685800 h 820271"/>
              <a:gd name="connsiteX3" fmla="*/ 1680882 w 1815353"/>
              <a:gd name="connsiteY3" fmla="*/ 605118 h 820271"/>
              <a:gd name="connsiteX4" fmla="*/ 1653988 w 1815353"/>
              <a:gd name="connsiteY4" fmla="*/ 484094 h 820271"/>
              <a:gd name="connsiteX5" fmla="*/ 1627094 w 1815353"/>
              <a:gd name="connsiteY5" fmla="*/ 403412 h 820271"/>
              <a:gd name="connsiteX6" fmla="*/ 1613647 w 1815353"/>
              <a:gd name="connsiteY6" fmla="*/ 363071 h 820271"/>
              <a:gd name="connsiteX7" fmla="*/ 1600200 w 1815353"/>
              <a:gd name="connsiteY7" fmla="*/ 322729 h 820271"/>
              <a:gd name="connsiteX8" fmla="*/ 1546412 w 1815353"/>
              <a:gd name="connsiteY8" fmla="*/ 242047 h 820271"/>
              <a:gd name="connsiteX9" fmla="*/ 1492623 w 1815353"/>
              <a:gd name="connsiteY9" fmla="*/ 121024 h 820271"/>
              <a:gd name="connsiteX10" fmla="*/ 1465729 w 1815353"/>
              <a:gd name="connsiteY10" fmla="*/ 94129 h 820271"/>
              <a:gd name="connsiteX11" fmla="*/ 1452282 w 1815353"/>
              <a:gd name="connsiteY11" fmla="*/ 53788 h 820271"/>
              <a:gd name="connsiteX12" fmla="*/ 1385047 w 1815353"/>
              <a:gd name="connsiteY12" fmla="*/ 26894 h 820271"/>
              <a:gd name="connsiteX13" fmla="*/ 1344706 w 1815353"/>
              <a:gd name="connsiteY13" fmla="*/ 0 h 820271"/>
              <a:gd name="connsiteX14" fmla="*/ 1304365 w 1815353"/>
              <a:gd name="connsiteY14" fmla="*/ 26894 h 820271"/>
              <a:gd name="connsiteX15" fmla="*/ 1196788 w 1815353"/>
              <a:gd name="connsiteY15" fmla="*/ 121024 h 820271"/>
              <a:gd name="connsiteX16" fmla="*/ 1156447 w 1815353"/>
              <a:gd name="connsiteY16" fmla="*/ 134471 h 820271"/>
              <a:gd name="connsiteX17" fmla="*/ 1116106 w 1815353"/>
              <a:gd name="connsiteY17" fmla="*/ 174812 h 820271"/>
              <a:gd name="connsiteX18" fmla="*/ 1035423 w 1815353"/>
              <a:gd name="connsiteY18" fmla="*/ 228600 h 820271"/>
              <a:gd name="connsiteX19" fmla="*/ 941294 w 1815353"/>
              <a:gd name="connsiteY19" fmla="*/ 255494 h 820271"/>
              <a:gd name="connsiteX20" fmla="*/ 874059 w 1815353"/>
              <a:gd name="connsiteY20" fmla="*/ 268941 h 820271"/>
              <a:gd name="connsiteX21" fmla="*/ 820270 w 1815353"/>
              <a:gd name="connsiteY21" fmla="*/ 282388 h 820271"/>
              <a:gd name="connsiteX22" fmla="*/ 739588 w 1815353"/>
              <a:gd name="connsiteY22" fmla="*/ 309282 h 820271"/>
              <a:gd name="connsiteX23" fmla="*/ 685800 w 1815353"/>
              <a:gd name="connsiteY23" fmla="*/ 322729 h 820271"/>
              <a:gd name="connsiteX24" fmla="*/ 363070 w 1815353"/>
              <a:gd name="connsiteY24" fmla="*/ 309282 h 820271"/>
              <a:gd name="connsiteX25" fmla="*/ 282388 w 1815353"/>
              <a:gd name="connsiteY25" fmla="*/ 295835 h 820271"/>
              <a:gd name="connsiteX26" fmla="*/ 174812 w 1815353"/>
              <a:gd name="connsiteY26" fmla="*/ 268941 h 820271"/>
              <a:gd name="connsiteX27" fmla="*/ 13447 w 1815353"/>
              <a:gd name="connsiteY27" fmla="*/ 188259 h 820271"/>
              <a:gd name="connsiteX28" fmla="*/ 0 w 1815353"/>
              <a:gd name="connsiteY28" fmla="*/ 188259 h 820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815353" h="820271">
                <a:moveTo>
                  <a:pt x="1815353" y="820271"/>
                </a:moveTo>
                <a:cubicBezTo>
                  <a:pt x="1801906" y="797859"/>
                  <a:pt x="1790204" y="774303"/>
                  <a:pt x="1775012" y="753035"/>
                </a:cubicBezTo>
                <a:cubicBezTo>
                  <a:pt x="1733317" y="694663"/>
                  <a:pt x="1759448" y="762249"/>
                  <a:pt x="1721223" y="685800"/>
                </a:cubicBezTo>
                <a:cubicBezTo>
                  <a:pt x="1665550" y="574454"/>
                  <a:pt x="1757956" y="720730"/>
                  <a:pt x="1680882" y="605118"/>
                </a:cubicBezTo>
                <a:cubicBezTo>
                  <a:pt x="1642407" y="489691"/>
                  <a:pt x="1701322" y="673431"/>
                  <a:pt x="1653988" y="484094"/>
                </a:cubicBezTo>
                <a:cubicBezTo>
                  <a:pt x="1647112" y="456592"/>
                  <a:pt x="1636059" y="430306"/>
                  <a:pt x="1627094" y="403412"/>
                </a:cubicBezTo>
                <a:lnTo>
                  <a:pt x="1613647" y="363071"/>
                </a:lnTo>
                <a:cubicBezTo>
                  <a:pt x="1609165" y="349624"/>
                  <a:pt x="1608063" y="334523"/>
                  <a:pt x="1600200" y="322729"/>
                </a:cubicBezTo>
                <a:cubicBezTo>
                  <a:pt x="1582271" y="295835"/>
                  <a:pt x="1556634" y="272711"/>
                  <a:pt x="1546412" y="242047"/>
                </a:cubicBezTo>
                <a:cubicBezTo>
                  <a:pt x="1525086" y="178072"/>
                  <a:pt x="1529154" y="166688"/>
                  <a:pt x="1492623" y="121024"/>
                </a:cubicBezTo>
                <a:cubicBezTo>
                  <a:pt x="1484703" y="111124"/>
                  <a:pt x="1474694" y="103094"/>
                  <a:pt x="1465729" y="94129"/>
                </a:cubicBezTo>
                <a:cubicBezTo>
                  <a:pt x="1461247" y="80682"/>
                  <a:pt x="1463171" y="62862"/>
                  <a:pt x="1452282" y="53788"/>
                </a:cubicBezTo>
                <a:cubicBezTo>
                  <a:pt x="1433739" y="38335"/>
                  <a:pt x="1406637" y="37689"/>
                  <a:pt x="1385047" y="26894"/>
                </a:cubicBezTo>
                <a:cubicBezTo>
                  <a:pt x="1370592" y="19666"/>
                  <a:pt x="1358153" y="8965"/>
                  <a:pt x="1344706" y="0"/>
                </a:cubicBezTo>
                <a:cubicBezTo>
                  <a:pt x="1331259" y="8965"/>
                  <a:pt x="1316528" y="16252"/>
                  <a:pt x="1304365" y="26894"/>
                </a:cubicBezTo>
                <a:cubicBezTo>
                  <a:pt x="1257636" y="67782"/>
                  <a:pt x="1247217" y="95809"/>
                  <a:pt x="1196788" y="121024"/>
                </a:cubicBezTo>
                <a:cubicBezTo>
                  <a:pt x="1184110" y="127363"/>
                  <a:pt x="1169894" y="129989"/>
                  <a:pt x="1156447" y="134471"/>
                </a:cubicBezTo>
                <a:cubicBezTo>
                  <a:pt x="1143000" y="147918"/>
                  <a:pt x="1131117" y="163137"/>
                  <a:pt x="1116106" y="174812"/>
                </a:cubicBezTo>
                <a:cubicBezTo>
                  <a:pt x="1090592" y="194656"/>
                  <a:pt x="1066087" y="218379"/>
                  <a:pt x="1035423" y="228600"/>
                </a:cubicBezTo>
                <a:cubicBezTo>
                  <a:pt x="990499" y="243575"/>
                  <a:pt x="991948" y="244237"/>
                  <a:pt x="941294" y="255494"/>
                </a:cubicBezTo>
                <a:cubicBezTo>
                  <a:pt x="918983" y="260452"/>
                  <a:pt x="896370" y="263983"/>
                  <a:pt x="874059" y="268941"/>
                </a:cubicBezTo>
                <a:cubicBezTo>
                  <a:pt x="856018" y="272950"/>
                  <a:pt x="837972" y="277077"/>
                  <a:pt x="820270" y="282388"/>
                </a:cubicBezTo>
                <a:cubicBezTo>
                  <a:pt x="793117" y="290534"/>
                  <a:pt x="767090" y="302406"/>
                  <a:pt x="739588" y="309282"/>
                </a:cubicBezTo>
                <a:lnTo>
                  <a:pt x="685800" y="322729"/>
                </a:lnTo>
                <a:cubicBezTo>
                  <a:pt x="578223" y="318247"/>
                  <a:pt x="470502" y="316444"/>
                  <a:pt x="363070" y="309282"/>
                </a:cubicBezTo>
                <a:cubicBezTo>
                  <a:pt x="335865" y="307468"/>
                  <a:pt x="309048" y="301548"/>
                  <a:pt x="282388" y="295835"/>
                </a:cubicBezTo>
                <a:cubicBezTo>
                  <a:pt x="246246" y="288090"/>
                  <a:pt x="174812" y="268941"/>
                  <a:pt x="174812" y="268941"/>
                </a:cubicBezTo>
                <a:cubicBezTo>
                  <a:pt x="134020" y="241746"/>
                  <a:pt x="69119" y="188259"/>
                  <a:pt x="13447" y="188259"/>
                </a:cubicBezTo>
                <a:lnTo>
                  <a:pt x="0" y="188259"/>
                </a:lnTo>
              </a:path>
            </a:pathLst>
          </a:cu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5862918" y="4249271"/>
            <a:ext cx="712694" cy="174811"/>
          </a:xfrm>
          <a:custGeom>
            <a:avLst/>
            <a:gdLst>
              <a:gd name="connsiteX0" fmla="*/ 712694 w 712694"/>
              <a:gd name="connsiteY0" fmla="*/ 67235 h 174811"/>
              <a:gd name="connsiteX1" fmla="*/ 699247 w 712694"/>
              <a:gd name="connsiteY1" fmla="*/ 134470 h 174811"/>
              <a:gd name="connsiteX2" fmla="*/ 618564 w 712694"/>
              <a:gd name="connsiteY2" fmla="*/ 161364 h 174811"/>
              <a:gd name="connsiteX3" fmla="*/ 578223 w 712694"/>
              <a:gd name="connsiteY3" fmla="*/ 174811 h 174811"/>
              <a:gd name="connsiteX4" fmla="*/ 510988 w 712694"/>
              <a:gd name="connsiteY4" fmla="*/ 161364 h 174811"/>
              <a:gd name="connsiteX5" fmla="*/ 430306 w 712694"/>
              <a:gd name="connsiteY5" fmla="*/ 94129 h 174811"/>
              <a:gd name="connsiteX6" fmla="*/ 389964 w 712694"/>
              <a:gd name="connsiteY6" fmla="*/ 67235 h 174811"/>
              <a:gd name="connsiteX7" fmla="*/ 349623 w 712694"/>
              <a:gd name="connsiteY7" fmla="*/ 53788 h 174811"/>
              <a:gd name="connsiteX8" fmla="*/ 268941 w 712694"/>
              <a:gd name="connsiteY8" fmla="*/ 0 h 174811"/>
              <a:gd name="connsiteX9" fmla="*/ 0 w 712694"/>
              <a:gd name="connsiteY9" fmla="*/ 13447 h 174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12694" h="174811">
                <a:moveTo>
                  <a:pt x="712694" y="67235"/>
                </a:moveTo>
                <a:cubicBezTo>
                  <a:pt x="708212" y="89647"/>
                  <a:pt x="715408" y="118309"/>
                  <a:pt x="699247" y="134470"/>
                </a:cubicBezTo>
                <a:cubicBezTo>
                  <a:pt x="679201" y="154516"/>
                  <a:pt x="645458" y="152399"/>
                  <a:pt x="618564" y="161364"/>
                </a:cubicBezTo>
                <a:lnTo>
                  <a:pt x="578223" y="174811"/>
                </a:lnTo>
                <a:cubicBezTo>
                  <a:pt x="555811" y="170329"/>
                  <a:pt x="532388" y="169389"/>
                  <a:pt x="510988" y="161364"/>
                </a:cubicBezTo>
                <a:cubicBezTo>
                  <a:pt x="474566" y="147706"/>
                  <a:pt x="458844" y="117911"/>
                  <a:pt x="430306" y="94129"/>
                </a:cubicBezTo>
                <a:cubicBezTo>
                  <a:pt x="417890" y="83783"/>
                  <a:pt x="404419" y="74463"/>
                  <a:pt x="389964" y="67235"/>
                </a:cubicBezTo>
                <a:cubicBezTo>
                  <a:pt x="377286" y="60896"/>
                  <a:pt x="362014" y="60672"/>
                  <a:pt x="349623" y="53788"/>
                </a:cubicBezTo>
                <a:cubicBezTo>
                  <a:pt x="321368" y="38091"/>
                  <a:pt x="268941" y="0"/>
                  <a:pt x="268941" y="0"/>
                </a:cubicBezTo>
                <a:lnTo>
                  <a:pt x="0" y="13447"/>
                </a:lnTo>
              </a:path>
            </a:pathLst>
          </a:cu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775" y="0"/>
            <a:ext cx="5230225" cy="3402106"/>
          </a:xfrm>
          <a:prstGeom prst="rect">
            <a:avLst/>
          </a:prstGeom>
        </p:spPr>
      </p:pic>
      <p:sp>
        <p:nvSpPr>
          <p:cNvPr id="9" name="Freeform 8"/>
          <p:cNvSpPr/>
          <p:nvPr/>
        </p:nvSpPr>
        <p:spPr>
          <a:xfrm>
            <a:off x="5109882" y="4262718"/>
            <a:ext cx="766483" cy="739588"/>
          </a:xfrm>
          <a:custGeom>
            <a:avLst/>
            <a:gdLst>
              <a:gd name="connsiteX0" fmla="*/ 766483 w 766483"/>
              <a:gd name="connsiteY0" fmla="*/ 0 h 739588"/>
              <a:gd name="connsiteX1" fmla="*/ 712694 w 766483"/>
              <a:gd name="connsiteY1" fmla="*/ 107576 h 739588"/>
              <a:gd name="connsiteX2" fmla="*/ 685800 w 766483"/>
              <a:gd name="connsiteY2" fmla="*/ 215153 h 739588"/>
              <a:gd name="connsiteX3" fmla="*/ 658906 w 766483"/>
              <a:gd name="connsiteY3" fmla="*/ 255494 h 739588"/>
              <a:gd name="connsiteX4" fmla="*/ 632012 w 766483"/>
              <a:gd name="connsiteY4" fmla="*/ 336176 h 739588"/>
              <a:gd name="connsiteX5" fmla="*/ 578224 w 766483"/>
              <a:gd name="connsiteY5" fmla="*/ 416858 h 739588"/>
              <a:gd name="connsiteX6" fmla="*/ 537883 w 766483"/>
              <a:gd name="connsiteY6" fmla="*/ 497541 h 739588"/>
              <a:gd name="connsiteX7" fmla="*/ 457200 w 766483"/>
              <a:gd name="connsiteY7" fmla="*/ 658906 h 739588"/>
              <a:gd name="connsiteX8" fmla="*/ 376518 w 766483"/>
              <a:gd name="connsiteY8" fmla="*/ 712694 h 739588"/>
              <a:gd name="connsiteX9" fmla="*/ 336177 w 766483"/>
              <a:gd name="connsiteY9" fmla="*/ 739588 h 739588"/>
              <a:gd name="connsiteX10" fmla="*/ 134471 w 766483"/>
              <a:gd name="connsiteY10" fmla="*/ 726141 h 739588"/>
              <a:gd name="connsiteX11" fmla="*/ 26894 w 766483"/>
              <a:gd name="connsiteY11" fmla="*/ 645458 h 739588"/>
              <a:gd name="connsiteX12" fmla="*/ 0 w 766483"/>
              <a:gd name="connsiteY12" fmla="*/ 618564 h 739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66483" h="739588">
                <a:moveTo>
                  <a:pt x="766483" y="0"/>
                </a:moveTo>
                <a:cubicBezTo>
                  <a:pt x="736011" y="50787"/>
                  <a:pt x="725100" y="57952"/>
                  <a:pt x="712694" y="107576"/>
                </a:cubicBezTo>
                <a:cubicBezTo>
                  <a:pt x="705022" y="138263"/>
                  <a:pt x="701169" y="184415"/>
                  <a:pt x="685800" y="215153"/>
                </a:cubicBezTo>
                <a:cubicBezTo>
                  <a:pt x="678573" y="229608"/>
                  <a:pt x="665470" y="240726"/>
                  <a:pt x="658906" y="255494"/>
                </a:cubicBezTo>
                <a:cubicBezTo>
                  <a:pt x="647392" y="281399"/>
                  <a:pt x="647737" y="312588"/>
                  <a:pt x="632012" y="336176"/>
                </a:cubicBezTo>
                <a:lnTo>
                  <a:pt x="578224" y="416858"/>
                </a:lnTo>
                <a:cubicBezTo>
                  <a:pt x="529185" y="563978"/>
                  <a:pt x="607393" y="341144"/>
                  <a:pt x="537883" y="497541"/>
                </a:cubicBezTo>
                <a:cubicBezTo>
                  <a:pt x="515274" y="548411"/>
                  <a:pt x="510174" y="623590"/>
                  <a:pt x="457200" y="658906"/>
                </a:cubicBezTo>
                <a:lnTo>
                  <a:pt x="376518" y="712694"/>
                </a:lnTo>
                <a:lnTo>
                  <a:pt x="336177" y="739588"/>
                </a:lnTo>
                <a:cubicBezTo>
                  <a:pt x="268942" y="735106"/>
                  <a:pt x="200023" y="741749"/>
                  <a:pt x="134471" y="726141"/>
                </a:cubicBezTo>
                <a:cubicBezTo>
                  <a:pt x="94557" y="716638"/>
                  <a:pt x="56515" y="675079"/>
                  <a:pt x="26894" y="645458"/>
                </a:cubicBezTo>
                <a:lnTo>
                  <a:pt x="0" y="618564"/>
                </a:lnTo>
              </a:path>
            </a:pathLst>
          </a:cu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2043953" y="4433548"/>
            <a:ext cx="3065929" cy="649440"/>
          </a:xfrm>
          <a:custGeom>
            <a:avLst/>
            <a:gdLst>
              <a:gd name="connsiteX0" fmla="*/ 3065929 w 3065929"/>
              <a:gd name="connsiteY0" fmla="*/ 461181 h 649440"/>
              <a:gd name="connsiteX1" fmla="*/ 2985247 w 3065929"/>
              <a:gd name="connsiteY1" fmla="*/ 474628 h 649440"/>
              <a:gd name="connsiteX2" fmla="*/ 2944906 w 3065929"/>
              <a:gd name="connsiteY2" fmla="*/ 488076 h 649440"/>
              <a:gd name="connsiteX3" fmla="*/ 2891118 w 3065929"/>
              <a:gd name="connsiteY3" fmla="*/ 568758 h 649440"/>
              <a:gd name="connsiteX4" fmla="*/ 2810435 w 3065929"/>
              <a:gd name="connsiteY4" fmla="*/ 595652 h 649440"/>
              <a:gd name="connsiteX5" fmla="*/ 2770094 w 3065929"/>
              <a:gd name="connsiteY5" fmla="*/ 609099 h 649440"/>
              <a:gd name="connsiteX6" fmla="*/ 2729753 w 3065929"/>
              <a:gd name="connsiteY6" fmla="*/ 622546 h 649440"/>
              <a:gd name="connsiteX7" fmla="*/ 2689412 w 3065929"/>
              <a:gd name="connsiteY7" fmla="*/ 649440 h 649440"/>
              <a:gd name="connsiteX8" fmla="*/ 2635623 w 3065929"/>
              <a:gd name="connsiteY8" fmla="*/ 635993 h 649440"/>
              <a:gd name="connsiteX9" fmla="*/ 2581835 w 3065929"/>
              <a:gd name="connsiteY9" fmla="*/ 609099 h 649440"/>
              <a:gd name="connsiteX10" fmla="*/ 2501153 w 3065929"/>
              <a:gd name="connsiteY10" fmla="*/ 595652 h 649440"/>
              <a:gd name="connsiteX11" fmla="*/ 2407023 w 3065929"/>
              <a:gd name="connsiteY11" fmla="*/ 555311 h 649440"/>
              <a:gd name="connsiteX12" fmla="*/ 2286000 w 3065929"/>
              <a:gd name="connsiteY12" fmla="*/ 528417 h 649440"/>
              <a:gd name="connsiteX13" fmla="*/ 2218765 w 3065929"/>
              <a:gd name="connsiteY13" fmla="*/ 488076 h 649440"/>
              <a:gd name="connsiteX14" fmla="*/ 2124635 w 3065929"/>
              <a:gd name="connsiteY14" fmla="*/ 407393 h 649440"/>
              <a:gd name="connsiteX15" fmla="*/ 2057400 w 3065929"/>
              <a:gd name="connsiteY15" fmla="*/ 340158 h 649440"/>
              <a:gd name="connsiteX16" fmla="*/ 2030506 w 3065929"/>
              <a:gd name="connsiteY16" fmla="*/ 299817 h 649440"/>
              <a:gd name="connsiteX17" fmla="*/ 1963271 w 3065929"/>
              <a:gd name="connsiteY17" fmla="*/ 232581 h 649440"/>
              <a:gd name="connsiteX18" fmla="*/ 1936376 w 3065929"/>
              <a:gd name="connsiteY18" fmla="*/ 205687 h 649440"/>
              <a:gd name="connsiteX19" fmla="*/ 1896035 w 3065929"/>
              <a:gd name="connsiteY19" fmla="*/ 178793 h 649440"/>
              <a:gd name="connsiteX20" fmla="*/ 1828800 w 3065929"/>
              <a:gd name="connsiteY20" fmla="*/ 98111 h 649440"/>
              <a:gd name="connsiteX21" fmla="*/ 1788459 w 3065929"/>
              <a:gd name="connsiteY21" fmla="*/ 71217 h 649440"/>
              <a:gd name="connsiteX22" fmla="*/ 1775012 w 3065929"/>
              <a:gd name="connsiteY22" fmla="*/ 30876 h 649440"/>
              <a:gd name="connsiteX23" fmla="*/ 1640541 w 3065929"/>
              <a:gd name="connsiteY23" fmla="*/ 17428 h 649440"/>
              <a:gd name="connsiteX24" fmla="*/ 1613647 w 3065929"/>
              <a:gd name="connsiteY24" fmla="*/ 44323 h 649440"/>
              <a:gd name="connsiteX25" fmla="*/ 1586753 w 3065929"/>
              <a:gd name="connsiteY25" fmla="*/ 84664 h 649440"/>
              <a:gd name="connsiteX26" fmla="*/ 1546412 w 3065929"/>
              <a:gd name="connsiteY26" fmla="*/ 111558 h 649440"/>
              <a:gd name="connsiteX27" fmla="*/ 1506071 w 3065929"/>
              <a:gd name="connsiteY27" fmla="*/ 192240 h 649440"/>
              <a:gd name="connsiteX28" fmla="*/ 1465729 w 3065929"/>
              <a:gd name="connsiteY28" fmla="*/ 259476 h 649440"/>
              <a:gd name="connsiteX29" fmla="*/ 1438835 w 3065929"/>
              <a:gd name="connsiteY29" fmla="*/ 420840 h 649440"/>
              <a:gd name="connsiteX30" fmla="*/ 1398494 w 3065929"/>
              <a:gd name="connsiteY30" fmla="*/ 501523 h 649440"/>
              <a:gd name="connsiteX31" fmla="*/ 1358153 w 3065929"/>
              <a:gd name="connsiteY31" fmla="*/ 514970 h 649440"/>
              <a:gd name="connsiteX32" fmla="*/ 1304365 w 3065929"/>
              <a:gd name="connsiteY32" fmla="*/ 582205 h 649440"/>
              <a:gd name="connsiteX33" fmla="*/ 1264023 w 3065929"/>
              <a:gd name="connsiteY33" fmla="*/ 568758 h 649440"/>
              <a:gd name="connsiteX34" fmla="*/ 1250576 w 3065929"/>
              <a:gd name="connsiteY34" fmla="*/ 461181 h 649440"/>
              <a:gd name="connsiteX35" fmla="*/ 1196788 w 3065929"/>
              <a:gd name="connsiteY35" fmla="*/ 340158 h 649440"/>
              <a:gd name="connsiteX36" fmla="*/ 1156447 w 3065929"/>
              <a:gd name="connsiteY36" fmla="*/ 259476 h 649440"/>
              <a:gd name="connsiteX37" fmla="*/ 1116106 w 3065929"/>
              <a:gd name="connsiteY37" fmla="*/ 178793 h 649440"/>
              <a:gd name="connsiteX38" fmla="*/ 1102659 w 3065929"/>
              <a:gd name="connsiteY38" fmla="*/ 138452 h 649440"/>
              <a:gd name="connsiteX39" fmla="*/ 1075765 w 3065929"/>
              <a:gd name="connsiteY39" fmla="*/ 98111 h 649440"/>
              <a:gd name="connsiteX40" fmla="*/ 1035423 w 3065929"/>
              <a:gd name="connsiteY40" fmla="*/ 30876 h 649440"/>
              <a:gd name="connsiteX41" fmla="*/ 981635 w 3065929"/>
              <a:gd name="connsiteY41" fmla="*/ 44323 h 649440"/>
              <a:gd name="connsiteX42" fmla="*/ 968188 w 3065929"/>
              <a:gd name="connsiteY42" fmla="*/ 84664 h 649440"/>
              <a:gd name="connsiteX43" fmla="*/ 941294 w 3065929"/>
              <a:gd name="connsiteY43" fmla="*/ 125005 h 649440"/>
              <a:gd name="connsiteX44" fmla="*/ 900953 w 3065929"/>
              <a:gd name="connsiteY44" fmla="*/ 205687 h 649440"/>
              <a:gd name="connsiteX45" fmla="*/ 820271 w 3065929"/>
              <a:gd name="connsiteY45" fmla="*/ 259476 h 649440"/>
              <a:gd name="connsiteX46" fmla="*/ 699247 w 3065929"/>
              <a:gd name="connsiteY46" fmla="*/ 313264 h 649440"/>
              <a:gd name="connsiteX47" fmla="*/ 605118 w 3065929"/>
              <a:gd name="connsiteY47" fmla="*/ 205687 h 649440"/>
              <a:gd name="connsiteX48" fmla="*/ 564776 w 3065929"/>
              <a:gd name="connsiteY48" fmla="*/ 192240 h 649440"/>
              <a:gd name="connsiteX49" fmla="*/ 443753 w 3065929"/>
              <a:gd name="connsiteY49" fmla="*/ 178793 h 649440"/>
              <a:gd name="connsiteX50" fmla="*/ 430306 w 3065929"/>
              <a:gd name="connsiteY50" fmla="*/ 219134 h 649440"/>
              <a:gd name="connsiteX51" fmla="*/ 403412 w 3065929"/>
              <a:gd name="connsiteY51" fmla="*/ 259476 h 649440"/>
              <a:gd name="connsiteX52" fmla="*/ 336176 w 3065929"/>
              <a:gd name="connsiteY52" fmla="*/ 326711 h 649440"/>
              <a:gd name="connsiteX53" fmla="*/ 255494 w 3065929"/>
              <a:gd name="connsiteY53" fmla="*/ 380499 h 649440"/>
              <a:gd name="connsiteX54" fmla="*/ 215153 w 3065929"/>
              <a:gd name="connsiteY54" fmla="*/ 407393 h 649440"/>
              <a:gd name="connsiteX55" fmla="*/ 134471 w 3065929"/>
              <a:gd name="connsiteY55" fmla="*/ 461181 h 649440"/>
              <a:gd name="connsiteX56" fmla="*/ 134471 w 3065929"/>
              <a:gd name="connsiteY56" fmla="*/ 219134 h 649440"/>
              <a:gd name="connsiteX57" fmla="*/ 107576 w 3065929"/>
              <a:gd name="connsiteY57" fmla="*/ 192240 h 649440"/>
              <a:gd name="connsiteX58" fmla="*/ 53788 w 3065929"/>
              <a:gd name="connsiteY58" fmla="*/ 125005 h 649440"/>
              <a:gd name="connsiteX59" fmla="*/ 0 w 3065929"/>
              <a:gd name="connsiteY59" fmla="*/ 111558 h 649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3065929" h="649440">
                <a:moveTo>
                  <a:pt x="3065929" y="461181"/>
                </a:moveTo>
                <a:cubicBezTo>
                  <a:pt x="3039035" y="465663"/>
                  <a:pt x="3011863" y="468713"/>
                  <a:pt x="2985247" y="474628"/>
                </a:cubicBezTo>
                <a:cubicBezTo>
                  <a:pt x="2971410" y="477703"/>
                  <a:pt x="2954929" y="478053"/>
                  <a:pt x="2944906" y="488076"/>
                </a:cubicBezTo>
                <a:cubicBezTo>
                  <a:pt x="2875415" y="557568"/>
                  <a:pt x="3008604" y="503488"/>
                  <a:pt x="2891118" y="568758"/>
                </a:cubicBezTo>
                <a:cubicBezTo>
                  <a:pt x="2866336" y="582525"/>
                  <a:pt x="2837329" y="586687"/>
                  <a:pt x="2810435" y="595652"/>
                </a:cubicBezTo>
                <a:lnTo>
                  <a:pt x="2770094" y="609099"/>
                </a:lnTo>
                <a:cubicBezTo>
                  <a:pt x="2756647" y="613581"/>
                  <a:pt x="2741547" y="614683"/>
                  <a:pt x="2729753" y="622546"/>
                </a:cubicBezTo>
                <a:lnTo>
                  <a:pt x="2689412" y="649440"/>
                </a:lnTo>
                <a:cubicBezTo>
                  <a:pt x="2671482" y="644958"/>
                  <a:pt x="2652928" y="642482"/>
                  <a:pt x="2635623" y="635993"/>
                </a:cubicBezTo>
                <a:cubicBezTo>
                  <a:pt x="2616854" y="628955"/>
                  <a:pt x="2601035" y="614859"/>
                  <a:pt x="2581835" y="609099"/>
                </a:cubicBezTo>
                <a:cubicBezTo>
                  <a:pt x="2555720" y="601264"/>
                  <a:pt x="2528047" y="600134"/>
                  <a:pt x="2501153" y="595652"/>
                </a:cubicBezTo>
                <a:cubicBezTo>
                  <a:pt x="2469776" y="582205"/>
                  <a:pt x="2439650" y="565350"/>
                  <a:pt x="2407023" y="555311"/>
                </a:cubicBezTo>
                <a:cubicBezTo>
                  <a:pt x="2353311" y="538784"/>
                  <a:pt x="2330917" y="550876"/>
                  <a:pt x="2286000" y="528417"/>
                </a:cubicBezTo>
                <a:cubicBezTo>
                  <a:pt x="2262623" y="516729"/>
                  <a:pt x="2239396" y="504122"/>
                  <a:pt x="2218765" y="488076"/>
                </a:cubicBezTo>
                <a:cubicBezTo>
                  <a:pt x="2023118" y="335906"/>
                  <a:pt x="2269206" y="503773"/>
                  <a:pt x="2124635" y="407393"/>
                </a:cubicBezTo>
                <a:cubicBezTo>
                  <a:pt x="2052918" y="299817"/>
                  <a:pt x="2147047" y="429805"/>
                  <a:pt x="2057400" y="340158"/>
                </a:cubicBezTo>
                <a:cubicBezTo>
                  <a:pt x="2045972" y="328730"/>
                  <a:pt x="2041148" y="311980"/>
                  <a:pt x="2030506" y="299817"/>
                </a:cubicBezTo>
                <a:cubicBezTo>
                  <a:pt x="2009635" y="275964"/>
                  <a:pt x="1985683" y="254993"/>
                  <a:pt x="1963271" y="232581"/>
                </a:cubicBezTo>
                <a:cubicBezTo>
                  <a:pt x="1954306" y="223616"/>
                  <a:pt x="1946925" y="212720"/>
                  <a:pt x="1936376" y="205687"/>
                </a:cubicBezTo>
                <a:cubicBezTo>
                  <a:pt x="1922929" y="196722"/>
                  <a:pt x="1908450" y="189139"/>
                  <a:pt x="1896035" y="178793"/>
                </a:cubicBezTo>
                <a:cubicBezTo>
                  <a:pt x="1763859" y="68646"/>
                  <a:pt x="1934576" y="203887"/>
                  <a:pt x="1828800" y="98111"/>
                </a:cubicBezTo>
                <a:cubicBezTo>
                  <a:pt x="1817372" y="86683"/>
                  <a:pt x="1801906" y="80182"/>
                  <a:pt x="1788459" y="71217"/>
                </a:cubicBezTo>
                <a:cubicBezTo>
                  <a:pt x="1783977" y="57770"/>
                  <a:pt x="1782305" y="43030"/>
                  <a:pt x="1775012" y="30876"/>
                </a:cubicBezTo>
                <a:cubicBezTo>
                  <a:pt x="1742080" y="-24012"/>
                  <a:pt x="1705074" y="9361"/>
                  <a:pt x="1640541" y="17428"/>
                </a:cubicBezTo>
                <a:cubicBezTo>
                  <a:pt x="1631576" y="26393"/>
                  <a:pt x="1621567" y="34423"/>
                  <a:pt x="1613647" y="44323"/>
                </a:cubicBezTo>
                <a:cubicBezTo>
                  <a:pt x="1603551" y="56943"/>
                  <a:pt x="1598181" y="73236"/>
                  <a:pt x="1586753" y="84664"/>
                </a:cubicBezTo>
                <a:cubicBezTo>
                  <a:pt x="1575325" y="96092"/>
                  <a:pt x="1559859" y="102593"/>
                  <a:pt x="1546412" y="111558"/>
                </a:cubicBezTo>
                <a:cubicBezTo>
                  <a:pt x="1512615" y="212949"/>
                  <a:pt x="1558203" y="87978"/>
                  <a:pt x="1506071" y="192240"/>
                </a:cubicBezTo>
                <a:cubicBezTo>
                  <a:pt x="1471158" y="262065"/>
                  <a:pt x="1518259" y="206944"/>
                  <a:pt x="1465729" y="259476"/>
                </a:cubicBezTo>
                <a:cubicBezTo>
                  <a:pt x="1458139" y="312607"/>
                  <a:pt x="1451944" y="368406"/>
                  <a:pt x="1438835" y="420840"/>
                </a:cubicBezTo>
                <a:cubicBezTo>
                  <a:pt x="1432745" y="445200"/>
                  <a:pt x="1419035" y="485090"/>
                  <a:pt x="1398494" y="501523"/>
                </a:cubicBezTo>
                <a:cubicBezTo>
                  <a:pt x="1387426" y="510378"/>
                  <a:pt x="1371600" y="510488"/>
                  <a:pt x="1358153" y="514970"/>
                </a:cubicBezTo>
                <a:cubicBezTo>
                  <a:pt x="1347665" y="546435"/>
                  <a:pt x="1347300" y="575049"/>
                  <a:pt x="1304365" y="582205"/>
                </a:cubicBezTo>
                <a:cubicBezTo>
                  <a:pt x="1290383" y="584535"/>
                  <a:pt x="1277470" y="573240"/>
                  <a:pt x="1264023" y="568758"/>
                </a:cubicBezTo>
                <a:cubicBezTo>
                  <a:pt x="1259541" y="532899"/>
                  <a:pt x="1258148" y="496517"/>
                  <a:pt x="1250576" y="461181"/>
                </a:cubicBezTo>
                <a:cubicBezTo>
                  <a:pt x="1224557" y="339759"/>
                  <a:pt x="1235995" y="418571"/>
                  <a:pt x="1196788" y="340158"/>
                </a:cubicBezTo>
                <a:cubicBezTo>
                  <a:pt x="1141115" y="228812"/>
                  <a:pt x="1233521" y="375088"/>
                  <a:pt x="1156447" y="259476"/>
                </a:cubicBezTo>
                <a:cubicBezTo>
                  <a:pt x="1122648" y="158078"/>
                  <a:pt x="1168240" y="283061"/>
                  <a:pt x="1116106" y="178793"/>
                </a:cubicBezTo>
                <a:cubicBezTo>
                  <a:pt x="1109767" y="166115"/>
                  <a:pt x="1108998" y="151130"/>
                  <a:pt x="1102659" y="138452"/>
                </a:cubicBezTo>
                <a:cubicBezTo>
                  <a:pt x="1095431" y="123997"/>
                  <a:pt x="1082993" y="112566"/>
                  <a:pt x="1075765" y="98111"/>
                </a:cubicBezTo>
                <a:cubicBezTo>
                  <a:pt x="1040853" y="28288"/>
                  <a:pt x="1087954" y="83405"/>
                  <a:pt x="1035423" y="30876"/>
                </a:cubicBezTo>
                <a:cubicBezTo>
                  <a:pt x="1017494" y="35358"/>
                  <a:pt x="996066" y="32778"/>
                  <a:pt x="981635" y="44323"/>
                </a:cubicBezTo>
                <a:cubicBezTo>
                  <a:pt x="970567" y="53178"/>
                  <a:pt x="974527" y="71986"/>
                  <a:pt x="968188" y="84664"/>
                </a:cubicBezTo>
                <a:cubicBezTo>
                  <a:pt x="960960" y="99119"/>
                  <a:pt x="948522" y="110550"/>
                  <a:pt x="941294" y="125005"/>
                </a:cubicBezTo>
                <a:cubicBezTo>
                  <a:pt x="923176" y="161242"/>
                  <a:pt x="935209" y="175713"/>
                  <a:pt x="900953" y="205687"/>
                </a:cubicBezTo>
                <a:cubicBezTo>
                  <a:pt x="876628" y="226972"/>
                  <a:pt x="850935" y="249255"/>
                  <a:pt x="820271" y="259476"/>
                </a:cubicBezTo>
                <a:cubicBezTo>
                  <a:pt x="724256" y="291481"/>
                  <a:pt x="763176" y="270645"/>
                  <a:pt x="699247" y="313264"/>
                </a:cubicBezTo>
                <a:cubicBezTo>
                  <a:pt x="658907" y="252753"/>
                  <a:pt x="661147" y="233701"/>
                  <a:pt x="605118" y="205687"/>
                </a:cubicBezTo>
                <a:cubicBezTo>
                  <a:pt x="592440" y="199348"/>
                  <a:pt x="578223" y="196722"/>
                  <a:pt x="564776" y="192240"/>
                </a:cubicBezTo>
                <a:cubicBezTo>
                  <a:pt x="520473" y="162705"/>
                  <a:pt x="508788" y="141630"/>
                  <a:pt x="443753" y="178793"/>
                </a:cubicBezTo>
                <a:cubicBezTo>
                  <a:pt x="431446" y="185825"/>
                  <a:pt x="436645" y="206456"/>
                  <a:pt x="430306" y="219134"/>
                </a:cubicBezTo>
                <a:cubicBezTo>
                  <a:pt x="423078" y="233589"/>
                  <a:pt x="414054" y="247313"/>
                  <a:pt x="403412" y="259476"/>
                </a:cubicBezTo>
                <a:cubicBezTo>
                  <a:pt x="382541" y="283329"/>
                  <a:pt x="362548" y="309130"/>
                  <a:pt x="336176" y="326711"/>
                </a:cubicBezTo>
                <a:lnTo>
                  <a:pt x="255494" y="380499"/>
                </a:lnTo>
                <a:cubicBezTo>
                  <a:pt x="242047" y="389464"/>
                  <a:pt x="226581" y="395965"/>
                  <a:pt x="215153" y="407393"/>
                </a:cubicBezTo>
                <a:cubicBezTo>
                  <a:pt x="164789" y="457757"/>
                  <a:pt x="192853" y="441720"/>
                  <a:pt x="134471" y="461181"/>
                </a:cubicBezTo>
                <a:cubicBezTo>
                  <a:pt x="159149" y="362468"/>
                  <a:pt x="162944" y="370989"/>
                  <a:pt x="134471" y="219134"/>
                </a:cubicBezTo>
                <a:cubicBezTo>
                  <a:pt x="132135" y="206673"/>
                  <a:pt x="116541" y="201205"/>
                  <a:pt x="107576" y="192240"/>
                </a:cubicBezTo>
                <a:cubicBezTo>
                  <a:pt x="93252" y="149269"/>
                  <a:pt x="101096" y="145280"/>
                  <a:pt x="53788" y="125005"/>
                </a:cubicBezTo>
                <a:cubicBezTo>
                  <a:pt x="36801" y="117725"/>
                  <a:pt x="0" y="111558"/>
                  <a:pt x="0" y="111558"/>
                </a:cubicBezTo>
              </a:path>
            </a:pathLst>
          </a:cu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Explosion 2 10"/>
          <p:cNvSpPr/>
          <p:nvPr/>
        </p:nvSpPr>
        <p:spPr>
          <a:xfrm>
            <a:off x="1943098" y="4420101"/>
            <a:ext cx="363071" cy="282388"/>
          </a:xfrm>
          <a:prstGeom prst="irregularSeal2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215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4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 animBg="1"/>
      <p:bldP spid="10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679575" y="4598895"/>
            <a:ext cx="5985992" cy="1813113"/>
            <a:chOff x="644151" y="1129550"/>
            <a:chExt cx="5985992" cy="1813113"/>
          </a:xfrm>
        </p:grpSpPr>
        <p:pic>
          <p:nvPicPr>
            <p:cNvPr id="3" name="Picture 2" descr="http://ts1.mm.bing.net/th?&amp;id=HN.608043188931986174&amp;w=300&amp;h=300&amp;c=0&amp;pid=1.9&amp;rs=0&amp;p=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0" r="99333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4151" y="1129552"/>
              <a:ext cx="1813111" cy="181311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schemeClr val="bg1">
                  <a:alpha val="4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3" descr="http://ts1.mm.bing.net/th?&amp;id=HN.608043188931986174&amp;w=300&amp;h=300&amp;c=0&amp;pid=1.9&amp;rs=0&amp;p=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0" r="99333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33680" y="1129551"/>
              <a:ext cx="1813111" cy="181311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schemeClr val="bg1">
                  <a:alpha val="4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4" descr="http://ts1.mm.bing.net/th?&amp;id=HN.608043188931986174&amp;w=300&amp;h=300&amp;c=0&amp;pid=1.9&amp;rs=0&amp;p=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0" r="99333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7503" y="1129550"/>
              <a:ext cx="1813111" cy="181311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schemeClr val="bg1">
                  <a:alpha val="4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 descr="http://ts1.mm.bing.net/th?&amp;id=HN.608043188931986174&amp;w=300&amp;h=300&amp;c=0&amp;pid=1.9&amp;rs=0&amp;p=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0" r="99333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17032" y="1129550"/>
              <a:ext cx="1813111" cy="181311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schemeClr val="bg1">
                  <a:alpha val="4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TextBox 7"/>
          <p:cNvSpPr txBox="1"/>
          <p:nvPr/>
        </p:nvSpPr>
        <p:spPr>
          <a:xfrm>
            <a:off x="1" y="-13447"/>
            <a:ext cx="9143999" cy="1200329"/>
          </a:xfrm>
          <a:prstGeom prst="rect">
            <a:avLst/>
          </a:prstGeom>
          <a:solidFill>
            <a:schemeClr val="tx2">
              <a:lumMod val="50000"/>
              <a:alpha val="61176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Were in a storm that seemed to be overwhelming</a:t>
            </a:r>
            <a:endParaRPr lang="en-US" sz="36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95989" y="1542489"/>
            <a:ext cx="7552022" cy="2400657"/>
          </a:xfrm>
          <a:prstGeom prst="rect">
            <a:avLst/>
          </a:prstGeom>
          <a:solidFill>
            <a:srgbClr val="222A35">
              <a:alpha val="61176"/>
            </a:srgb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Cast four anchors into the sea (</a:t>
            </a:r>
            <a:r>
              <a:rPr lang="en-US" sz="24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v.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29)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0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Anchors proved to be ineffective – ship was lost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0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However, Paul was on board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0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Because of who he was (a man of God, a man of faith) – he was anchored – though the ship was not!</a:t>
            </a:r>
            <a:endParaRPr lang="en-US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95989" y="5213062"/>
            <a:ext cx="77051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Paul had four strong anchors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8683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 bldLvl="5" animBg="1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4094" y="2837329"/>
            <a:ext cx="808168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/>
              <a:t>Times when seas are calm – sailing is smooth (</a:t>
            </a:r>
            <a:r>
              <a:rPr lang="en-US" sz="2400" dirty="0" err="1" smtClean="0"/>
              <a:t>v.</a:t>
            </a:r>
            <a:r>
              <a:rPr lang="en-US" sz="2400" dirty="0" smtClean="0"/>
              <a:t> 13)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/>
              <a:t>But – unexpectedly a contrary wind will arise (</a:t>
            </a:r>
            <a:r>
              <a:rPr lang="en-US" sz="2400" dirty="0" err="1" smtClean="0"/>
              <a:t>v.</a:t>
            </a:r>
            <a:r>
              <a:rPr lang="en-US" sz="2400" dirty="0" smtClean="0"/>
              <a:t> 14)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/>
              <a:t>In midst of storm – time for decision &amp; action (vv. 18-19)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/>
              <a:t>Could easily be discouraged or just give up – Luke did (</a:t>
            </a:r>
            <a:r>
              <a:rPr lang="en-US" sz="2400" dirty="0" err="1" smtClean="0"/>
              <a:t>v.</a:t>
            </a:r>
            <a:r>
              <a:rPr lang="en-US" sz="2400" dirty="0" smtClean="0"/>
              <a:t> 20)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7679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clker.com/cliparts/j/q/R/4/3/w/cloud-with-lightning-bolt-hi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614"/>
          <a:stretch/>
        </p:blipFill>
        <p:spPr bwMode="auto">
          <a:xfrm>
            <a:off x="-175146" y="2729753"/>
            <a:ext cx="9319146" cy="4316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-894396" y="2501153"/>
            <a:ext cx="49350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Your Storm</a:t>
            </a:r>
            <a:endParaRPr lang="en-US" sz="3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573139" y="3376084"/>
            <a:ext cx="582257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Turmoil in the family</a:t>
            </a:r>
          </a:p>
          <a:p>
            <a:pPr algn="ctr"/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Difficulties on job</a:t>
            </a:r>
          </a:p>
          <a:p>
            <a:pPr algn="ctr"/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Health challenges</a:t>
            </a:r>
          </a:p>
          <a:p>
            <a:pPr algn="ctr"/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Personal problems</a:t>
            </a:r>
          </a:p>
          <a:p>
            <a:pPr algn="ctr"/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Church issues</a:t>
            </a:r>
          </a:p>
          <a:p>
            <a:pPr algn="ctr"/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Strained relationships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6860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6858" y="2837329"/>
            <a:ext cx="8054789" cy="816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Presence of God (</a:t>
            </a:r>
            <a:r>
              <a:rPr lang="en-US" sz="36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v.</a:t>
            </a:r>
            <a:r>
              <a:rPr lang="en-US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 23)</a:t>
            </a:r>
          </a:p>
        </p:txBody>
      </p:sp>
      <p:pic>
        <p:nvPicPr>
          <p:cNvPr id="3" name="Picture 2" descr="http://ts1.mm.bing.net/th?&amp;id=HN.608043188931986174&amp;w=300&amp;h=300&amp;c=0&amp;pid=1.9&amp;rs=0&amp;p=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93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5883" y="3029673"/>
            <a:ext cx="566083" cy="566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3510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791" y="5458653"/>
            <a:ext cx="4328535" cy="156071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57201" y="295836"/>
            <a:ext cx="8350623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Paul knew he was not alone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 smtClean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God did not disappear in the darkness of the storm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God was there to comfort, strengthen, help &amp; assure…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4274351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791" y="5458653"/>
            <a:ext cx="4328535" cy="156071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57201" y="295836"/>
            <a:ext cx="8350623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Paul knew he was not alone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God has assured us – he will not leave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 smtClean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Heb. 13:5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Psa. 23:4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What an encouragement: every step, valley &amp; mountain – He is still there!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Phil. 4:13 – I can face it all….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2048004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791" y="5458653"/>
            <a:ext cx="4328535" cy="156071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57201" y="295836"/>
            <a:ext cx="8350623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Paul knew he was not alone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God has assured us – he will not leave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Assurance come with total devotion &amp; commitment</a:t>
            </a:r>
            <a:r>
              <a:rPr lang="en-US" sz="2400" b="1" dirty="0" smtClean="0"/>
              <a:t> (</a:t>
            </a:r>
            <a:r>
              <a:rPr lang="en-US" sz="2400" b="1" dirty="0" err="1" smtClean="0"/>
              <a:t>v.</a:t>
            </a:r>
            <a:r>
              <a:rPr lang="en-US" sz="2400" b="1" dirty="0" smtClean="0"/>
              <a:t> 23b)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 smtClean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Why the angel appeared to him and not others on the ship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I belong to God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Not a god that belongs to me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I am God’s (Rom. 12:1)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Serve God (Gal. 2:20)</a:t>
            </a:r>
            <a:endParaRPr lang="en-US" sz="2400" i="1" dirty="0"/>
          </a:p>
        </p:txBody>
      </p:sp>
      <p:sp>
        <p:nvSpPr>
          <p:cNvPr id="4" name="Rectangle 3"/>
          <p:cNvSpPr/>
          <p:nvPr/>
        </p:nvSpPr>
        <p:spPr>
          <a:xfrm>
            <a:off x="174785" y="3835386"/>
            <a:ext cx="891545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i="1" cap="none" spc="0" dirty="0" smtClean="0">
                <a:ln/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Do you have such devotion</a:t>
            </a:r>
          </a:p>
          <a:p>
            <a:pPr algn="ctr"/>
            <a:r>
              <a:rPr lang="en-US" sz="4000" b="1" i="1" dirty="0" smtClean="0">
                <a:ln/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That you can be assured of His presence?</a:t>
            </a:r>
            <a:endParaRPr lang="en-US" sz="4000" b="1" i="1" cap="none" spc="0" dirty="0">
              <a:ln/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8497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5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 smtClean="0"/>
              <a:t>496 - We Have An Anchor - Title</a:t>
            </a:r>
            <a:endParaRPr lang="en-US" dirty="0"/>
          </a:p>
        </p:txBody>
      </p:sp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HymnText"/>
          <p:cNvSpPr txBox="1"/>
          <p:nvPr/>
        </p:nvSpPr>
        <p:spPr>
          <a:xfrm>
            <a:off x="152400" y="6400800"/>
            <a:ext cx="883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prstClr val="black"/>
                </a:solidFill>
              </a:rPr>
              <a:t> 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12302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 smtClean="0"/>
              <a:t>496 - We Have An Anchor - 1.1</a:t>
            </a:r>
            <a:endParaRPr lang="en-US" dirty="0"/>
          </a:p>
        </p:txBody>
      </p:sp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9432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 smtClean="0"/>
              <a:t>496 - We Have An Anchor - 1.2</a:t>
            </a:r>
            <a:endParaRPr lang="en-US" dirty="0"/>
          </a:p>
        </p:txBody>
      </p:sp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45998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 smtClean="0"/>
              <a:t>496 - We Have An Anchor - C.1</a:t>
            </a:r>
            <a:endParaRPr lang="en-US" dirty="0"/>
          </a:p>
        </p:txBody>
      </p:sp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99075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 smtClean="0"/>
              <a:t>496 - We Have An Anchor - C.2</a:t>
            </a:r>
            <a:endParaRPr lang="en-US" dirty="0"/>
          </a:p>
        </p:txBody>
      </p:sp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HymnText"/>
          <p:cNvSpPr txBox="1"/>
          <p:nvPr/>
        </p:nvSpPr>
        <p:spPr>
          <a:xfrm>
            <a:off x="152400" y="6400800"/>
            <a:ext cx="883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prstClr val="black"/>
                </a:solidFill>
              </a:rPr>
              <a:t>End of Verse 1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23501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6858" y="2837329"/>
            <a:ext cx="805478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Presence of God (</a:t>
            </a:r>
            <a:r>
              <a:rPr lang="en-US" sz="36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v.</a:t>
            </a:r>
            <a:r>
              <a:rPr lang="en-US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 23)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Promise of God (vv. 24-25)</a:t>
            </a:r>
          </a:p>
        </p:txBody>
      </p:sp>
      <p:pic>
        <p:nvPicPr>
          <p:cNvPr id="3" name="Picture 2" descr="http://ts1.mm.bing.net/th?&amp;id=HN.608043188931986174&amp;w=300&amp;h=300&amp;c=0&amp;pid=1.9&amp;rs=0&amp;p=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93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5883" y="3029673"/>
            <a:ext cx="566083" cy="566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ts1.mm.bing.net/th?&amp;id=HN.608043188931986174&amp;w=300&amp;h=300&amp;c=0&amp;pid=1.9&amp;rs=0&amp;p=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93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6379" y="3868782"/>
            <a:ext cx="566083" cy="566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189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6877" y="5540187"/>
            <a:ext cx="49074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Promise of God (vv. 24-25)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1" y="295836"/>
            <a:ext cx="8350623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God reminded Paul of promise would stand before Caesar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 smtClean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Acts 23:11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Times need be reminded of what we have already been told – further assured!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4124962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6877" y="5540187"/>
            <a:ext cx="49074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Promise of God (vv. 24-25)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1" y="295836"/>
            <a:ext cx="8350623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God reminded Paul of promise would stand before Caesar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Promise is granted to Paul &amp; fellow travelers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 smtClean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Perhaps a response to prayer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At least a response to Paul somehow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556773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6877" y="5540187"/>
            <a:ext cx="49074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Promise of God (vv. 24-25)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1" y="295836"/>
            <a:ext cx="8350623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God reminded Paul of promise would stand before Caesar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Promise is granted to Paul &amp; fellow travelers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The promises God has made: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 smtClean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Word will not return void (Isa. 55:11)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No temptation greater than bear (1 Cor. 10:13)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Remember sins no more (Heb. 8:12)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Never stumble or fall (2 Pet. 1:5-10)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Prayer of righteous avails much (Jas. 5:16)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Will be a remnant (Dan. 2:44)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Christ is coming again (2 Pet. 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Eternal life (1 </a:t>
            </a:r>
            <a:r>
              <a:rPr lang="en-US" sz="2400" i="1" dirty="0" err="1" smtClean="0"/>
              <a:t>Jno</a:t>
            </a:r>
            <a:r>
              <a:rPr lang="en-US" sz="2400" i="1" dirty="0" smtClean="0"/>
              <a:t>. 2:25)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1171010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6877" y="5540187"/>
            <a:ext cx="49074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Promise of God (vv. 24-25)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1" y="295836"/>
            <a:ext cx="8350623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God reminded Paul of promise would stand before Caesar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Promise is granted to Paul &amp; fellow travelers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The promises God has made: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Response was “I believe God that it shall be just as told me”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 smtClean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Assurance, Reliance, Trust &amp; Confidence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God’s promises are sure and steadfast (Heb. 6:18)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In spite of promises – some still took matters into own hands (vv. 28-39) – even trying to get off ship (vv. 30-31)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They feared, fretted and fought – but Paul had faith!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1149149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 smtClean="0"/>
              <a:t>496 - We Have An Anchor - 2.1</a:t>
            </a:r>
            <a:endParaRPr lang="en-US" dirty="0"/>
          </a:p>
        </p:txBody>
      </p:sp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22504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 smtClean="0"/>
              <a:t>496 - We Have An Anchor - 2.2</a:t>
            </a:r>
            <a:endParaRPr lang="en-US" dirty="0"/>
          </a:p>
        </p:txBody>
      </p:sp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26400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 smtClean="0"/>
              <a:t>496 - We Have An Anchor - C.1</a:t>
            </a:r>
            <a:endParaRPr lang="en-US" dirty="0"/>
          </a:p>
        </p:txBody>
      </p:sp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35684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 smtClean="0"/>
              <a:t>496 - We Have An Anchor - C.2</a:t>
            </a:r>
            <a:endParaRPr lang="en-US" dirty="0"/>
          </a:p>
        </p:txBody>
      </p:sp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HymnText"/>
          <p:cNvSpPr txBox="1"/>
          <p:nvPr/>
        </p:nvSpPr>
        <p:spPr>
          <a:xfrm>
            <a:off x="152400" y="6400800"/>
            <a:ext cx="883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prstClr val="black"/>
                </a:solidFill>
              </a:rPr>
              <a:t>End of Verse 2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235383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6858" y="2837329"/>
            <a:ext cx="805478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Presence of God (</a:t>
            </a:r>
            <a:r>
              <a:rPr lang="en-US" sz="36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v.</a:t>
            </a:r>
            <a:r>
              <a:rPr lang="en-US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 23)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Promise of God (vv. 24-25)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Providence of God (</a:t>
            </a:r>
            <a:r>
              <a:rPr lang="en-US" sz="36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v.</a:t>
            </a:r>
            <a:r>
              <a:rPr lang="en-US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 24)</a:t>
            </a:r>
          </a:p>
        </p:txBody>
      </p:sp>
      <p:pic>
        <p:nvPicPr>
          <p:cNvPr id="3" name="Picture 2" descr="http://ts1.mm.bing.net/th?&amp;id=HN.608043188931986174&amp;w=300&amp;h=300&amp;c=0&amp;pid=1.9&amp;rs=0&amp;p=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93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5883" y="3029673"/>
            <a:ext cx="566083" cy="566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ts1.mm.bing.net/th?&amp;id=HN.608043188931986174&amp;w=300&amp;h=300&amp;c=0&amp;pid=1.9&amp;rs=0&amp;p=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93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6379" y="3868782"/>
            <a:ext cx="566083" cy="566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http://ts1.mm.bing.net/th?&amp;id=HN.608043188931986174&amp;w=300&amp;h=300&amp;c=0&amp;pid=1.9&amp;rs=0&amp;p=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93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2371" y="4710938"/>
            <a:ext cx="566083" cy="566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9471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8565" y="5540188"/>
            <a:ext cx="50560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Providence of God (</a:t>
            </a:r>
            <a:r>
              <a:rPr lang="en-US" sz="3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v.</a:t>
            </a:r>
            <a:r>
              <a:rPr 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 24)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1" y="295836"/>
            <a:ext cx="8350623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Providence defined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“The </a:t>
            </a:r>
            <a:r>
              <a:rPr lang="en-US" sz="2400" i="1" dirty="0"/>
              <a:t>working of God through His provision in the natural and spiritual realms, and yet it is a control that violates neither the sovereignty of the human will nor the divine natural and spiritual laws.” (H. Hailey</a:t>
            </a:r>
            <a:r>
              <a:rPr lang="en-US" sz="2400" i="1" dirty="0" smtClean="0"/>
              <a:t>)</a:t>
            </a:r>
          </a:p>
          <a:p>
            <a:pPr marL="914400" lvl="1" indent="-457200">
              <a:buFont typeface="+mj-lt"/>
              <a:buAutoNum type="arabicPeriod"/>
            </a:pPr>
            <a:endParaRPr lang="en-US" sz="800" i="1" dirty="0" smtClean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“</a:t>
            </a:r>
            <a:r>
              <a:rPr lang="en-US" sz="2400" i="1" dirty="0"/>
              <a:t>Providence” (Acts 24:2) comes from </a:t>
            </a:r>
            <a:r>
              <a:rPr lang="en-US" sz="2400" i="1" dirty="0" err="1"/>
              <a:t>pronoia</a:t>
            </a:r>
            <a:r>
              <a:rPr lang="en-US" sz="2400" i="1" dirty="0"/>
              <a:t> which means “forethought” (Vines). – God used forethought in creating a universe that he could control and use for his </a:t>
            </a:r>
            <a:r>
              <a:rPr lang="en-US" sz="2400" i="1" dirty="0" smtClean="0"/>
              <a:t>purpose.</a:t>
            </a:r>
          </a:p>
          <a:p>
            <a:pPr marL="914400" lvl="1" indent="-457200">
              <a:buFont typeface="+mj-lt"/>
              <a:buAutoNum type="arabicPeriod"/>
            </a:pPr>
            <a:endParaRPr lang="en-US" sz="800" i="1" dirty="0" smtClean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Providence </a:t>
            </a:r>
            <a:r>
              <a:rPr lang="en-US" sz="2400" i="1" dirty="0"/>
              <a:t>is the non-miraculous use of natural law and circumstance to accomplish his purpose.</a:t>
            </a:r>
          </a:p>
        </p:txBody>
      </p:sp>
    </p:spTree>
    <p:extLst>
      <p:ext uri="{BB962C8B-B14F-4D97-AF65-F5344CB8AC3E}">
        <p14:creationId xmlns:p14="http://schemas.microsoft.com/office/powerpoint/2010/main" val="52660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8565" y="5540188"/>
            <a:ext cx="50560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Providence of God (</a:t>
            </a:r>
            <a:r>
              <a:rPr lang="en-US" sz="3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v.</a:t>
            </a:r>
            <a:r>
              <a:rPr 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 24)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1" y="295836"/>
            <a:ext cx="8350623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Providence defined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Here in life of Paul – God is working out his purpose</a:t>
            </a:r>
            <a:r>
              <a:rPr lang="en-US" sz="2400" b="1" dirty="0" smtClean="0"/>
              <a:t> (</a:t>
            </a:r>
            <a:r>
              <a:rPr lang="en-US" sz="2400" b="1" dirty="0" err="1" smtClean="0"/>
              <a:t>v.</a:t>
            </a:r>
            <a:r>
              <a:rPr lang="en-US" sz="2400" b="1" dirty="0" smtClean="0"/>
              <a:t> 24)</a:t>
            </a:r>
            <a:endParaRPr lang="en-US" sz="2400" b="1" u="sng" dirty="0" smtClean="0"/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God’s purpose is to bring him before Caesar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God is working that out through natural means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24627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8565" y="5540188"/>
            <a:ext cx="50560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Providence of God (</a:t>
            </a:r>
            <a:r>
              <a:rPr lang="en-US" sz="3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v.</a:t>
            </a:r>
            <a:r>
              <a:rPr 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 24)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1" y="295836"/>
            <a:ext cx="8350623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Providence defined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Here in life of Paul – God is working out his purpose</a:t>
            </a:r>
            <a:r>
              <a:rPr lang="en-US" sz="2400" b="1" dirty="0" smtClean="0"/>
              <a:t> (</a:t>
            </a:r>
            <a:r>
              <a:rPr lang="en-US" sz="2400" b="1" dirty="0" err="1" smtClean="0"/>
              <a:t>v.</a:t>
            </a:r>
            <a:r>
              <a:rPr lang="en-US" sz="2400" b="1" dirty="0" smtClean="0"/>
              <a:t> 24)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We do not always know when or what God is doing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Esther 4:14 – “who knows…”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Philemon 15 – “perhaps”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Can be assured God is accomplishing his will (Rev. 4:11)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11190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 smtClean="0"/>
              <a:t>496 - We Have An Anchor - 3.1</a:t>
            </a:r>
            <a:endParaRPr lang="en-US" dirty="0"/>
          </a:p>
        </p:txBody>
      </p:sp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1981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 smtClean="0"/>
              <a:t>496 - We Have An Anchor - 3.2</a:t>
            </a:r>
            <a:endParaRPr lang="en-US" dirty="0"/>
          </a:p>
        </p:txBody>
      </p:sp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49638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 smtClean="0"/>
              <a:t>496 - We Have An Anchor - C.1</a:t>
            </a:r>
            <a:endParaRPr lang="en-US" dirty="0"/>
          </a:p>
        </p:txBody>
      </p:sp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96120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 smtClean="0"/>
              <a:t>496 - We Have An Anchor - C.2</a:t>
            </a:r>
            <a:endParaRPr lang="en-US" dirty="0"/>
          </a:p>
        </p:txBody>
      </p:sp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HymnText"/>
          <p:cNvSpPr txBox="1"/>
          <p:nvPr/>
        </p:nvSpPr>
        <p:spPr>
          <a:xfrm>
            <a:off x="152400" y="6400800"/>
            <a:ext cx="883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prstClr val="black"/>
                </a:solidFill>
              </a:rPr>
              <a:t>End of Song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96270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6858" y="2837329"/>
            <a:ext cx="805478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Presence of God (</a:t>
            </a:r>
            <a:r>
              <a:rPr lang="en-US" sz="36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v.</a:t>
            </a:r>
            <a:r>
              <a:rPr lang="en-US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 23)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Promise of God (vv. 24-25)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Providence of God (</a:t>
            </a:r>
            <a:r>
              <a:rPr lang="en-US" sz="36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v.</a:t>
            </a:r>
            <a:r>
              <a:rPr lang="en-US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 24)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Performance of God  (</a:t>
            </a:r>
            <a:r>
              <a:rPr lang="en-US" sz="36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v.</a:t>
            </a:r>
            <a:r>
              <a:rPr lang="en-US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 44)</a:t>
            </a:r>
          </a:p>
        </p:txBody>
      </p:sp>
      <p:pic>
        <p:nvPicPr>
          <p:cNvPr id="3" name="Picture 2" descr="http://ts1.mm.bing.net/th?&amp;id=HN.608043188931986174&amp;w=300&amp;h=300&amp;c=0&amp;pid=1.9&amp;rs=0&amp;p=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93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5883" y="3029673"/>
            <a:ext cx="566083" cy="566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ts1.mm.bing.net/th?&amp;id=HN.608043188931986174&amp;w=300&amp;h=300&amp;c=0&amp;pid=1.9&amp;rs=0&amp;p=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93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6379" y="3868782"/>
            <a:ext cx="566083" cy="566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http://ts1.mm.bing.net/th?&amp;id=HN.608043188931986174&amp;w=300&amp;h=300&amp;c=0&amp;pid=1.9&amp;rs=0&amp;p=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93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2371" y="4710938"/>
            <a:ext cx="566083" cy="566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http://ts1.mm.bing.net/th?&amp;id=HN.608043188931986174&amp;w=300&amp;h=300&amp;c=0&amp;pid=1.9&amp;rs=0&amp;p=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93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9553" y="5560830"/>
            <a:ext cx="566083" cy="566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0725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6176" y="5540187"/>
            <a:ext cx="52712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Performance of God  (</a:t>
            </a:r>
            <a:r>
              <a:rPr lang="en-US" sz="3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v.</a:t>
            </a:r>
            <a:r>
              <a:rPr 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 44)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1" y="295836"/>
            <a:ext cx="8350623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Lord did what he had promised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 smtClean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All made it safe to shore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There was no loss of life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722874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6176" y="5540187"/>
            <a:ext cx="52712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Performance of God  (</a:t>
            </a:r>
            <a:r>
              <a:rPr lang="en-US" sz="3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v.</a:t>
            </a:r>
            <a:r>
              <a:rPr 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 44)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1" y="295836"/>
            <a:ext cx="835062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Lord did what he had promised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God does what he says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 smtClean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Powerful God (Luke 1:37)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Can do everything (Job 42:2)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Can do more than ask (Eph. 3:20)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2523803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6176" y="5540187"/>
            <a:ext cx="52712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Performance of God  (</a:t>
            </a:r>
            <a:r>
              <a:rPr lang="en-US" sz="3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v.</a:t>
            </a:r>
            <a:r>
              <a:rPr 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 44)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1" y="295836"/>
            <a:ext cx="8350623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Lord did what he had promised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God does what he says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God will do what he has said – in midst of your storm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 smtClean="0"/>
          </a:p>
        </p:txBody>
      </p:sp>
    </p:spTree>
    <p:extLst>
      <p:ext uri="{BB962C8B-B14F-4D97-AF65-F5344CB8AC3E}">
        <p14:creationId xmlns:p14="http://schemas.microsoft.com/office/powerpoint/2010/main" val="428793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6858" y="2837329"/>
            <a:ext cx="805478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Presence of God (</a:t>
            </a:r>
            <a:r>
              <a:rPr lang="en-US" sz="36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v.</a:t>
            </a:r>
            <a:r>
              <a:rPr lang="en-US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 23)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Promise of God (vv. 24-25)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Providence of God (</a:t>
            </a:r>
            <a:r>
              <a:rPr lang="en-US" sz="36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v.</a:t>
            </a:r>
            <a:r>
              <a:rPr lang="en-US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 24)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Performance of God  (</a:t>
            </a:r>
            <a:r>
              <a:rPr lang="en-US" sz="36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v.</a:t>
            </a:r>
            <a:r>
              <a:rPr lang="en-US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 44)</a:t>
            </a:r>
          </a:p>
        </p:txBody>
      </p:sp>
      <p:pic>
        <p:nvPicPr>
          <p:cNvPr id="3" name="Picture 2" descr="http://ts1.mm.bing.net/th?&amp;id=HN.608043188931986174&amp;w=300&amp;h=300&amp;c=0&amp;pid=1.9&amp;rs=0&amp;p=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93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9553" y="5560830"/>
            <a:ext cx="566083" cy="566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ts1.mm.bing.net/th?&amp;id=HN.608043188931986174&amp;w=300&amp;h=300&amp;c=0&amp;pid=1.9&amp;rs=0&amp;p=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93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5883" y="3029673"/>
            <a:ext cx="566083" cy="566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http://ts1.mm.bing.net/th?&amp;id=HN.608043188931986174&amp;w=300&amp;h=300&amp;c=0&amp;pid=1.9&amp;rs=0&amp;p=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93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6379" y="3868782"/>
            <a:ext cx="566083" cy="566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http://ts1.mm.bing.net/th?&amp;id=HN.608043188931986174&amp;w=300&amp;h=300&amp;c=0&amp;pid=1.9&amp;rs=0&amp;p=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93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2371" y="4710938"/>
            <a:ext cx="566083" cy="566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8040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raj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1073</TotalTime>
  <Words>1357</Words>
  <Application>Microsoft Office PowerPoint</Application>
  <PresentationFormat>On-screen Show (4:3)</PresentationFormat>
  <Paragraphs>183</Paragraphs>
  <Slides>36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36</vt:i4>
      </vt:variant>
    </vt:vector>
  </HeadingPairs>
  <TitlesOfParts>
    <vt:vector size="53" baseType="lpstr">
      <vt:lpstr>Calibri</vt:lpstr>
      <vt:lpstr>Wingdings</vt:lpstr>
      <vt:lpstr>Arial</vt:lpstr>
      <vt:lpstr>Arial Narrow</vt:lpstr>
      <vt:lpstr>Times New Roman</vt:lpstr>
      <vt:lpstr>Arial Rounded MT Bold</vt:lpstr>
      <vt:lpstr>Calibri Light</vt:lpstr>
      <vt:lpstr>Trajan</vt:lpstr>
      <vt:lpstr>Courier New</vt:lpstr>
      <vt:lpstr>Office Theme</vt:lpstr>
      <vt:lpstr>1_Office Theme</vt:lpstr>
      <vt:lpstr>2_Office Theme</vt:lpstr>
      <vt:lpstr>Custom Design</vt:lpstr>
      <vt:lpstr>Default Design</vt:lpstr>
      <vt:lpstr>3_Office Theme</vt:lpstr>
      <vt:lpstr>4_Office Theme</vt:lpstr>
      <vt:lpstr>5_Office Theme</vt:lpstr>
      <vt:lpstr>PowerPoint Presentation</vt:lpstr>
      <vt:lpstr>Paul Journey 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496 - We Have An Anchor - Title</vt:lpstr>
      <vt:lpstr>496 - We Have An Anchor - 1.1</vt:lpstr>
      <vt:lpstr>496 - We Have An Anchor - 1.2</vt:lpstr>
      <vt:lpstr>496 - We Have An Anchor - C.1</vt:lpstr>
      <vt:lpstr>496 - We Have An Anchor - C.2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496 - We Have An Anchor - 2.1</vt:lpstr>
      <vt:lpstr>496 - We Have An Anchor - 2.2</vt:lpstr>
      <vt:lpstr>496 - We Have An Anchor - C.1</vt:lpstr>
      <vt:lpstr>496 - We Have An Anchor - C.2</vt:lpstr>
      <vt:lpstr>PowerPoint Presentation</vt:lpstr>
      <vt:lpstr>PowerPoint Presentation</vt:lpstr>
      <vt:lpstr>PowerPoint Presentation</vt:lpstr>
      <vt:lpstr>PowerPoint Presentation</vt:lpstr>
      <vt:lpstr>496 - We Have An Anchor - 3.1</vt:lpstr>
      <vt:lpstr>496 - We Have An Anchor - 3.2</vt:lpstr>
      <vt:lpstr>496 - We Have An Anchor - C.1</vt:lpstr>
      <vt:lpstr>496 - We Have An Anchor - C.2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39</cp:revision>
  <dcterms:created xsi:type="dcterms:W3CDTF">2014-07-11T03:51:23Z</dcterms:created>
  <dcterms:modified xsi:type="dcterms:W3CDTF">2014-08-07T16:09:02Z</dcterms:modified>
</cp:coreProperties>
</file>