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9" r:id="rId3"/>
    <p:sldId id="256" r:id="rId4"/>
    <p:sldId id="262" r:id="rId5"/>
    <p:sldId id="261" r:id="rId6"/>
    <p:sldId id="268" r:id="rId7"/>
    <p:sldId id="273" r:id="rId8"/>
    <p:sldId id="274" r:id="rId9"/>
    <p:sldId id="263" r:id="rId10"/>
    <p:sldId id="269" r:id="rId11"/>
    <p:sldId id="275" r:id="rId12"/>
    <p:sldId id="264" r:id="rId13"/>
    <p:sldId id="270" r:id="rId14"/>
    <p:sldId id="276" r:id="rId15"/>
    <p:sldId id="277" r:id="rId16"/>
    <p:sldId id="265" r:id="rId17"/>
    <p:sldId id="271" r:id="rId18"/>
    <p:sldId id="278" r:id="rId19"/>
    <p:sldId id="266" r:id="rId20"/>
    <p:sldId id="272" r:id="rId21"/>
    <p:sldId id="279" r:id="rId22"/>
    <p:sldId id="280" r:id="rId23"/>
    <p:sldId id="267" r:id="rId24"/>
    <p:sldId id="26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MaritaTextMediumHMK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MaritaTextMediumHMK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MaritaTextMediumHMK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MaritaTextMediumHMK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MaritaTextMediumHMK" pitchFamily="2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MaritaTextMediumHMK" pitchFamily="2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MaritaTextMediumHMK" pitchFamily="2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MaritaTextMediumHMK" pitchFamily="2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MaritaTextMediumHM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B2B2B2"/>
    <a:srgbClr val="000000"/>
    <a:srgbClr val="0000FF"/>
    <a:srgbClr val="FFFFCC"/>
    <a:srgbClr val="CC0000"/>
    <a:srgbClr val="80808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panose="020B0604020202020204" pitchFamily="34" charset="0"/>
              </a:defRPr>
            </a:lvl1pPr>
          </a:lstStyle>
          <a:p>
            <a:fld id="{4AC98582-17CE-432F-9A23-926934C1BCE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8E353C-C691-4E56-94CE-2D3407914428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8A51F-32DF-4D0D-B646-012E4BC29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707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34F00-A142-46F3-ABBA-9BFB56B02E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29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72F9C-27EA-4342-AC11-2DF8D0B3B6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16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53627B-4CD7-4E9B-811B-58647C3CAD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725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4DEC90-1000-472B-BCBD-D8519D44D4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927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D2F9F-E3BD-4AE4-8E35-90DDC97F68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2521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F2EB8-7D6C-4F7E-BCD0-2D95310F1A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3059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56ACD-4AC2-4266-9DF9-A1AC449EAF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6088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1C133-F7EB-402F-905D-1AC8F33088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189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57A5E-892C-4C98-A71D-B3A559E1D3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868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98429-1DFB-4FA0-AF59-D1F406F40E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413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0000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+mn-lt"/>
              </a:defRPr>
            </a:lvl1pPr>
          </a:lstStyle>
          <a:p>
            <a:fld id="{3A4904A3-D219-4AA6-A3A1-B80BDC9E044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219200" y="762000"/>
            <a:ext cx="7010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>
                <a:effectLst/>
              </a:rPr>
              <a:t>“You’ve Changed!”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5800" y="2057400"/>
            <a:ext cx="792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effectLst/>
            </a:endParaRP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228600" y="1828800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85800" y="2590800"/>
            <a:ext cx="8458200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54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Looks older – “My, how you have changed!”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Child matures – “He has really changed!”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One who once not interested in spiritual matters – 	now is very active – “What a change that is!”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Once very strong, diligent – now tolerant, 	permissive, don’t seem to care – “Sure have 	changed!”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28600" y="1828800"/>
            <a:ext cx="3429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effectLst/>
              </a:rPr>
              <a:t>How Often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build="p"/>
      <p:bldP spid="71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990600" y="457200"/>
            <a:ext cx="7391400" cy="823913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u="sng">
                <a:solidFill>
                  <a:srgbClr val="0000FF"/>
                </a:solidFill>
                <a:effectLst/>
              </a:rPr>
              <a:t>An Ever Changing People</a:t>
            </a: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3733800" y="1828800"/>
            <a:ext cx="3810000" cy="990600"/>
          </a:xfrm>
          <a:custGeom>
            <a:avLst/>
            <a:gdLst>
              <a:gd name="G0" fmla="+- 19053 0 0"/>
              <a:gd name="G1" fmla="+- 4396 0 0"/>
              <a:gd name="G2" fmla="+- 21600 0 4396"/>
              <a:gd name="G3" fmla="+- 10800 0 4396"/>
              <a:gd name="G4" fmla="+- 21600 0 19053"/>
              <a:gd name="G5" fmla="*/ G4 G3 10800"/>
              <a:gd name="G6" fmla="+- 21600 0 G5"/>
              <a:gd name="T0" fmla="*/ 19053 w 21600"/>
              <a:gd name="T1" fmla="*/ 0 h 21600"/>
              <a:gd name="T2" fmla="*/ 0 w 21600"/>
              <a:gd name="T3" fmla="*/ 10800 h 21600"/>
              <a:gd name="T4" fmla="*/ 19053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53" y="0"/>
                </a:moveTo>
                <a:lnTo>
                  <a:pt x="19053" y="4396"/>
                </a:lnTo>
                <a:lnTo>
                  <a:pt x="3375" y="4396"/>
                </a:lnTo>
                <a:lnTo>
                  <a:pt x="3375" y="17204"/>
                </a:lnTo>
                <a:lnTo>
                  <a:pt x="19053" y="17204"/>
                </a:lnTo>
                <a:lnTo>
                  <a:pt x="19053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396"/>
                </a:moveTo>
                <a:lnTo>
                  <a:pt x="1350" y="17204"/>
                </a:lnTo>
                <a:lnTo>
                  <a:pt x="2700" y="17204"/>
                </a:lnTo>
                <a:lnTo>
                  <a:pt x="2700" y="4396"/>
                </a:lnTo>
                <a:close/>
              </a:path>
              <a:path w="21600" h="21600">
                <a:moveTo>
                  <a:pt x="0" y="4396"/>
                </a:moveTo>
                <a:lnTo>
                  <a:pt x="0" y="17204"/>
                </a:lnTo>
                <a:lnTo>
                  <a:pt x="675" y="17204"/>
                </a:lnTo>
                <a:lnTo>
                  <a:pt x="675" y="4396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effectLst/>
              </a:rPr>
              <a:t>Sometimes Good</a:t>
            </a: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1752600" y="2743200"/>
            <a:ext cx="3810000" cy="990600"/>
          </a:xfrm>
          <a:custGeom>
            <a:avLst/>
            <a:gdLst>
              <a:gd name="G0" fmla="+- 19053 0 0"/>
              <a:gd name="G1" fmla="+- 4396 0 0"/>
              <a:gd name="G2" fmla="+- 21600 0 4396"/>
              <a:gd name="G3" fmla="+- 10800 0 4396"/>
              <a:gd name="G4" fmla="+- 21600 0 19053"/>
              <a:gd name="G5" fmla="*/ G4 G3 10800"/>
              <a:gd name="G6" fmla="+- 21600 0 G5"/>
              <a:gd name="T0" fmla="*/ 19053 w 21600"/>
              <a:gd name="T1" fmla="*/ 0 h 21600"/>
              <a:gd name="T2" fmla="*/ 0 w 21600"/>
              <a:gd name="T3" fmla="*/ 10800 h 21600"/>
              <a:gd name="T4" fmla="*/ 19053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53" y="0"/>
                </a:moveTo>
                <a:lnTo>
                  <a:pt x="19053" y="4396"/>
                </a:lnTo>
                <a:lnTo>
                  <a:pt x="3375" y="4396"/>
                </a:lnTo>
                <a:lnTo>
                  <a:pt x="3375" y="17204"/>
                </a:lnTo>
                <a:lnTo>
                  <a:pt x="19053" y="17204"/>
                </a:lnTo>
                <a:lnTo>
                  <a:pt x="19053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396"/>
                </a:moveTo>
                <a:lnTo>
                  <a:pt x="1350" y="17204"/>
                </a:lnTo>
                <a:lnTo>
                  <a:pt x="2700" y="17204"/>
                </a:lnTo>
                <a:lnTo>
                  <a:pt x="2700" y="4396"/>
                </a:lnTo>
                <a:close/>
              </a:path>
              <a:path w="21600" h="21600">
                <a:moveTo>
                  <a:pt x="0" y="4396"/>
                </a:moveTo>
                <a:lnTo>
                  <a:pt x="0" y="17204"/>
                </a:lnTo>
                <a:lnTo>
                  <a:pt x="675" y="17204"/>
                </a:lnTo>
                <a:lnTo>
                  <a:pt x="675" y="4396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rgbClr val="FFFFFF"/>
                </a:solidFill>
                <a:effectLst/>
              </a:rPr>
              <a:t>Sometimes Bad</a:t>
            </a:r>
          </a:p>
        </p:txBody>
      </p:sp>
      <p:sp>
        <p:nvSpPr>
          <p:cNvPr id="2055" name="Oval 7"/>
          <p:cNvSpPr>
            <a:spLocks noChangeArrowheads="1"/>
          </p:cNvSpPr>
          <p:nvPr/>
        </p:nvSpPr>
        <p:spPr bwMode="auto">
          <a:xfrm>
            <a:off x="1295400" y="4419600"/>
            <a:ext cx="7010400" cy="1752600"/>
          </a:xfrm>
          <a:prstGeom prst="ellipse">
            <a:avLst/>
          </a:prstGeom>
          <a:solidFill>
            <a:srgbClr val="B2B2B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Cannot Truthfully Say:</a:t>
            </a:r>
          </a:p>
          <a:p>
            <a:pPr algn="ctr"/>
            <a:endParaRPr lang="en-US" altLang="en-US" sz="16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“I’ve Not Changed!”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914400" y="685800"/>
            <a:ext cx="7543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400" b="1">
                <a:effectLst>
                  <a:outerShdw blurRad="38100" dist="38100" dir="2700000" algn="tl">
                    <a:srgbClr val="FFFFFF"/>
                  </a:outerShdw>
                </a:effectLst>
              </a:rPr>
              <a:t>God Never Changes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914400" y="1981200"/>
            <a:ext cx="7467600" cy="18986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u="sng">
                <a:effectLst/>
                <a:latin typeface="Times New Roman" panose="02020603050405020304" pitchFamily="18" charset="0"/>
              </a:rPr>
              <a:t>Mal 3:6</a:t>
            </a:r>
          </a:p>
          <a:p>
            <a:endParaRPr lang="en-US" altLang="en-US" u="sng">
              <a:effectLst/>
              <a:latin typeface="Times New Roman" panose="02020603050405020304" pitchFamily="18" charset="0"/>
            </a:endParaRPr>
          </a:p>
          <a:p>
            <a:r>
              <a:rPr lang="en-US" altLang="en-US" sz="2400">
                <a:effectLst/>
                <a:latin typeface="Times New Roman" panose="02020603050405020304" pitchFamily="18" charset="0"/>
              </a:rPr>
              <a:t>“For I am the LORD, I do not change; Therefore you are not consumed, O sons of Jacob.” </a:t>
            </a:r>
          </a:p>
          <a:p>
            <a:endParaRPr lang="en-US" altLang="en-US" sz="1400">
              <a:effectLst/>
              <a:latin typeface="Times New Roman" panose="02020603050405020304" pitchFamily="18" charset="0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914400" y="4181475"/>
            <a:ext cx="7467600" cy="16859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u="sng">
                <a:effectLst/>
                <a:latin typeface="Times New Roman" panose="02020603050405020304" pitchFamily="18" charset="0"/>
              </a:rPr>
              <a:t>Heb 13:8</a:t>
            </a:r>
          </a:p>
          <a:p>
            <a:endParaRPr lang="en-US" altLang="en-US" u="sng">
              <a:effectLst/>
              <a:latin typeface="Times New Roman" panose="02020603050405020304" pitchFamily="18" charset="0"/>
            </a:endParaRPr>
          </a:p>
          <a:p>
            <a:r>
              <a:rPr lang="en-US" altLang="en-US" sz="2400">
                <a:effectLst/>
                <a:latin typeface="Times New Roman" panose="02020603050405020304" pitchFamily="18" charset="0"/>
              </a:rPr>
              <a:t>“Jesus Christ is the same yesterday, today, and forever.” </a:t>
            </a:r>
          </a:p>
          <a:p>
            <a:endParaRPr lang="en-US" altLang="en-US" sz="2400"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  <p:bldP spid="122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504092" y="457200"/>
            <a:ext cx="8153400" cy="92333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u="sng" dirty="0">
                <a:solidFill>
                  <a:srgbClr val="0000FF"/>
                </a:solidFill>
                <a:effectLst/>
              </a:rPr>
              <a:t>An Ever Changing People</a:t>
            </a: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dirty="0">
                <a:solidFill>
                  <a:srgbClr val="000000"/>
                </a:solidFill>
                <a:effectLst/>
              </a:rPr>
              <a:t>I. God Expects Change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I. God Expects Change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80010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Repentance</a:t>
            </a: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– Demands change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Means – Change of mind &amp; change of action.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Changed to become Christians – (Acts 3:19)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3. Change when we sin (Acts 8:22)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4. Psa. 55:19 – “because they do not change…”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5. Rom. 6 – not to continue in sin 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I. God Expects Change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8001000" cy="36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Repentance</a:t>
            </a: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– Demands change</a:t>
            </a:r>
          </a:p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B.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Growth</a:t>
            </a: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– Means we are changing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2 Pet. 3:18 – Grow in grace &amp; knowledge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1 Pet. 2:2 – desire milk that may grow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3. 2 Pet. 1:5-10 – every improving in “graces”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4. Growth – means put childlike behavior behind 				(cf. 1 	Cor. 13:11-ff)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I. God Expects Change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8001000" cy="520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Repentance</a:t>
            </a: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– Demands change</a:t>
            </a:r>
          </a:p>
          <a:p>
            <a:pPr>
              <a:spcBef>
                <a:spcPct val="50000"/>
              </a:spcBef>
            </a:pP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B. </a:t>
            </a:r>
            <a:r>
              <a:rPr lang="en-US" altLang="en-US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Growth</a:t>
            </a: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– Means we are changing</a:t>
            </a:r>
          </a:p>
          <a:p>
            <a:pPr>
              <a:spcBef>
                <a:spcPct val="50000"/>
              </a:spcBef>
            </a:pP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C. </a:t>
            </a:r>
            <a:r>
              <a:rPr lang="en-US" altLang="en-US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Epistles</a:t>
            </a: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- Designed to Change the reader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Change understanding (Romans, 1 Thess.)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Change &amp; do what should (1 Cor. 5)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3. Change &amp; stop what is sinful (1 Cor. 6)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4. Change selfish &amp; childish attitude (1 Cor. 3, 12)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5. Change &amp; accept those you should (Philemon)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6. Change &amp; reject those unruly (2 Thess. 3:6)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7. Change &amp; do what used to (Rev. 2 – Ephesus)</a:t>
            </a:r>
            <a:endParaRPr lang="en-US" altLang="en-US" dirty="0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I. God Expects Change</a:t>
            </a: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533400" y="260985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II. God Warned Against Change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04092" y="457200"/>
            <a:ext cx="8153400" cy="92333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u="sng" dirty="0">
                <a:solidFill>
                  <a:srgbClr val="0000FF"/>
                </a:solidFill>
                <a:effectLst/>
              </a:rPr>
              <a:t>An Ever Changing People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II. God Warned Against Change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8001000" cy="28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Warned against departure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1 Tim. 4:1-2 – Possible to depart from the faith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Acts 20:29-30 – Possible to be drawn away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3. Heb. 3:12-13 – Possible to depart from God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4. Heb. 2:1 – Possible to drift away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II. God Warned Against Change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8001000" cy="289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Warned against departure</a:t>
            </a:r>
          </a:p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B.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Warned against becoming indifferent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Rev. 3:15-16 – Lukewarm – don’t care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1 Cor. 5:1-2 – Not mourned for sin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3. Lam. 1:1-12 – Not bothered by warnings of doom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I. God Expects Change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533400" y="260985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II. God Warned Against Change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533400" y="34671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III. Always Changing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04092" y="457200"/>
            <a:ext cx="8153400" cy="92333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u="sng" dirty="0">
                <a:solidFill>
                  <a:srgbClr val="0000FF"/>
                </a:solidFill>
                <a:effectLst/>
              </a:rPr>
              <a:t>An Ever Changing People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III. Always Changing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8001000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In one direction or another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Like a car going uphill – either climbs or goes back.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Should be growing – maturing, improving, etc.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3. May be getting softer, weaker, tolerant, etc.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4. Never stay the same (just like physical body)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3276600" y="4038600"/>
            <a:ext cx="5181600" cy="2438400"/>
            <a:chOff x="2064" y="2544"/>
            <a:chExt cx="3264" cy="1536"/>
          </a:xfrm>
        </p:grpSpPr>
        <p:sp>
          <p:nvSpPr>
            <p:cNvPr id="26631" name="AutoShape 7"/>
            <p:cNvSpPr>
              <a:spLocks noChangeArrowheads="1"/>
            </p:cNvSpPr>
            <p:nvPr/>
          </p:nvSpPr>
          <p:spPr bwMode="auto">
            <a:xfrm>
              <a:off x="2064" y="3120"/>
              <a:ext cx="1296" cy="432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chemeClr val="tx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3360" y="2544"/>
              <a:ext cx="1968" cy="153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Boldness</a:t>
              </a:r>
            </a:p>
            <a:p>
              <a:pPr algn="ctr"/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(Acts 4:20; 5:29)</a:t>
              </a:r>
            </a:p>
            <a:p>
              <a:pPr algn="ctr"/>
              <a:endPara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algn="ctr"/>
              <a:r>
                <a:rPr lang="en-US" alt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Elder</a:t>
              </a:r>
            </a:p>
            <a:p>
              <a:pPr algn="ctr"/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(1 Pet. 5:1-2)</a:t>
              </a:r>
            </a:p>
          </p:txBody>
        </p:sp>
      </p:grp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III. Always Changing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8001000" cy="227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In one direction or another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B.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Examples – People who changed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Hebrews – Heb. 5:12-14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Peter – Luke 22:32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838200" y="4038600"/>
            <a:ext cx="3124200" cy="2438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Denied Lord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(Matt. 26:69-75)</a:t>
            </a:r>
          </a:p>
          <a:p>
            <a:pPr algn="ctr"/>
            <a:endParaRPr lang="en-US" altLang="en-US" sz="24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r>
              <a:rPr lang="en-US" alt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Hypocrite</a:t>
            </a:r>
          </a:p>
          <a:p>
            <a:pPr algn="ctr"/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(Gal. 2:11-14)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uiExpand="1" build="p"/>
      <p:bldP spid="266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AutoShape 5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III. Always Changing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33400" y="1447800"/>
            <a:ext cx="8001000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In one direction or another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B.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Examples – People who changed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Hebrews – Heb. 5:12-14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Peter – Luke 22:32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3. John Mark – (Acts 13:13; 15:36-41; 2 Tim. 4:11)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4. Galatians – (Gal. 1:6-9; 5:7)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I. God Expects Change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533400" y="260985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II. God Warned Against Change</a:t>
            </a:r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533400" y="34671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III. Always Changing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533400" y="432435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IV. Reasons People Change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04092" y="457200"/>
            <a:ext cx="8153400" cy="92333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u="sng" dirty="0">
                <a:solidFill>
                  <a:srgbClr val="0000FF"/>
                </a:solidFill>
                <a:effectLst/>
              </a:rPr>
              <a:t>An Ever Changing People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IV. Reasons People Change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8001000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People Change for the Better: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Trying to grow (2 Pet. 3:18)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Heart is open to word (Acts 10:33)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3. Diligent (2 Pet. 1:5-10)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4. Fear God (Psa. 55:19)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IV. Reasons People Change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8001000" cy="380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A.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People Change for the Better: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B. </a:t>
            </a:r>
            <a:r>
              <a:rPr lang="en-US" alt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People Change for the Worse: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</a:t>
            </a: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1. Converted to “church” – not the Lord (Gal. 2:20)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2. Focus on present world (Matt. 13:22; 2 Tim. 4:10)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3. Religion is based on “they are wrong” (Acts 8:21)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4. Fail to study (Hosea 4:6)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	5. Ignore what we are taught (Rom. 10:3, 17)</a:t>
            </a:r>
            <a:endParaRPr lang="en-US" altLang="en-US">
              <a:effectLst>
                <a:outerShdw blurRad="38100" dist="38100" dir="2700000" algn="tl">
                  <a:srgbClr val="FFFFFF"/>
                </a:outerShdw>
              </a:effectLst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I. God Expects Change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533400" y="260985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II. God Warned Against Change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533400" y="34671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III. Always Changing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533400" y="432435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IV. Reasons People Change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533400" y="5181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V. How Have You Changed?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04092" y="457200"/>
            <a:ext cx="8153400" cy="92333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u="sng" dirty="0">
                <a:solidFill>
                  <a:srgbClr val="0000FF"/>
                </a:solidFill>
                <a:effectLst/>
              </a:rPr>
              <a:t>An Ever Changing People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V. How Have You Changed?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981200" y="1981200"/>
            <a:ext cx="518160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Not of question of</a:t>
            </a:r>
            <a:r>
              <a:rPr lang="en-US" altLang="en-US" sz="36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600" b="1" u="sng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Whether You’ve Changed</a:t>
            </a:r>
          </a:p>
          <a:p>
            <a:pPr algn="ctr">
              <a:spcBef>
                <a:spcPct val="50000"/>
              </a:spcBef>
            </a:pPr>
            <a:r>
              <a:rPr lang="en-US" altLang="en-US" sz="36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but</a:t>
            </a:r>
            <a:r>
              <a:rPr lang="en-US" altLang="en-US" sz="36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600" b="1" u="sng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bevel">
            <a:avLst>
              <a:gd name="adj" fmla="val 6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effectLst/>
              </a:rPr>
              <a:t>Examine Yourself (2 Cor. 13:5)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534400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Are you weaker than have been?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Are you more tolerant than used to be?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Do you allow things that used to forbid?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Do you know more than have in past?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Able to do things could not before (cf. Lk. 17:1-5)?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Are spiritual matters a top priority?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Do you still do things did when were a babe?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Have you lost some of what had (cf. Heb. 5:12-14)?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Are you losing interest in spiritual things?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Do you have to force self to study, pray, etc.?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Are you dressing in clothing – once would have condemned?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MaritaTextMediumHMK" pitchFamily="2" charset="0"/>
              </a:rPr>
              <a:t> Do you dismiss a sermon that challenges your actions?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9" name="Group 9"/>
          <p:cNvGrpSpPr>
            <a:grpSpLocks/>
          </p:cNvGrpSpPr>
          <p:nvPr/>
        </p:nvGrpSpPr>
        <p:grpSpPr bwMode="auto">
          <a:xfrm>
            <a:off x="1447800" y="304800"/>
            <a:ext cx="6324600" cy="1828800"/>
            <a:chOff x="480" y="192"/>
            <a:chExt cx="3984" cy="1152"/>
          </a:xfrm>
        </p:grpSpPr>
        <p:sp>
          <p:nvSpPr>
            <p:cNvPr id="30726" name="Rectangle 6"/>
            <p:cNvSpPr>
              <a:spLocks noChangeArrowheads="1"/>
            </p:cNvSpPr>
            <p:nvPr/>
          </p:nvSpPr>
          <p:spPr bwMode="auto">
            <a:xfrm>
              <a:off x="480" y="192"/>
              <a:ext cx="3984" cy="11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pic>
          <p:nvPicPr>
            <p:cNvPr id="30727" name="Picture 7" descr="MPj03855490000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2" y="288"/>
              <a:ext cx="686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28" name="Text Box 8"/>
            <p:cNvSpPr txBox="1">
              <a:spLocks noChangeArrowheads="1"/>
            </p:cNvSpPr>
            <p:nvPr/>
          </p:nvSpPr>
          <p:spPr bwMode="auto">
            <a:xfrm>
              <a:off x="1776" y="374"/>
              <a:ext cx="2256" cy="9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en-US" sz="60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Looking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en-US" sz="60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Back</a:t>
              </a:r>
            </a:p>
          </p:txBody>
        </p:sp>
      </p:grp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685800" y="2286000"/>
            <a:ext cx="7772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Do You See Changes In Your Life?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457200" y="3276600"/>
            <a:ext cx="81534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Are you better off than were 1, 5, 10 years ago?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Do you see improvement?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Are you worse than were 1, 5, 10 years ago?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Beginning to see a drift?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0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0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0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I. God Expects Change</a:t>
            </a: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533400" y="260985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II. God Warned Against Change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533400" y="34671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III. Always Changing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533400" y="432435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IV. Reasons People Change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533400" y="5181600"/>
            <a:ext cx="8229600" cy="7620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/>
              </a:rPr>
              <a:t>V. How Have You Changed?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04092" y="457200"/>
            <a:ext cx="8153400" cy="92333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u="sng" dirty="0">
                <a:solidFill>
                  <a:srgbClr val="0000FF"/>
                </a:solidFill>
                <a:effectLst/>
              </a:rPr>
              <a:t>An Ever Changing People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aritaTextMediumHM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633</Words>
  <Application>Microsoft Office PowerPoint</Application>
  <PresentationFormat>On-screen Show (4:3)</PresentationFormat>
  <Paragraphs>148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MaritaTextMediumHMK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15</cp:revision>
  <dcterms:created xsi:type="dcterms:W3CDTF">2007-06-17T19:25:57Z</dcterms:created>
  <dcterms:modified xsi:type="dcterms:W3CDTF">2016-08-01T15:49:42Z</dcterms:modified>
</cp:coreProperties>
</file>