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696" r:id="rId4"/>
    <p:sldMasterId id="2147483708" r:id="rId5"/>
    <p:sldMasterId id="2147483720" r:id="rId6"/>
    <p:sldMasterId id="2147483751" r:id="rId7"/>
  </p:sldMasterIdLst>
  <p:notesMasterIdLst>
    <p:notesMasterId r:id="rId49"/>
  </p:notesMasterIdLst>
  <p:sldIdLst>
    <p:sldId id="307" r:id="rId8"/>
    <p:sldId id="297" r:id="rId9"/>
    <p:sldId id="298" r:id="rId10"/>
    <p:sldId id="299" r:id="rId11"/>
    <p:sldId id="300" r:id="rId12"/>
    <p:sldId id="302" r:id="rId13"/>
    <p:sldId id="301" r:id="rId14"/>
    <p:sldId id="261" r:id="rId15"/>
    <p:sldId id="276" r:id="rId16"/>
    <p:sldId id="277" r:id="rId17"/>
    <p:sldId id="278" r:id="rId18"/>
    <p:sldId id="279" r:id="rId19"/>
    <p:sldId id="263" r:id="rId20"/>
    <p:sldId id="264" r:id="rId21"/>
    <p:sldId id="280" r:id="rId22"/>
    <p:sldId id="281" r:id="rId23"/>
    <p:sldId id="265" r:id="rId24"/>
    <p:sldId id="271" r:id="rId25"/>
    <p:sldId id="285" r:id="rId26"/>
    <p:sldId id="286" r:id="rId27"/>
    <p:sldId id="287" r:id="rId28"/>
    <p:sldId id="288" r:id="rId29"/>
    <p:sldId id="289" r:id="rId30"/>
    <p:sldId id="290" r:id="rId31"/>
    <p:sldId id="291" r:id="rId32"/>
    <p:sldId id="266" r:id="rId33"/>
    <p:sldId id="270" r:id="rId34"/>
    <p:sldId id="293" r:id="rId35"/>
    <p:sldId id="295" r:id="rId36"/>
    <p:sldId id="294" r:id="rId37"/>
    <p:sldId id="292" r:id="rId38"/>
    <p:sldId id="267" r:id="rId39"/>
    <p:sldId id="269" r:id="rId40"/>
    <p:sldId id="268" r:id="rId41"/>
    <p:sldId id="296" r:id="rId42"/>
    <p:sldId id="282" r:id="rId43"/>
    <p:sldId id="283" r:id="rId44"/>
    <p:sldId id="308" r:id="rId45"/>
    <p:sldId id="309" r:id="rId46"/>
    <p:sldId id="284" r:id="rId47"/>
    <p:sldId id="272" r:id="rId48"/>
  </p:sldIdLst>
  <p:sldSz cx="9144000" cy="6858000" type="screen4x3"/>
  <p:notesSz cx="6858000" cy="9144000"/>
  <p:embeddedFontLst>
    <p:embeddedFont>
      <p:font typeface="Comic Sans MS" panose="030F0702030302020204" pitchFamily="66" charset="0"/>
      <p:regular r:id="rId50"/>
      <p:bold r:id="rId51"/>
      <p:italic r:id="rId52"/>
      <p:boldItalic r:id="rId53"/>
    </p:embeddedFont>
    <p:embeddedFont>
      <p:font typeface="Arial Rounded MT Bold" panose="020F0704030504030204" pitchFamily="34" charset="0"/>
      <p:regular r:id="rId54"/>
    </p:embeddedFont>
    <p:embeddedFont>
      <p:font typeface="Californian FB" panose="0207040306080B030204" pitchFamily="18" charset="0"/>
      <p:regular r:id="rId55"/>
      <p:bold r:id="rId56"/>
      <p:italic r:id="rId57"/>
    </p:embeddedFont>
    <p:embeddedFont>
      <p:font typeface="Tahoma" panose="020B0604030504040204" pitchFamily="34" charset="0"/>
      <p:regular r:id="rId58"/>
      <p:bold r:id="rId59"/>
    </p:embeddedFont>
    <p:embeddedFont>
      <p:font typeface="Arial Narrow" panose="020B0606020202030204" pitchFamily="34" charset="0"/>
      <p:regular r:id="rId60"/>
      <p:bold r:id="rId61"/>
      <p:italic r:id="rId62"/>
      <p:boldItalic r:id="rId63"/>
    </p:embeddedFont>
    <p:embeddedFont>
      <p:font typeface="Calibri" panose="020F0502020204030204" pitchFamily="34" charset="0"/>
      <p:regular r:id="rId64"/>
      <p:bold r:id="rId65"/>
      <p:italic r:id="rId66"/>
      <p:boldItalic r:id="rId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99"/>
    <a:srgbClr val="00B0F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310" autoAdjust="0"/>
  </p:normalViewPr>
  <p:slideViewPr>
    <p:cSldViewPr>
      <p:cViewPr varScale="1">
        <p:scale>
          <a:sx n="60" d="100"/>
          <a:sy n="60" d="100"/>
        </p:scale>
        <p:origin x="1388"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font" Target="fonts/font14.fntdata"/><Relationship Id="rId68"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font" Target="fonts/font4.fntdata"/><Relationship Id="rId58" Type="http://schemas.openxmlformats.org/officeDocument/2006/relationships/font" Target="fonts/font9.fntdata"/><Relationship Id="rId66" Type="http://schemas.openxmlformats.org/officeDocument/2006/relationships/font" Target="fonts/font17.fntdata"/><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 Id="rId57" Type="http://schemas.openxmlformats.org/officeDocument/2006/relationships/font" Target="fonts/font8.fntdata"/><Relationship Id="rId61" Type="http://schemas.openxmlformats.org/officeDocument/2006/relationships/font" Target="fonts/font12.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font" Target="fonts/font16.fntdata"/><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font" Target="fonts/font7.fntdata"/><Relationship Id="rId64" Type="http://schemas.openxmlformats.org/officeDocument/2006/relationships/font" Target="fonts/font15.fntdata"/><Relationship Id="rId69"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font" Target="fonts/font2.fntdata"/><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font" Target="fonts/font10.fntdata"/><Relationship Id="rId67" Type="http://schemas.openxmlformats.org/officeDocument/2006/relationships/font" Target="fonts/font18.fntdata"/><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font" Target="fonts/font5.fntdata"/><Relationship Id="rId62" Type="http://schemas.openxmlformats.org/officeDocument/2006/relationships/font" Target="fonts/font13.fntdata"/><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B996B9-0407-49B6-8C68-CFF867BF96E2}" type="datetimeFigureOut">
              <a:rPr lang="en-US" smtClean="0"/>
              <a:pPr/>
              <a:t>9/4/2016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F3B10E-061F-40A3-AEF1-7CEDB687C1B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F3B10E-061F-40A3-AEF1-7CEDB687C1BA}" type="slidenum">
              <a:rPr lang="en-US" smtClean="0"/>
              <a:pPr/>
              <a:t>14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F3B10E-061F-40A3-AEF1-7CEDB687C1BA}" type="slidenum">
              <a:rPr lang="en-US" smtClean="0"/>
              <a:pPr/>
              <a:t>15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F3B10E-061F-40A3-AEF1-7CEDB687C1BA}" type="slidenum">
              <a:rPr lang="en-US" smtClean="0"/>
              <a:pPr/>
              <a:t>16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marL="685800" lvl="1" indent="-228600">
              <a:buFont typeface="+mj-lt"/>
              <a:buAutoNum type="alphaUcPeriod"/>
            </a:pPr>
            <a:r>
              <a:rPr lang="en-US" sz="1200" b="1" kern="1200" dirty="0">
                <a:solidFill>
                  <a:schemeClr val="tx1"/>
                </a:solidFill>
                <a:latin typeface="+mn-lt"/>
                <a:ea typeface="+mn-ea"/>
                <a:cs typeface="+mn-cs"/>
              </a:rPr>
              <a:t>Widows</a:t>
            </a:r>
          </a:p>
          <a:p>
            <a:pPr marL="1143000" lvl="2" indent="-228600">
              <a:buFont typeface="+mj-lt"/>
              <a:buAutoNum type="arabicPeriod"/>
            </a:pPr>
            <a:r>
              <a:rPr lang="en-US" sz="1200" kern="1200" dirty="0">
                <a:solidFill>
                  <a:schemeClr val="tx1"/>
                </a:solidFill>
                <a:latin typeface="+mn-lt"/>
                <a:ea typeface="+mn-ea"/>
                <a:cs typeface="+mn-cs"/>
              </a:rPr>
              <a:t>Because don’t have husbands...</a:t>
            </a:r>
          </a:p>
          <a:p>
            <a:pPr marL="1143000" lvl="2" indent="-228600">
              <a:buFont typeface="+mj-lt"/>
              <a:buAutoNum type="arabicPeriod"/>
            </a:pPr>
            <a:r>
              <a:rPr lang="en-US" sz="1200" kern="1200" dirty="0">
                <a:solidFill>
                  <a:schemeClr val="tx1"/>
                </a:solidFill>
                <a:latin typeface="+mn-lt"/>
                <a:ea typeface="+mn-ea"/>
                <a:cs typeface="+mn-cs"/>
              </a:rPr>
              <a:t>Needs - can’t take care of - (financially, physically)</a:t>
            </a:r>
          </a:p>
          <a:p>
            <a:pPr marL="685800" lvl="1" indent="-228600">
              <a:buFont typeface="+mj-lt"/>
              <a:buAutoNum type="alphaUcPeriod"/>
            </a:pPr>
            <a:r>
              <a:rPr lang="en-US" sz="1200" b="1" kern="1200" dirty="0">
                <a:solidFill>
                  <a:schemeClr val="tx1"/>
                </a:solidFill>
                <a:latin typeface="+mn-lt"/>
                <a:ea typeface="+mn-ea"/>
                <a:cs typeface="+mn-cs"/>
              </a:rPr>
              <a:t>Any needy Christian</a:t>
            </a:r>
          </a:p>
          <a:p>
            <a:pPr marL="1143000" lvl="2" indent="-228600">
              <a:buFont typeface="+mj-lt"/>
              <a:buAutoNum type="arabicPeriod"/>
            </a:pPr>
            <a:r>
              <a:rPr lang="en-US" sz="1200" kern="1200" dirty="0">
                <a:solidFill>
                  <a:schemeClr val="tx1"/>
                </a:solidFill>
                <a:latin typeface="+mn-lt"/>
                <a:ea typeface="+mn-ea"/>
                <a:cs typeface="+mn-cs"/>
              </a:rPr>
              <a:t>Hate to ask for benevolence –</a:t>
            </a:r>
          </a:p>
          <a:p>
            <a:pPr marL="1143000" lvl="2" indent="-228600">
              <a:buFont typeface="+mj-lt"/>
              <a:buAutoNum type="arabicPeriod"/>
            </a:pPr>
            <a:r>
              <a:rPr lang="en-US" sz="1200" kern="1200" dirty="0">
                <a:solidFill>
                  <a:schemeClr val="tx1"/>
                </a:solidFill>
                <a:latin typeface="+mn-lt"/>
                <a:ea typeface="+mn-ea"/>
                <a:cs typeface="+mn-cs"/>
              </a:rPr>
              <a:t>Notice - no indication that the widows of Acts 6 were doing the murmuring.</a:t>
            </a:r>
          </a:p>
          <a:p>
            <a:pPr marL="1143000" lvl="2" indent="-228600">
              <a:buFont typeface="+mj-lt"/>
              <a:buAutoNum type="arabicPeriod"/>
            </a:pPr>
            <a:r>
              <a:rPr lang="en-US" sz="1200" kern="1200" dirty="0">
                <a:solidFill>
                  <a:schemeClr val="tx1"/>
                </a:solidFill>
                <a:latin typeface="+mn-lt"/>
                <a:ea typeface="+mn-ea"/>
                <a:cs typeface="+mn-cs"/>
              </a:rPr>
              <a:t>May be that we don’t take pains to notice what needs others have</a:t>
            </a:r>
          </a:p>
          <a:p>
            <a:pPr marL="685800" lvl="1" indent="-228600">
              <a:buFont typeface="+mj-lt"/>
              <a:buAutoNum type="alphaUcPeriod"/>
            </a:pPr>
            <a:r>
              <a:rPr lang="en-US" sz="1200" b="1" kern="1200" dirty="0">
                <a:solidFill>
                  <a:schemeClr val="tx1"/>
                </a:solidFill>
                <a:latin typeface="+mn-lt"/>
                <a:ea typeface="+mn-ea"/>
                <a:cs typeface="+mn-cs"/>
              </a:rPr>
              <a:t>Sick</a:t>
            </a:r>
          </a:p>
          <a:p>
            <a:pPr marL="1143000" lvl="2" indent="-228600">
              <a:buFont typeface="+mj-lt"/>
              <a:buAutoNum type="arabicPeriod"/>
            </a:pPr>
            <a:r>
              <a:rPr lang="en-US" sz="1200" kern="1200" dirty="0">
                <a:solidFill>
                  <a:schemeClr val="tx1"/>
                </a:solidFill>
                <a:latin typeface="+mn-lt"/>
                <a:ea typeface="+mn-ea"/>
                <a:cs typeface="+mn-cs"/>
              </a:rPr>
              <a:t>Forget to check on them</a:t>
            </a:r>
          </a:p>
          <a:p>
            <a:pPr marL="1143000" lvl="2" indent="-228600">
              <a:buFont typeface="+mj-lt"/>
              <a:buAutoNum type="arabicPeriod"/>
            </a:pPr>
            <a:r>
              <a:rPr lang="en-US" sz="1200" kern="1200" dirty="0">
                <a:solidFill>
                  <a:schemeClr val="tx1"/>
                </a:solidFill>
                <a:latin typeface="+mn-lt"/>
                <a:ea typeface="+mn-ea"/>
                <a:cs typeface="+mn-cs"/>
              </a:rPr>
              <a:t>Not realize how sick are..</a:t>
            </a:r>
          </a:p>
          <a:p>
            <a:pPr marL="1143000" lvl="2" indent="-228600">
              <a:buFont typeface="+mj-lt"/>
              <a:buAutoNum type="arabicPeriod"/>
            </a:pPr>
            <a:r>
              <a:rPr lang="en-US" sz="1200" kern="1200" dirty="0">
                <a:solidFill>
                  <a:schemeClr val="tx1"/>
                </a:solidFill>
                <a:latin typeface="+mn-lt"/>
                <a:ea typeface="+mn-ea"/>
                <a:cs typeface="+mn-cs"/>
              </a:rPr>
              <a:t>Not even aware they were sick</a:t>
            </a:r>
          </a:p>
          <a:p>
            <a:pPr marL="1143000" lvl="2" indent="-228600">
              <a:buFont typeface="+mj-lt"/>
              <a:buAutoNum type="arabicPeriod"/>
            </a:pPr>
            <a:r>
              <a:rPr lang="en-US" sz="1200" kern="1200" dirty="0">
                <a:solidFill>
                  <a:schemeClr val="tx1"/>
                </a:solidFill>
                <a:latin typeface="+mn-lt"/>
                <a:ea typeface="+mn-ea"/>
                <a:cs typeface="+mn-cs"/>
              </a:rPr>
              <a:t>May have needs - don’t think to see about</a:t>
            </a:r>
          </a:p>
          <a:p>
            <a:pPr marL="685800" lvl="1" indent="-228600">
              <a:buFont typeface="+mj-lt"/>
              <a:buAutoNum type="alphaUcPeriod"/>
            </a:pPr>
            <a:r>
              <a:rPr lang="en-US" sz="1200" b="1" kern="1200" dirty="0">
                <a:solidFill>
                  <a:schemeClr val="tx1"/>
                </a:solidFill>
                <a:latin typeface="+mn-lt"/>
                <a:ea typeface="+mn-ea"/>
                <a:cs typeface="+mn-cs"/>
              </a:rPr>
              <a:t>Those who are single</a:t>
            </a:r>
          </a:p>
          <a:p>
            <a:pPr marL="1143000" lvl="2" indent="-228600">
              <a:buFont typeface="+mj-lt"/>
              <a:buAutoNum type="arabicPeriod"/>
            </a:pPr>
            <a:r>
              <a:rPr lang="en-US" sz="1200" kern="1200" dirty="0">
                <a:solidFill>
                  <a:schemeClr val="tx1"/>
                </a:solidFill>
                <a:latin typeface="+mn-lt"/>
                <a:ea typeface="+mn-ea"/>
                <a:cs typeface="+mn-cs"/>
              </a:rPr>
              <a:t>Not have a complete family.</a:t>
            </a:r>
          </a:p>
          <a:p>
            <a:pPr marL="1143000" lvl="2" indent="-228600">
              <a:buFont typeface="+mj-lt"/>
              <a:buAutoNum type="arabicPeriod"/>
            </a:pPr>
            <a:r>
              <a:rPr lang="en-US" sz="1200" kern="1200" dirty="0">
                <a:solidFill>
                  <a:schemeClr val="tx1"/>
                </a:solidFill>
                <a:latin typeface="+mn-lt"/>
                <a:ea typeface="+mn-ea"/>
                <a:cs typeface="+mn-cs"/>
              </a:rPr>
              <a:t>May feel - don’t fit in with “groups”</a:t>
            </a:r>
          </a:p>
          <a:p>
            <a:pPr marL="685800" lvl="1" indent="-228600">
              <a:buFont typeface="+mj-lt"/>
              <a:buAutoNum type="alphaUcPeriod"/>
            </a:pPr>
            <a:r>
              <a:rPr lang="en-US" sz="1200" b="1" kern="1200" dirty="0">
                <a:solidFill>
                  <a:schemeClr val="tx1"/>
                </a:solidFill>
                <a:latin typeface="+mn-lt"/>
                <a:ea typeface="+mn-ea"/>
                <a:cs typeface="+mn-cs"/>
              </a:rPr>
              <a:t>Older</a:t>
            </a:r>
          </a:p>
          <a:p>
            <a:pPr marL="1143000" lvl="2" indent="-228600">
              <a:buFont typeface="+mj-lt"/>
              <a:buAutoNum type="arabicPeriod"/>
            </a:pPr>
            <a:r>
              <a:rPr lang="en-US" sz="1200" kern="1200" dirty="0">
                <a:solidFill>
                  <a:schemeClr val="tx1"/>
                </a:solidFill>
                <a:latin typeface="+mn-lt"/>
                <a:ea typeface="+mn-ea"/>
                <a:cs typeface="+mn-cs"/>
              </a:rPr>
              <a:t>Easily feel - pushed aside - not needed.</a:t>
            </a:r>
          </a:p>
          <a:p>
            <a:pPr marL="1143000" lvl="2" indent="-228600">
              <a:buFont typeface="+mj-lt"/>
              <a:buAutoNum type="arabicPeriod"/>
            </a:pPr>
            <a:r>
              <a:rPr lang="en-US" sz="1200" kern="1200" dirty="0">
                <a:solidFill>
                  <a:schemeClr val="tx1"/>
                </a:solidFill>
                <a:latin typeface="+mn-lt"/>
                <a:ea typeface="+mn-ea"/>
                <a:cs typeface="+mn-cs"/>
              </a:rPr>
              <a:t>Time passes slower for them.</a:t>
            </a:r>
          </a:p>
          <a:p>
            <a:pPr marL="1143000" lvl="2" indent="-228600">
              <a:buFont typeface="+mj-lt"/>
              <a:buAutoNum type="arabicPeriod"/>
            </a:pPr>
            <a:r>
              <a:rPr lang="en-US" sz="1200" kern="1200" dirty="0">
                <a:solidFill>
                  <a:schemeClr val="tx1"/>
                </a:solidFill>
                <a:latin typeface="+mn-lt"/>
                <a:ea typeface="+mn-ea"/>
                <a:cs typeface="+mn-cs"/>
              </a:rPr>
              <a:t>Things can’t do - places can’t go...</a:t>
            </a:r>
          </a:p>
          <a:p>
            <a:pPr marL="685800" lvl="1" indent="-228600">
              <a:buFont typeface="+mj-lt"/>
              <a:buAutoNum type="alphaUcPeriod"/>
            </a:pPr>
            <a:r>
              <a:rPr lang="en-US" sz="1200" b="1" kern="1200" dirty="0">
                <a:solidFill>
                  <a:schemeClr val="tx1"/>
                </a:solidFill>
                <a:latin typeface="+mn-lt"/>
                <a:ea typeface="+mn-ea"/>
                <a:cs typeface="+mn-cs"/>
              </a:rPr>
              <a:t>Spiritually Weak</a:t>
            </a:r>
          </a:p>
          <a:p>
            <a:pPr marL="1143000" lvl="2" indent="-228600">
              <a:buFont typeface="+mj-lt"/>
              <a:buAutoNum type="arabicPeriod"/>
            </a:pPr>
            <a:r>
              <a:rPr lang="en-US" sz="1200" kern="1200" dirty="0">
                <a:solidFill>
                  <a:schemeClr val="tx1"/>
                </a:solidFill>
                <a:latin typeface="+mn-lt"/>
                <a:ea typeface="+mn-ea"/>
                <a:cs typeface="+mn-cs"/>
              </a:rPr>
              <a:t>Leave them to sink or swim.</a:t>
            </a:r>
          </a:p>
          <a:p>
            <a:pPr marL="1143000" lvl="2" indent="-228600">
              <a:buFont typeface="+mj-lt"/>
              <a:buAutoNum type="arabicPeriod"/>
            </a:pPr>
            <a:r>
              <a:rPr lang="en-US" sz="1200" kern="1200" dirty="0">
                <a:solidFill>
                  <a:schemeClr val="tx1"/>
                </a:solidFill>
                <a:latin typeface="+mn-lt"/>
                <a:ea typeface="+mn-ea"/>
                <a:cs typeface="+mn-cs"/>
              </a:rPr>
              <a:t>Miss for weeks before check on...</a:t>
            </a:r>
          </a:p>
          <a:p>
            <a:pPr marL="1143000" lvl="2" indent="-228600">
              <a:buFont typeface="+mj-lt"/>
              <a:buAutoNum type="arabicPeriod"/>
            </a:pPr>
            <a:r>
              <a:rPr lang="en-US" sz="1200" kern="1200" dirty="0">
                <a:solidFill>
                  <a:schemeClr val="tx1"/>
                </a:solidFill>
                <a:latin typeface="+mn-lt"/>
                <a:ea typeface="+mn-ea"/>
                <a:cs typeface="+mn-cs"/>
              </a:rPr>
              <a:t>Don’t help them grow....</a:t>
            </a:r>
          </a:p>
          <a:p>
            <a:pPr marL="1143000" lvl="2" indent="-228600">
              <a:buFont typeface="+mj-lt"/>
              <a:buAutoNum type="arabicPeriod"/>
            </a:pPr>
            <a:r>
              <a:rPr lang="en-US" sz="1200" kern="1200" dirty="0">
                <a:solidFill>
                  <a:schemeClr val="tx1"/>
                </a:solidFill>
                <a:latin typeface="+mn-lt"/>
                <a:ea typeface="+mn-ea"/>
                <a:cs typeface="+mn-cs"/>
              </a:rPr>
              <a:t>Not aware of what stumbling block they are facing...</a:t>
            </a:r>
          </a:p>
          <a:p>
            <a:pPr marL="285750" lvl="0" indent="-285750">
              <a:buFont typeface="+mj-lt"/>
              <a:buAutoNum type="romanUcPeriod"/>
            </a:pPr>
            <a:endParaRPr lang="en-US" sz="1200" kern="1200" dirty="0">
              <a:solidFill>
                <a:schemeClr val="tx1"/>
              </a:solidFill>
              <a:latin typeface="+mn-lt"/>
              <a:ea typeface="+mn-ea"/>
              <a:cs typeface="+mn-cs"/>
            </a:endParaRPr>
          </a:p>
          <a:p>
            <a:pPr marL="285750" lvl="0" indent="-285750">
              <a:buFont typeface="+mj-lt"/>
              <a:buAutoNum type="romanUcPeriod"/>
            </a:pPr>
            <a:r>
              <a:rPr lang="en-US" sz="1600" b="1" u="sng" kern="1200" dirty="0">
                <a:solidFill>
                  <a:schemeClr val="tx1"/>
                </a:solidFill>
                <a:latin typeface="+mn-lt"/>
                <a:ea typeface="+mn-ea"/>
                <a:cs typeface="+mn-cs"/>
              </a:rPr>
              <a:t>In What Ways Do We Neglect One Another?</a:t>
            </a:r>
          </a:p>
          <a:p>
            <a:pPr marL="742950" lvl="1" indent="-285750">
              <a:buFont typeface="+mj-lt"/>
              <a:buAutoNum type="alphaUcPeriod"/>
            </a:pPr>
            <a:r>
              <a:rPr lang="en-US" sz="1200" b="1" kern="1200" dirty="0">
                <a:solidFill>
                  <a:schemeClr val="tx1"/>
                </a:solidFill>
                <a:latin typeface="+mn-lt"/>
                <a:ea typeface="+mn-ea"/>
                <a:cs typeface="+mn-cs"/>
              </a:rPr>
              <a:t>Not Encouraging One Another</a:t>
            </a:r>
          </a:p>
          <a:p>
            <a:pPr marL="1200150" lvl="2" indent="-285750">
              <a:buFont typeface="+mj-lt"/>
              <a:buAutoNum type="arabicPeriod"/>
            </a:pPr>
            <a:r>
              <a:rPr lang="en-US" sz="1200" kern="1200" dirty="0">
                <a:solidFill>
                  <a:schemeClr val="tx1"/>
                </a:solidFill>
                <a:latin typeface="+mn-lt"/>
                <a:ea typeface="+mn-ea"/>
                <a:cs typeface="+mn-cs"/>
              </a:rPr>
              <a:t>Heb. 3:13; 10:24</a:t>
            </a:r>
          </a:p>
          <a:p>
            <a:pPr marL="1200150" lvl="2" indent="-285750">
              <a:buFont typeface="+mj-lt"/>
              <a:buAutoNum type="arabicPeriod"/>
            </a:pPr>
            <a:r>
              <a:rPr lang="en-US" sz="1200" kern="1200" dirty="0">
                <a:solidFill>
                  <a:schemeClr val="tx1"/>
                </a:solidFill>
                <a:latin typeface="+mn-lt"/>
                <a:ea typeface="+mn-ea"/>
                <a:cs typeface="+mn-cs"/>
              </a:rPr>
              <a:t>Think things - fail to say it [nothing intention - in fact good intentions]</a:t>
            </a:r>
          </a:p>
          <a:p>
            <a:pPr marL="742950" lvl="1" indent="-285750">
              <a:buFont typeface="+mj-lt"/>
              <a:buAutoNum type="alphaUcPeriod"/>
            </a:pPr>
            <a:r>
              <a:rPr lang="en-US" sz="1200" b="1" kern="1200" dirty="0">
                <a:solidFill>
                  <a:schemeClr val="tx1"/>
                </a:solidFill>
                <a:latin typeface="+mn-lt"/>
                <a:ea typeface="+mn-ea"/>
                <a:cs typeface="+mn-cs"/>
              </a:rPr>
              <a:t>Not Including Them</a:t>
            </a:r>
          </a:p>
          <a:p>
            <a:pPr marL="1200150" lvl="2" indent="-285750">
              <a:buFont typeface="+mj-lt"/>
              <a:buAutoNum type="arabicPeriod"/>
            </a:pPr>
            <a:r>
              <a:rPr lang="en-US" sz="1200" kern="1200" dirty="0">
                <a:solidFill>
                  <a:schemeClr val="tx1"/>
                </a:solidFill>
                <a:latin typeface="+mn-lt"/>
                <a:ea typeface="+mn-ea"/>
                <a:cs typeface="+mn-cs"/>
              </a:rPr>
              <a:t>Times - some left out of plans, gatherings, invitations, etc.</a:t>
            </a:r>
          </a:p>
          <a:p>
            <a:pPr marL="1200150" lvl="2" indent="-285750">
              <a:buFont typeface="+mj-lt"/>
              <a:buAutoNum type="arabicPeriod"/>
            </a:pPr>
            <a:r>
              <a:rPr lang="en-US" sz="1200" kern="1200" dirty="0">
                <a:solidFill>
                  <a:schemeClr val="tx1"/>
                </a:solidFill>
                <a:latin typeface="+mn-lt"/>
                <a:ea typeface="+mn-ea"/>
                <a:cs typeface="+mn-cs"/>
              </a:rPr>
              <a:t>Left out of work of church – </a:t>
            </a:r>
          </a:p>
          <a:p>
            <a:pPr marL="1200150" lvl="2" indent="-285750">
              <a:buFont typeface="+mj-lt"/>
              <a:buAutoNum type="arabicPeriod"/>
            </a:pPr>
            <a:r>
              <a:rPr lang="en-US" sz="1200" kern="1200" dirty="0">
                <a:solidFill>
                  <a:schemeClr val="tx1"/>
                </a:solidFill>
                <a:latin typeface="+mn-lt"/>
                <a:ea typeface="+mn-ea"/>
                <a:cs typeface="+mn-cs"/>
              </a:rPr>
              <a:t>Not mention them in a list of sick, etc.</a:t>
            </a:r>
          </a:p>
          <a:p>
            <a:pPr marL="742950" lvl="1" indent="-285750">
              <a:buFont typeface="+mj-lt"/>
              <a:buAutoNum type="alphaUcPeriod"/>
            </a:pPr>
            <a:r>
              <a:rPr lang="en-US" sz="1200" b="1" kern="1200" dirty="0">
                <a:solidFill>
                  <a:schemeClr val="tx1"/>
                </a:solidFill>
                <a:latin typeface="+mn-lt"/>
                <a:ea typeface="+mn-ea"/>
                <a:cs typeface="+mn-cs"/>
              </a:rPr>
              <a:t>Not Demonstrating Love &amp; Care</a:t>
            </a:r>
          </a:p>
          <a:p>
            <a:pPr marL="1200150" lvl="2" indent="-285750">
              <a:buFont typeface="+mj-lt"/>
              <a:buAutoNum type="arabicPeriod"/>
            </a:pPr>
            <a:r>
              <a:rPr lang="en-US" sz="1200" kern="1200" dirty="0">
                <a:solidFill>
                  <a:schemeClr val="tx1"/>
                </a:solidFill>
                <a:latin typeface="+mn-lt"/>
                <a:ea typeface="+mn-ea"/>
                <a:cs typeface="+mn-cs"/>
              </a:rPr>
              <a:t>May love brethren - Heb. 13:8; 1 Pet. 3:8</a:t>
            </a:r>
          </a:p>
          <a:p>
            <a:pPr marL="1200150" lvl="2" indent="-285750">
              <a:buFont typeface="+mj-lt"/>
              <a:buAutoNum type="arabicPeriod"/>
            </a:pPr>
            <a:r>
              <a:rPr lang="en-US" sz="1200" kern="1200" dirty="0">
                <a:solidFill>
                  <a:schemeClr val="tx1"/>
                </a:solidFill>
                <a:latin typeface="+mn-lt"/>
                <a:ea typeface="+mn-ea"/>
                <a:cs typeface="+mn-cs"/>
              </a:rPr>
              <a:t>1 Cor. 13 - show that love...</a:t>
            </a:r>
          </a:p>
          <a:p>
            <a:pPr marL="1200150" lvl="2" indent="-285750">
              <a:buFont typeface="+mj-lt"/>
              <a:buAutoNum type="arabicPeriod"/>
            </a:pPr>
            <a:r>
              <a:rPr lang="en-US" sz="1200" kern="1200" dirty="0">
                <a:solidFill>
                  <a:schemeClr val="tx1"/>
                </a:solidFill>
                <a:latin typeface="+mn-lt"/>
                <a:ea typeface="+mn-ea"/>
                <a:cs typeface="+mn-cs"/>
              </a:rPr>
              <a:t>May really care - concerned - appreciate... but they don’t know till we show...</a:t>
            </a:r>
          </a:p>
          <a:p>
            <a:pPr marL="742950" lvl="1" indent="-285750">
              <a:buFont typeface="+mj-lt"/>
              <a:buAutoNum type="alphaUcPeriod"/>
            </a:pPr>
            <a:r>
              <a:rPr lang="en-US" sz="1200" b="1" kern="1200" dirty="0">
                <a:solidFill>
                  <a:schemeClr val="tx1"/>
                </a:solidFill>
                <a:latin typeface="+mn-lt"/>
                <a:ea typeface="+mn-ea"/>
                <a:cs typeface="+mn-cs"/>
              </a:rPr>
              <a:t>Not Informing</a:t>
            </a:r>
          </a:p>
          <a:p>
            <a:pPr marL="1200150" lvl="2" indent="-285750">
              <a:buFont typeface="+mj-lt"/>
              <a:buAutoNum type="arabicPeriod"/>
            </a:pPr>
            <a:r>
              <a:rPr lang="en-US" sz="1200" kern="1200" dirty="0">
                <a:solidFill>
                  <a:schemeClr val="tx1"/>
                </a:solidFill>
                <a:latin typeface="+mn-lt"/>
                <a:ea typeface="+mn-ea"/>
                <a:cs typeface="+mn-cs"/>
              </a:rPr>
              <a:t>Brethren were informed of problem (v. 2) and the planned solution.</a:t>
            </a:r>
          </a:p>
          <a:p>
            <a:pPr marL="1200150" lvl="2" indent="-285750">
              <a:buFont typeface="+mj-lt"/>
              <a:buAutoNum type="arabicPeriod"/>
            </a:pPr>
            <a:r>
              <a:rPr lang="en-US" sz="1200" kern="1200" dirty="0">
                <a:solidFill>
                  <a:schemeClr val="tx1"/>
                </a:solidFill>
                <a:latin typeface="+mn-lt"/>
                <a:ea typeface="+mn-ea"/>
                <a:cs typeface="+mn-cs"/>
              </a:rPr>
              <a:t>Communication eliminates lot problems</a:t>
            </a:r>
          </a:p>
          <a:p>
            <a:pPr marL="1200150" lvl="2" indent="-285750">
              <a:buFont typeface="+mj-lt"/>
              <a:buAutoNum type="arabicPeriod"/>
            </a:pPr>
            <a:r>
              <a:rPr lang="en-US" sz="1200" kern="1200" dirty="0">
                <a:solidFill>
                  <a:schemeClr val="tx1"/>
                </a:solidFill>
                <a:latin typeface="+mn-lt"/>
                <a:ea typeface="+mn-ea"/>
                <a:cs typeface="+mn-cs"/>
              </a:rPr>
              <a:t>Single, widows, those not in a position of knowing - need to be informed..</a:t>
            </a:r>
          </a:p>
          <a:p>
            <a:pPr marL="1200150" lvl="2" indent="-285750">
              <a:buFont typeface="+mj-lt"/>
              <a:buAutoNum type="arabicPeriod"/>
            </a:pPr>
            <a:r>
              <a:rPr lang="en-US" sz="1200" kern="1200" dirty="0">
                <a:solidFill>
                  <a:schemeClr val="tx1"/>
                </a:solidFill>
                <a:latin typeface="+mn-lt"/>
                <a:ea typeface="+mn-ea"/>
                <a:cs typeface="+mn-cs"/>
              </a:rPr>
              <a:t>Congregations - need to know elders are doing...</a:t>
            </a:r>
          </a:p>
          <a:p>
            <a:pPr marL="742950" lvl="1" indent="-285750">
              <a:buFont typeface="+mj-lt"/>
              <a:buAutoNum type="alphaUcPeriod"/>
            </a:pPr>
            <a:r>
              <a:rPr lang="en-US" sz="1200" b="1" kern="1200" dirty="0">
                <a:solidFill>
                  <a:schemeClr val="tx1"/>
                </a:solidFill>
                <a:latin typeface="+mn-lt"/>
                <a:ea typeface="+mn-ea"/>
                <a:cs typeface="+mn-cs"/>
              </a:rPr>
              <a:t>Being Partial</a:t>
            </a:r>
          </a:p>
          <a:p>
            <a:pPr marL="1200150" lvl="2" indent="-285750">
              <a:buFont typeface="+mj-lt"/>
              <a:buAutoNum type="arabicPeriod"/>
            </a:pPr>
            <a:r>
              <a:rPr lang="en-US" sz="1200" kern="1200" dirty="0">
                <a:solidFill>
                  <a:schemeClr val="tx1"/>
                </a:solidFill>
                <a:latin typeface="+mn-lt"/>
                <a:ea typeface="+mn-ea"/>
                <a:cs typeface="+mn-cs"/>
              </a:rPr>
              <a:t>1 Tim. 5:21</a:t>
            </a:r>
          </a:p>
          <a:p>
            <a:pPr marL="1200150" lvl="2" indent="-285750">
              <a:buFont typeface="+mj-lt"/>
              <a:buAutoNum type="arabicPeriod"/>
            </a:pPr>
            <a:r>
              <a:rPr lang="en-US" sz="1200" kern="1200" dirty="0">
                <a:solidFill>
                  <a:schemeClr val="tx1"/>
                </a:solidFill>
                <a:latin typeface="+mn-lt"/>
                <a:ea typeface="+mn-ea"/>
                <a:cs typeface="+mn-cs"/>
              </a:rPr>
              <a:t>Partiality is not be fair - to show respect of persons.</a:t>
            </a:r>
          </a:p>
          <a:p>
            <a:pPr marL="1657350" lvl="3" indent="-285750">
              <a:buFont typeface="+mj-lt"/>
              <a:buAutoNum type="alphaLcPeriod"/>
            </a:pPr>
            <a:r>
              <a:rPr lang="en-US" sz="1200" kern="1200" dirty="0">
                <a:solidFill>
                  <a:schemeClr val="tx1"/>
                </a:solidFill>
                <a:latin typeface="+mn-lt"/>
                <a:ea typeface="+mn-ea"/>
                <a:cs typeface="+mn-cs"/>
              </a:rPr>
              <a:t>Condemn sin in one - approve same in another</a:t>
            </a:r>
          </a:p>
          <a:p>
            <a:pPr marL="1657350" lvl="3" indent="-285750">
              <a:buFont typeface="+mj-lt"/>
              <a:buAutoNum type="alphaLcPeriod"/>
            </a:pPr>
            <a:r>
              <a:rPr lang="en-US" sz="1200" kern="1200" dirty="0">
                <a:solidFill>
                  <a:schemeClr val="tx1"/>
                </a:solidFill>
                <a:latin typeface="+mn-lt"/>
                <a:ea typeface="+mn-ea"/>
                <a:cs typeface="+mn-cs"/>
              </a:rPr>
              <a:t>Actions based on prejudice (text)</a:t>
            </a:r>
          </a:p>
          <a:p>
            <a:pPr marL="1200150" lvl="2" indent="-285750">
              <a:buFont typeface="+mj-lt"/>
              <a:buAutoNum type="arabicPeriod"/>
            </a:pPr>
            <a:r>
              <a:rPr lang="en-US" sz="1200" kern="1200" dirty="0">
                <a:solidFill>
                  <a:schemeClr val="tx1"/>
                </a:solidFill>
                <a:latin typeface="+mn-lt"/>
                <a:ea typeface="+mn-ea"/>
                <a:cs typeface="+mn-cs"/>
              </a:rPr>
              <a:t>Not to be confused with kindness &amp; friendship toward some - not have toward others:</a:t>
            </a:r>
          </a:p>
          <a:p>
            <a:pPr marL="1657350" lvl="3" indent="-285750">
              <a:buFont typeface="+mj-lt"/>
              <a:buAutoNum type="alphaLcPeriod"/>
            </a:pPr>
            <a:r>
              <a:rPr lang="en-US" sz="1200" kern="1200" dirty="0">
                <a:solidFill>
                  <a:schemeClr val="tx1"/>
                </a:solidFill>
                <a:latin typeface="+mn-lt"/>
                <a:ea typeface="+mn-ea"/>
                <a:cs typeface="+mn-cs"/>
              </a:rPr>
              <a:t>Ex: Jesus’ friendship - John ...</a:t>
            </a:r>
          </a:p>
          <a:p>
            <a:pPr marL="1657350" lvl="3" indent="-285750">
              <a:buFont typeface="+mj-lt"/>
              <a:buAutoNum type="alphaLcPeriod"/>
            </a:pPr>
            <a:r>
              <a:rPr lang="en-US" sz="1200" kern="1200" dirty="0">
                <a:solidFill>
                  <a:schemeClr val="tx1"/>
                </a:solidFill>
                <a:latin typeface="+mn-lt"/>
                <a:ea typeface="+mn-ea"/>
                <a:cs typeface="+mn-cs"/>
              </a:rPr>
              <a:t>Did more with Peter, James &amp; John</a:t>
            </a:r>
          </a:p>
          <a:p>
            <a:pPr marL="1657350" lvl="3" indent="-285750">
              <a:buFont typeface="+mj-lt"/>
              <a:buAutoNum type="alphaLcPeriod"/>
            </a:pPr>
            <a:r>
              <a:rPr lang="en-US" sz="1200" kern="1200" dirty="0">
                <a:solidFill>
                  <a:schemeClr val="tx1"/>
                </a:solidFill>
                <a:latin typeface="+mn-lt"/>
                <a:ea typeface="+mn-ea"/>
                <a:cs typeface="+mn-cs"/>
              </a:rPr>
              <a:t>You may do for one - not for all (B-day gift - card - go to lunch)</a:t>
            </a:r>
          </a:p>
          <a:p>
            <a:pPr marL="1143000" lvl="2" indent="-228600">
              <a:buFont typeface="+mj-lt"/>
              <a:buNone/>
            </a:pPr>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DF3B10E-061F-40A3-AEF1-7CEDB687C1BA}"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AA3C328-00CB-4BA6-B729-473BDC78210C}" type="datetimeFigureOut">
              <a:rPr lang="en-US" smtClean="0"/>
              <a:pPr/>
              <a:t>9/4/2016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A3C328-00CB-4BA6-B729-473BDC78210C}" type="datetimeFigureOut">
              <a:rPr lang="en-US" smtClean="0"/>
              <a:pPr/>
              <a:t>9/4/2016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A3C328-00CB-4BA6-B729-473BDC78210C}" type="datetimeFigureOut">
              <a:rPr lang="en-US" smtClean="0"/>
              <a:pPr/>
              <a:t>9/4/2016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A3C328-00CB-4BA6-B729-473BDC78210C}" type="datetimeFigureOut">
              <a:rPr lang="en-US" smtClean="0"/>
              <a:pPr/>
              <a:t>9/4/2016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A3C328-00CB-4BA6-B729-473BDC78210C}" type="datetimeFigureOut">
              <a:rPr lang="en-US" smtClean="0"/>
              <a:pPr/>
              <a:t>9/4/2016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A3C328-00CB-4BA6-B729-473BDC78210C}" type="datetimeFigureOut">
              <a:rPr lang="en-US" smtClean="0"/>
              <a:pPr/>
              <a:t>9/4/2016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A3C328-00CB-4BA6-B729-473BDC78210C}" type="datetimeFigureOut">
              <a:rPr lang="en-US" smtClean="0"/>
              <a:pPr/>
              <a:t>9/4/2016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A3C328-00CB-4BA6-B729-473BDC78210C}" type="datetimeFigureOut">
              <a:rPr lang="en-US" smtClean="0"/>
              <a:pPr/>
              <a:t>9/4/2016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A3C328-00CB-4BA6-B729-473BDC78210C}" type="datetimeFigureOut">
              <a:rPr lang="en-US" smtClean="0"/>
              <a:pPr/>
              <a:t>9/4/2016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A3C328-00CB-4BA6-B729-473BDC78210C}" type="datetimeFigureOut">
              <a:rPr lang="en-US" smtClean="0"/>
              <a:pPr/>
              <a:t>9/4/2016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A3C328-00CB-4BA6-B729-473BDC78210C}" type="datetimeFigureOut">
              <a:rPr lang="en-US" smtClean="0"/>
              <a:pPr/>
              <a:t>9/4/2016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AA3C328-00CB-4BA6-B729-473BDC78210C}" type="datetimeFigureOut">
              <a:rPr lang="en-US" smtClean="0"/>
              <a:pPr/>
              <a:t>9/4/2016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A3C328-00CB-4BA6-B729-473BDC78210C}" type="datetimeFigureOut">
              <a:rPr lang="en-US" smtClean="0"/>
              <a:pPr/>
              <a:t>9/4/2016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A3C328-00CB-4BA6-B729-473BDC78210C}" type="datetimeFigureOut">
              <a:rPr lang="en-US" smtClean="0"/>
              <a:pPr/>
              <a:t>9/4/2016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A3C328-00CB-4BA6-B729-473BDC78210C}" type="datetimeFigureOut">
              <a:rPr lang="en-US" smtClean="0"/>
              <a:pPr/>
              <a:t>9/4/2016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A3C328-00CB-4BA6-B729-473BDC78210C}" type="datetimeFigureOut">
              <a:rPr lang="en-US" smtClean="0"/>
              <a:pPr/>
              <a:t>9/4/2016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A3C328-00CB-4BA6-B729-473BDC78210C}" type="datetimeFigureOut">
              <a:rPr lang="en-US" smtClean="0"/>
              <a:pPr/>
              <a:t>9/4/2016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A3C328-00CB-4BA6-B729-473BDC78210C}" type="datetimeFigureOut">
              <a:rPr lang="en-US" smtClean="0"/>
              <a:pPr/>
              <a:t>9/4/2016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A3C328-00CB-4BA6-B729-473BDC78210C}" type="datetimeFigureOut">
              <a:rPr lang="en-US" smtClean="0"/>
              <a:pPr/>
              <a:t>9/4/2016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A3C328-00CB-4BA6-B729-473BDC78210C}" type="datetimeFigureOut">
              <a:rPr lang="en-US" smtClean="0"/>
              <a:pPr/>
              <a:t>9/4/2016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A3C328-00CB-4BA6-B729-473BDC78210C}" type="datetimeFigureOut">
              <a:rPr lang="en-US" smtClean="0"/>
              <a:pPr/>
              <a:t>9/4/2016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A3C328-00CB-4BA6-B729-473BDC78210C}" type="datetimeFigureOut">
              <a:rPr lang="en-US" smtClean="0"/>
              <a:pPr/>
              <a:t>9/4/2016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AA3C328-00CB-4BA6-B729-473BDC78210C}" type="datetimeFigureOut">
              <a:rPr lang="en-US" smtClean="0"/>
              <a:pPr/>
              <a:t>9/4/2016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A3C328-00CB-4BA6-B729-473BDC78210C}" type="datetimeFigureOut">
              <a:rPr lang="en-US" smtClean="0"/>
              <a:pPr/>
              <a:t>9/4/2016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A3C328-00CB-4BA6-B729-473BDC78210C}" type="datetimeFigureOut">
              <a:rPr lang="en-US" smtClean="0"/>
              <a:pPr/>
              <a:t>9/4/2016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A3C328-00CB-4BA6-B729-473BDC78210C}" type="datetimeFigureOut">
              <a:rPr lang="en-US" smtClean="0"/>
              <a:pPr/>
              <a:t>9/4/2016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A3C328-00CB-4BA6-B729-473BDC78210C}" type="datetimeFigureOut">
              <a:rPr lang="en-US" smtClean="0"/>
              <a:pPr/>
              <a:t>9/4/2016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A3C328-00CB-4BA6-B729-473BDC78210C}" type="datetimeFigureOut">
              <a:rPr lang="en-US" smtClean="0"/>
              <a:pPr/>
              <a:t>9/4/2016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A3C328-00CB-4BA6-B729-473BDC78210C}" type="datetimeFigureOut">
              <a:rPr lang="en-US" smtClean="0"/>
              <a:pPr/>
              <a:t>9/4/2016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A3C328-00CB-4BA6-B729-473BDC78210C}" type="datetimeFigureOut">
              <a:rPr lang="en-US" smtClean="0"/>
              <a:pPr/>
              <a:t>9/4/2016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A3C328-00CB-4BA6-B729-473BDC78210C}" type="datetimeFigureOut">
              <a:rPr lang="en-US" smtClean="0"/>
              <a:pPr/>
              <a:t>9/4/2016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A3C328-00CB-4BA6-B729-473BDC78210C}" type="datetimeFigureOut">
              <a:rPr lang="en-US" smtClean="0"/>
              <a:pPr/>
              <a:t>9/4/2016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A3C328-00CB-4BA6-B729-473BDC78210C}" type="datetimeFigureOut">
              <a:rPr lang="en-US" smtClean="0"/>
              <a:pPr/>
              <a:t>9/4/2016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7746A-ED18-4CA9-8E79-1F4264839422}" type="slidenum">
              <a:rPr lang="en-US" smtClean="0"/>
              <a:pPr/>
              <a:t>‹#›</a:t>
            </a:fld>
            <a:endParaRPr lang="en-US"/>
          </a:p>
        </p:txBody>
      </p:sp>
    </p:spTree>
  </p:cSld>
  <p:clrMapOvr>
    <a:masterClrMapping/>
  </p:clrMapOvr>
  <p:transition spd="slow">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098" name="Group 2"/>
          <p:cNvGrpSpPr>
            <a:grpSpLocks/>
          </p:cNvGrpSpPr>
          <p:nvPr/>
        </p:nvGrpSpPr>
        <p:grpSpPr bwMode="auto">
          <a:xfrm>
            <a:off x="0" y="0"/>
            <a:ext cx="8872538" cy="6858000"/>
            <a:chOff x="0" y="0"/>
            <a:chExt cx="5589" cy="4320"/>
          </a:xfrm>
        </p:grpSpPr>
        <p:sp>
          <p:nvSpPr>
            <p:cNvPr id="4099" name="Rectangle 3" descr="Stationery"/>
            <p:cNvSpPr>
              <a:spLocks noChangeArrowheads="1"/>
            </p:cNvSpPr>
            <p:nvPr/>
          </p:nvSpPr>
          <p:spPr bwMode="white">
            <a:xfrm>
              <a:off x="336" y="150"/>
              <a:ext cx="5253" cy="4026"/>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pic>
          <p:nvPicPr>
            <p:cNvPr id="4100" name="Picture 4" descr="A:\minispi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ltGray">
            <a:xfrm>
              <a:off x="0" y="0"/>
              <a:ext cx="670" cy="4320"/>
            </a:xfrm>
            <a:prstGeom prst="rect">
              <a:avLst/>
            </a:prstGeom>
            <a:noFill/>
            <a:extLst>
              <a:ext uri="{909E8E84-426E-40DD-AFC4-6F175D3DCCD1}">
                <a14:hiddenFill xmlns:a14="http://schemas.microsoft.com/office/drawing/2010/main">
                  <a:solidFill>
                    <a:srgbClr val="FFFFFF"/>
                  </a:solidFill>
                </a14:hiddenFill>
              </a:ext>
            </a:extLst>
          </p:spPr>
        </p:pic>
      </p:grpSp>
      <p:sp>
        <p:nvSpPr>
          <p:cNvPr id="4101" name="Rectangle 5"/>
          <p:cNvSpPr>
            <a:spLocks noGrp="1" noChangeArrowheads="1"/>
          </p:cNvSpPr>
          <p:nvPr>
            <p:ph type="ctrTitle"/>
          </p:nvPr>
        </p:nvSpPr>
        <p:spPr>
          <a:xfrm>
            <a:off x="962025" y="1925638"/>
            <a:ext cx="7772400" cy="1143000"/>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a:lvl1pPr>
          </a:lstStyle>
          <a:p>
            <a:pPr lvl="0"/>
            <a:r>
              <a:rPr lang="en-US" altLang="en-US" noProof="0"/>
              <a:t>Click to edit Master title style</a:t>
            </a:r>
          </a:p>
        </p:txBody>
      </p:sp>
      <p:sp>
        <p:nvSpPr>
          <p:cNvPr id="4102" name="Rectangle 6"/>
          <p:cNvSpPr>
            <a:spLocks noGrp="1" noChangeArrowheads="1"/>
          </p:cNvSpPr>
          <p:nvPr>
            <p:ph type="subTitle" idx="1"/>
          </p:nvPr>
        </p:nvSpPr>
        <p:spPr>
          <a:xfrm>
            <a:off x="1647825" y="3738563"/>
            <a:ext cx="6400800" cy="1752600"/>
          </a:xfrm>
        </p:spPr>
        <p:txBody>
          <a:bodyPr/>
          <a:lstStyle>
            <a:lvl1pPr marL="0" indent="0" algn="ctr">
              <a:buFont typeface="Monotype Sorts" pitchFamily="2" charset="2"/>
              <a:buNone/>
              <a:defRPr>
                <a:solidFill>
                  <a:schemeClr val="bg2"/>
                </a:solidFill>
              </a:defRPr>
            </a:lvl1pPr>
          </a:lstStyle>
          <a:p>
            <a:pPr lvl="0"/>
            <a:r>
              <a:rPr lang="en-US" altLang="en-US" noProof="0"/>
              <a:t>Click to edit Master subtitle style</a:t>
            </a:r>
          </a:p>
        </p:txBody>
      </p:sp>
      <p:sp>
        <p:nvSpPr>
          <p:cNvPr id="4103" name="Rectangle 7"/>
          <p:cNvSpPr>
            <a:spLocks noGrp="1" noChangeArrowheads="1"/>
          </p:cNvSpPr>
          <p:nvPr>
            <p:ph type="dt" sz="half" idx="2"/>
          </p:nvPr>
        </p:nvSpPr>
        <p:spPr>
          <a:xfrm>
            <a:off x="962025" y="6100763"/>
            <a:ext cx="1905000" cy="457200"/>
          </a:xfrm>
        </p:spPr>
        <p:txBody>
          <a:bodyPr/>
          <a:lstStyle>
            <a:lvl1pPr>
              <a:defRPr>
                <a:solidFill>
                  <a:srgbClr val="A08366"/>
                </a:solidFill>
              </a:defRPr>
            </a:lvl1pPr>
          </a:lstStyle>
          <a:p>
            <a:endParaRPr lang="en-US" altLang="en-US"/>
          </a:p>
        </p:txBody>
      </p:sp>
      <p:sp>
        <p:nvSpPr>
          <p:cNvPr id="4104" name="Rectangle 8"/>
          <p:cNvSpPr>
            <a:spLocks noGrp="1" noChangeArrowheads="1"/>
          </p:cNvSpPr>
          <p:nvPr>
            <p:ph type="ftr" sz="quarter" idx="3"/>
          </p:nvPr>
        </p:nvSpPr>
        <p:spPr>
          <a:xfrm>
            <a:off x="3400425" y="6100763"/>
            <a:ext cx="2895600" cy="457200"/>
          </a:xfrm>
        </p:spPr>
        <p:txBody>
          <a:bodyPr/>
          <a:lstStyle>
            <a:lvl1pPr>
              <a:defRPr>
                <a:solidFill>
                  <a:srgbClr val="A08366"/>
                </a:solidFill>
              </a:defRPr>
            </a:lvl1pPr>
          </a:lstStyle>
          <a:p>
            <a:endParaRPr lang="en-US" altLang="en-US"/>
          </a:p>
        </p:txBody>
      </p:sp>
      <p:sp>
        <p:nvSpPr>
          <p:cNvPr id="4105" name="Rectangle 9"/>
          <p:cNvSpPr>
            <a:spLocks noGrp="1" noChangeArrowheads="1"/>
          </p:cNvSpPr>
          <p:nvPr>
            <p:ph type="sldNum" sz="quarter" idx="4"/>
          </p:nvPr>
        </p:nvSpPr>
        <p:spPr>
          <a:xfrm>
            <a:off x="6829425" y="6100763"/>
            <a:ext cx="1905000" cy="457200"/>
          </a:xfrm>
        </p:spPr>
        <p:txBody>
          <a:bodyPr/>
          <a:lstStyle>
            <a:lvl1pPr>
              <a:defRPr>
                <a:solidFill>
                  <a:srgbClr val="A08366"/>
                </a:solidFill>
              </a:defRPr>
            </a:lvl1pPr>
          </a:lstStyle>
          <a:p>
            <a:fld id="{9178092B-3669-412C-B5EA-C56DD6A8CB24}" type="slidenum">
              <a:rPr lang="en-US" altLang="en-US"/>
              <a:pPr/>
              <a:t>‹#›</a:t>
            </a:fld>
            <a:endParaRPr lang="en-US" altLang="en-US"/>
          </a:p>
        </p:txBody>
      </p:sp>
    </p:spTree>
    <p:extLst>
      <p:ext uri="{BB962C8B-B14F-4D97-AF65-F5344CB8AC3E}">
        <p14:creationId xmlns:p14="http://schemas.microsoft.com/office/powerpoint/2010/main" val="1684594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37AAFF7-2EFE-4AFC-BA28-896FE0C8F715}" type="slidenum">
              <a:rPr lang="en-US" altLang="en-US"/>
              <a:pPr/>
              <a:t>‹#›</a:t>
            </a:fld>
            <a:endParaRPr lang="en-US" altLang="en-US"/>
          </a:p>
        </p:txBody>
      </p:sp>
    </p:spTree>
    <p:extLst>
      <p:ext uri="{BB962C8B-B14F-4D97-AF65-F5344CB8AC3E}">
        <p14:creationId xmlns:p14="http://schemas.microsoft.com/office/powerpoint/2010/main" val="38439612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99C3513-01C6-48ED-8B06-A03C688BC39F}" type="slidenum">
              <a:rPr lang="en-US" altLang="en-US"/>
              <a:pPr/>
              <a:t>‹#›</a:t>
            </a:fld>
            <a:endParaRPr lang="en-US" altLang="en-US"/>
          </a:p>
        </p:txBody>
      </p:sp>
    </p:spTree>
    <p:extLst>
      <p:ext uri="{BB962C8B-B14F-4D97-AF65-F5344CB8AC3E}">
        <p14:creationId xmlns:p14="http://schemas.microsoft.com/office/powerpoint/2010/main" val="373478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90600" y="18288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53000" y="18288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19FE59A-2172-4443-8C8A-BDC33FB5A17C}" type="slidenum">
              <a:rPr lang="en-US" altLang="en-US"/>
              <a:pPr/>
              <a:t>‹#›</a:t>
            </a:fld>
            <a:endParaRPr lang="en-US" altLang="en-US"/>
          </a:p>
        </p:txBody>
      </p:sp>
    </p:spTree>
    <p:extLst>
      <p:ext uri="{BB962C8B-B14F-4D97-AF65-F5344CB8AC3E}">
        <p14:creationId xmlns:p14="http://schemas.microsoft.com/office/powerpoint/2010/main" val="2954605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96C7F53B-E1C9-44C7-BA2D-D8390C91E275}" type="slidenum">
              <a:rPr lang="en-US" altLang="en-US"/>
              <a:pPr/>
              <a:t>‹#›</a:t>
            </a:fld>
            <a:endParaRPr lang="en-US" altLang="en-US"/>
          </a:p>
        </p:txBody>
      </p:sp>
    </p:spTree>
    <p:extLst>
      <p:ext uri="{BB962C8B-B14F-4D97-AF65-F5344CB8AC3E}">
        <p14:creationId xmlns:p14="http://schemas.microsoft.com/office/powerpoint/2010/main" val="3677625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A9DF2075-ED66-43BF-889F-3D54B62EECAA}" type="slidenum">
              <a:rPr lang="en-US" altLang="en-US"/>
              <a:pPr/>
              <a:t>‹#›</a:t>
            </a:fld>
            <a:endParaRPr lang="en-US" altLang="en-US"/>
          </a:p>
        </p:txBody>
      </p:sp>
    </p:spTree>
    <p:extLst>
      <p:ext uri="{BB962C8B-B14F-4D97-AF65-F5344CB8AC3E}">
        <p14:creationId xmlns:p14="http://schemas.microsoft.com/office/powerpoint/2010/main" val="24812408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85133C66-7388-4777-84D0-FFD72CEBAEAF}" type="slidenum">
              <a:rPr lang="en-US" altLang="en-US"/>
              <a:pPr/>
              <a:t>‹#›</a:t>
            </a:fld>
            <a:endParaRPr lang="en-US" altLang="en-US"/>
          </a:p>
        </p:txBody>
      </p:sp>
    </p:spTree>
    <p:extLst>
      <p:ext uri="{BB962C8B-B14F-4D97-AF65-F5344CB8AC3E}">
        <p14:creationId xmlns:p14="http://schemas.microsoft.com/office/powerpoint/2010/main" val="40451904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ADE1485-C9FA-4500-8762-7BFF59C8F240}" type="slidenum">
              <a:rPr lang="en-US" altLang="en-US"/>
              <a:pPr/>
              <a:t>‹#›</a:t>
            </a:fld>
            <a:endParaRPr lang="en-US" altLang="en-US"/>
          </a:p>
        </p:txBody>
      </p:sp>
    </p:spTree>
    <p:extLst>
      <p:ext uri="{BB962C8B-B14F-4D97-AF65-F5344CB8AC3E}">
        <p14:creationId xmlns:p14="http://schemas.microsoft.com/office/powerpoint/2010/main" val="15870357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84D074C2-4A38-43EC-B8F5-44419381962B}" type="slidenum">
              <a:rPr lang="en-US" altLang="en-US"/>
              <a:pPr/>
              <a:t>‹#›</a:t>
            </a:fld>
            <a:endParaRPr lang="en-US" altLang="en-US"/>
          </a:p>
        </p:txBody>
      </p:sp>
    </p:spTree>
    <p:extLst>
      <p:ext uri="{BB962C8B-B14F-4D97-AF65-F5344CB8AC3E}">
        <p14:creationId xmlns:p14="http://schemas.microsoft.com/office/powerpoint/2010/main" val="6691408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B9C3ED6-2D8A-4EFC-ABC8-D8DCDBE9BCC3}" type="slidenum">
              <a:rPr lang="en-US" altLang="en-US"/>
              <a:pPr/>
              <a:t>‹#›</a:t>
            </a:fld>
            <a:endParaRPr lang="en-US" altLang="en-US"/>
          </a:p>
        </p:txBody>
      </p:sp>
    </p:spTree>
    <p:extLst>
      <p:ext uri="{BB962C8B-B14F-4D97-AF65-F5344CB8AC3E}">
        <p14:creationId xmlns:p14="http://schemas.microsoft.com/office/powerpoint/2010/main" val="1577351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4572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90600" y="457200"/>
            <a:ext cx="567690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8704C0A-8D8F-4F8F-A778-38C857C334A0}" type="slidenum">
              <a:rPr lang="en-US" altLang="en-US"/>
              <a:pPr/>
              <a:t>‹#›</a:t>
            </a:fld>
            <a:endParaRPr lang="en-US" altLang="en-US"/>
          </a:p>
        </p:txBody>
      </p:sp>
    </p:spTree>
    <p:extLst>
      <p:ext uri="{BB962C8B-B14F-4D97-AF65-F5344CB8AC3E}">
        <p14:creationId xmlns:p14="http://schemas.microsoft.com/office/powerpoint/2010/main" val="1194832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8872538" cy="6858000"/>
            <a:chOff x="0" y="0"/>
            <a:chExt cx="5589" cy="4320"/>
          </a:xfrm>
        </p:grpSpPr>
        <p:sp>
          <p:nvSpPr>
            <p:cNvPr id="5" name="Rectangle 3" descr="Stationery"/>
            <p:cNvSpPr>
              <a:spLocks noChangeArrowheads="1"/>
            </p:cNvSpPr>
            <p:nvPr/>
          </p:nvSpPr>
          <p:spPr bwMode="white">
            <a:xfrm>
              <a:off x="336" y="150"/>
              <a:ext cx="5253" cy="4026"/>
            </a:xfrm>
            <a:prstGeom prst="rect">
              <a:avLst/>
            </a:prstGeom>
            <a:blipFill dpi="0" rotWithShape="0">
              <a:blip r:embed="rId2" cstate="print"/>
              <a:srcRect/>
              <a:tile tx="0" ty="0" sx="100000" sy="100000" flip="none" algn="tl"/>
            </a:blipFill>
            <a:ln w="9525">
              <a:noFill/>
              <a:miter lim="800000"/>
              <a:headEnd/>
              <a:tailEnd/>
            </a:ln>
          </p:spPr>
          <p:txBody>
            <a:bodyPr wrap="none" anchor="ctr"/>
            <a:lstStyle/>
            <a:p>
              <a:pPr>
                <a:defRPr/>
              </a:pPr>
              <a:endParaRPr lang="en-US">
                <a:solidFill>
                  <a:srgbClr val="402000"/>
                </a:solidFill>
                <a:latin typeface="Times New Roman" charset="0"/>
              </a:endParaRPr>
            </a:p>
          </p:txBody>
        </p:sp>
        <p:pic>
          <p:nvPicPr>
            <p:cNvPr id="6" name="Picture 4" descr="A:\minispir.GIF"/>
            <p:cNvPicPr>
              <a:picLocks noChangeAspect="1" noChangeArrowheads="1"/>
            </p:cNvPicPr>
            <p:nvPr/>
          </p:nvPicPr>
          <p:blipFill>
            <a:blip r:embed="rId3" cstate="print"/>
            <a:srcRect/>
            <a:stretch>
              <a:fillRect/>
            </a:stretch>
          </p:blipFill>
          <p:spPr bwMode="ltGray">
            <a:xfrm>
              <a:off x="0" y="0"/>
              <a:ext cx="670" cy="4320"/>
            </a:xfrm>
            <a:prstGeom prst="rect">
              <a:avLst/>
            </a:prstGeom>
            <a:noFill/>
            <a:ln w="9525">
              <a:noFill/>
              <a:miter lim="800000"/>
              <a:headEnd/>
              <a:tailEnd/>
            </a:ln>
          </p:spPr>
        </p:pic>
      </p:grpSp>
      <p:sp>
        <p:nvSpPr>
          <p:cNvPr id="4101" name="Rectangle 5"/>
          <p:cNvSpPr>
            <a:spLocks noGrp="1" noChangeArrowheads="1"/>
          </p:cNvSpPr>
          <p:nvPr>
            <p:ph type="ctrTitle"/>
          </p:nvPr>
        </p:nvSpPr>
        <p:spPr>
          <a:xfrm>
            <a:off x="962025" y="1925638"/>
            <a:ext cx="7772400" cy="1143000"/>
          </a:xfrm>
        </p:spPr>
        <p:txBody>
          <a:bodyPr/>
          <a:lstStyle>
            <a:lvl1pPr algn="ctr">
              <a:defRPr/>
            </a:lvl1pPr>
          </a:lstStyle>
          <a:p>
            <a:r>
              <a:rPr lang="en-US"/>
              <a:t>Click to edit Master title style</a:t>
            </a:r>
          </a:p>
        </p:txBody>
      </p:sp>
      <p:sp>
        <p:nvSpPr>
          <p:cNvPr id="4102" name="Rectangle 6"/>
          <p:cNvSpPr>
            <a:spLocks noGrp="1" noChangeArrowheads="1"/>
          </p:cNvSpPr>
          <p:nvPr>
            <p:ph type="subTitle" idx="1"/>
          </p:nvPr>
        </p:nvSpPr>
        <p:spPr>
          <a:xfrm>
            <a:off x="1647825" y="3738563"/>
            <a:ext cx="6400800" cy="1752600"/>
          </a:xfrm>
        </p:spPr>
        <p:txBody>
          <a:bodyPr/>
          <a:lstStyle>
            <a:lvl1pPr marL="0" indent="0" algn="ctr">
              <a:buFont typeface="Monotype Sorts" pitchFamily="2" charset="2"/>
              <a:buNone/>
              <a:defRPr>
                <a:solidFill>
                  <a:schemeClr val="bg2"/>
                </a:solidFill>
              </a:defRPr>
            </a:lvl1pPr>
          </a:lstStyle>
          <a:p>
            <a:r>
              <a:rPr lang="en-US"/>
              <a:t>Click to edit Master subtitle style</a:t>
            </a:r>
          </a:p>
        </p:txBody>
      </p:sp>
      <p:sp>
        <p:nvSpPr>
          <p:cNvPr id="7" name="Rectangle 7"/>
          <p:cNvSpPr>
            <a:spLocks noGrp="1" noChangeArrowheads="1"/>
          </p:cNvSpPr>
          <p:nvPr>
            <p:ph type="dt" sz="half" idx="10"/>
          </p:nvPr>
        </p:nvSpPr>
        <p:spPr>
          <a:xfrm>
            <a:off x="962025" y="6100763"/>
            <a:ext cx="1905000" cy="457200"/>
          </a:xfrm>
        </p:spPr>
        <p:txBody>
          <a:bodyPr/>
          <a:lstStyle>
            <a:lvl1pPr>
              <a:defRPr>
                <a:solidFill>
                  <a:srgbClr val="A08366"/>
                </a:solidFill>
              </a:defRPr>
            </a:lvl1pPr>
          </a:lstStyle>
          <a:p>
            <a:pPr>
              <a:defRPr/>
            </a:pPr>
            <a:endParaRPr lang="en-US"/>
          </a:p>
        </p:txBody>
      </p:sp>
      <p:sp>
        <p:nvSpPr>
          <p:cNvPr id="8" name="Rectangle 8"/>
          <p:cNvSpPr>
            <a:spLocks noGrp="1" noChangeArrowheads="1"/>
          </p:cNvSpPr>
          <p:nvPr>
            <p:ph type="ftr" sz="quarter" idx="11"/>
          </p:nvPr>
        </p:nvSpPr>
        <p:spPr>
          <a:xfrm>
            <a:off x="3400425" y="6100763"/>
            <a:ext cx="2895600" cy="457200"/>
          </a:xfrm>
        </p:spPr>
        <p:txBody>
          <a:bodyPr/>
          <a:lstStyle>
            <a:lvl1pPr>
              <a:defRPr>
                <a:solidFill>
                  <a:srgbClr val="A08366"/>
                </a:solidFill>
              </a:defRPr>
            </a:lvl1pPr>
          </a:lstStyle>
          <a:p>
            <a:pPr>
              <a:defRPr/>
            </a:pPr>
            <a:endParaRPr lang="en-US"/>
          </a:p>
        </p:txBody>
      </p:sp>
      <p:sp>
        <p:nvSpPr>
          <p:cNvPr id="9" name="Rectangle 9"/>
          <p:cNvSpPr>
            <a:spLocks noGrp="1" noChangeArrowheads="1"/>
          </p:cNvSpPr>
          <p:nvPr>
            <p:ph type="sldNum" sz="quarter" idx="12"/>
          </p:nvPr>
        </p:nvSpPr>
        <p:spPr>
          <a:xfrm>
            <a:off x="6829425" y="6100763"/>
            <a:ext cx="1905000" cy="457200"/>
          </a:xfrm>
        </p:spPr>
        <p:txBody>
          <a:bodyPr/>
          <a:lstStyle>
            <a:lvl1pPr>
              <a:defRPr>
                <a:solidFill>
                  <a:srgbClr val="A08366"/>
                </a:solidFill>
              </a:defRPr>
            </a:lvl1pPr>
          </a:lstStyle>
          <a:p>
            <a:pPr>
              <a:defRPr/>
            </a:pPr>
            <a:fld id="{67290924-5F51-4ADA-ACDF-5EAAD2058DE2}" type="slidenum">
              <a:rPr lang="en-US"/>
              <a:pPr>
                <a:defRPr/>
              </a:pPr>
              <a:t>‹#›</a:t>
            </a:fld>
            <a:endParaRPr lang="en-US"/>
          </a:p>
        </p:txBody>
      </p:sp>
    </p:spTree>
    <p:extLst>
      <p:ext uri="{BB962C8B-B14F-4D97-AF65-F5344CB8AC3E}">
        <p14:creationId xmlns:p14="http://schemas.microsoft.com/office/powerpoint/2010/main" val="1743889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solidFill>
                <a:srgbClr val="A08366"/>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A08366"/>
              </a:solidFill>
            </a:endParaRPr>
          </a:p>
        </p:txBody>
      </p:sp>
      <p:sp>
        <p:nvSpPr>
          <p:cNvPr id="6" name="Rectangle 10"/>
          <p:cNvSpPr>
            <a:spLocks noGrp="1" noChangeArrowheads="1"/>
          </p:cNvSpPr>
          <p:nvPr>
            <p:ph type="sldNum" sz="quarter" idx="12"/>
          </p:nvPr>
        </p:nvSpPr>
        <p:spPr>
          <a:ln/>
        </p:spPr>
        <p:txBody>
          <a:bodyPr/>
          <a:lstStyle>
            <a:lvl1pPr>
              <a:defRPr/>
            </a:lvl1pPr>
          </a:lstStyle>
          <a:p>
            <a:pPr>
              <a:defRPr/>
            </a:pPr>
            <a:fld id="{859A088A-0B84-49D7-BB48-528C9B5B0DF5}" type="slidenum">
              <a:rPr lang="en-US">
                <a:solidFill>
                  <a:srgbClr val="A08366"/>
                </a:solidFill>
              </a:rPr>
              <a:pPr>
                <a:defRPr/>
              </a:pPr>
              <a:t>‹#›</a:t>
            </a:fld>
            <a:endParaRPr lang="en-US">
              <a:solidFill>
                <a:srgbClr val="A08366"/>
              </a:solidFill>
            </a:endParaRPr>
          </a:p>
        </p:txBody>
      </p:sp>
    </p:spTree>
    <p:extLst>
      <p:ext uri="{BB962C8B-B14F-4D97-AF65-F5344CB8AC3E}">
        <p14:creationId xmlns:p14="http://schemas.microsoft.com/office/powerpoint/2010/main" val="39059137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solidFill>
                <a:srgbClr val="A08366"/>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A08366"/>
              </a:solidFill>
            </a:endParaRPr>
          </a:p>
        </p:txBody>
      </p:sp>
      <p:sp>
        <p:nvSpPr>
          <p:cNvPr id="6" name="Rectangle 10"/>
          <p:cNvSpPr>
            <a:spLocks noGrp="1" noChangeArrowheads="1"/>
          </p:cNvSpPr>
          <p:nvPr>
            <p:ph type="sldNum" sz="quarter" idx="12"/>
          </p:nvPr>
        </p:nvSpPr>
        <p:spPr>
          <a:ln/>
        </p:spPr>
        <p:txBody>
          <a:bodyPr/>
          <a:lstStyle>
            <a:lvl1pPr>
              <a:defRPr/>
            </a:lvl1pPr>
          </a:lstStyle>
          <a:p>
            <a:pPr>
              <a:defRPr/>
            </a:pPr>
            <a:fld id="{66580050-E9AE-4B06-9DFC-74A6C636A772}" type="slidenum">
              <a:rPr lang="en-US">
                <a:solidFill>
                  <a:srgbClr val="A08366"/>
                </a:solidFill>
              </a:rPr>
              <a:pPr>
                <a:defRPr/>
              </a:pPr>
              <a:t>‹#›</a:t>
            </a:fld>
            <a:endParaRPr lang="en-US">
              <a:solidFill>
                <a:srgbClr val="A08366"/>
              </a:solidFill>
            </a:endParaRPr>
          </a:p>
        </p:txBody>
      </p:sp>
    </p:spTree>
    <p:extLst>
      <p:ext uri="{BB962C8B-B14F-4D97-AF65-F5344CB8AC3E}">
        <p14:creationId xmlns:p14="http://schemas.microsoft.com/office/powerpoint/2010/main" val="24249112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906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530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dt" sz="half" idx="10"/>
          </p:nvPr>
        </p:nvSpPr>
        <p:spPr>
          <a:ln/>
        </p:spPr>
        <p:txBody>
          <a:bodyPr/>
          <a:lstStyle>
            <a:lvl1pPr>
              <a:defRPr/>
            </a:lvl1pPr>
          </a:lstStyle>
          <a:p>
            <a:pPr>
              <a:defRPr/>
            </a:pPr>
            <a:endParaRPr lang="en-US">
              <a:solidFill>
                <a:srgbClr val="A08366"/>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A08366"/>
              </a:solidFill>
            </a:endParaRPr>
          </a:p>
        </p:txBody>
      </p:sp>
      <p:sp>
        <p:nvSpPr>
          <p:cNvPr id="7" name="Rectangle 10"/>
          <p:cNvSpPr>
            <a:spLocks noGrp="1" noChangeArrowheads="1"/>
          </p:cNvSpPr>
          <p:nvPr>
            <p:ph type="sldNum" sz="quarter" idx="12"/>
          </p:nvPr>
        </p:nvSpPr>
        <p:spPr>
          <a:ln/>
        </p:spPr>
        <p:txBody>
          <a:bodyPr/>
          <a:lstStyle>
            <a:lvl1pPr>
              <a:defRPr/>
            </a:lvl1pPr>
          </a:lstStyle>
          <a:p>
            <a:pPr>
              <a:defRPr/>
            </a:pPr>
            <a:fld id="{95F3EB88-4BDB-43EB-8603-116F7554869A}" type="slidenum">
              <a:rPr lang="en-US">
                <a:solidFill>
                  <a:srgbClr val="A08366"/>
                </a:solidFill>
              </a:rPr>
              <a:pPr>
                <a:defRPr/>
              </a:pPr>
              <a:t>‹#›</a:t>
            </a:fld>
            <a:endParaRPr lang="en-US">
              <a:solidFill>
                <a:srgbClr val="A08366"/>
              </a:solidFill>
            </a:endParaRPr>
          </a:p>
        </p:txBody>
      </p:sp>
    </p:spTree>
    <p:extLst>
      <p:ext uri="{BB962C8B-B14F-4D97-AF65-F5344CB8AC3E}">
        <p14:creationId xmlns:p14="http://schemas.microsoft.com/office/powerpoint/2010/main" val="21766015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p:cNvSpPr>
            <a:spLocks noGrp="1" noChangeArrowheads="1"/>
          </p:cNvSpPr>
          <p:nvPr>
            <p:ph type="dt" sz="half" idx="10"/>
          </p:nvPr>
        </p:nvSpPr>
        <p:spPr>
          <a:ln/>
        </p:spPr>
        <p:txBody>
          <a:bodyPr/>
          <a:lstStyle>
            <a:lvl1pPr>
              <a:defRPr/>
            </a:lvl1pPr>
          </a:lstStyle>
          <a:p>
            <a:pPr>
              <a:defRPr/>
            </a:pPr>
            <a:endParaRPr lang="en-US">
              <a:solidFill>
                <a:srgbClr val="A08366"/>
              </a:solidFill>
            </a:endParaRPr>
          </a:p>
        </p:txBody>
      </p:sp>
      <p:sp>
        <p:nvSpPr>
          <p:cNvPr id="8" name="Rectangle 9"/>
          <p:cNvSpPr>
            <a:spLocks noGrp="1" noChangeArrowheads="1"/>
          </p:cNvSpPr>
          <p:nvPr>
            <p:ph type="ftr" sz="quarter" idx="11"/>
          </p:nvPr>
        </p:nvSpPr>
        <p:spPr>
          <a:ln/>
        </p:spPr>
        <p:txBody>
          <a:bodyPr/>
          <a:lstStyle>
            <a:lvl1pPr>
              <a:defRPr/>
            </a:lvl1pPr>
          </a:lstStyle>
          <a:p>
            <a:pPr>
              <a:defRPr/>
            </a:pPr>
            <a:endParaRPr lang="en-US">
              <a:solidFill>
                <a:srgbClr val="A08366"/>
              </a:solidFill>
            </a:endParaRPr>
          </a:p>
        </p:txBody>
      </p:sp>
      <p:sp>
        <p:nvSpPr>
          <p:cNvPr id="9" name="Rectangle 10"/>
          <p:cNvSpPr>
            <a:spLocks noGrp="1" noChangeArrowheads="1"/>
          </p:cNvSpPr>
          <p:nvPr>
            <p:ph type="sldNum" sz="quarter" idx="12"/>
          </p:nvPr>
        </p:nvSpPr>
        <p:spPr>
          <a:ln/>
        </p:spPr>
        <p:txBody>
          <a:bodyPr/>
          <a:lstStyle>
            <a:lvl1pPr>
              <a:defRPr/>
            </a:lvl1pPr>
          </a:lstStyle>
          <a:p>
            <a:pPr>
              <a:defRPr/>
            </a:pPr>
            <a:fld id="{45F5A7EE-8382-4DF3-8B6E-E1BE82CA2051}" type="slidenum">
              <a:rPr lang="en-US">
                <a:solidFill>
                  <a:srgbClr val="A08366"/>
                </a:solidFill>
              </a:rPr>
              <a:pPr>
                <a:defRPr/>
              </a:pPr>
              <a:t>‹#›</a:t>
            </a:fld>
            <a:endParaRPr lang="en-US">
              <a:solidFill>
                <a:srgbClr val="A08366"/>
              </a:solidFill>
            </a:endParaRPr>
          </a:p>
        </p:txBody>
      </p:sp>
    </p:spTree>
    <p:extLst>
      <p:ext uri="{BB962C8B-B14F-4D97-AF65-F5344CB8AC3E}">
        <p14:creationId xmlns:p14="http://schemas.microsoft.com/office/powerpoint/2010/main" val="26906215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p:cNvSpPr>
            <a:spLocks noGrp="1" noChangeArrowheads="1"/>
          </p:cNvSpPr>
          <p:nvPr>
            <p:ph type="dt" sz="half" idx="10"/>
          </p:nvPr>
        </p:nvSpPr>
        <p:spPr>
          <a:ln/>
        </p:spPr>
        <p:txBody>
          <a:bodyPr/>
          <a:lstStyle>
            <a:lvl1pPr>
              <a:defRPr/>
            </a:lvl1pPr>
          </a:lstStyle>
          <a:p>
            <a:pPr>
              <a:defRPr/>
            </a:pPr>
            <a:endParaRPr lang="en-US">
              <a:solidFill>
                <a:srgbClr val="A08366"/>
              </a:solidFill>
            </a:endParaRPr>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A08366"/>
              </a:solidFill>
            </a:endParaRPr>
          </a:p>
        </p:txBody>
      </p:sp>
      <p:sp>
        <p:nvSpPr>
          <p:cNvPr id="5" name="Rectangle 10"/>
          <p:cNvSpPr>
            <a:spLocks noGrp="1" noChangeArrowheads="1"/>
          </p:cNvSpPr>
          <p:nvPr>
            <p:ph type="sldNum" sz="quarter" idx="12"/>
          </p:nvPr>
        </p:nvSpPr>
        <p:spPr>
          <a:ln/>
        </p:spPr>
        <p:txBody>
          <a:bodyPr/>
          <a:lstStyle>
            <a:lvl1pPr>
              <a:defRPr/>
            </a:lvl1pPr>
          </a:lstStyle>
          <a:p>
            <a:pPr>
              <a:defRPr/>
            </a:pPr>
            <a:fld id="{8703C886-726C-4A24-8469-DDB6D0152BCD}" type="slidenum">
              <a:rPr lang="en-US">
                <a:solidFill>
                  <a:srgbClr val="A08366"/>
                </a:solidFill>
              </a:rPr>
              <a:pPr>
                <a:defRPr/>
              </a:pPr>
              <a:t>‹#›</a:t>
            </a:fld>
            <a:endParaRPr lang="en-US">
              <a:solidFill>
                <a:srgbClr val="A08366"/>
              </a:solidFill>
            </a:endParaRPr>
          </a:p>
        </p:txBody>
      </p:sp>
    </p:spTree>
    <p:extLst>
      <p:ext uri="{BB962C8B-B14F-4D97-AF65-F5344CB8AC3E}">
        <p14:creationId xmlns:p14="http://schemas.microsoft.com/office/powerpoint/2010/main" val="3811221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solidFill>
                <a:srgbClr val="A08366"/>
              </a:solidFill>
            </a:endParaRPr>
          </a:p>
        </p:txBody>
      </p:sp>
      <p:sp>
        <p:nvSpPr>
          <p:cNvPr id="3" name="Rectangle 9"/>
          <p:cNvSpPr>
            <a:spLocks noGrp="1" noChangeArrowheads="1"/>
          </p:cNvSpPr>
          <p:nvPr>
            <p:ph type="ftr" sz="quarter" idx="11"/>
          </p:nvPr>
        </p:nvSpPr>
        <p:spPr>
          <a:ln/>
        </p:spPr>
        <p:txBody>
          <a:bodyPr/>
          <a:lstStyle>
            <a:lvl1pPr>
              <a:defRPr/>
            </a:lvl1pPr>
          </a:lstStyle>
          <a:p>
            <a:pPr>
              <a:defRPr/>
            </a:pPr>
            <a:endParaRPr lang="en-US">
              <a:solidFill>
                <a:srgbClr val="A08366"/>
              </a:solidFill>
            </a:endParaRPr>
          </a:p>
        </p:txBody>
      </p:sp>
      <p:sp>
        <p:nvSpPr>
          <p:cNvPr id="4" name="Rectangle 10"/>
          <p:cNvSpPr>
            <a:spLocks noGrp="1" noChangeArrowheads="1"/>
          </p:cNvSpPr>
          <p:nvPr>
            <p:ph type="sldNum" sz="quarter" idx="12"/>
          </p:nvPr>
        </p:nvSpPr>
        <p:spPr>
          <a:ln/>
        </p:spPr>
        <p:txBody>
          <a:bodyPr/>
          <a:lstStyle>
            <a:lvl1pPr>
              <a:defRPr/>
            </a:lvl1pPr>
          </a:lstStyle>
          <a:p>
            <a:pPr>
              <a:defRPr/>
            </a:pPr>
            <a:fld id="{27845E0A-C45E-40F5-8BB9-B74AD1D2067F}" type="slidenum">
              <a:rPr lang="en-US">
                <a:solidFill>
                  <a:srgbClr val="A08366"/>
                </a:solidFill>
              </a:rPr>
              <a:pPr>
                <a:defRPr/>
              </a:pPr>
              <a:t>‹#›</a:t>
            </a:fld>
            <a:endParaRPr lang="en-US">
              <a:solidFill>
                <a:srgbClr val="A08366"/>
              </a:solidFill>
            </a:endParaRPr>
          </a:p>
        </p:txBody>
      </p:sp>
    </p:spTree>
    <p:extLst>
      <p:ext uri="{BB962C8B-B14F-4D97-AF65-F5344CB8AC3E}">
        <p14:creationId xmlns:p14="http://schemas.microsoft.com/office/powerpoint/2010/main" val="1905207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solidFill>
                <a:srgbClr val="A08366"/>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A08366"/>
              </a:solidFill>
            </a:endParaRPr>
          </a:p>
        </p:txBody>
      </p:sp>
      <p:sp>
        <p:nvSpPr>
          <p:cNvPr id="7" name="Rectangle 10"/>
          <p:cNvSpPr>
            <a:spLocks noGrp="1" noChangeArrowheads="1"/>
          </p:cNvSpPr>
          <p:nvPr>
            <p:ph type="sldNum" sz="quarter" idx="12"/>
          </p:nvPr>
        </p:nvSpPr>
        <p:spPr>
          <a:ln/>
        </p:spPr>
        <p:txBody>
          <a:bodyPr/>
          <a:lstStyle>
            <a:lvl1pPr>
              <a:defRPr/>
            </a:lvl1pPr>
          </a:lstStyle>
          <a:p>
            <a:pPr>
              <a:defRPr/>
            </a:pPr>
            <a:fld id="{40AE1A99-2C51-4210-A658-C9250FDF3B69}" type="slidenum">
              <a:rPr lang="en-US">
                <a:solidFill>
                  <a:srgbClr val="A08366"/>
                </a:solidFill>
              </a:rPr>
              <a:pPr>
                <a:defRPr/>
              </a:pPr>
              <a:t>‹#›</a:t>
            </a:fld>
            <a:endParaRPr lang="en-US">
              <a:solidFill>
                <a:srgbClr val="A08366"/>
              </a:solidFill>
            </a:endParaRPr>
          </a:p>
        </p:txBody>
      </p:sp>
    </p:spTree>
    <p:extLst>
      <p:ext uri="{BB962C8B-B14F-4D97-AF65-F5344CB8AC3E}">
        <p14:creationId xmlns:p14="http://schemas.microsoft.com/office/powerpoint/2010/main" val="23831885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solidFill>
                <a:srgbClr val="A08366"/>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A08366"/>
              </a:solidFill>
            </a:endParaRPr>
          </a:p>
        </p:txBody>
      </p:sp>
      <p:sp>
        <p:nvSpPr>
          <p:cNvPr id="7" name="Rectangle 10"/>
          <p:cNvSpPr>
            <a:spLocks noGrp="1" noChangeArrowheads="1"/>
          </p:cNvSpPr>
          <p:nvPr>
            <p:ph type="sldNum" sz="quarter" idx="12"/>
          </p:nvPr>
        </p:nvSpPr>
        <p:spPr>
          <a:ln/>
        </p:spPr>
        <p:txBody>
          <a:bodyPr/>
          <a:lstStyle>
            <a:lvl1pPr>
              <a:defRPr/>
            </a:lvl1pPr>
          </a:lstStyle>
          <a:p>
            <a:pPr>
              <a:defRPr/>
            </a:pPr>
            <a:fld id="{264C503B-6E8A-46F5-A4F5-CF1D48F84D17}" type="slidenum">
              <a:rPr lang="en-US">
                <a:solidFill>
                  <a:srgbClr val="A08366"/>
                </a:solidFill>
              </a:rPr>
              <a:pPr>
                <a:defRPr/>
              </a:pPr>
              <a:t>‹#›</a:t>
            </a:fld>
            <a:endParaRPr lang="en-US">
              <a:solidFill>
                <a:srgbClr val="A08366"/>
              </a:solidFill>
            </a:endParaRPr>
          </a:p>
        </p:txBody>
      </p:sp>
    </p:spTree>
    <p:extLst>
      <p:ext uri="{BB962C8B-B14F-4D97-AF65-F5344CB8AC3E}">
        <p14:creationId xmlns:p14="http://schemas.microsoft.com/office/powerpoint/2010/main" val="28430537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solidFill>
                <a:srgbClr val="A08366"/>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A08366"/>
              </a:solidFill>
            </a:endParaRPr>
          </a:p>
        </p:txBody>
      </p:sp>
      <p:sp>
        <p:nvSpPr>
          <p:cNvPr id="6" name="Rectangle 10"/>
          <p:cNvSpPr>
            <a:spLocks noGrp="1" noChangeArrowheads="1"/>
          </p:cNvSpPr>
          <p:nvPr>
            <p:ph type="sldNum" sz="quarter" idx="12"/>
          </p:nvPr>
        </p:nvSpPr>
        <p:spPr>
          <a:ln/>
        </p:spPr>
        <p:txBody>
          <a:bodyPr/>
          <a:lstStyle>
            <a:lvl1pPr>
              <a:defRPr/>
            </a:lvl1pPr>
          </a:lstStyle>
          <a:p>
            <a:pPr>
              <a:defRPr/>
            </a:pPr>
            <a:fld id="{B3015E74-94F7-44D5-BE63-B8D95E5F41B2}" type="slidenum">
              <a:rPr lang="en-US">
                <a:solidFill>
                  <a:srgbClr val="A08366"/>
                </a:solidFill>
              </a:rPr>
              <a:pPr>
                <a:defRPr/>
              </a:pPr>
              <a:t>‹#›</a:t>
            </a:fld>
            <a:endParaRPr lang="en-US">
              <a:solidFill>
                <a:srgbClr val="A08366"/>
              </a:solidFill>
            </a:endParaRPr>
          </a:p>
        </p:txBody>
      </p:sp>
    </p:spTree>
    <p:extLst>
      <p:ext uri="{BB962C8B-B14F-4D97-AF65-F5344CB8AC3E}">
        <p14:creationId xmlns:p14="http://schemas.microsoft.com/office/powerpoint/2010/main" val="428366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4572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90600" y="4572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solidFill>
                <a:srgbClr val="A08366"/>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A08366"/>
              </a:solidFill>
            </a:endParaRPr>
          </a:p>
        </p:txBody>
      </p:sp>
      <p:sp>
        <p:nvSpPr>
          <p:cNvPr id="6" name="Rectangle 10"/>
          <p:cNvSpPr>
            <a:spLocks noGrp="1" noChangeArrowheads="1"/>
          </p:cNvSpPr>
          <p:nvPr>
            <p:ph type="sldNum" sz="quarter" idx="12"/>
          </p:nvPr>
        </p:nvSpPr>
        <p:spPr>
          <a:ln/>
        </p:spPr>
        <p:txBody>
          <a:bodyPr/>
          <a:lstStyle>
            <a:lvl1pPr>
              <a:defRPr/>
            </a:lvl1pPr>
          </a:lstStyle>
          <a:p>
            <a:pPr>
              <a:defRPr/>
            </a:pPr>
            <a:fld id="{B39EB107-C64F-42C1-B1C7-2D578427D04E}" type="slidenum">
              <a:rPr lang="en-US">
                <a:solidFill>
                  <a:srgbClr val="A08366"/>
                </a:solidFill>
              </a:rPr>
              <a:pPr>
                <a:defRPr/>
              </a:pPr>
              <a:t>‹#›</a:t>
            </a:fld>
            <a:endParaRPr lang="en-US">
              <a:solidFill>
                <a:srgbClr val="A08366"/>
              </a:solidFill>
            </a:endParaRPr>
          </a:p>
        </p:txBody>
      </p:sp>
    </p:spTree>
    <p:extLst>
      <p:ext uri="{BB962C8B-B14F-4D97-AF65-F5344CB8AC3E}">
        <p14:creationId xmlns:p14="http://schemas.microsoft.com/office/powerpoint/2010/main" val="6096242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098" name="Group 2"/>
          <p:cNvGrpSpPr>
            <a:grpSpLocks/>
          </p:cNvGrpSpPr>
          <p:nvPr/>
        </p:nvGrpSpPr>
        <p:grpSpPr bwMode="auto">
          <a:xfrm>
            <a:off x="0" y="0"/>
            <a:ext cx="8872538" cy="6858000"/>
            <a:chOff x="0" y="0"/>
            <a:chExt cx="5589" cy="4320"/>
          </a:xfrm>
        </p:grpSpPr>
        <p:sp>
          <p:nvSpPr>
            <p:cNvPr id="4099" name="Rectangle 3" descr="Stationery"/>
            <p:cNvSpPr>
              <a:spLocks noChangeArrowheads="1"/>
            </p:cNvSpPr>
            <p:nvPr/>
          </p:nvSpPr>
          <p:spPr bwMode="white">
            <a:xfrm>
              <a:off x="336" y="150"/>
              <a:ext cx="5253" cy="4026"/>
            </a:xfrm>
            <a:prstGeom prst="rect">
              <a:avLst/>
            </a:prstGeom>
            <a:blipFill dpi="0" rotWithShape="0">
              <a:blip r:embed="rId2" cstate="print"/>
              <a:srcRect/>
              <a:tile tx="0" ty="0" sx="100000" sy="100000" flip="none" algn="tl"/>
            </a:blipFill>
            <a:ln w="9525">
              <a:noFill/>
              <a:miter lim="800000"/>
              <a:headEnd/>
              <a:tailEnd/>
            </a:ln>
          </p:spPr>
          <p:txBody>
            <a:bodyPr wrap="none" anchor="ctr"/>
            <a:lstStyle/>
            <a:p>
              <a:endParaRPr lang="en-US"/>
            </a:p>
          </p:txBody>
        </p:sp>
        <p:pic>
          <p:nvPicPr>
            <p:cNvPr id="4100" name="Picture 4" descr="A:\minispir.GIF"/>
            <p:cNvPicPr>
              <a:picLocks noChangeAspect="1" noChangeArrowheads="1"/>
            </p:cNvPicPr>
            <p:nvPr/>
          </p:nvPicPr>
          <p:blipFill>
            <a:blip r:embed="rId3" cstate="print"/>
            <a:srcRect/>
            <a:stretch>
              <a:fillRect/>
            </a:stretch>
          </p:blipFill>
          <p:spPr bwMode="ltGray">
            <a:xfrm>
              <a:off x="0" y="0"/>
              <a:ext cx="670" cy="4320"/>
            </a:xfrm>
            <a:prstGeom prst="rect">
              <a:avLst/>
            </a:prstGeom>
            <a:noFill/>
          </p:spPr>
        </p:pic>
      </p:grpSp>
      <p:sp>
        <p:nvSpPr>
          <p:cNvPr id="4101" name="Rectangle 5"/>
          <p:cNvSpPr>
            <a:spLocks noGrp="1" noChangeArrowheads="1"/>
          </p:cNvSpPr>
          <p:nvPr>
            <p:ph type="ctrTitle"/>
          </p:nvPr>
        </p:nvSpPr>
        <p:spPr>
          <a:xfrm>
            <a:off x="962025" y="1925638"/>
            <a:ext cx="7772400" cy="1143000"/>
          </a:xfrm>
        </p:spPr>
        <p:txBody>
          <a:bodyPr/>
          <a:lstStyle>
            <a:lvl1pPr algn="ctr">
              <a:defRPr/>
            </a:lvl1pPr>
          </a:lstStyle>
          <a:p>
            <a:r>
              <a:rPr lang="en-US"/>
              <a:t>Click to edit Master title style</a:t>
            </a:r>
          </a:p>
        </p:txBody>
      </p:sp>
      <p:sp>
        <p:nvSpPr>
          <p:cNvPr id="4102" name="Rectangle 6"/>
          <p:cNvSpPr>
            <a:spLocks noGrp="1" noChangeArrowheads="1"/>
          </p:cNvSpPr>
          <p:nvPr>
            <p:ph type="subTitle" idx="1"/>
          </p:nvPr>
        </p:nvSpPr>
        <p:spPr>
          <a:xfrm>
            <a:off x="1647825" y="3738563"/>
            <a:ext cx="6400800" cy="1752600"/>
          </a:xfrm>
        </p:spPr>
        <p:txBody>
          <a:bodyPr/>
          <a:lstStyle>
            <a:lvl1pPr marL="0" indent="0" algn="ctr">
              <a:buFont typeface="Monotype Sorts" pitchFamily="2" charset="2"/>
              <a:buNone/>
              <a:defRPr>
                <a:solidFill>
                  <a:schemeClr val="bg2"/>
                </a:solidFill>
              </a:defRPr>
            </a:lvl1pPr>
          </a:lstStyle>
          <a:p>
            <a:r>
              <a:rPr lang="en-US"/>
              <a:t>Click to edit Master subtitle style</a:t>
            </a:r>
          </a:p>
        </p:txBody>
      </p:sp>
      <p:sp>
        <p:nvSpPr>
          <p:cNvPr id="4103" name="Rectangle 7"/>
          <p:cNvSpPr>
            <a:spLocks noGrp="1" noChangeArrowheads="1"/>
          </p:cNvSpPr>
          <p:nvPr>
            <p:ph type="dt" sz="half" idx="2"/>
          </p:nvPr>
        </p:nvSpPr>
        <p:spPr>
          <a:xfrm>
            <a:off x="962025" y="6100763"/>
            <a:ext cx="1905000" cy="457200"/>
          </a:xfrm>
        </p:spPr>
        <p:txBody>
          <a:bodyPr/>
          <a:lstStyle>
            <a:lvl1pPr>
              <a:defRPr>
                <a:solidFill>
                  <a:srgbClr val="A08366"/>
                </a:solidFill>
              </a:defRPr>
            </a:lvl1pPr>
          </a:lstStyle>
          <a:p>
            <a:endParaRPr lang="en-US"/>
          </a:p>
        </p:txBody>
      </p:sp>
      <p:sp>
        <p:nvSpPr>
          <p:cNvPr id="4104" name="Rectangle 8"/>
          <p:cNvSpPr>
            <a:spLocks noGrp="1" noChangeArrowheads="1"/>
          </p:cNvSpPr>
          <p:nvPr>
            <p:ph type="ftr" sz="quarter" idx="3"/>
          </p:nvPr>
        </p:nvSpPr>
        <p:spPr>
          <a:xfrm>
            <a:off x="3400425" y="6100763"/>
            <a:ext cx="2895600" cy="457200"/>
          </a:xfrm>
        </p:spPr>
        <p:txBody>
          <a:bodyPr/>
          <a:lstStyle>
            <a:lvl1pPr>
              <a:defRPr>
                <a:solidFill>
                  <a:srgbClr val="A08366"/>
                </a:solidFill>
              </a:defRPr>
            </a:lvl1pPr>
          </a:lstStyle>
          <a:p>
            <a:endParaRPr lang="en-US"/>
          </a:p>
        </p:txBody>
      </p:sp>
      <p:sp>
        <p:nvSpPr>
          <p:cNvPr id="4105" name="Rectangle 9"/>
          <p:cNvSpPr>
            <a:spLocks noGrp="1" noChangeArrowheads="1"/>
          </p:cNvSpPr>
          <p:nvPr>
            <p:ph type="sldNum" sz="quarter" idx="4"/>
          </p:nvPr>
        </p:nvSpPr>
        <p:spPr>
          <a:xfrm>
            <a:off x="6829425" y="6100763"/>
            <a:ext cx="1905000" cy="457200"/>
          </a:xfrm>
        </p:spPr>
        <p:txBody>
          <a:bodyPr/>
          <a:lstStyle>
            <a:lvl1pPr>
              <a:defRPr>
                <a:solidFill>
                  <a:srgbClr val="A08366"/>
                </a:solidFill>
              </a:defRPr>
            </a:lvl1pPr>
          </a:lstStyle>
          <a:p>
            <a:fld id="{1DE562A2-3AC2-4079-AC88-19A4E2628175}" type="slidenum">
              <a:rPr lang="en-US"/>
              <a:pPr/>
              <a:t>‹#›</a:t>
            </a:fld>
            <a:endParaRPr lang="en-US"/>
          </a:p>
        </p:txBody>
      </p:sp>
    </p:spTree>
    <p:extLst>
      <p:ext uri="{BB962C8B-B14F-4D97-AF65-F5344CB8AC3E}">
        <p14:creationId xmlns:p14="http://schemas.microsoft.com/office/powerpoint/2010/main" val="1540234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7A8BB08-3B8A-4869-B3E9-5C366E99A0A2}" type="slidenum">
              <a:rPr lang="en-US"/>
              <a:pPr/>
              <a:t>‹#›</a:t>
            </a:fld>
            <a:endParaRPr lang="en-US"/>
          </a:p>
        </p:txBody>
      </p:sp>
    </p:spTree>
    <p:extLst>
      <p:ext uri="{BB962C8B-B14F-4D97-AF65-F5344CB8AC3E}">
        <p14:creationId xmlns:p14="http://schemas.microsoft.com/office/powerpoint/2010/main" val="29849073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AF0E071-8F84-4EC1-8C35-767CC200A9D5}" type="slidenum">
              <a:rPr lang="en-US"/>
              <a:pPr/>
              <a:t>‹#›</a:t>
            </a:fld>
            <a:endParaRPr lang="en-US"/>
          </a:p>
        </p:txBody>
      </p:sp>
    </p:spTree>
    <p:extLst>
      <p:ext uri="{BB962C8B-B14F-4D97-AF65-F5344CB8AC3E}">
        <p14:creationId xmlns:p14="http://schemas.microsoft.com/office/powerpoint/2010/main" val="40028574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906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530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888BF7E-D55C-4E62-AC7C-1ABBDE3561E7}" type="slidenum">
              <a:rPr lang="en-US"/>
              <a:pPr/>
              <a:t>‹#›</a:t>
            </a:fld>
            <a:endParaRPr lang="en-US"/>
          </a:p>
        </p:txBody>
      </p:sp>
    </p:spTree>
    <p:extLst>
      <p:ext uri="{BB962C8B-B14F-4D97-AF65-F5344CB8AC3E}">
        <p14:creationId xmlns:p14="http://schemas.microsoft.com/office/powerpoint/2010/main" val="651577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2AF51720-985A-4E81-9775-B52DD068849A}" type="slidenum">
              <a:rPr lang="en-US"/>
              <a:pPr/>
              <a:t>‹#›</a:t>
            </a:fld>
            <a:endParaRPr lang="en-US"/>
          </a:p>
        </p:txBody>
      </p:sp>
    </p:spTree>
    <p:extLst>
      <p:ext uri="{BB962C8B-B14F-4D97-AF65-F5344CB8AC3E}">
        <p14:creationId xmlns:p14="http://schemas.microsoft.com/office/powerpoint/2010/main" val="41443154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738B506-AFD1-4900-97F2-EB72CF10BD18}" type="slidenum">
              <a:rPr lang="en-US"/>
              <a:pPr/>
              <a:t>‹#›</a:t>
            </a:fld>
            <a:endParaRPr lang="en-US"/>
          </a:p>
        </p:txBody>
      </p:sp>
    </p:spTree>
    <p:extLst>
      <p:ext uri="{BB962C8B-B14F-4D97-AF65-F5344CB8AC3E}">
        <p14:creationId xmlns:p14="http://schemas.microsoft.com/office/powerpoint/2010/main" val="40046279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212B18A-9223-4386-8AFA-EFC8F85EB0C8}" type="slidenum">
              <a:rPr lang="en-US"/>
              <a:pPr/>
              <a:t>‹#›</a:t>
            </a:fld>
            <a:endParaRPr lang="en-US"/>
          </a:p>
        </p:txBody>
      </p:sp>
    </p:spTree>
    <p:extLst>
      <p:ext uri="{BB962C8B-B14F-4D97-AF65-F5344CB8AC3E}">
        <p14:creationId xmlns:p14="http://schemas.microsoft.com/office/powerpoint/2010/main" val="448713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68BD70E-D6E7-4E77-BD53-669B7F2A4230}" type="slidenum">
              <a:rPr lang="en-US"/>
              <a:pPr/>
              <a:t>‹#›</a:t>
            </a:fld>
            <a:endParaRPr lang="en-US"/>
          </a:p>
        </p:txBody>
      </p:sp>
    </p:spTree>
    <p:extLst>
      <p:ext uri="{BB962C8B-B14F-4D97-AF65-F5344CB8AC3E}">
        <p14:creationId xmlns:p14="http://schemas.microsoft.com/office/powerpoint/2010/main" val="1934926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57DD087-44AB-4FD1-B778-B57B3B400B6B}" type="slidenum">
              <a:rPr lang="en-US"/>
              <a:pPr/>
              <a:t>‹#›</a:t>
            </a:fld>
            <a:endParaRPr lang="en-US"/>
          </a:p>
        </p:txBody>
      </p:sp>
    </p:spTree>
    <p:extLst>
      <p:ext uri="{BB962C8B-B14F-4D97-AF65-F5344CB8AC3E}">
        <p14:creationId xmlns:p14="http://schemas.microsoft.com/office/powerpoint/2010/main" val="2452578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39CF1A4-20C9-4CCD-B604-E5C7E9896F6A}" type="slidenum">
              <a:rPr lang="en-US"/>
              <a:pPr/>
              <a:t>‹#›</a:t>
            </a:fld>
            <a:endParaRPr lang="en-US"/>
          </a:p>
        </p:txBody>
      </p:sp>
    </p:spTree>
    <p:extLst>
      <p:ext uri="{BB962C8B-B14F-4D97-AF65-F5344CB8AC3E}">
        <p14:creationId xmlns:p14="http://schemas.microsoft.com/office/powerpoint/2010/main" val="2166532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4572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90600" y="4572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AE3B93A-4487-4A7C-BBEE-287D4028F2E3}" type="slidenum">
              <a:rPr lang="en-US"/>
              <a:pPr/>
              <a:t>‹#›</a:t>
            </a:fld>
            <a:endParaRPr lang="en-US"/>
          </a:p>
        </p:txBody>
      </p:sp>
    </p:spTree>
    <p:extLst>
      <p:ext uri="{BB962C8B-B14F-4D97-AF65-F5344CB8AC3E}">
        <p14:creationId xmlns:p14="http://schemas.microsoft.com/office/powerpoint/2010/main" val="14892715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4034"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44035"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E533E6-65F8-4A2F-AA1F-5DAC1F86B4D7}" type="slidenum">
              <a:rPr lang="en-US"/>
              <a:pPr>
                <a:defRPr/>
              </a:pPr>
              <a:t>‹#›</a:t>
            </a:fld>
            <a:endParaRPr lang="en-US" dirty="0"/>
          </a:p>
        </p:txBody>
      </p:sp>
    </p:spTree>
    <p:extLst>
      <p:ext uri="{BB962C8B-B14F-4D97-AF65-F5344CB8AC3E}">
        <p14:creationId xmlns:p14="http://schemas.microsoft.com/office/powerpoint/2010/main" val="24242301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FE5F27A-3C23-456C-A10E-778D0A4AD5AB}" type="slidenum">
              <a:rPr lang="en-US"/>
              <a:pPr>
                <a:defRPr/>
              </a:pPr>
              <a:t>‹#›</a:t>
            </a:fld>
            <a:endParaRPr lang="en-US" dirty="0"/>
          </a:p>
        </p:txBody>
      </p:sp>
    </p:spTree>
    <p:extLst>
      <p:ext uri="{BB962C8B-B14F-4D97-AF65-F5344CB8AC3E}">
        <p14:creationId xmlns:p14="http://schemas.microsoft.com/office/powerpoint/2010/main" val="10601105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282610A-49AF-4A2D-950C-B5F431F7D5C6}" type="slidenum">
              <a:rPr lang="en-US"/>
              <a:pPr>
                <a:defRPr/>
              </a:pPr>
              <a:t>‹#›</a:t>
            </a:fld>
            <a:endParaRPr lang="en-US" dirty="0"/>
          </a:p>
        </p:txBody>
      </p:sp>
    </p:spTree>
    <p:extLst>
      <p:ext uri="{BB962C8B-B14F-4D97-AF65-F5344CB8AC3E}">
        <p14:creationId xmlns:p14="http://schemas.microsoft.com/office/powerpoint/2010/main" val="23245631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9D67F7A-40AF-4401-BA68-2BC0407A98FD}" type="slidenum">
              <a:rPr lang="en-US"/>
              <a:pPr>
                <a:defRPr/>
              </a:pPr>
              <a:t>‹#›</a:t>
            </a:fld>
            <a:endParaRPr lang="en-US" dirty="0"/>
          </a:p>
        </p:txBody>
      </p:sp>
    </p:spTree>
    <p:extLst>
      <p:ext uri="{BB962C8B-B14F-4D97-AF65-F5344CB8AC3E}">
        <p14:creationId xmlns:p14="http://schemas.microsoft.com/office/powerpoint/2010/main" val="29542157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75B6FAA-8290-4D86-8277-FD1CEF8B207A}" type="slidenum">
              <a:rPr lang="en-US"/>
              <a:pPr>
                <a:defRPr/>
              </a:pPr>
              <a:t>‹#›</a:t>
            </a:fld>
            <a:endParaRPr lang="en-US" dirty="0"/>
          </a:p>
        </p:txBody>
      </p:sp>
    </p:spTree>
    <p:extLst>
      <p:ext uri="{BB962C8B-B14F-4D97-AF65-F5344CB8AC3E}">
        <p14:creationId xmlns:p14="http://schemas.microsoft.com/office/powerpoint/2010/main" val="1469865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14D34C8-2020-4FF6-AA2B-B0E160984767}" type="slidenum">
              <a:rPr lang="en-US"/>
              <a:pPr>
                <a:defRPr/>
              </a:pPr>
              <a:t>‹#›</a:t>
            </a:fld>
            <a:endParaRPr lang="en-US" dirty="0"/>
          </a:p>
        </p:txBody>
      </p:sp>
    </p:spTree>
    <p:extLst>
      <p:ext uri="{BB962C8B-B14F-4D97-AF65-F5344CB8AC3E}">
        <p14:creationId xmlns:p14="http://schemas.microsoft.com/office/powerpoint/2010/main" val="22341315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7DC5A57-6E47-4121-BB14-5BE7199103CC}" type="slidenum">
              <a:rPr lang="en-US"/>
              <a:pPr>
                <a:defRPr/>
              </a:pPr>
              <a:t>‹#›</a:t>
            </a:fld>
            <a:endParaRPr lang="en-US" dirty="0"/>
          </a:p>
        </p:txBody>
      </p:sp>
    </p:spTree>
    <p:extLst>
      <p:ext uri="{BB962C8B-B14F-4D97-AF65-F5344CB8AC3E}">
        <p14:creationId xmlns:p14="http://schemas.microsoft.com/office/powerpoint/2010/main" val="1007124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4A121AC-8951-409A-B84C-054F7493AC31}" type="slidenum">
              <a:rPr lang="en-US"/>
              <a:pPr>
                <a:defRPr/>
              </a:pPr>
              <a:t>‹#›</a:t>
            </a:fld>
            <a:endParaRPr lang="en-US" dirty="0"/>
          </a:p>
        </p:txBody>
      </p:sp>
    </p:spTree>
    <p:extLst>
      <p:ext uri="{BB962C8B-B14F-4D97-AF65-F5344CB8AC3E}">
        <p14:creationId xmlns:p14="http://schemas.microsoft.com/office/powerpoint/2010/main" val="8049294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5FEA192-52B1-4901-99D6-A09A9A85BFFF}" type="slidenum">
              <a:rPr lang="en-US"/>
              <a:pPr>
                <a:defRPr/>
              </a:pPr>
              <a:t>‹#›</a:t>
            </a:fld>
            <a:endParaRPr lang="en-US" dirty="0"/>
          </a:p>
        </p:txBody>
      </p:sp>
    </p:spTree>
    <p:extLst>
      <p:ext uri="{BB962C8B-B14F-4D97-AF65-F5344CB8AC3E}">
        <p14:creationId xmlns:p14="http://schemas.microsoft.com/office/powerpoint/2010/main" val="4335119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57B8AC5-B216-412B-8299-0512B34984A7}" type="slidenum">
              <a:rPr lang="en-US"/>
              <a:pPr>
                <a:defRPr/>
              </a:pPr>
              <a:t>‹#›</a:t>
            </a:fld>
            <a:endParaRPr lang="en-US" dirty="0"/>
          </a:p>
        </p:txBody>
      </p:sp>
    </p:spTree>
    <p:extLst>
      <p:ext uri="{BB962C8B-B14F-4D97-AF65-F5344CB8AC3E}">
        <p14:creationId xmlns:p14="http://schemas.microsoft.com/office/powerpoint/2010/main" val="2238510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3975153-F98D-4E16-BD65-F7C9E11E7E88}" type="slidenum">
              <a:rPr lang="en-US"/>
              <a:pPr>
                <a:defRPr/>
              </a:pPr>
              <a:t>‹#›</a:t>
            </a:fld>
            <a:endParaRPr lang="en-US" dirty="0"/>
          </a:p>
        </p:txBody>
      </p:sp>
    </p:spTree>
    <p:extLst>
      <p:ext uri="{BB962C8B-B14F-4D97-AF65-F5344CB8AC3E}">
        <p14:creationId xmlns:p14="http://schemas.microsoft.com/office/powerpoint/2010/main" val="1928079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3.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B0F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A3C328-00CB-4BA6-B729-473BDC78210C}" type="datetimeFigureOut">
              <a:rPr lang="en-US" smtClean="0"/>
              <a:pPr/>
              <a:t>9/4/2016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07746A-ED18-4CA9-8E79-1F4264839422}" type="slidenum">
              <a:rPr lang="en-US" smtClean="0"/>
              <a:pPr/>
              <a:t>‹#›</a:t>
            </a:fld>
            <a:endParaRPr lang="en-US"/>
          </a:p>
        </p:txBody>
      </p:sp>
      <p:sp>
        <p:nvSpPr>
          <p:cNvPr id="7" name="Rectangle 6"/>
          <p:cNvSpPr/>
          <p:nvPr userDrawn="1"/>
        </p:nvSpPr>
        <p:spPr>
          <a:xfrm>
            <a:off x="0" y="0"/>
            <a:ext cx="9144000" cy="3124200"/>
          </a:xfrm>
          <a:prstGeom prst="rect">
            <a:avLst/>
          </a:prstGeom>
          <a:solidFill>
            <a:srgbClr val="FFFF00">
              <a:alpha val="87059"/>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userDrawn="1"/>
        </p:nvSpPr>
        <p:spPr>
          <a:xfrm>
            <a:off x="0" y="0"/>
            <a:ext cx="1219200" cy="6858000"/>
          </a:xfrm>
          <a:prstGeom prst="roundRect">
            <a:avLst>
              <a:gd name="adj" fmla="val 0"/>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wip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60"/>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9144000" cy="1447800"/>
          </a:xfrm>
          <a:prstGeom prst="rect">
            <a:avLst/>
          </a:prstGeom>
          <a:solidFill>
            <a:srgbClr val="FFFF00">
              <a:alpha val="74118"/>
            </a:srgb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A3C328-00CB-4BA6-B729-473BDC78210C}" type="datetimeFigureOut">
              <a:rPr lang="en-US" smtClean="0"/>
              <a:pPr/>
              <a:t>9/4/2016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07746A-ED18-4CA9-8E79-1F4264839422}" type="slidenum">
              <a:rPr lang="en-US" smtClean="0"/>
              <a:pPr/>
              <a:t>‹#›</a:t>
            </a:fld>
            <a:endParaRPr lang="en-US"/>
          </a:p>
        </p:txBody>
      </p:sp>
      <p:sp>
        <p:nvSpPr>
          <p:cNvPr id="8" name="Rounded Rectangle 7"/>
          <p:cNvSpPr/>
          <p:nvPr userDrawn="1"/>
        </p:nvSpPr>
        <p:spPr>
          <a:xfrm>
            <a:off x="0" y="0"/>
            <a:ext cx="1219200" cy="6858000"/>
          </a:xfrm>
          <a:prstGeom prst="roundRect">
            <a:avLst>
              <a:gd name="adj" fmla="val 0"/>
            </a:avLst>
          </a:prstGeom>
          <a:solidFill>
            <a:srgbClr val="00B0F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wip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B0F0"/>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9144000" cy="1447800"/>
          </a:xfrm>
          <a:prstGeom prst="rect">
            <a:avLst/>
          </a:prstGeom>
          <a:solidFill>
            <a:srgbClr val="FFFF00">
              <a:alpha val="74118"/>
            </a:srgb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A3C328-00CB-4BA6-B729-473BDC78210C}" type="datetimeFigureOut">
              <a:rPr lang="en-US" smtClean="0"/>
              <a:pPr/>
              <a:t>9/4/2016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07746A-ED18-4CA9-8E79-1F4264839422}" type="slidenum">
              <a:rPr lang="en-US" smtClean="0"/>
              <a:pPr/>
              <a:t>‹#›</a:t>
            </a:fld>
            <a:endParaRPr lang="en-US"/>
          </a:p>
        </p:txBody>
      </p:sp>
      <p:sp>
        <p:nvSpPr>
          <p:cNvPr id="8" name="Rounded Rectangle 7"/>
          <p:cNvSpPr/>
          <p:nvPr userDrawn="1"/>
        </p:nvSpPr>
        <p:spPr>
          <a:xfrm>
            <a:off x="0" y="0"/>
            <a:ext cx="1219200" cy="6858000"/>
          </a:xfrm>
          <a:prstGeom prst="roundRect">
            <a:avLst>
              <a:gd name="adj" fmla="val 0"/>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wip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ltGray">
      <p:bgPr>
        <a:solidFill>
          <a:srgbClr val="8C735A"/>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0" y="0"/>
            <a:ext cx="8872538" cy="6858000"/>
            <a:chOff x="0" y="0"/>
            <a:chExt cx="5589" cy="4320"/>
          </a:xfrm>
        </p:grpSpPr>
        <p:sp>
          <p:nvSpPr>
            <p:cNvPr id="3075" name="Rectangle 3"/>
            <p:cNvSpPr>
              <a:spLocks noChangeArrowheads="1"/>
            </p:cNvSpPr>
            <p:nvPr/>
          </p:nvSpPr>
          <p:spPr bwMode="ltGray">
            <a:xfrm>
              <a:off x="336" y="150"/>
              <a:ext cx="5253" cy="4026"/>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pic>
          <p:nvPicPr>
            <p:cNvPr id="3076" name="Picture 4" descr="A:\minispir.GIF"/>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0" y="0"/>
              <a:ext cx="670" cy="4320"/>
            </a:xfrm>
            <a:prstGeom prst="rect">
              <a:avLst/>
            </a:prstGeom>
            <a:noFill/>
            <a:extLst>
              <a:ext uri="{909E8E84-426E-40DD-AFC4-6F175D3DCCD1}">
                <a14:hiddenFill xmlns:a14="http://schemas.microsoft.com/office/drawing/2010/main">
                  <a:solidFill>
                    <a:srgbClr val="FFFFFF"/>
                  </a:solidFill>
                </a14:hiddenFill>
              </a:ext>
            </a:extLst>
          </p:spPr>
        </p:pic>
        <p:sp>
          <p:nvSpPr>
            <p:cNvPr id="3077" name="Line 5"/>
            <p:cNvSpPr>
              <a:spLocks noChangeShapeType="1"/>
            </p:cNvSpPr>
            <p:nvPr/>
          </p:nvSpPr>
          <p:spPr bwMode="ltGray">
            <a:xfrm>
              <a:off x="640" y="1008"/>
              <a:ext cx="4880" cy="0"/>
            </a:xfrm>
            <a:prstGeom prst="line">
              <a:avLst/>
            </a:prstGeom>
            <a:noFill/>
            <a:ln w="31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078" name="Rectangle 6"/>
          <p:cNvSpPr>
            <a:spLocks noGrp="1" noChangeArrowheads="1"/>
          </p:cNvSpPr>
          <p:nvPr>
            <p:ph type="title"/>
          </p:nvPr>
        </p:nvSpPr>
        <p:spPr bwMode="auto">
          <a:xfrm>
            <a:off x="990600" y="4572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3806097"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9" name="Rectangle 7"/>
          <p:cNvSpPr>
            <a:spLocks noGrp="1" noChangeArrowheads="1"/>
          </p:cNvSpPr>
          <p:nvPr>
            <p:ph type="body" idx="1"/>
          </p:nvPr>
        </p:nvSpPr>
        <p:spPr bwMode="auto">
          <a:xfrm>
            <a:off x="990600" y="18288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80" name="Rectangle 8"/>
          <p:cNvSpPr>
            <a:spLocks noGrp="1" noChangeArrowheads="1"/>
          </p:cNvSpPr>
          <p:nvPr>
            <p:ph type="dt" sz="half" idx="2"/>
          </p:nvPr>
        </p:nvSpPr>
        <p:spPr bwMode="auto">
          <a:xfrm>
            <a:off x="990600" y="60960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a:solidFill>
                  <a:schemeClr val="bg2"/>
                </a:solidFill>
              </a:defRPr>
            </a:lvl1pPr>
          </a:lstStyle>
          <a:p>
            <a:endParaRPr lang="en-US" altLang="en-US"/>
          </a:p>
        </p:txBody>
      </p:sp>
      <p:sp>
        <p:nvSpPr>
          <p:cNvPr id="3081" name="Rectangle 9"/>
          <p:cNvSpPr>
            <a:spLocks noGrp="1" noChangeArrowheads="1"/>
          </p:cNvSpPr>
          <p:nvPr>
            <p:ph type="ftr" sz="quarter" idx="3"/>
          </p:nvPr>
        </p:nvSpPr>
        <p:spPr bwMode="auto">
          <a:xfrm>
            <a:off x="3429000" y="60960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a:solidFill>
                  <a:schemeClr val="bg2"/>
                </a:solidFill>
              </a:defRPr>
            </a:lvl1pPr>
          </a:lstStyle>
          <a:p>
            <a:endParaRPr lang="en-US" altLang="en-US"/>
          </a:p>
        </p:txBody>
      </p:sp>
      <p:sp>
        <p:nvSpPr>
          <p:cNvPr id="3082" name="Rectangle 10"/>
          <p:cNvSpPr>
            <a:spLocks noGrp="1" noChangeArrowheads="1"/>
          </p:cNvSpPr>
          <p:nvPr>
            <p:ph type="sldNum" sz="quarter" idx="4"/>
          </p:nvPr>
        </p:nvSpPr>
        <p:spPr bwMode="auto">
          <a:xfrm>
            <a:off x="6858000" y="60960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a:solidFill>
                  <a:schemeClr val="bg2"/>
                </a:solidFill>
              </a:defRPr>
            </a:lvl1pPr>
          </a:lstStyle>
          <a:p>
            <a:fld id="{DBFEFAF9-7798-4BF9-8F99-1208122EF819}" type="slidenum">
              <a:rPr lang="en-US" altLang="en-US"/>
              <a:pPr/>
              <a:t>‹#›</a:t>
            </a:fld>
            <a:endParaRPr lang="en-US" altLang="en-US"/>
          </a:p>
        </p:txBody>
      </p:sp>
    </p:spTree>
    <p:extLst>
      <p:ext uri="{BB962C8B-B14F-4D97-AF65-F5344CB8AC3E}">
        <p14:creationId xmlns:p14="http://schemas.microsoft.com/office/powerpoint/2010/main" val="9612246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rtl="0" eaLnBrk="0" fontAlgn="base" hangingPunct="0">
        <a:spcBef>
          <a:spcPct val="0"/>
        </a:spcBef>
        <a:spcAft>
          <a:spcPct val="0"/>
        </a:spcAft>
        <a:defRPr kumimoji="1" sz="4400" kern="12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panose="02020603050405020304" pitchFamily="18" charset="0"/>
        </a:defRPr>
      </a:lvl2pPr>
      <a:lvl3pPr algn="l" rtl="0" eaLnBrk="0" fontAlgn="base" hangingPunct="0">
        <a:spcBef>
          <a:spcPct val="0"/>
        </a:spcBef>
        <a:spcAft>
          <a:spcPct val="0"/>
        </a:spcAft>
        <a:defRPr kumimoji="1" sz="4400">
          <a:solidFill>
            <a:schemeClr val="tx2"/>
          </a:solidFill>
          <a:latin typeface="Times New Roman" panose="02020603050405020304" pitchFamily="18" charset="0"/>
        </a:defRPr>
      </a:lvl3pPr>
      <a:lvl4pPr algn="l" rtl="0" eaLnBrk="0" fontAlgn="base" hangingPunct="0">
        <a:spcBef>
          <a:spcPct val="0"/>
        </a:spcBef>
        <a:spcAft>
          <a:spcPct val="0"/>
        </a:spcAft>
        <a:defRPr kumimoji="1" sz="4400">
          <a:solidFill>
            <a:schemeClr val="tx2"/>
          </a:solidFill>
          <a:latin typeface="Times New Roman" panose="02020603050405020304" pitchFamily="18" charset="0"/>
        </a:defRPr>
      </a:lvl4pPr>
      <a:lvl5pPr algn="l" rtl="0" eaLnBrk="0" fontAlgn="base" hangingPunct="0">
        <a:spcBef>
          <a:spcPct val="0"/>
        </a:spcBef>
        <a:spcAft>
          <a:spcPct val="0"/>
        </a:spcAft>
        <a:defRPr kumimoji="1" sz="4400">
          <a:solidFill>
            <a:schemeClr val="tx2"/>
          </a:solidFill>
          <a:latin typeface="Times New Roman" panose="02020603050405020304" pitchFamily="18" charset="0"/>
        </a:defRPr>
      </a:lvl5pPr>
      <a:lvl6pPr marL="457200" algn="l" rtl="0" eaLnBrk="0" fontAlgn="base" hangingPunct="0">
        <a:spcBef>
          <a:spcPct val="0"/>
        </a:spcBef>
        <a:spcAft>
          <a:spcPct val="0"/>
        </a:spcAft>
        <a:defRPr kumimoji="1" sz="4400">
          <a:solidFill>
            <a:schemeClr val="tx2"/>
          </a:solidFill>
          <a:latin typeface="Times New Roman" panose="02020603050405020304" pitchFamily="18" charset="0"/>
        </a:defRPr>
      </a:lvl6pPr>
      <a:lvl7pPr marL="914400" algn="l" rtl="0" eaLnBrk="0" fontAlgn="base" hangingPunct="0">
        <a:spcBef>
          <a:spcPct val="0"/>
        </a:spcBef>
        <a:spcAft>
          <a:spcPct val="0"/>
        </a:spcAft>
        <a:defRPr kumimoji="1" sz="4400">
          <a:solidFill>
            <a:schemeClr val="tx2"/>
          </a:solidFill>
          <a:latin typeface="Times New Roman" panose="02020603050405020304" pitchFamily="18" charset="0"/>
        </a:defRPr>
      </a:lvl7pPr>
      <a:lvl8pPr marL="1371600" algn="l" rtl="0" eaLnBrk="0" fontAlgn="base" hangingPunct="0">
        <a:spcBef>
          <a:spcPct val="0"/>
        </a:spcBef>
        <a:spcAft>
          <a:spcPct val="0"/>
        </a:spcAft>
        <a:defRPr kumimoji="1" sz="4400">
          <a:solidFill>
            <a:schemeClr val="tx2"/>
          </a:solidFill>
          <a:latin typeface="Times New Roman" panose="02020603050405020304" pitchFamily="18" charset="0"/>
        </a:defRPr>
      </a:lvl8pPr>
      <a:lvl9pPr marL="1828800" algn="l" rtl="0" eaLnBrk="0" fontAlgn="base" hangingPunct="0">
        <a:spcBef>
          <a:spcPct val="0"/>
        </a:spcBef>
        <a:spcAft>
          <a:spcPct val="0"/>
        </a:spcAft>
        <a:defRPr kumimoji="1"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lr>
          <a:schemeClr val="accent1"/>
        </a:buClr>
        <a:buSzPct val="90000"/>
        <a:buFont typeface="Monotype Sorts" pitchFamily="2" charset="2"/>
        <a:buChar char="4"/>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1"/>
        </a:buClr>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1"/>
        </a:buClr>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1"/>
        </a:buClr>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ltGray">
      <p:bgPr>
        <a:solidFill>
          <a:srgbClr val="8C735A"/>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8872538" cy="6858000"/>
            <a:chOff x="0" y="0"/>
            <a:chExt cx="5589" cy="4320"/>
          </a:xfrm>
        </p:grpSpPr>
        <p:sp>
          <p:nvSpPr>
            <p:cNvPr id="3075" name="Rectangle 3"/>
            <p:cNvSpPr>
              <a:spLocks noChangeArrowheads="1"/>
            </p:cNvSpPr>
            <p:nvPr/>
          </p:nvSpPr>
          <p:spPr bwMode="ltGray">
            <a:xfrm>
              <a:off x="336" y="150"/>
              <a:ext cx="5253" cy="4026"/>
            </a:xfrm>
            <a:prstGeom prst="rect">
              <a:avLst/>
            </a:prstGeom>
            <a:solidFill>
              <a:schemeClr val="bg1"/>
            </a:solidFill>
            <a:ln w="9525">
              <a:noFill/>
              <a:miter lim="800000"/>
              <a:headEnd/>
              <a:tailEnd/>
            </a:ln>
          </p:spPr>
          <p:txBody>
            <a:bodyPr wrap="none" anchor="ctr"/>
            <a:lstStyle/>
            <a:p>
              <a:pPr>
                <a:defRPr/>
              </a:pPr>
              <a:endParaRPr lang="en-US">
                <a:solidFill>
                  <a:srgbClr val="402000"/>
                </a:solidFill>
                <a:latin typeface="Times New Roman" charset="0"/>
              </a:endParaRPr>
            </a:p>
          </p:txBody>
        </p:sp>
        <p:pic>
          <p:nvPicPr>
            <p:cNvPr id="1033" name="Picture 4" descr="A:\minispir.GIF"/>
            <p:cNvPicPr>
              <a:picLocks noChangeAspect="1" noChangeArrowheads="1"/>
            </p:cNvPicPr>
            <p:nvPr/>
          </p:nvPicPr>
          <p:blipFill>
            <a:blip r:embed="rId13" cstate="print"/>
            <a:srcRect/>
            <a:stretch>
              <a:fillRect/>
            </a:stretch>
          </p:blipFill>
          <p:spPr bwMode="ltGray">
            <a:xfrm>
              <a:off x="0" y="0"/>
              <a:ext cx="670" cy="4320"/>
            </a:xfrm>
            <a:prstGeom prst="rect">
              <a:avLst/>
            </a:prstGeom>
            <a:noFill/>
            <a:ln w="9525">
              <a:noFill/>
              <a:miter lim="800000"/>
              <a:headEnd/>
              <a:tailEnd/>
            </a:ln>
          </p:spPr>
        </p:pic>
        <p:sp>
          <p:nvSpPr>
            <p:cNvPr id="3077" name="Line 5"/>
            <p:cNvSpPr>
              <a:spLocks noChangeShapeType="1"/>
            </p:cNvSpPr>
            <p:nvPr/>
          </p:nvSpPr>
          <p:spPr bwMode="ltGray">
            <a:xfrm>
              <a:off x="640" y="1008"/>
              <a:ext cx="4880" cy="0"/>
            </a:xfrm>
            <a:prstGeom prst="line">
              <a:avLst/>
            </a:prstGeom>
            <a:noFill/>
            <a:ln w="3175">
              <a:solidFill>
                <a:schemeClr val="bg2"/>
              </a:solidFill>
              <a:round/>
              <a:headEnd/>
              <a:tailEnd/>
            </a:ln>
          </p:spPr>
          <p:txBody>
            <a:bodyPr wrap="none" anchor="ctr"/>
            <a:lstStyle/>
            <a:p>
              <a:pPr>
                <a:defRPr/>
              </a:pPr>
              <a:endParaRPr lang="en-US">
                <a:solidFill>
                  <a:srgbClr val="402000"/>
                </a:solidFill>
                <a:latin typeface="Times New Roman" charset="0"/>
              </a:endParaRPr>
            </a:p>
          </p:txBody>
        </p:sp>
      </p:grpSp>
      <p:sp>
        <p:nvSpPr>
          <p:cNvPr id="1027" name="Rectangle 6"/>
          <p:cNvSpPr>
            <a:spLocks noGrp="1" noChangeArrowheads="1"/>
          </p:cNvSpPr>
          <p:nvPr>
            <p:ph type="title"/>
          </p:nvPr>
        </p:nvSpPr>
        <p:spPr bwMode="auto">
          <a:xfrm>
            <a:off x="990600" y="4572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7"/>
          <p:cNvSpPr>
            <a:spLocks noGrp="1" noChangeArrowheads="1"/>
          </p:cNvSpPr>
          <p:nvPr>
            <p:ph type="body" idx="1"/>
          </p:nvPr>
        </p:nvSpPr>
        <p:spPr bwMode="auto">
          <a:xfrm>
            <a:off x="990600" y="18288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80" name="Rectangle 8"/>
          <p:cNvSpPr>
            <a:spLocks noGrp="1" noChangeArrowheads="1"/>
          </p:cNvSpPr>
          <p:nvPr>
            <p:ph type="dt" sz="half" idx="2"/>
          </p:nvPr>
        </p:nvSpPr>
        <p:spPr bwMode="auto">
          <a:xfrm>
            <a:off x="990600" y="60960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ct val="50000"/>
              </a:spcBef>
              <a:defRPr sz="1400">
                <a:solidFill>
                  <a:schemeClr val="bg2"/>
                </a:solidFill>
                <a:latin typeface="Times New Roman" charset="0"/>
              </a:defRPr>
            </a:lvl1pPr>
          </a:lstStyle>
          <a:p>
            <a:pPr>
              <a:defRPr/>
            </a:pPr>
            <a:endParaRPr lang="en-US">
              <a:solidFill>
                <a:srgbClr val="A08366"/>
              </a:solidFill>
            </a:endParaRPr>
          </a:p>
        </p:txBody>
      </p:sp>
      <p:sp>
        <p:nvSpPr>
          <p:cNvPr id="3081" name="Rectangle 9"/>
          <p:cNvSpPr>
            <a:spLocks noGrp="1" noChangeArrowheads="1"/>
          </p:cNvSpPr>
          <p:nvPr>
            <p:ph type="ftr" sz="quarter" idx="3"/>
          </p:nvPr>
        </p:nvSpPr>
        <p:spPr bwMode="auto">
          <a:xfrm>
            <a:off x="3429000" y="60960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spcBef>
                <a:spcPct val="50000"/>
              </a:spcBef>
              <a:defRPr sz="1400">
                <a:solidFill>
                  <a:schemeClr val="bg2"/>
                </a:solidFill>
                <a:latin typeface="Times New Roman" charset="0"/>
              </a:defRPr>
            </a:lvl1pPr>
          </a:lstStyle>
          <a:p>
            <a:pPr>
              <a:defRPr/>
            </a:pPr>
            <a:endParaRPr lang="en-US">
              <a:solidFill>
                <a:srgbClr val="A08366"/>
              </a:solidFill>
            </a:endParaRPr>
          </a:p>
        </p:txBody>
      </p:sp>
      <p:sp>
        <p:nvSpPr>
          <p:cNvPr id="3082" name="Rectangle 10"/>
          <p:cNvSpPr>
            <a:spLocks noGrp="1" noChangeArrowheads="1"/>
          </p:cNvSpPr>
          <p:nvPr>
            <p:ph type="sldNum" sz="quarter" idx="4"/>
          </p:nvPr>
        </p:nvSpPr>
        <p:spPr bwMode="auto">
          <a:xfrm>
            <a:off x="6858000" y="60960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sz="1400">
                <a:solidFill>
                  <a:schemeClr val="bg2"/>
                </a:solidFill>
                <a:latin typeface="Times New Roman" charset="0"/>
              </a:defRPr>
            </a:lvl1pPr>
          </a:lstStyle>
          <a:p>
            <a:pPr>
              <a:defRPr/>
            </a:pPr>
            <a:fld id="{C39F0D70-235F-4950-9FCB-DA6ABE92EC43}" type="slidenum">
              <a:rPr lang="en-US">
                <a:solidFill>
                  <a:srgbClr val="A08366"/>
                </a:solidFill>
              </a:rPr>
              <a:pPr>
                <a:defRPr/>
              </a:pPr>
              <a:t>‹#›</a:t>
            </a:fld>
            <a:endParaRPr lang="en-US">
              <a:solidFill>
                <a:srgbClr val="A08366"/>
              </a:solidFill>
            </a:endParaRPr>
          </a:p>
        </p:txBody>
      </p:sp>
    </p:spTree>
    <p:extLst>
      <p:ext uri="{BB962C8B-B14F-4D97-AF65-F5344CB8AC3E}">
        <p14:creationId xmlns:p14="http://schemas.microsoft.com/office/powerpoint/2010/main" val="273230720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charset="0"/>
        </a:defRPr>
      </a:lvl2pPr>
      <a:lvl3pPr algn="l" rtl="0" eaLnBrk="0" fontAlgn="base" hangingPunct="0">
        <a:spcBef>
          <a:spcPct val="0"/>
        </a:spcBef>
        <a:spcAft>
          <a:spcPct val="0"/>
        </a:spcAft>
        <a:defRPr kumimoji="1" sz="4400">
          <a:solidFill>
            <a:schemeClr val="tx2"/>
          </a:solidFill>
          <a:latin typeface="Times New Roman" charset="0"/>
        </a:defRPr>
      </a:lvl3pPr>
      <a:lvl4pPr algn="l" rtl="0" eaLnBrk="0" fontAlgn="base" hangingPunct="0">
        <a:spcBef>
          <a:spcPct val="0"/>
        </a:spcBef>
        <a:spcAft>
          <a:spcPct val="0"/>
        </a:spcAft>
        <a:defRPr kumimoji="1" sz="4400">
          <a:solidFill>
            <a:schemeClr val="tx2"/>
          </a:solidFill>
          <a:latin typeface="Times New Roman" charset="0"/>
        </a:defRPr>
      </a:lvl4pPr>
      <a:lvl5pPr algn="l" rtl="0" eaLnBrk="0" fontAlgn="base" hangingPunct="0">
        <a:spcBef>
          <a:spcPct val="0"/>
        </a:spcBef>
        <a:spcAft>
          <a:spcPct val="0"/>
        </a:spcAft>
        <a:defRPr kumimoji="1" sz="4400">
          <a:solidFill>
            <a:schemeClr val="tx2"/>
          </a:solidFill>
          <a:latin typeface="Times New Roman" charset="0"/>
        </a:defRPr>
      </a:lvl5pPr>
      <a:lvl6pPr marL="457200" algn="l" rtl="0" eaLnBrk="0" fontAlgn="base" hangingPunct="0">
        <a:spcBef>
          <a:spcPct val="0"/>
        </a:spcBef>
        <a:spcAft>
          <a:spcPct val="0"/>
        </a:spcAft>
        <a:defRPr kumimoji="1" sz="4400">
          <a:solidFill>
            <a:schemeClr val="tx2"/>
          </a:solidFill>
          <a:latin typeface="Times New Roman" charset="0"/>
        </a:defRPr>
      </a:lvl6pPr>
      <a:lvl7pPr marL="914400" algn="l" rtl="0" eaLnBrk="0" fontAlgn="base" hangingPunct="0">
        <a:spcBef>
          <a:spcPct val="0"/>
        </a:spcBef>
        <a:spcAft>
          <a:spcPct val="0"/>
        </a:spcAft>
        <a:defRPr kumimoji="1" sz="4400">
          <a:solidFill>
            <a:schemeClr val="tx2"/>
          </a:solidFill>
          <a:latin typeface="Times New Roman" charset="0"/>
        </a:defRPr>
      </a:lvl7pPr>
      <a:lvl8pPr marL="1371600" algn="l" rtl="0" eaLnBrk="0" fontAlgn="base" hangingPunct="0">
        <a:spcBef>
          <a:spcPct val="0"/>
        </a:spcBef>
        <a:spcAft>
          <a:spcPct val="0"/>
        </a:spcAft>
        <a:defRPr kumimoji="1" sz="4400">
          <a:solidFill>
            <a:schemeClr val="tx2"/>
          </a:solidFill>
          <a:latin typeface="Times New Roman" charset="0"/>
        </a:defRPr>
      </a:lvl8pPr>
      <a:lvl9pPr marL="1828800" algn="l" rtl="0" eaLnBrk="0" fontAlgn="base" hangingPunct="0">
        <a:spcBef>
          <a:spcPct val="0"/>
        </a:spcBef>
        <a:spcAft>
          <a:spcPct val="0"/>
        </a:spcAft>
        <a:defRPr kumimoji="1" sz="4400">
          <a:solidFill>
            <a:schemeClr val="tx2"/>
          </a:solidFill>
          <a:latin typeface="Times New Roman" charset="0"/>
        </a:defRPr>
      </a:lvl9pPr>
    </p:titleStyle>
    <p:bodyStyle>
      <a:lvl1pPr marL="342900" indent="-342900" algn="l" rtl="0" eaLnBrk="0" fontAlgn="base" hangingPunct="0">
        <a:spcBef>
          <a:spcPct val="20000"/>
        </a:spcBef>
        <a:spcAft>
          <a:spcPct val="0"/>
        </a:spcAft>
        <a:buClr>
          <a:schemeClr val="accent1"/>
        </a:buClr>
        <a:buSzPct val="90000"/>
        <a:buFont typeface="Monotype Sorts" pitchFamily="2" charset="2"/>
        <a:buChar char="4"/>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Char char="–"/>
        <a:defRPr kumimoji="1" sz="2800">
          <a:solidFill>
            <a:schemeClr val="tx1"/>
          </a:solidFill>
          <a:latin typeface="+mn-lt"/>
        </a:defRPr>
      </a:lvl2pPr>
      <a:lvl3pPr marL="1143000" indent="-228600" algn="l" rtl="0" eaLnBrk="0" fontAlgn="base" hangingPunct="0">
        <a:spcBef>
          <a:spcPct val="20000"/>
        </a:spcBef>
        <a:spcAft>
          <a:spcPct val="0"/>
        </a:spcAft>
        <a:buClr>
          <a:schemeClr val="accent1"/>
        </a:buClr>
        <a:buChar char="•"/>
        <a:defRPr kumimoji="1" sz="2400">
          <a:solidFill>
            <a:schemeClr val="tx1"/>
          </a:solidFill>
          <a:latin typeface="+mn-lt"/>
        </a:defRPr>
      </a:lvl3pPr>
      <a:lvl4pPr marL="1600200" indent="-228600" algn="l" rtl="0" eaLnBrk="0" fontAlgn="base" hangingPunct="0">
        <a:spcBef>
          <a:spcPct val="20000"/>
        </a:spcBef>
        <a:spcAft>
          <a:spcPct val="0"/>
        </a:spcAft>
        <a:buClr>
          <a:schemeClr val="accent1"/>
        </a:buClr>
        <a:buChar char="–"/>
        <a:defRPr kumimoji="1"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defRPr>
      </a:lvl5pPr>
      <a:lvl6pPr marL="2514600" indent="-228600" algn="l" rtl="0" eaLnBrk="0" fontAlgn="base" hangingPunct="0">
        <a:spcBef>
          <a:spcPct val="20000"/>
        </a:spcBef>
        <a:spcAft>
          <a:spcPct val="0"/>
        </a:spcAft>
        <a:buClr>
          <a:schemeClr val="accent1"/>
        </a:buClr>
        <a:buChar char="»"/>
        <a:defRPr kumimoji="1" sz="2000">
          <a:solidFill>
            <a:schemeClr val="tx1"/>
          </a:solidFill>
          <a:latin typeface="+mn-lt"/>
        </a:defRPr>
      </a:lvl6pPr>
      <a:lvl7pPr marL="2971800" indent="-228600" algn="l" rtl="0" eaLnBrk="0" fontAlgn="base" hangingPunct="0">
        <a:spcBef>
          <a:spcPct val="20000"/>
        </a:spcBef>
        <a:spcAft>
          <a:spcPct val="0"/>
        </a:spcAft>
        <a:buClr>
          <a:schemeClr val="accent1"/>
        </a:buClr>
        <a:buChar char="»"/>
        <a:defRPr kumimoji="1" sz="2000">
          <a:solidFill>
            <a:schemeClr val="tx1"/>
          </a:solidFill>
          <a:latin typeface="+mn-lt"/>
        </a:defRPr>
      </a:lvl7pPr>
      <a:lvl8pPr marL="3429000" indent="-228600" algn="l" rtl="0" eaLnBrk="0" fontAlgn="base" hangingPunct="0">
        <a:spcBef>
          <a:spcPct val="20000"/>
        </a:spcBef>
        <a:spcAft>
          <a:spcPct val="0"/>
        </a:spcAft>
        <a:buClr>
          <a:schemeClr val="accent1"/>
        </a:buClr>
        <a:buChar char="»"/>
        <a:defRPr kumimoji="1" sz="2000">
          <a:solidFill>
            <a:schemeClr val="tx1"/>
          </a:solidFill>
          <a:latin typeface="+mn-lt"/>
        </a:defRPr>
      </a:lvl8pPr>
      <a:lvl9pPr marL="3886200" indent="-228600" algn="l" rtl="0" eaLnBrk="0" fontAlgn="base" hangingPunct="0">
        <a:spcBef>
          <a:spcPct val="20000"/>
        </a:spcBef>
        <a:spcAft>
          <a:spcPct val="0"/>
        </a:spcAft>
        <a:buClr>
          <a:schemeClr val="accent1"/>
        </a:buClr>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ltGray">
      <p:bgPr>
        <a:solidFill>
          <a:srgbClr val="8C735A"/>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0" y="0"/>
            <a:ext cx="8872538" cy="6858000"/>
            <a:chOff x="0" y="0"/>
            <a:chExt cx="5589" cy="4320"/>
          </a:xfrm>
        </p:grpSpPr>
        <p:sp>
          <p:nvSpPr>
            <p:cNvPr id="3075" name="Rectangle 3"/>
            <p:cNvSpPr>
              <a:spLocks noChangeArrowheads="1"/>
            </p:cNvSpPr>
            <p:nvPr/>
          </p:nvSpPr>
          <p:spPr bwMode="ltGray">
            <a:xfrm>
              <a:off x="336" y="150"/>
              <a:ext cx="5253" cy="4026"/>
            </a:xfrm>
            <a:prstGeom prst="rect">
              <a:avLst/>
            </a:prstGeom>
            <a:solidFill>
              <a:schemeClr val="bg1"/>
            </a:solidFill>
            <a:ln w="9525">
              <a:noFill/>
              <a:miter lim="800000"/>
              <a:headEnd/>
              <a:tailEnd/>
            </a:ln>
          </p:spPr>
          <p:txBody>
            <a:bodyPr wrap="none" anchor="ctr"/>
            <a:lstStyle/>
            <a:p>
              <a:endParaRPr lang="en-US"/>
            </a:p>
          </p:txBody>
        </p:sp>
        <p:pic>
          <p:nvPicPr>
            <p:cNvPr id="3076" name="Picture 4" descr="A:\minispir.GIF"/>
            <p:cNvPicPr>
              <a:picLocks noChangeAspect="1" noChangeArrowheads="1"/>
            </p:cNvPicPr>
            <p:nvPr/>
          </p:nvPicPr>
          <p:blipFill>
            <a:blip r:embed="rId13" cstate="print"/>
            <a:srcRect/>
            <a:stretch>
              <a:fillRect/>
            </a:stretch>
          </p:blipFill>
          <p:spPr bwMode="ltGray">
            <a:xfrm>
              <a:off x="0" y="0"/>
              <a:ext cx="670" cy="4320"/>
            </a:xfrm>
            <a:prstGeom prst="rect">
              <a:avLst/>
            </a:prstGeom>
            <a:noFill/>
          </p:spPr>
        </p:pic>
        <p:sp>
          <p:nvSpPr>
            <p:cNvPr id="3077" name="Line 5"/>
            <p:cNvSpPr>
              <a:spLocks noChangeShapeType="1"/>
            </p:cNvSpPr>
            <p:nvPr/>
          </p:nvSpPr>
          <p:spPr bwMode="ltGray">
            <a:xfrm>
              <a:off x="640" y="1008"/>
              <a:ext cx="4880" cy="0"/>
            </a:xfrm>
            <a:prstGeom prst="line">
              <a:avLst/>
            </a:prstGeom>
            <a:noFill/>
            <a:ln w="3175">
              <a:solidFill>
                <a:schemeClr val="bg2"/>
              </a:solidFill>
              <a:round/>
              <a:headEnd/>
              <a:tailEnd/>
            </a:ln>
          </p:spPr>
          <p:txBody>
            <a:bodyPr wrap="none" anchor="ctr"/>
            <a:lstStyle/>
            <a:p>
              <a:endParaRPr lang="en-US"/>
            </a:p>
          </p:txBody>
        </p:sp>
      </p:grpSp>
      <p:sp>
        <p:nvSpPr>
          <p:cNvPr id="3078" name="Rectangle 6"/>
          <p:cNvSpPr>
            <a:spLocks noGrp="1" noChangeArrowheads="1"/>
          </p:cNvSpPr>
          <p:nvPr>
            <p:ph type="title"/>
          </p:nvPr>
        </p:nvSpPr>
        <p:spPr bwMode="auto">
          <a:xfrm>
            <a:off x="990600" y="4572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9" name="Rectangle 7"/>
          <p:cNvSpPr>
            <a:spLocks noGrp="1" noChangeArrowheads="1"/>
          </p:cNvSpPr>
          <p:nvPr>
            <p:ph type="body" idx="1"/>
          </p:nvPr>
        </p:nvSpPr>
        <p:spPr bwMode="auto">
          <a:xfrm>
            <a:off x="990600" y="18288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80" name="Rectangle 8"/>
          <p:cNvSpPr>
            <a:spLocks noGrp="1" noChangeArrowheads="1"/>
          </p:cNvSpPr>
          <p:nvPr>
            <p:ph type="dt" sz="half" idx="2"/>
          </p:nvPr>
        </p:nvSpPr>
        <p:spPr bwMode="auto">
          <a:xfrm>
            <a:off x="990600" y="60960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ct val="50000"/>
              </a:spcBef>
              <a:defRPr sz="1400">
                <a:solidFill>
                  <a:schemeClr val="bg2"/>
                </a:solidFill>
              </a:defRPr>
            </a:lvl1pPr>
          </a:lstStyle>
          <a:p>
            <a:endParaRPr lang="en-US"/>
          </a:p>
        </p:txBody>
      </p:sp>
      <p:sp>
        <p:nvSpPr>
          <p:cNvPr id="3081" name="Rectangle 9"/>
          <p:cNvSpPr>
            <a:spLocks noGrp="1" noChangeArrowheads="1"/>
          </p:cNvSpPr>
          <p:nvPr>
            <p:ph type="ftr" sz="quarter" idx="3"/>
          </p:nvPr>
        </p:nvSpPr>
        <p:spPr bwMode="auto">
          <a:xfrm>
            <a:off x="3429000" y="60960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spcBef>
                <a:spcPct val="50000"/>
              </a:spcBef>
              <a:defRPr sz="1400">
                <a:solidFill>
                  <a:schemeClr val="bg2"/>
                </a:solidFill>
              </a:defRPr>
            </a:lvl1pPr>
          </a:lstStyle>
          <a:p>
            <a:endParaRPr lang="en-US"/>
          </a:p>
        </p:txBody>
      </p:sp>
      <p:sp>
        <p:nvSpPr>
          <p:cNvPr id="3082" name="Rectangle 10"/>
          <p:cNvSpPr>
            <a:spLocks noGrp="1" noChangeArrowheads="1"/>
          </p:cNvSpPr>
          <p:nvPr>
            <p:ph type="sldNum" sz="quarter" idx="4"/>
          </p:nvPr>
        </p:nvSpPr>
        <p:spPr bwMode="auto">
          <a:xfrm>
            <a:off x="6858000" y="60960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sz="1400">
                <a:solidFill>
                  <a:schemeClr val="bg2"/>
                </a:solidFill>
              </a:defRPr>
            </a:lvl1pPr>
          </a:lstStyle>
          <a:p>
            <a:fld id="{7E76E122-6A3C-4DE6-BD4A-3011F1E0AEF9}" type="slidenum">
              <a:rPr lang="en-US"/>
              <a:pPr/>
              <a:t>‹#›</a:t>
            </a:fld>
            <a:endParaRPr lang="en-US"/>
          </a:p>
        </p:txBody>
      </p:sp>
    </p:spTree>
    <p:extLst>
      <p:ext uri="{BB962C8B-B14F-4D97-AF65-F5344CB8AC3E}">
        <p14:creationId xmlns:p14="http://schemas.microsoft.com/office/powerpoint/2010/main" val="425504519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pitchFamily="18" charset="0"/>
        </a:defRPr>
      </a:lvl2pPr>
      <a:lvl3pPr algn="l" rtl="0" eaLnBrk="0" fontAlgn="base" hangingPunct="0">
        <a:spcBef>
          <a:spcPct val="0"/>
        </a:spcBef>
        <a:spcAft>
          <a:spcPct val="0"/>
        </a:spcAft>
        <a:defRPr kumimoji="1" sz="4400">
          <a:solidFill>
            <a:schemeClr val="tx2"/>
          </a:solidFill>
          <a:latin typeface="Times New Roman" pitchFamily="18" charset="0"/>
        </a:defRPr>
      </a:lvl3pPr>
      <a:lvl4pPr algn="l" rtl="0" eaLnBrk="0" fontAlgn="base" hangingPunct="0">
        <a:spcBef>
          <a:spcPct val="0"/>
        </a:spcBef>
        <a:spcAft>
          <a:spcPct val="0"/>
        </a:spcAft>
        <a:defRPr kumimoji="1" sz="4400">
          <a:solidFill>
            <a:schemeClr val="tx2"/>
          </a:solidFill>
          <a:latin typeface="Times New Roman" pitchFamily="18" charset="0"/>
        </a:defRPr>
      </a:lvl4pPr>
      <a:lvl5pPr algn="l" rtl="0" eaLnBrk="0" fontAlgn="base" hangingPunct="0">
        <a:spcBef>
          <a:spcPct val="0"/>
        </a:spcBef>
        <a:spcAft>
          <a:spcPct val="0"/>
        </a:spcAft>
        <a:defRPr kumimoji="1" sz="4400">
          <a:solidFill>
            <a:schemeClr val="tx2"/>
          </a:solidFill>
          <a:latin typeface="Times New Roman" pitchFamily="18" charset="0"/>
        </a:defRPr>
      </a:lvl5pPr>
      <a:lvl6pPr marL="457200" algn="l" rtl="0" eaLnBrk="0" fontAlgn="base" hangingPunct="0">
        <a:spcBef>
          <a:spcPct val="0"/>
        </a:spcBef>
        <a:spcAft>
          <a:spcPct val="0"/>
        </a:spcAft>
        <a:defRPr kumimoji="1" sz="4400">
          <a:solidFill>
            <a:schemeClr val="tx2"/>
          </a:solidFill>
          <a:latin typeface="Times New Roman" pitchFamily="18" charset="0"/>
        </a:defRPr>
      </a:lvl6pPr>
      <a:lvl7pPr marL="914400" algn="l" rtl="0" eaLnBrk="0" fontAlgn="base" hangingPunct="0">
        <a:spcBef>
          <a:spcPct val="0"/>
        </a:spcBef>
        <a:spcAft>
          <a:spcPct val="0"/>
        </a:spcAft>
        <a:defRPr kumimoji="1" sz="4400">
          <a:solidFill>
            <a:schemeClr val="tx2"/>
          </a:solidFill>
          <a:latin typeface="Times New Roman" pitchFamily="18" charset="0"/>
        </a:defRPr>
      </a:lvl7pPr>
      <a:lvl8pPr marL="1371600" algn="l" rtl="0" eaLnBrk="0" fontAlgn="base" hangingPunct="0">
        <a:spcBef>
          <a:spcPct val="0"/>
        </a:spcBef>
        <a:spcAft>
          <a:spcPct val="0"/>
        </a:spcAft>
        <a:defRPr kumimoji="1" sz="4400">
          <a:solidFill>
            <a:schemeClr val="tx2"/>
          </a:solidFill>
          <a:latin typeface="Times New Roman" pitchFamily="18" charset="0"/>
        </a:defRPr>
      </a:lvl8pPr>
      <a:lvl9pPr marL="1828800" algn="l" rtl="0" eaLnBrk="0" fontAlgn="base" hangingPunct="0">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1"/>
        </a:buClr>
        <a:buSzPct val="90000"/>
        <a:buFont typeface="Monotype Sorts" pitchFamily="2" charset="2"/>
        <a:buChar char="4"/>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Char char="–"/>
        <a:defRPr kumimoji="1" sz="2800">
          <a:solidFill>
            <a:schemeClr val="tx1"/>
          </a:solidFill>
          <a:latin typeface="+mn-lt"/>
        </a:defRPr>
      </a:lvl2pPr>
      <a:lvl3pPr marL="1143000" indent="-228600" algn="l" rtl="0" eaLnBrk="0" fontAlgn="base" hangingPunct="0">
        <a:spcBef>
          <a:spcPct val="20000"/>
        </a:spcBef>
        <a:spcAft>
          <a:spcPct val="0"/>
        </a:spcAft>
        <a:buClr>
          <a:schemeClr val="accent1"/>
        </a:buClr>
        <a:buChar char="•"/>
        <a:defRPr kumimoji="1" sz="2400">
          <a:solidFill>
            <a:schemeClr val="tx1"/>
          </a:solidFill>
          <a:latin typeface="+mn-lt"/>
        </a:defRPr>
      </a:lvl3pPr>
      <a:lvl4pPr marL="1600200" indent="-228600" algn="l" rtl="0" eaLnBrk="0" fontAlgn="base" hangingPunct="0">
        <a:spcBef>
          <a:spcPct val="20000"/>
        </a:spcBef>
        <a:spcAft>
          <a:spcPct val="0"/>
        </a:spcAft>
        <a:buClr>
          <a:schemeClr val="accent1"/>
        </a:buClr>
        <a:buChar char="–"/>
        <a:defRPr kumimoji="1"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defRPr>
      </a:lvl5pPr>
      <a:lvl6pPr marL="2514600" indent="-228600" algn="l" rtl="0" eaLnBrk="0" fontAlgn="base" hangingPunct="0">
        <a:spcBef>
          <a:spcPct val="20000"/>
        </a:spcBef>
        <a:spcAft>
          <a:spcPct val="0"/>
        </a:spcAft>
        <a:buClr>
          <a:schemeClr val="accent1"/>
        </a:buClr>
        <a:buChar char="»"/>
        <a:defRPr kumimoji="1" sz="2000">
          <a:solidFill>
            <a:schemeClr val="tx1"/>
          </a:solidFill>
          <a:latin typeface="+mn-lt"/>
        </a:defRPr>
      </a:lvl6pPr>
      <a:lvl7pPr marL="2971800" indent="-228600" algn="l" rtl="0" eaLnBrk="0" fontAlgn="base" hangingPunct="0">
        <a:spcBef>
          <a:spcPct val="20000"/>
        </a:spcBef>
        <a:spcAft>
          <a:spcPct val="0"/>
        </a:spcAft>
        <a:buClr>
          <a:schemeClr val="accent1"/>
        </a:buClr>
        <a:buChar char="»"/>
        <a:defRPr kumimoji="1" sz="2000">
          <a:solidFill>
            <a:schemeClr val="tx1"/>
          </a:solidFill>
          <a:latin typeface="+mn-lt"/>
        </a:defRPr>
      </a:lvl7pPr>
      <a:lvl8pPr marL="3429000" indent="-228600" algn="l" rtl="0" eaLnBrk="0" fontAlgn="base" hangingPunct="0">
        <a:spcBef>
          <a:spcPct val="20000"/>
        </a:spcBef>
        <a:spcAft>
          <a:spcPct val="0"/>
        </a:spcAft>
        <a:buClr>
          <a:schemeClr val="accent1"/>
        </a:buClr>
        <a:buChar char="»"/>
        <a:defRPr kumimoji="1" sz="2000">
          <a:solidFill>
            <a:schemeClr val="tx1"/>
          </a:solidFill>
          <a:latin typeface="+mn-lt"/>
        </a:defRPr>
      </a:lvl8pPr>
      <a:lvl9pPr marL="3886200" indent="-228600" algn="l" rtl="0" eaLnBrk="0" fontAlgn="base" hangingPunct="0">
        <a:spcBef>
          <a:spcPct val="20000"/>
        </a:spcBef>
        <a:spcAft>
          <a:spcPct val="0"/>
        </a:spcAft>
        <a:buClr>
          <a:schemeClr val="accent1"/>
        </a:buClr>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3011"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301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solidFill>
                  <a:srgbClr val="FFFFFF"/>
                </a:solidFill>
                <a:effectLst>
                  <a:outerShdw blurRad="38100" dist="38100" dir="2700000" algn="tl">
                    <a:srgbClr val="000000"/>
                  </a:outerShdw>
                </a:effectLst>
                <a:latin typeface="Arial" charset="0"/>
              </a:defRPr>
            </a:lvl1pPr>
          </a:lstStyle>
          <a:p>
            <a:pPr>
              <a:defRPr/>
            </a:pPr>
            <a:endParaRPr lang="en-US"/>
          </a:p>
        </p:txBody>
      </p:sp>
      <p:sp>
        <p:nvSpPr>
          <p:cNvPr id="4301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solidFill>
                  <a:srgbClr val="FFFFFF"/>
                </a:solidFill>
                <a:effectLst>
                  <a:outerShdw blurRad="38100" dist="38100" dir="2700000" algn="tl">
                    <a:srgbClr val="000000"/>
                  </a:outerShdw>
                </a:effectLst>
                <a:latin typeface="Arial" charset="0"/>
              </a:defRPr>
            </a:lvl1pPr>
          </a:lstStyle>
          <a:p>
            <a:pPr>
              <a:defRPr/>
            </a:pPr>
            <a:endParaRPr lang="en-US"/>
          </a:p>
        </p:txBody>
      </p:sp>
      <p:sp>
        <p:nvSpPr>
          <p:cNvPr id="4301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solidFill>
                  <a:srgbClr val="FFFFFF"/>
                </a:solidFill>
                <a:effectLst>
                  <a:outerShdw blurRad="38100" dist="38100" dir="2700000" algn="tl">
                    <a:srgbClr val="000000"/>
                  </a:outerShdw>
                </a:effectLst>
                <a:latin typeface="Arial" charset="0"/>
              </a:defRPr>
            </a:lvl1pPr>
          </a:lstStyle>
          <a:p>
            <a:pPr>
              <a:defRPr/>
            </a:pPr>
            <a:fld id="{48A005C5-76F1-45DF-AFD5-91A9CBF9EA12}" type="slidenum">
              <a:rPr lang="en-US"/>
              <a:pPr>
                <a:defRPr/>
              </a:pPr>
              <a:t>‹#›</a:t>
            </a:fld>
            <a:endParaRPr lang="en-US" dirty="0"/>
          </a:p>
        </p:txBody>
      </p:sp>
    </p:spTree>
    <p:extLst>
      <p:ext uri="{BB962C8B-B14F-4D97-AF65-F5344CB8AC3E}">
        <p14:creationId xmlns:p14="http://schemas.microsoft.com/office/powerpoint/2010/main" val="1538549631"/>
      </p:ext>
    </p:extLst>
  </p:cSld>
  <p:clrMap bg1="dk2" tx1="lt1" bg2="dk1"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9.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1328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bwMode="auto">
          <a:xfrm>
            <a:off x="1066800" y="5356324"/>
            <a:ext cx="4038600" cy="685800"/>
          </a:xfrm>
          <a:prstGeom prst="ellipse">
            <a:avLst/>
          </a:prstGeom>
          <a:solidFill>
            <a:schemeClr val="accent1"/>
          </a:solidFill>
          <a:ln w="9525" cap="flat" cmpd="sng" algn="ctr">
            <a:noFill/>
            <a:prstDash val="solid"/>
            <a:round/>
            <a:headEnd type="none" w="med" len="med"/>
            <a:tailEnd type="none" w="med" len="med"/>
          </a:ln>
          <a:effectLst/>
          <a:scene3d>
            <a:camera prst="orthographicFront">
              <a:rot lat="0" lon="0" rev="0"/>
            </a:camera>
            <a:lightRig rig="glow" dir="t">
              <a:rot lat="0" lon="0" rev="14100000"/>
            </a:lightRig>
          </a:scene3d>
          <a:sp3d prstMaterial="softEdge">
            <a:bevelT w="127000" prst="artDeco"/>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chemeClr val="tx1"/>
              </a:solidFill>
              <a:effectLst/>
              <a:uLnTx/>
              <a:uFillTx/>
              <a:latin typeface="Times New Roman" panose="02020603050405020304" pitchFamily="18" charset="0"/>
            </a:endParaRPr>
          </a:p>
        </p:txBody>
      </p:sp>
      <p:sp>
        <p:nvSpPr>
          <p:cNvPr id="2" name="Text Box 3"/>
          <p:cNvSpPr txBox="1">
            <a:spLocks noChangeArrowheads="1"/>
          </p:cNvSpPr>
          <p:nvPr/>
        </p:nvSpPr>
        <p:spPr bwMode="auto">
          <a:xfrm>
            <a:off x="914400" y="990600"/>
            <a:ext cx="7874000" cy="2255838"/>
          </a:xfrm>
          <a:prstGeom prst="rect">
            <a:avLst/>
          </a:prstGeom>
          <a:solidFill>
            <a:schemeClr val="accent1"/>
          </a:solidFill>
          <a:ln w="9525">
            <a:noFill/>
            <a:miter lim="800000"/>
            <a:headEnd/>
            <a:tailEnd/>
          </a:ln>
          <a:effectLst/>
          <a:scene3d>
            <a:camera prst="orthographicFront">
              <a:rot lat="0" lon="0" rev="0"/>
            </a:camera>
            <a:lightRig rig="glow" dir="t">
              <a:rot lat="0" lon="0" rev="14100000"/>
            </a:lightRig>
          </a:scene3d>
          <a:sp3d prstMaterial="softEdge">
            <a:bevelT w="127000" prst="artDeco"/>
          </a:sp3d>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200" b="0" i="0" u="none" strike="noStrike" kern="0" cap="none" spc="0" normalizeH="0" baseline="0" noProof="0" dirty="0">
                <a:ln>
                  <a:noFill/>
                </a:ln>
                <a:solidFill>
                  <a:schemeClr val="bg1"/>
                </a:solidFill>
                <a:effectLst>
                  <a:outerShdw blurRad="38100" dist="38100" dir="2700000" algn="tl">
                    <a:srgbClr val="000000"/>
                  </a:outerShdw>
                </a:effectLst>
                <a:uLnTx/>
                <a:uFillTx/>
                <a:latin typeface="Californian FB" pitchFamily="18" charset="0"/>
              </a:rPr>
              <a:t>Deacons</a:t>
            </a:r>
          </a:p>
        </p:txBody>
      </p:sp>
      <p:sp>
        <p:nvSpPr>
          <p:cNvPr id="3" name="TextBox 2"/>
          <p:cNvSpPr txBox="1">
            <a:spLocks noChangeArrowheads="1"/>
          </p:cNvSpPr>
          <p:nvPr/>
        </p:nvSpPr>
        <p:spPr bwMode="auto">
          <a:xfrm>
            <a:off x="1600200" y="3733800"/>
            <a:ext cx="7239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457200" marR="0" lvl="0" indent="-457200" defTabSz="914400" eaLnBrk="1" fontAlgn="auto" latinLnBrk="0" hangingPunct="1">
              <a:lnSpc>
                <a:spcPct val="100000"/>
              </a:lnSpc>
              <a:spcBef>
                <a:spcPts val="0"/>
              </a:spcBef>
              <a:spcAft>
                <a:spcPts val="0"/>
              </a:spcAft>
              <a:buClrTx/>
              <a:buSzTx/>
              <a:buFont typeface="Times New Roman" panose="02020603050405020304" pitchFamily="18" charset="0"/>
              <a:buAutoNum type="arabicPeriod"/>
              <a:tabLst/>
              <a:defRPr/>
            </a:pPr>
            <a:r>
              <a:rPr kumimoji="0" lang="en-US" altLang="en-US" sz="3600" b="0" i="0" u="none" strike="noStrike" kern="0" cap="none" spc="0" normalizeH="0" baseline="0" noProof="0" dirty="0">
                <a:ln>
                  <a:noFill/>
                </a:ln>
                <a:solidFill>
                  <a:srgbClr val="002060"/>
                </a:solidFill>
                <a:effectLst/>
                <a:uLnTx/>
                <a:uFillTx/>
                <a:latin typeface="Times New Roman" panose="02020603050405020304" pitchFamily="18" charset="0"/>
              </a:rPr>
              <a:t>The Office of a Deacon</a:t>
            </a:r>
          </a:p>
          <a:p>
            <a:pPr marL="457200" marR="0" lvl="0" indent="-457200" defTabSz="914400" eaLnBrk="1" fontAlgn="auto" latinLnBrk="0" hangingPunct="1">
              <a:lnSpc>
                <a:spcPct val="100000"/>
              </a:lnSpc>
              <a:spcBef>
                <a:spcPts val="0"/>
              </a:spcBef>
              <a:spcAft>
                <a:spcPts val="0"/>
              </a:spcAft>
              <a:buClrTx/>
              <a:buSzTx/>
              <a:buFont typeface="Times New Roman" panose="02020603050405020304" pitchFamily="18" charset="0"/>
              <a:buAutoNum type="arabicPeriod"/>
              <a:tabLst/>
              <a:defRPr/>
            </a:pPr>
            <a:r>
              <a:rPr kumimoji="0" lang="en-US" altLang="en-US" sz="3600" b="0" i="0" u="none" strike="noStrike" kern="0" cap="none" spc="0" normalizeH="0" baseline="0" noProof="0" dirty="0">
                <a:ln>
                  <a:noFill/>
                </a:ln>
                <a:solidFill>
                  <a:srgbClr val="002060"/>
                </a:solidFill>
                <a:effectLst/>
                <a:uLnTx/>
                <a:uFillTx/>
                <a:latin typeface="Times New Roman" panose="02020603050405020304" pitchFamily="18" charset="0"/>
              </a:rPr>
              <a:t>The Work of a Deacon</a:t>
            </a:r>
          </a:p>
          <a:p>
            <a:pPr marL="457200" marR="0" lvl="0" indent="-457200" defTabSz="914400" eaLnBrk="1" fontAlgn="auto" latinLnBrk="0" hangingPunct="1">
              <a:lnSpc>
                <a:spcPct val="100000"/>
              </a:lnSpc>
              <a:spcBef>
                <a:spcPts val="0"/>
              </a:spcBef>
              <a:spcAft>
                <a:spcPts val="0"/>
              </a:spcAft>
              <a:buClrTx/>
              <a:buSzTx/>
              <a:buFont typeface="Times New Roman" panose="02020603050405020304" pitchFamily="18" charset="0"/>
              <a:buAutoNum type="arabicPeriod"/>
              <a:tabLst/>
              <a:defRPr/>
            </a:pPr>
            <a:r>
              <a:rPr kumimoji="0" lang="en-US" altLang="en-US" sz="3600" b="0" i="0" u="none" strike="noStrike" kern="0" cap="none" spc="0" normalizeH="0" baseline="0" noProof="0" dirty="0">
                <a:ln>
                  <a:noFill/>
                </a:ln>
                <a:solidFill>
                  <a:srgbClr val="002060"/>
                </a:solidFill>
                <a:effectLst/>
                <a:uLnTx/>
                <a:uFillTx/>
                <a:latin typeface="Times New Roman" panose="02020603050405020304" pitchFamily="18" charset="0"/>
              </a:rPr>
              <a:t>The Qualifications  of a Deacon</a:t>
            </a:r>
          </a:p>
          <a:p>
            <a:pPr marL="457200" marR="0" lvl="0" indent="-457200" defTabSz="914400" eaLnBrk="1" fontAlgn="auto" latinLnBrk="0" hangingPunct="1">
              <a:lnSpc>
                <a:spcPct val="100000"/>
              </a:lnSpc>
              <a:spcBef>
                <a:spcPts val="0"/>
              </a:spcBef>
              <a:spcAft>
                <a:spcPts val="0"/>
              </a:spcAft>
              <a:buClrTx/>
              <a:buSzTx/>
              <a:buFont typeface="Times New Roman" panose="02020603050405020304" pitchFamily="18" charset="0"/>
              <a:buAutoNum type="arabicPeriod"/>
              <a:tabLst/>
              <a:defRPr/>
            </a:pPr>
            <a:r>
              <a:rPr kumimoji="0" lang="en-US" altLang="en-US" sz="3600" b="0" i="0" u="none" strike="noStrike" kern="0" cap="none" spc="0" normalizeH="0" baseline="0" noProof="0" dirty="0">
                <a:ln>
                  <a:noFill/>
                </a:ln>
                <a:solidFill>
                  <a:srgbClr val="002060"/>
                </a:solidFill>
                <a:effectLst/>
                <a:uLnTx/>
                <a:uFillTx/>
                <a:latin typeface="Times New Roman" panose="02020603050405020304" pitchFamily="18" charset="0"/>
              </a:rPr>
              <a:t>Acts 6:1-6</a:t>
            </a:r>
          </a:p>
        </p:txBody>
      </p:sp>
      <p:pic>
        <p:nvPicPr>
          <p:cNvPr id="5" name="Picture 2" descr="http://www.rba.gov.au/abouttherba/_Images/board_meeting.jpg"/>
          <p:cNvPicPr>
            <a:picLocks noChangeAspect="1" noChangeArrowheads="1"/>
          </p:cNvPicPr>
          <p:nvPr/>
        </p:nvPicPr>
        <p:blipFill>
          <a:blip r:embed="rId2" cstate="print">
            <a:duotone>
              <a:prstClr val="black"/>
              <a:srgbClr val="D9C3A5">
                <a:tint val="50000"/>
                <a:satMod val="180000"/>
              </a:srgbClr>
            </a:duotone>
          </a:blip>
          <a:srcRect l="39403" r="6866" b="54717"/>
          <a:stretch>
            <a:fillRect/>
          </a:stretch>
        </p:blipFill>
        <p:spPr bwMode="auto">
          <a:xfrm>
            <a:off x="2971800" y="304800"/>
            <a:ext cx="3276600" cy="1310640"/>
          </a:xfrm>
          <a:prstGeom prst="roundRect">
            <a:avLst>
              <a:gd name="adj" fmla="val 12895"/>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44408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90800" y="304800"/>
            <a:ext cx="4817921" cy="132343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solidFill>
                  <a:srgbClr val="6666FF"/>
                </a:solidFill>
                <a:effectLst/>
                <a:uLnTx/>
                <a:uFillTx/>
              </a:rPr>
              <a:t>Plan &amp; Process for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solidFill>
                  <a:srgbClr val="6666FF"/>
                </a:solidFill>
                <a:effectLst/>
                <a:uLnTx/>
                <a:uFillTx/>
              </a:rPr>
              <a:t>Deacon Appointment</a:t>
            </a:r>
          </a:p>
        </p:txBody>
      </p:sp>
      <p:sp>
        <p:nvSpPr>
          <p:cNvPr id="3" name="TextBox 2"/>
          <p:cNvSpPr txBox="1"/>
          <p:nvPr/>
        </p:nvSpPr>
        <p:spPr>
          <a:xfrm>
            <a:off x="1143000" y="1752600"/>
            <a:ext cx="7543800" cy="4585871"/>
          </a:xfrm>
          <a:prstGeom prst="rect">
            <a:avLst/>
          </a:prstGeom>
          <a:noFill/>
        </p:spPr>
        <p:txBody>
          <a:bodyPr wrap="square" rtlCol="0">
            <a:spAutoFit/>
          </a:bodyPr>
          <a:lstStyle/>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800" b="0" i="0" u="none" strike="noStrike" kern="0" cap="none" spc="0" normalizeH="0" baseline="0" noProof="0" dirty="0">
                <a:ln>
                  <a:noFill/>
                </a:ln>
                <a:solidFill>
                  <a:sysClr val="windowText" lastClr="000000"/>
                </a:solidFill>
                <a:effectLst/>
                <a:uLnTx/>
                <a:uFillTx/>
              </a:rPr>
              <a:t>Lessons:</a:t>
            </a:r>
            <a:endParaRPr kumimoji="0" lang="en-US" sz="1800" b="0" i="0" u="none" strike="noStrike" kern="0" cap="none" spc="0" normalizeH="0" baseline="0" noProof="0" dirty="0">
              <a:ln>
                <a:noFill/>
              </a:ln>
              <a:solidFill>
                <a:sysClr val="windowText" lastClr="000000"/>
              </a:solidFill>
              <a:effectLst/>
              <a:uLnTx/>
              <a:uFillTx/>
            </a:endParaRPr>
          </a:p>
          <a:p>
            <a:pPr marL="914400" marR="0" lvl="1" indent="-4572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0" cap="none" spc="0" normalizeH="0" baseline="0" noProof="0" dirty="0">
                <a:ln>
                  <a:noFill/>
                </a:ln>
                <a:solidFill>
                  <a:sysClr val="windowText" lastClr="000000"/>
                </a:solidFill>
                <a:effectLst/>
                <a:uLnTx/>
                <a:uFillTx/>
              </a:rPr>
              <a:t>Aug. 14 – Office of a Deacon</a:t>
            </a:r>
          </a:p>
          <a:p>
            <a:pPr marL="914400" marR="0" lvl="1" indent="-4572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0" cap="none" spc="0" normalizeH="0" baseline="0" noProof="0" dirty="0">
                <a:ln>
                  <a:noFill/>
                </a:ln>
                <a:solidFill>
                  <a:sysClr val="windowText" lastClr="000000"/>
                </a:solidFill>
                <a:effectLst/>
                <a:uLnTx/>
                <a:uFillTx/>
              </a:rPr>
              <a:t>Aug. 21 – Work of a Deacon</a:t>
            </a:r>
          </a:p>
          <a:p>
            <a:pPr marL="914400" marR="0" lvl="1" indent="-4572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0" cap="none" spc="0" normalizeH="0" baseline="0" noProof="0" dirty="0">
                <a:ln>
                  <a:noFill/>
                </a:ln>
                <a:solidFill>
                  <a:sysClr val="windowText" lastClr="000000"/>
                </a:solidFill>
                <a:effectLst/>
                <a:uLnTx/>
                <a:uFillTx/>
              </a:rPr>
              <a:t>Aug. 28 -  Qualifications of a Deacon</a:t>
            </a:r>
          </a:p>
          <a:p>
            <a:pPr marL="914400" marR="0" lvl="1" indent="-4572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0" cap="none" spc="0" normalizeH="0" baseline="0" noProof="0" dirty="0">
                <a:ln>
                  <a:noFill/>
                </a:ln>
                <a:solidFill>
                  <a:sysClr val="windowText" lastClr="000000"/>
                </a:solidFill>
                <a:effectLst/>
                <a:uLnTx/>
                <a:uFillTx/>
              </a:rPr>
              <a:t>Sept. 4 – Acts 6:1-6</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800" b="0" i="0" u="none" strike="noStrike" kern="0" cap="none" spc="0" normalizeH="0" baseline="0" noProof="0" dirty="0">
                <a:ln>
                  <a:noFill/>
                </a:ln>
                <a:solidFill>
                  <a:sysClr val="windowText" lastClr="000000"/>
                </a:solidFill>
                <a:effectLst/>
                <a:uLnTx/>
                <a:uFillTx/>
              </a:rPr>
              <a:t>Names to be submitted – Sept. 4 – 18</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800" b="0" i="0" u="none" strike="noStrike" kern="0" cap="none" spc="0" normalizeH="0" baseline="0" noProof="0" dirty="0">
                <a:ln>
                  <a:noFill/>
                </a:ln>
                <a:solidFill>
                  <a:sysClr val="windowText" lastClr="000000"/>
                </a:solidFill>
                <a:effectLst/>
                <a:uLnTx/>
                <a:uFillTx/>
              </a:rPr>
              <a:t>Looking for 2-3 new deacons</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800" b="0" i="0" u="none" strike="noStrike" kern="0" cap="none" spc="0" normalizeH="0" baseline="0" noProof="0" dirty="0">
                <a:ln>
                  <a:noFill/>
                </a:ln>
                <a:solidFill>
                  <a:sysClr val="windowText" lastClr="000000"/>
                </a:solidFill>
                <a:effectLst/>
                <a:uLnTx/>
                <a:uFillTx/>
              </a:rPr>
              <a:t>Names presented Sept 25 – asking for objections</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800" b="0" i="0" u="none" strike="noStrike" kern="0" cap="none" spc="0" normalizeH="0" baseline="0" noProof="0" dirty="0">
                <a:ln>
                  <a:noFill/>
                </a:ln>
                <a:solidFill>
                  <a:sysClr val="windowText" lastClr="000000"/>
                </a:solidFill>
                <a:effectLst/>
                <a:uLnTx/>
                <a:uFillTx/>
              </a:rPr>
              <a:t>Objections due: Oct. 9</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800" b="0" i="0" u="none" strike="noStrike" kern="0" cap="none" spc="0" normalizeH="0" baseline="0" noProof="0" dirty="0">
                <a:ln>
                  <a:noFill/>
                </a:ln>
                <a:solidFill>
                  <a:sysClr val="windowText" lastClr="000000"/>
                </a:solidFill>
                <a:effectLst/>
                <a:uLnTx/>
                <a:uFillTx/>
              </a:rPr>
              <a:t>Appoint new deacons – Oct. 16</a:t>
            </a:r>
          </a:p>
        </p:txBody>
      </p:sp>
    </p:spTree>
    <p:extLst>
      <p:ext uri="{BB962C8B-B14F-4D97-AF65-F5344CB8AC3E}">
        <p14:creationId xmlns:p14="http://schemas.microsoft.com/office/powerpoint/2010/main" val="36665775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3886200" y="304800"/>
            <a:ext cx="1497013" cy="519113"/>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402000"/>
                </a:solidFill>
                <a:effectLst/>
                <a:uLnTx/>
                <a:uFillTx/>
              </a:rPr>
              <a:t>Lesson 1</a:t>
            </a:r>
          </a:p>
        </p:txBody>
      </p:sp>
      <p:sp>
        <p:nvSpPr>
          <p:cNvPr id="21507" name="Text Box 3"/>
          <p:cNvSpPr txBox="1">
            <a:spLocks noChangeArrowheads="1"/>
          </p:cNvSpPr>
          <p:nvPr/>
        </p:nvSpPr>
        <p:spPr bwMode="auto">
          <a:xfrm>
            <a:off x="1752600" y="762000"/>
            <a:ext cx="5581650" cy="762000"/>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a:ln>
                  <a:noFill/>
                </a:ln>
                <a:solidFill>
                  <a:srgbClr val="000099"/>
                </a:solidFill>
                <a:effectLst/>
                <a:uLnTx/>
                <a:uFillTx/>
              </a:rPr>
              <a:t>The Office of a Deacon</a:t>
            </a:r>
          </a:p>
        </p:txBody>
      </p:sp>
      <p:sp>
        <p:nvSpPr>
          <p:cNvPr id="27654" name="Oval 6"/>
          <p:cNvSpPr>
            <a:spLocks noChangeArrowheads="1"/>
          </p:cNvSpPr>
          <p:nvPr/>
        </p:nvSpPr>
        <p:spPr bwMode="auto">
          <a:xfrm>
            <a:off x="838200" y="1600200"/>
            <a:ext cx="3581400" cy="3352800"/>
          </a:xfrm>
          <a:prstGeom prst="ellipse">
            <a:avLst/>
          </a:prstGeom>
          <a:solidFill>
            <a:schemeClr val="accent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sng" strike="noStrike" kern="0" cap="none" spc="0" normalizeH="0" baseline="0" noProof="0">
                <a:ln>
                  <a:noFill/>
                </a:ln>
                <a:solidFill>
                  <a:srgbClr val="000099"/>
                </a:solidFill>
                <a:effectLst/>
                <a:uLnTx/>
                <a:uFillTx/>
                <a:latin typeface="Arial Narrow" pitchFamily="34" charset="0"/>
              </a:rPr>
              <a:t>Term Means</a:t>
            </a:r>
            <a:r>
              <a:rPr kumimoji="0" lang="en-US" sz="4400" b="0" i="0" u="none" strike="noStrike" kern="0" cap="none" spc="0" normalizeH="0" baseline="0" noProof="0">
                <a:ln>
                  <a:noFill/>
                </a:ln>
                <a:solidFill>
                  <a:srgbClr val="000099"/>
                </a:solidFill>
                <a:effectLst/>
                <a:uLnTx/>
                <a:uFillTx/>
                <a:latin typeface="Arial Narrow" pitchFamily="34" charset="0"/>
              </a:rPr>
              <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1" u="none" strike="noStrike" kern="0" cap="none" spc="0" normalizeH="0" baseline="0" noProof="0">
                <a:ln>
                  <a:noFill/>
                </a:ln>
                <a:solidFill>
                  <a:srgbClr val="000099"/>
                </a:solidFill>
                <a:effectLst/>
                <a:uLnTx/>
                <a:uFillTx/>
                <a:latin typeface="Arial Narrow" pitchFamily="34" charset="0"/>
              </a:rPr>
              <a:t>Servant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1" u="none" strike="noStrike" kern="0" cap="none" spc="0" normalizeH="0" baseline="0" noProof="0">
                <a:ln>
                  <a:noFill/>
                </a:ln>
                <a:solidFill>
                  <a:srgbClr val="000099"/>
                </a:solidFill>
                <a:effectLst/>
                <a:uLnTx/>
                <a:uFillTx/>
                <a:latin typeface="Arial Narrow" pitchFamily="34" charset="0"/>
              </a:rPr>
              <a:t>Minister</a:t>
            </a:r>
            <a:endParaRPr kumimoji="0" lang="en-US" sz="4400" b="0" i="1" u="none" strike="noStrike" kern="0" cap="none" spc="0" normalizeH="0" baseline="0" noProof="0">
              <a:ln>
                <a:noFill/>
              </a:ln>
              <a:solidFill>
                <a:srgbClr val="000099"/>
              </a:solidFill>
              <a:effectLst/>
              <a:uLnTx/>
              <a:uFillTx/>
              <a:latin typeface="Arial Narrow" pitchFamily="34" charset="0"/>
            </a:endParaRPr>
          </a:p>
        </p:txBody>
      </p:sp>
      <p:sp>
        <p:nvSpPr>
          <p:cNvPr id="27659" name="Oval 11"/>
          <p:cNvSpPr>
            <a:spLocks noChangeArrowheads="1"/>
          </p:cNvSpPr>
          <p:nvPr/>
        </p:nvSpPr>
        <p:spPr bwMode="auto">
          <a:xfrm>
            <a:off x="3048000" y="2286000"/>
            <a:ext cx="3581400" cy="3352800"/>
          </a:xfrm>
          <a:prstGeom prst="ellipse">
            <a:avLst/>
          </a:prstGeom>
          <a:solidFill>
            <a:schemeClr val="accent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sng" strike="noStrike" kern="0" cap="none" spc="0" normalizeH="0" baseline="0" noProof="0">
                <a:ln>
                  <a:noFill/>
                </a:ln>
                <a:solidFill>
                  <a:srgbClr val="000099"/>
                </a:solidFill>
                <a:effectLst/>
                <a:uLnTx/>
                <a:uFillTx/>
                <a:latin typeface="Arial Narrow" pitchFamily="34" charset="0"/>
              </a:rPr>
              <a:t>Special Sense</a:t>
            </a:r>
            <a:endParaRPr kumimoji="0" lang="en-US" sz="4400" b="0" i="0" u="none" strike="noStrike" kern="0" cap="none" spc="0" normalizeH="0" baseline="0" noProof="0">
              <a:ln>
                <a:noFill/>
              </a:ln>
              <a:solidFill>
                <a:srgbClr val="000099"/>
              </a:solidFill>
              <a:effectLst/>
              <a:uLnTx/>
              <a:uFillTx/>
              <a:latin typeface="Arial Narrow"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1" u="none" strike="noStrike" kern="0" cap="none" spc="0" normalizeH="0" baseline="0" noProof="0">
                <a:ln>
                  <a:noFill/>
                </a:ln>
                <a:solidFill>
                  <a:srgbClr val="000099"/>
                </a:solidFill>
                <a:effectLst/>
                <a:uLnTx/>
                <a:uFillTx/>
                <a:latin typeface="Arial Narrow" pitchFamily="34" charset="0"/>
              </a:rPr>
              <a:t>Qualifications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1" u="none" strike="noStrike" kern="0" cap="none" spc="0" normalizeH="0" baseline="0" noProof="0">
                <a:ln>
                  <a:noFill/>
                </a:ln>
                <a:solidFill>
                  <a:srgbClr val="000099"/>
                </a:solidFill>
                <a:effectLst/>
                <a:uLnTx/>
                <a:uFillTx/>
                <a:latin typeface="Arial Narrow" pitchFamily="34" charset="0"/>
              </a:rPr>
              <a:t>More than saints</a:t>
            </a:r>
            <a:endParaRPr kumimoji="0" lang="en-US" sz="4400" b="0" i="1" u="none" strike="noStrike" kern="0" cap="none" spc="0" normalizeH="0" baseline="0" noProof="0">
              <a:ln>
                <a:noFill/>
              </a:ln>
              <a:solidFill>
                <a:srgbClr val="000099"/>
              </a:solidFill>
              <a:effectLst/>
              <a:uLnTx/>
              <a:uFillTx/>
              <a:latin typeface="Arial Narrow" pitchFamily="34" charset="0"/>
            </a:endParaRPr>
          </a:p>
        </p:txBody>
      </p:sp>
      <p:sp>
        <p:nvSpPr>
          <p:cNvPr id="27660" name="Oval 12"/>
          <p:cNvSpPr>
            <a:spLocks noChangeArrowheads="1"/>
          </p:cNvSpPr>
          <p:nvPr/>
        </p:nvSpPr>
        <p:spPr bwMode="auto">
          <a:xfrm>
            <a:off x="5257800" y="3200400"/>
            <a:ext cx="3581400" cy="3352800"/>
          </a:xfrm>
          <a:prstGeom prst="ellipse">
            <a:avLst/>
          </a:prstGeom>
          <a:solidFill>
            <a:schemeClr val="accent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sng" strike="noStrike" kern="0" cap="none" spc="0" normalizeH="0" baseline="0" noProof="0">
                <a:ln>
                  <a:noFill/>
                </a:ln>
                <a:solidFill>
                  <a:srgbClr val="000099"/>
                </a:solidFill>
                <a:effectLst/>
                <a:uLnTx/>
                <a:uFillTx/>
                <a:latin typeface="Arial Narrow" pitchFamily="34" charset="0"/>
              </a:rPr>
              <a:t>Office of Work</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1" u="none" strike="noStrike" kern="0" cap="none" spc="0" normalizeH="0" baseline="0" noProof="0">
                <a:ln>
                  <a:noFill/>
                </a:ln>
                <a:solidFill>
                  <a:srgbClr val="000099"/>
                </a:solidFill>
                <a:effectLst/>
                <a:uLnTx/>
                <a:uFillTx/>
                <a:latin typeface="Arial Narrow" pitchFamily="34" charset="0"/>
              </a:rPr>
              <a:t>Under elders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1" u="none" strike="noStrike" kern="0" cap="none" spc="0" normalizeH="0" baseline="0" noProof="0">
                <a:ln>
                  <a:noFill/>
                </a:ln>
                <a:solidFill>
                  <a:srgbClr val="000099"/>
                </a:solidFill>
                <a:effectLst/>
                <a:uLnTx/>
                <a:uFillTx/>
                <a:latin typeface="Arial Narrow" pitchFamily="34" charset="0"/>
              </a:rPr>
              <a:t>Job = work</a:t>
            </a:r>
            <a:endParaRPr kumimoji="0" lang="en-US" sz="4400" b="0" i="1" u="none" strike="noStrike" kern="0" cap="none" spc="0" normalizeH="0" baseline="0" noProof="0">
              <a:ln>
                <a:noFill/>
              </a:ln>
              <a:solidFill>
                <a:srgbClr val="000099"/>
              </a:solidFill>
              <a:effectLst/>
              <a:uLnTx/>
              <a:uFillTx/>
              <a:latin typeface="Arial Narrow" pitchFamily="34" charset="0"/>
            </a:endParaRPr>
          </a:p>
        </p:txBody>
      </p:sp>
    </p:spTree>
    <p:extLst>
      <p:ext uri="{BB962C8B-B14F-4D97-AF65-F5344CB8AC3E}">
        <p14:creationId xmlns:p14="http://schemas.microsoft.com/office/powerpoint/2010/main" val="1027496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654"/>
                                        </p:tgtEl>
                                        <p:attrNameLst>
                                          <p:attrName>style.visibility</p:attrName>
                                        </p:attrNameLst>
                                      </p:cBhvr>
                                      <p:to>
                                        <p:strVal val="visible"/>
                                      </p:to>
                                    </p:set>
                                    <p:anim calcmode="lin" valueType="num">
                                      <p:cBhvr additive="base">
                                        <p:cTn id="7" dur="500" fill="hold"/>
                                        <p:tgtEl>
                                          <p:spTgt spid="27654"/>
                                        </p:tgtEl>
                                        <p:attrNameLst>
                                          <p:attrName>ppt_x</p:attrName>
                                        </p:attrNameLst>
                                      </p:cBhvr>
                                      <p:tavLst>
                                        <p:tav tm="0">
                                          <p:val>
                                            <p:strVal val="#ppt_x"/>
                                          </p:val>
                                        </p:tav>
                                        <p:tav tm="100000">
                                          <p:val>
                                            <p:strVal val="#ppt_x"/>
                                          </p:val>
                                        </p:tav>
                                      </p:tavLst>
                                    </p:anim>
                                    <p:anim calcmode="lin" valueType="num">
                                      <p:cBhvr additive="base">
                                        <p:cTn id="8" dur="500" fill="hold"/>
                                        <p:tgtEl>
                                          <p:spTgt spid="2765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7659"/>
                                        </p:tgtEl>
                                        <p:attrNameLst>
                                          <p:attrName>style.visibility</p:attrName>
                                        </p:attrNameLst>
                                      </p:cBhvr>
                                      <p:to>
                                        <p:strVal val="visible"/>
                                      </p:to>
                                    </p:set>
                                    <p:anim calcmode="lin" valueType="num">
                                      <p:cBhvr additive="base">
                                        <p:cTn id="13" dur="500" fill="hold"/>
                                        <p:tgtEl>
                                          <p:spTgt spid="27659"/>
                                        </p:tgtEl>
                                        <p:attrNameLst>
                                          <p:attrName>ppt_x</p:attrName>
                                        </p:attrNameLst>
                                      </p:cBhvr>
                                      <p:tavLst>
                                        <p:tav tm="0">
                                          <p:val>
                                            <p:strVal val="#ppt_x"/>
                                          </p:val>
                                        </p:tav>
                                        <p:tav tm="100000">
                                          <p:val>
                                            <p:strVal val="#ppt_x"/>
                                          </p:val>
                                        </p:tav>
                                      </p:tavLst>
                                    </p:anim>
                                    <p:anim calcmode="lin" valueType="num">
                                      <p:cBhvr additive="base">
                                        <p:cTn id="14" dur="500" fill="hold"/>
                                        <p:tgtEl>
                                          <p:spTgt spid="2765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7660"/>
                                        </p:tgtEl>
                                        <p:attrNameLst>
                                          <p:attrName>style.visibility</p:attrName>
                                        </p:attrNameLst>
                                      </p:cBhvr>
                                      <p:to>
                                        <p:strVal val="visible"/>
                                      </p:to>
                                    </p:set>
                                    <p:anim calcmode="lin" valueType="num">
                                      <p:cBhvr additive="base">
                                        <p:cTn id="19" dur="500" fill="hold"/>
                                        <p:tgtEl>
                                          <p:spTgt spid="27660"/>
                                        </p:tgtEl>
                                        <p:attrNameLst>
                                          <p:attrName>ppt_x</p:attrName>
                                        </p:attrNameLst>
                                      </p:cBhvr>
                                      <p:tavLst>
                                        <p:tav tm="0">
                                          <p:val>
                                            <p:strVal val="#ppt_x"/>
                                          </p:val>
                                        </p:tav>
                                        <p:tav tm="100000">
                                          <p:val>
                                            <p:strVal val="#ppt_x"/>
                                          </p:val>
                                        </p:tav>
                                      </p:tavLst>
                                    </p:anim>
                                    <p:anim calcmode="lin" valueType="num">
                                      <p:cBhvr additive="base">
                                        <p:cTn id="20" dur="500" fill="hold"/>
                                        <p:tgtEl>
                                          <p:spTgt spid="276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3886200" y="304800"/>
            <a:ext cx="1497013" cy="519113"/>
          </a:xfrm>
          <a:prstGeom prst="rect">
            <a:avLst/>
          </a:prstGeom>
          <a:no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ysClr val="windowText" lastClr="000000"/>
                </a:solidFill>
                <a:effectLst/>
                <a:uLnTx/>
                <a:uFillTx/>
              </a:rPr>
              <a:t>Lesson 2</a:t>
            </a:r>
          </a:p>
        </p:txBody>
      </p:sp>
      <p:sp>
        <p:nvSpPr>
          <p:cNvPr id="45059" name="Text Box 3"/>
          <p:cNvSpPr txBox="1">
            <a:spLocks noChangeArrowheads="1"/>
          </p:cNvSpPr>
          <p:nvPr/>
        </p:nvSpPr>
        <p:spPr bwMode="auto">
          <a:xfrm>
            <a:off x="1905000" y="762000"/>
            <a:ext cx="5429250" cy="762000"/>
          </a:xfrm>
          <a:prstGeom prst="rect">
            <a:avLst/>
          </a:prstGeom>
          <a:no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a:ln>
                  <a:noFill/>
                </a:ln>
                <a:solidFill>
                  <a:srgbClr val="000099"/>
                </a:solidFill>
                <a:effectLst/>
                <a:uLnTx/>
                <a:uFillTx/>
              </a:rPr>
              <a:t>The Work of a Deacon</a:t>
            </a:r>
          </a:p>
        </p:txBody>
      </p:sp>
      <p:sp>
        <p:nvSpPr>
          <p:cNvPr id="45063" name="Text Box 7"/>
          <p:cNvSpPr txBox="1">
            <a:spLocks noChangeArrowheads="1"/>
          </p:cNvSpPr>
          <p:nvPr/>
        </p:nvSpPr>
        <p:spPr bwMode="auto">
          <a:xfrm>
            <a:off x="1143000" y="2057400"/>
            <a:ext cx="7620000" cy="3935413"/>
          </a:xfrm>
          <a:prstGeom prst="rect">
            <a:avLst/>
          </a:prstGeom>
          <a:noFill/>
          <a:ln w="9525">
            <a:noFill/>
            <a:miter lim="800000"/>
            <a:headEnd/>
            <a:tailEnd/>
          </a:ln>
          <a:effectLst/>
        </p:spPr>
        <p:txBody>
          <a:bodyPr>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ysClr val="windowText" lastClr="000000"/>
                </a:solidFill>
                <a:effectLst/>
                <a:uLnTx/>
                <a:uFillTx/>
                <a:latin typeface="Comic Sans MS" pitchFamily="66" charset="0"/>
              </a:rPr>
              <a:t>I. Their Work</a:t>
            </a: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a:ln>
                <a:noFill/>
              </a:ln>
              <a:solidFill>
                <a:sysClr val="windowText" lastClr="000000"/>
              </a:solidFill>
              <a:effectLst/>
              <a:uLnTx/>
              <a:uFillTx/>
              <a:latin typeface="Comic Sans MS" pitchFamily="66"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ysClr val="windowText" lastClr="000000"/>
                </a:solidFill>
                <a:effectLst/>
                <a:uLnTx/>
                <a:uFillTx/>
                <a:latin typeface="Comic Sans MS" pitchFamily="66" charset="0"/>
              </a:rPr>
              <a:t>II. Deacons Are Appointed Because There 	  Is Work To Do</a:t>
            </a: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a:ln>
                <a:noFill/>
              </a:ln>
              <a:solidFill>
                <a:sysClr val="windowText" lastClr="000000"/>
              </a:solidFill>
              <a:effectLst/>
              <a:uLnTx/>
              <a:uFillTx/>
              <a:latin typeface="Comic Sans MS" pitchFamily="66"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ysClr val="windowText" lastClr="000000"/>
                </a:solidFill>
                <a:effectLst/>
                <a:uLnTx/>
                <a:uFillTx/>
                <a:latin typeface="Comic Sans MS" pitchFamily="66" charset="0"/>
              </a:rPr>
              <a:t>III. Deacons - Those Who Can Be 					Trusted With The Work/Task Given</a:t>
            </a: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a:ln>
                <a:noFill/>
              </a:ln>
              <a:solidFill>
                <a:sysClr val="windowText" lastClr="000000"/>
              </a:solidFill>
              <a:effectLst/>
              <a:uLnTx/>
              <a:uFillTx/>
              <a:latin typeface="Comic Sans MS" pitchFamily="66"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ysClr val="windowText" lastClr="000000"/>
                </a:solidFill>
                <a:effectLst/>
                <a:uLnTx/>
                <a:uFillTx/>
                <a:latin typeface="Comic Sans MS" pitchFamily="66" charset="0"/>
              </a:rPr>
              <a:t>IV. Our Responsibility Toward Deacons</a:t>
            </a:r>
          </a:p>
        </p:txBody>
      </p:sp>
    </p:spTree>
    <p:extLst>
      <p:ext uri="{BB962C8B-B14F-4D97-AF65-F5344CB8AC3E}">
        <p14:creationId xmlns:p14="http://schemas.microsoft.com/office/powerpoint/2010/main" val="37260673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AutoShape 2"/>
          <p:cNvSpPr>
            <a:spLocks noChangeArrowheads="1"/>
          </p:cNvSpPr>
          <p:nvPr/>
        </p:nvSpPr>
        <p:spPr bwMode="auto">
          <a:xfrm>
            <a:off x="1219200" y="1828800"/>
            <a:ext cx="3429000" cy="609600"/>
          </a:xfrm>
          <a:prstGeom prst="roundRect">
            <a:avLst>
              <a:gd name="adj" fmla="val 50000"/>
            </a:avLst>
          </a:prstGeom>
          <a:solidFill>
            <a:srgbClr val="000000"/>
          </a:solidFill>
          <a:ln w="9525">
            <a:solidFill>
              <a:schemeClr val="tx1"/>
            </a:solidFill>
            <a:round/>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FFFFFF"/>
                </a:solidFill>
                <a:effectLst/>
                <a:uLnTx/>
                <a:uFillTx/>
                <a:latin typeface="Arial" charset="0"/>
              </a:rPr>
              <a:t>Reverent</a:t>
            </a:r>
          </a:p>
        </p:txBody>
      </p:sp>
      <p:sp>
        <p:nvSpPr>
          <p:cNvPr id="57348" name="AutoShape 4"/>
          <p:cNvSpPr>
            <a:spLocks noChangeArrowheads="1"/>
          </p:cNvSpPr>
          <p:nvPr/>
        </p:nvSpPr>
        <p:spPr bwMode="auto">
          <a:xfrm>
            <a:off x="1219200" y="2590800"/>
            <a:ext cx="3429000" cy="609600"/>
          </a:xfrm>
          <a:prstGeom prst="roundRect">
            <a:avLst>
              <a:gd name="adj" fmla="val 50000"/>
            </a:avLst>
          </a:prstGeom>
          <a:solidFill>
            <a:srgbClr val="000000"/>
          </a:solidFill>
          <a:ln w="9525">
            <a:solidFill>
              <a:schemeClr val="tx1"/>
            </a:solidFill>
            <a:round/>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FFFFFF"/>
                </a:solidFill>
                <a:effectLst/>
                <a:uLnTx/>
                <a:uFillTx/>
                <a:latin typeface="Arial" charset="0"/>
              </a:rPr>
              <a:t>Not Given - Wine</a:t>
            </a:r>
          </a:p>
        </p:txBody>
      </p:sp>
      <p:sp>
        <p:nvSpPr>
          <p:cNvPr id="57349" name="AutoShape 5"/>
          <p:cNvSpPr>
            <a:spLocks noChangeArrowheads="1"/>
          </p:cNvSpPr>
          <p:nvPr/>
        </p:nvSpPr>
        <p:spPr bwMode="auto">
          <a:xfrm>
            <a:off x="1219200" y="3352800"/>
            <a:ext cx="3429000" cy="609600"/>
          </a:xfrm>
          <a:prstGeom prst="roundRect">
            <a:avLst>
              <a:gd name="adj" fmla="val 50000"/>
            </a:avLst>
          </a:prstGeom>
          <a:solidFill>
            <a:srgbClr val="000000"/>
          </a:solidFill>
          <a:ln w="9525">
            <a:solidFill>
              <a:schemeClr val="tx1"/>
            </a:solidFill>
            <a:round/>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FFFFFF"/>
                </a:solidFill>
                <a:effectLst/>
                <a:uLnTx/>
                <a:uFillTx/>
                <a:latin typeface="Arial" charset="0"/>
              </a:rPr>
              <a:t>Hold Mystery</a:t>
            </a:r>
          </a:p>
        </p:txBody>
      </p:sp>
      <p:sp>
        <p:nvSpPr>
          <p:cNvPr id="57350" name="AutoShape 6"/>
          <p:cNvSpPr>
            <a:spLocks noChangeArrowheads="1"/>
          </p:cNvSpPr>
          <p:nvPr/>
        </p:nvSpPr>
        <p:spPr bwMode="auto">
          <a:xfrm>
            <a:off x="1219200" y="4114800"/>
            <a:ext cx="3505200" cy="609600"/>
          </a:xfrm>
          <a:prstGeom prst="roundRect">
            <a:avLst>
              <a:gd name="adj" fmla="val 50000"/>
            </a:avLst>
          </a:prstGeom>
          <a:solidFill>
            <a:srgbClr val="000000"/>
          </a:solidFill>
          <a:ln w="9525">
            <a:solidFill>
              <a:schemeClr val="tx1"/>
            </a:solidFill>
            <a:round/>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FFFFFF"/>
                </a:solidFill>
                <a:effectLst/>
                <a:uLnTx/>
                <a:uFillTx/>
                <a:latin typeface="Arial" charset="0"/>
              </a:rPr>
              <a:t>Blameless</a:t>
            </a:r>
          </a:p>
        </p:txBody>
      </p:sp>
      <p:sp>
        <p:nvSpPr>
          <p:cNvPr id="57351" name="AutoShape 7"/>
          <p:cNvSpPr>
            <a:spLocks noChangeArrowheads="1"/>
          </p:cNvSpPr>
          <p:nvPr/>
        </p:nvSpPr>
        <p:spPr bwMode="auto">
          <a:xfrm>
            <a:off x="1219200" y="4876800"/>
            <a:ext cx="7315200" cy="609600"/>
          </a:xfrm>
          <a:prstGeom prst="roundRect">
            <a:avLst>
              <a:gd name="adj" fmla="val 50000"/>
            </a:avLst>
          </a:prstGeom>
          <a:solidFill>
            <a:srgbClr val="000000"/>
          </a:solidFill>
          <a:ln w="9525">
            <a:solidFill>
              <a:schemeClr val="tx1"/>
            </a:solidFill>
            <a:round/>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FFFFFF"/>
                </a:solidFill>
                <a:effectLst/>
                <a:uLnTx/>
                <a:uFillTx/>
                <a:latin typeface="Arial" charset="0"/>
              </a:rPr>
              <a:t>Rule Children &amp; Houses Well</a:t>
            </a:r>
          </a:p>
        </p:txBody>
      </p:sp>
      <p:sp>
        <p:nvSpPr>
          <p:cNvPr id="57352" name="AutoShape 8"/>
          <p:cNvSpPr>
            <a:spLocks noChangeArrowheads="1"/>
          </p:cNvSpPr>
          <p:nvPr/>
        </p:nvSpPr>
        <p:spPr bwMode="auto">
          <a:xfrm>
            <a:off x="1219200" y="5638800"/>
            <a:ext cx="7315200" cy="609600"/>
          </a:xfrm>
          <a:prstGeom prst="roundRect">
            <a:avLst>
              <a:gd name="adj" fmla="val 50000"/>
            </a:avLst>
          </a:prstGeom>
          <a:solidFill>
            <a:srgbClr val="000000"/>
          </a:solidFill>
          <a:ln w="9525">
            <a:solidFill>
              <a:schemeClr val="tx1"/>
            </a:solidFill>
            <a:round/>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FFFFFF"/>
                </a:solidFill>
                <a:effectLst/>
                <a:uLnTx/>
                <a:uFillTx/>
                <a:latin typeface="Arial" charset="0"/>
              </a:rPr>
              <a:t>Wife - Faithful</a:t>
            </a:r>
          </a:p>
        </p:txBody>
      </p:sp>
      <p:sp>
        <p:nvSpPr>
          <p:cNvPr id="57353" name="AutoShape 9"/>
          <p:cNvSpPr>
            <a:spLocks noChangeArrowheads="1"/>
          </p:cNvSpPr>
          <p:nvPr/>
        </p:nvSpPr>
        <p:spPr bwMode="auto">
          <a:xfrm>
            <a:off x="5105400" y="1828800"/>
            <a:ext cx="3429000" cy="609600"/>
          </a:xfrm>
          <a:prstGeom prst="roundRect">
            <a:avLst>
              <a:gd name="adj" fmla="val 50000"/>
            </a:avLst>
          </a:prstGeom>
          <a:solidFill>
            <a:srgbClr val="000000"/>
          </a:solidFill>
          <a:ln w="9525">
            <a:solidFill>
              <a:schemeClr val="tx1"/>
            </a:solidFill>
            <a:round/>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FFFFFF"/>
                </a:solidFill>
                <a:effectLst/>
                <a:uLnTx/>
                <a:uFillTx/>
                <a:latin typeface="Arial" charset="0"/>
              </a:rPr>
              <a:t>Not Double Tongued</a:t>
            </a:r>
          </a:p>
        </p:txBody>
      </p:sp>
      <p:sp>
        <p:nvSpPr>
          <p:cNvPr id="57354" name="AutoShape 10"/>
          <p:cNvSpPr>
            <a:spLocks noChangeArrowheads="1"/>
          </p:cNvSpPr>
          <p:nvPr/>
        </p:nvSpPr>
        <p:spPr bwMode="auto">
          <a:xfrm>
            <a:off x="5105400" y="2590800"/>
            <a:ext cx="3429000" cy="609600"/>
          </a:xfrm>
          <a:prstGeom prst="roundRect">
            <a:avLst>
              <a:gd name="adj" fmla="val 50000"/>
            </a:avLst>
          </a:prstGeom>
          <a:solidFill>
            <a:srgbClr val="000000"/>
          </a:solidFill>
          <a:ln w="9525">
            <a:solidFill>
              <a:schemeClr val="tx1"/>
            </a:solidFill>
            <a:round/>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FFFFFF"/>
                </a:solidFill>
                <a:effectLst/>
                <a:uLnTx/>
                <a:uFillTx/>
                <a:latin typeface="Arial" charset="0"/>
              </a:rPr>
              <a:t>Not Greedy</a:t>
            </a:r>
          </a:p>
        </p:txBody>
      </p:sp>
      <p:sp>
        <p:nvSpPr>
          <p:cNvPr id="57355" name="AutoShape 11"/>
          <p:cNvSpPr>
            <a:spLocks noChangeArrowheads="1"/>
          </p:cNvSpPr>
          <p:nvPr/>
        </p:nvSpPr>
        <p:spPr bwMode="auto">
          <a:xfrm>
            <a:off x="5105400" y="3352800"/>
            <a:ext cx="3429000" cy="609600"/>
          </a:xfrm>
          <a:prstGeom prst="roundRect">
            <a:avLst>
              <a:gd name="adj" fmla="val 50000"/>
            </a:avLst>
          </a:prstGeom>
          <a:solidFill>
            <a:srgbClr val="000000"/>
          </a:solidFill>
          <a:ln w="9525">
            <a:solidFill>
              <a:schemeClr val="tx1"/>
            </a:solidFill>
            <a:round/>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FFFFFF"/>
                </a:solidFill>
                <a:effectLst/>
                <a:uLnTx/>
                <a:uFillTx/>
                <a:latin typeface="Arial" charset="0"/>
              </a:rPr>
              <a:t>Tested</a:t>
            </a:r>
          </a:p>
        </p:txBody>
      </p:sp>
      <p:sp>
        <p:nvSpPr>
          <p:cNvPr id="57356" name="AutoShape 12"/>
          <p:cNvSpPr>
            <a:spLocks noChangeArrowheads="1"/>
          </p:cNvSpPr>
          <p:nvPr/>
        </p:nvSpPr>
        <p:spPr bwMode="auto">
          <a:xfrm>
            <a:off x="5029200" y="4114800"/>
            <a:ext cx="3505200" cy="609600"/>
          </a:xfrm>
          <a:prstGeom prst="roundRect">
            <a:avLst>
              <a:gd name="adj" fmla="val 50000"/>
            </a:avLst>
          </a:prstGeom>
          <a:solidFill>
            <a:srgbClr val="000000"/>
          </a:solidFill>
          <a:ln w="9525">
            <a:solidFill>
              <a:schemeClr val="tx1"/>
            </a:solidFill>
            <a:round/>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FFFFFF"/>
                </a:solidFill>
                <a:effectLst/>
                <a:uLnTx/>
                <a:uFillTx/>
                <a:latin typeface="Arial" charset="0"/>
              </a:rPr>
              <a:t>Husband</a:t>
            </a:r>
          </a:p>
        </p:txBody>
      </p:sp>
      <p:sp>
        <p:nvSpPr>
          <p:cNvPr id="15" name="Text Box 4"/>
          <p:cNvSpPr txBox="1">
            <a:spLocks noChangeArrowheads="1"/>
          </p:cNvSpPr>
          <p:nvPr/>
        </p:nvSpPr>
        <p:spPr bwMode="auto">
          <a:xfrm>
            <a:off x="990600" y="533400"/>
            <a:ext cx="7629012" cy="923330"/>
          </a:xfrm>
          <a:prstGeom prst="rect">
            <a:avLst/>
          </a:prstGeom>
          <a:noFill/>
          <a:ln w="9525">
            <a:noFill/>
            <a:miter lim="800000"/>
            <a:headEnd/>
            <a:tailEnd/>
          </a:ln>
          <a:effec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a:ln>
                  <a:noFill/>
                </a:ln>
                <a:solidFill>
                  <a:sysClr val="windowText" lastClr="000000"/>
                </a:solidFill>
                <a:effectLst/>
                <a:uLnTx/>
                <a:uFillTx/>
                <a:cs typeface="Times New Roman" pitchFamily="18" charset="0"/>
              </a:rPr>
              <a:t>Qualifications of a Deacon</a:t>
            </a:r>
          </a:p>
        </p:txBody>
      </p:sp>
      <p:sp>
        <p:nvSpPr>
          <p:cNvPr id="13" name="Text Box 2"/>
          <p:cNvSpPr txBox="1">
            <a:spLocks noChangeArrowheads="1"/>
          </p:cNvSpPr>
          <p:nvPr/>
        </p:nvSpPr>
        <p:spPr bwMode="auto">
          <a:xfrm>
            <a:off x="3886200" y="304800"/>
            <a:ext cx="1497013" cy="519113"/>
          </a:xfrm>
          <a:prstGeom prst="rect">
            <a:avLst/>
          </a:prstGeom>
          <a:no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ysClr val="windowText" lastClr="000000"/>
                </a:solidFill>
                <a:effectLst/>
                <a:uLnTx/>
                <a:uFillTx/>
              </a:rPr>
              <a:t>Lesson 3</a:t>
            </a:r>
          </a:p>
        </p:txBody>
      </p:sp>
    </p:spTree>
    <p:extLst>
      <p:ext uri="{BB962C8B-B14F-4D97-AF65-F5344CB8AC3E}">
        <p14:creationId xmlns:p14="http://schemas.microsoft.com/office/powerpoint/2010/main" val="22376382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3127799" y="4191000"/>
            <a:ext cx="3491661" cy="1323439"/>
          </a:xfrm>
          <a:prstGeom prst="rect">
            <a:avLst/>
          </a:prstGeom>
          <a:noFill/>
          <a:ln w="9525">
            <a:noFill/>
            <a:miter lim="800000"/>
            <a:headEnd/>
            <a:tailEnd/>
          </a:ln>
          <a:effec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99"/>
                </a:solidFill>
                <a:effectLst/>
                <a:uLnTx/>
                <a:uFillTx/>
                <a:latin typeface="Comic Sans MS" pitchFamily="66" charset="0"/>
              </a:rPr>
              <a:t>Lessons From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99"/>
                </a:solidFill>
                <a:effectLst/>
                <a:uLnTx/>
                <a:uFillTx/>
                <a:latin typeface="Comic Sans MS" pitchFamily="66" charset="0"/>
              </a:rPr>
              <a:t>Acts 6:1-7</a:t>
            </a:r>
          </a:p>
        </p:txBody>
      </p:sp>
      <p:sp>
        <p:nvSpPr>
          <p:cNvPr id="6" name="Text Box 3"/>
          <p:cNvSpPr txBox="1">
            <a:spLocks noChangeArrowheads="1"/>
          </p:cNvSpPr>
          <p:nvPr/>
        </p:nvSpPr>
        <p:spPr bwMode="auto">
          <a:xfrm>
            <a:off x="914400" y="990600"/>
            <a:ext cx="7874000" cy="2255838"/>
          </a:xfrm>
          <a:prstGeom prst="rect">
            <a:avLst/>
          </a:prstGeom>
          <a:solidFill>
            <a:schemeClr val="accent1"/>
          </a:solidFill>
          <a:ln w="9525">
            <a:noFill/>
            <a:miter lim="800000"/>
            <a:headEnd/>
            <a:tailEnd/>
          </a:ln>
          <a:effectLst/>
          <a:scene3d>
            <a:camera prst="orthographicFront">
              <a:rot lat="0" lon="0" rev="0"/>
            </a:camera>
            <a:lightRig rig="glow" dir="t">
              <a:rot lat="0" lon="0" rev="14100000"/>
            </a:lightRig>
          </a:scene3d>
          <a:sp3d prstMaterial="softEdge">
            <a:bevelT w="127000" prst="artDeco"/>
          </a:sp3d>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200" b="0" i="0" u="none" strike="noStrike" kern="0" cap="none" spc="0" normalizeH="0" baseline="0" noProof="0" dirty="0">
                <a:ln>
                  <a:noFill/>
                </a:ln>
                <a:solidFill>
                  <a:schemeClr val="bg1"/>
                </a:solidFill>
                <a:effectLst>
                  <a:outerShdw blurRad="38100" dist="38100" dir="2700000" algn="tl">
                    <a:srgbClr val="000000"/>
                  </a:outerShdw>
                </a:effectLst>
                <a:uLnTx/>
                <a:uFillTx/>
                <a:latin typeface="Californian FB" pitchFamily="18" charset="0"/>
              </a:rPr>
              <a:t>Deacons</a:t>
            </a:r>
          </a:p>
        </p:txBody>
      </p:sp>
      <p:pic>
        <p:nvPicPr>
          <p:cNvPr id="7" name="Picture 2" descr="http://www.rba.gov.au/abouttherba/_Images/board_meeting.jpg"/>
          <p:cNvPicPr>
            <a:picLocks noChangeAspect="1" noChangeArrowheads="1"/>
          </p:cNvPicPr>
          <p:nvPr/>
        </p:nvPicPr>
        <p:blipFill>
          <a:blip r:embed="rId2" cstate="print">
            <a:duotone>
              <a:prstClr val="black"/>
              <a:srgbClr val="D9C3A5">
                <a:tint val="50000"/>
                <a:satMod val="180000"/>
              </a:srgbClr>
            </a:duotone>
          </a:blip>
          <a:srcRect l="39403" r="6866" b="54717"/>
          <a:stretch>
            <a:fillRect/>
          </a:stretch>
        </p:blipFill>
        <p:spPr bwMode="auto">
          <a:xfrm>
            <a:off x="2971800" y="304800"/>
            <a:ext cx="3276600" cy="1310640"/>
          </a:xfrm>
          <a:prstGeom prst="roundRect">
            <a:avLst>
              <a:gd name="adj" fmla="val 12895"/>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73769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0"/>
            <a:ext cx="7924800" cy="6824945"/>
          </a:xfrm>
          <a:prstGeom prst="rect">
            <a:avLst/>
          </a:prstGeom>
          <a:solidFill>
            <a:schemeClr val="bg1"/>
          </a:solidFill>
        </p:spPr>
        <p:txBody>
          <a:bodyPr wrap="square" rtlCol="0">
            <a:spAutoFit/>
          </a:bodyPr>
          <a:lstStyle/>
          <a:p>
            <a:pPr>
              <a:lnSpc>
                <a:spcPts val="2500"/>
              </a:lnSpc>
            </a:pPr>
            <a:r>
              <a:rPr lang="en-US" sz="2300" dirty="0">
                <a:latin typeface="Times New Roman" pitchFamily="18" charset="0"/>
                <a:cs typeface="Times New Roman" pitchFamily="18" charset="0"/>
              </a:rPr>
              <a:t>1 Now in those days, when the number of the disciples was multiplying, there arose a murmuring against the Hebrews by the Hellenists, because their widows were neglected in the daily distribution. </a:t>
            </a:r>
          </a:p>
          <a:p>
            <a:pPr>
              <a:lnSpc>
                <a:spcPts val="2500"/>
              </a:lnSpc>
            </a:pPr>
            <a:r>
              <a:rPr lang="en-US" sz="2300" dirty="0">
                <a:latin typeface="Times New Roman" pitchFamily="18" charset="0"/>
                <a:cs typeface="Times New Roman" pitchFamily="18" charset="0"/>
              </a:rPr>
              <a:t>2 Then the twelve summoned the multitude of the disciples and said, "It is not desirable that we should leave the word of God and serve tables. </a:t>
            </a:r>
          </a:p>
          <a:p>
            <a:pPr>
              <a:lnSpc>
                <a:spcPts val="2500"/>
              </a:lnSpc>
            </a:pPr>
            <a:r>
              <a:rPr lang="en-US" sz="2300" dirty="0">
                <a:latin typeface="Times New Roman" pitchFamily="18" charset="0"/>
                <a:cs typeface="Times New Roman" pitchFamily="18" charset="0"/>
              </a:rPr>
              <a:t>3 Therefore, brethren, seek out from among you seven men of good reputation, full of the Holy Spirit and wisdom, whom we may appoint over this business; </a:t>
            </a:r>
          </a:p>
          <a:p>
            <a:pPr>
              <a:lnSpc>
                <a:spcPts val="2500"/>
              </a:lnSpc>
            </a:pPr>
            <a:r>
              <a:rPr lang="en-US" sz="2300" dirty="0">
                <a:latin typeface="Times New Roman" pitchFamily="18" charset="0"/>
                <a:cs typeface="Times New Roman" pitchFamily="18" charset="0"/>
              </a:rPr>
              <a:t>4 but we will give ourselves continually to prayer and to the ministry of the word." </a:t>
            </a:r>
          </a:p>
          <a:p>
            <a:pPr>
              <a:lnSpc>
                <a:spcPts val="2500"/>
              </a:lnSpc>
            </a:pPr>
            <a:r>
              <a:rPr lang="en-US" sz="2300" dirty="0">
                <a:latin typeface="Times New Roman" pitchFamily="18" charset="0"/>
                <a:cs typeface="Times New Roman" pitchFamily="18" charset="0"/>
              </a:rPr>
              <a:t>5 And the saying pleased the whole multitude. And they chose Stephen, a man full of faith and the Holy Spirit, and Philip, </a:t>
            </a:r>
            <a:r>
              <a:rPr lang="en-US" sz="2300" dirty="0" err="1">
                <a:latin typeface="Times New Roman" pitchFamily="18" charset="0"/>
                <a:cs typeface="Times New Roman" pitchFamily="18" charset="0"/>
              </a:rPr>
              <a:t>Prochorus</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Nicanor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Timon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Parmenas</a:t>
            </a:r>
            <a:r>
              <a:rPr lang="en-US" sz="2300" dirty="0">
                <a:latin typeface="Times New Roman" pitchFamily="18" charset="0"/>
                <a:cs typeface="Times New Roman" pitchFamily="18" charset="0"/>
              </a:rPr>
              <a:t>, and Nicolas, a proselyte from Antioch, </a:t>
            </a:r>
          </a:p>
          <a:p>
            <a:pPr>
              <a:lnSpc>
                <a:spcPts val="2500"/>
              </a:lnSpc>
            </a:pPr>
            <a:r>
              <a:rPr lang="en-US" sz="2300" dirty="0">
                <a:latin typeface="Times New Roman" pitchFamily="18" charset="0"/>
                <a:cs typeface="Times New Roman" pitchFamily="18" charset="0"/>
              </a:rPr>
              <a:t>6 whom they set before the apostles; and when they had prayed, they laid hands on them. </a:t>
            </a:r>
          </a:p>
          <a:p>
            <a:pPr>
              <a:lnSpc>
                <a:spcPts val="2500"/>
              </a:lnSpc>
            </a:pPr>
            <a:r>
              <a:rPr lang="en-US" sz="2300" dirty="0">
                <a:latin typeface="Times New Roman" pitchFamily="18" charset="0"/>
                <a:cs typeface="Times New Roman" pitchFamily="18" charset="0"/>
              </a:rPr>
              <a:t>7 Then the word of God spread, and the number of the disciples multiplied greatly in Jerusalem, and a great many of the priests were obedient to the faith. </a:t>
            </a:r>
          </a:p>
        </p:txBody>
      </p:sp>
      <p:sp>
        <p:nvSpPr>
          <p:cNvPr id="3" name="TextBox 2"/>
          <p:cNvSpPr txBox="1"/>
          <p:nvPr/>
        </p:nvSpPr>
        <p:spPr>
          <a:xfrm rot="16200000">
            <a:off x="-1451521" y="3044279"/>
            <a:ext cx="4114800" cy="769441"/>
          </a:xfrm>
          <a:prstGeom prst="rect">
            <a:avLst/>
          </a:prstGeom>
          <a:noFill/>
        </p:spPr>
        <p:txBody>
          <a:bodyPr wrap="square" rtlCol="0">
            <a:spAutoFit/>
          </a:bodyPr>
          <a:lstStyle/>
          <a:p>
            <a:pPr algn="ctr"/>
            <a:r>
              <a:rPr lang="en-US" sz="4400" dirty="0">
                <a:latin typeface="Comic Sans MS" pitchFamily="66" charset="0"/>
              </a:rPr>
              <a:t>Acts 6:1-7</a:t>
            </a:r>
          </a:p>
        </p:txBody>
      </p:sp>
    </p:spTree>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152400"/>
            <a:ext cx="6324600" cy="1077218"/>
          </a:xfrm>
          <a:prstGeom prst="rect">
            <a:avLst/>
          </a:prstGeom>
          <a:noFill/>
        </p:spPr>
        <p:txBody>
          <a:bodyPr wrap="square" rtlCol="0">
            <a:spAutoFit/>
          </a:bodyPr>
          <a:lstStyle/>
          <a:p>
            <a:pPr algn="ctr"/>
            <a:r>
              <a:rPr lang="en-US" sz="3200" dirty="0"/>
              <a:t>Appointment of the Seven To Care for the Widows</a:t>
            </a:r>
          </a:p>
        </p:txBody>
      </p:sp>
      <p:sp>
        <p:nvSpPr>
          <p:cNvPr id="3" name="TextBox 2"/>
          <p:cNvSpPr txBox="1"/>
          <p:nvPr/>
        </p:nvSpPr>
        <p:spPr>
          <a:xfrm>
            <a:off x="1295400" y="1905000"/>
            <a:ext cx="7848600" cy="2893100"/>
          </a:xfrm>
          <a:prstGeom prst="rect">
            <a:avLst/>
          </a:prstGeom>
          <a:noFill/>
        </p:spPr>
        <p:txBody>
          <a:bodyPr wrap="square" rtlCol="0">
            <a:spAutoFit/>
          </a:bodyPr>
          <a:lstStyle/>
          <a:p>
            <a:pPr marL="342900" indent="-342900">
              <a:lnSpc>
                <a:spcPct val="150000"/>
              </a:lnSpc>
              <a:buFont typeface="+mj-lt"/>
              <a:buAutoNum type="arabicPeriod"/>
            </a:pPr>
            <a:r>
              <a:rPr lang="en-US" sz="2800" dirty="0">
                <a:solidFill>
                  <a:schemeClr val="bg1"/>
                </a:solidFill>
                <a:effectLst>
                  <a:outerShdw blurRad="38100" dist="38100" dir="2700000" algn="tl">
                    <a:srgbClr val="000000">
                      <a:alpha val="43137"/>
                    </a:srgbClr>
                  </a:outerShdw>
                </a:effectLst>
                <a:latin typeface="Arial" pitchFamily="34" charset="0"/>
                <a:cs typeface="Arial" pitchFamily="34" charset="0"/>
              </a:rPr>
              <a:t>Hellenist widows were neglected (v. 1)</a:t>
            </a:r>
          </a:p>
          <a:p>
            <a:pPr marL="342900" indent="-342900">
              <a:buFont typeface="+mj-lt"/>
              <a:buAutoNum type="arabicPeriod"/>
            </a:pPr>
            <a:r>
              <a:rPr lang="en-US" sz="2800" dirty="0">
                <a:solidFill>
                  <a:schemeClr val="bg1"/>
                </a:solidFill>
                <a:effectLst>
                  <a:outerShdw blurRad="38100" dist="38100" dir="2700000" algn="tl">
                    <a:srgbClr val="000000">
                      <a:alpha val="43137"/>
                    </a:srgbClr>
                  </a:outerShdw>
                </a:effectLst>
                <a:latin typeface="Arial" pitchFamily="34" charset="0"/>
                <a:cs typeface="Arial" pitchFamily="34" charset="0"/>
              </a:rPr>
              <a:t>Apostles told brethren to choose seven men (vv. 2-4)</a:t>
            </a:r>
          </a:p>
          <a:p>
            <a:pPr marL="342900" indent="-342900">
              <a:lnSpc>
                <a:spcPct val="150000"/>
              </a:lnSpc>
              <a:buFont typeface="+mj-lt"/>
              <a:buAutoNum type="arabicPeriod"/>
            </a:pPr>
            <a:r>
              <a:rPr lang="en-US" sz="2800" dirty="0">
                <a:solidFill>
                  <a:schemeClr val="bg1"/>
                </a:solidFill>
                <a:effectLst>
                  <a:outerShdw blurRad="38100" dist="38100" dir="2700000" algn="tl">
                    <a:srgbClr val="000000">
                      <a:alpha val="43137"/>
                    </a:srgbClr>
                  </a:outerShdw>
                </a:effectLst>
                <a:latin typeface="Arial" pitchFamily="34" charset="0"/>
                <a:cs typeface="Arial" pitchFamily="34" charset="0"/>
              </a:rPr>
              <a:t>Seven were appointed (vv. 5-6)</a:t>
            </a:r>
          </a:p>
          <a:p>
            <a:pPr marL="342900" indent="-342900">
              <a:lnSpc>
                <a:spcPct val="150000"/>
              </a:lnSpc>
              <a:buFont typeface="+mj-lt"/>
              <a:buAutoNum type="arabicPeriod"/>
            </a:pPr>
            <a:r>
              <a:rPr lang="en-US" sz="2800" dirty="0">
                <a:solidFill>
                  <a:schemeClr val="bg1"/>
                </a:solidFill>
                <a:effectLst>
                  <a:outerShdw blurRad="38100" dist="38100" dir="2700000" algn="tl">
                    <a:srgbClr val="000000">
                      <a:alpha val="43137"/>
                    </a:srgbClr>
                  </a:outerShdw>
                </a:effectLst>
                <a:latin typeface="Arial" pitchFamily="34" charset="0"/>
                <a:cs typeface="Arial" pitchFamily="34" charset="0"/>
              </a:rPr>
              <a:t>Many obeyed the gospel (v. 7)</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405825"/>
            <a:ext cx="6324600" cy="584775"/>
          </a:xfrm>
          <a:prstGeom prst="rect">
            <a:avLst/>
          </a:prstGeom>
          <a:noFill/>
        </p:spPr>
        <p:txBody>
          <a:bodyPr wrap="square" rtlCol="0">
            <a:spAutoFit/>
          </a:bodyPr>
          <a:lstStyle/>
          <a:p>
            <a:pPr algn="ctr"/>
            <a:r>
              <a:rPr lang="en-US" sz="3200" dirty="0">
                <a:solidFill>
                  <a:schemeClr val="bg1"/>
                </a:solidFill>
                <a:effectLst>
                  <a:outerShdw blurRad="38100" dist="38100" dir="2700000" algn="tl">
                    <a:srgbClr val="000000">
                      <a:alpha val="43137"/>
                    </a:srgbClr>
                  </a:outerShdw>
                </a:effectLst>
              </a:rPr>
              <a:t>Circumstances</a:t>
            </a:r>
          </a:p>
        </p:txBody>
      </p:sp>
      <p:sp>
        <p:nvSpPr>
          <p:cNvPr id="3" name="TextBox 2"/>
          <p:cNvSpPr txBox="1"/>
          <p:nvPr/>
        </p:nvSpPr>
        <p:spPr>
          <a:xfrm>
            <a:off x="1600200" y="1752600"/>
            <a:ext cx="7315200" cy="2677656"/>
          </a:xfrm>
          <a:prstGeom prst="rect">
            <a:avLst/>
          </a:prstGeom>
          <a:noFill/>
        </p:spPr>
        <p:txBody>
          <a:bodyPr wrap="square" rtlCol="0">
            <a:spAutoFit/>
          </a:bodyPr>
          <a:lstStyle/>
          <a:p>
            <a:pPr marL="342900" indent="-342900">
              <a:buFont typeface="+mj-lt"/>
              <a:buAutoNum type="arabicPeriod"/>
            </a:pPr>
            <a:r>
              <a:rPr lang="en-US" sz="2400" b="1" u="sng" dirty="0">
                <a:solidFill>
                  <a:schemeClr val="tx2">
                    <a:lumMod val="20000"/>
                    <a:lumOff val="80000"/>
                  </a:schemeClr>
                </a:solidFill>
              </a:rPr>
              <a:t>Social &amp; Cultural Barrier</a:t>
            </a:r>
          </a:p>
          <a:p>
            <a:pPr marL="914400" lvl="1" indent="-457200">
              <a:buFont typeface="+mj-lt"/>
              <a:buAutoNum type="alphaLcParenR"/>
            </a:pPr>
            <a:r>
              <a:rPr lang="en-US" sz="2400" dirty="0">
                <a:solidFill>
                  <a:schemeClr val="tx2">
                    <a:lumMod val="20000"/>
                    <a:lumOff val="80000"/>
                  </a:schemeClr>
                </a:solidFill>
              </a:rPr>
              <a:t>Hellenist = Greek Jews - born in foreign country - did not speak Hebrew</a:t>
            </a:r>
          </a:p>
          <a:p>
            <a:pPr marL="914400" lvl="1" indent="-457200">
              <a:buFont typeface="+mj-lt"/>
              <a:buAutoNum type="alphaLcParenR"/>
            </a:pPr>
            <a:r>
              <a:rPr lang="en-US" sz="2400" dirty="0">
                <a:solidFill>
                  <a:schemeClr val="tx2">
                    <a:lumMod val="20000"/>
                    <a:lumOff val="80000"/>
                  </a:schemeClr>
                </a:solidFill>
              </a:rPr>
              <a:t>Hebrews - Native to Palestine</a:t>
            </a:r>
          </a:p>
          <a:p>
            <a:pPr marL="914400" lvl="1" indent="-457200">
              <a:buFont typeface="+mj-lt"/>
              <a:buAutoNum type="alphaLcParenR"/>
            </a:pPr>
            <a:r>
              <a:rPr lang="en-US" sz="2400" dirty="0">
                <a:solidFill>
                  <a:schemeClr val="tx2">
                    <a:lumMod val="20000"/>
                    <a:lumOff val="80000"/>
                  </a:schemeClr>
                </a:solidFill>
              </a:rPr>
              <a:t>Sometimes the Hebrews looked down on the Hellenist (Grecians) </a:t>
            </a:r>
            <a:r>
              <a:rPr lang="en-US" sz="2400" i="1" dirty="0">
                <a:solidFill>
                  <a:schemeClr val="tx2">
                    <a:lumMod val="20000"/>
                    <a:lumOff val="80000"/>
                  </a:schemeClr>
                </a:solidFill>
              </a:rPr>
              <a:t>Though we are not told that here</a:t>
            </a:r>
            <a:endParaRPr lang="en-US" sz="2400" dirty="0">
              <a:solidFill>
                <a:schemeClr val="tx2">
                  <a:lumMod val="20000"/>
                  <a:lumOff val="80000"/>
                </a:schemeClr>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405825"/>
            <a:ext cx="6324600" cy="584775"/>
          </a:xfrm>
          <a:prstGeom prst="rect">
            <a:avLst/>
          </a:prstGeom>
          <a:noFill/>
        </p:spPr>
        <p:txBody>
          <a:bodyPr wrap="square" rtlCol="0">
            <a:spAutoFit/>
          </a:bodyPr>
          <a:lstStyle/>
          <a:p>
            <a:pPr algn="ctr"/>
            <a:r>
              <a:rPr lang="en-US" sz="3200" dirty="0">
                <a:solidFill>
                  <a:schemeClr val="bg1"/>
                </a:solidFill>
                <a:effectLst>
                  <a:outerShdw blurRad="38100" dist="38100" dir="2700000" algn="tl">
                    <a:srgbClr val="000000">
                      <a:alpha val="43137"/>
                    </a:srgbClr>
                  </a:outerShdw>
                </a:effectLst>
              </a:rPr>
              <a:t>Circumstances</a:t>
            </a:r>
          </a:p>
        </p:txBody>
      </p:sp>
      <p:sp>
        <p:nvSpPr>
          <p:cNvPr id="3" name="TextBox 2"/>
          <p:cNvSpPr txBox="1"/>
          <p:nvPr/>
        </p:nvSpPr>
        <p:spPr>
          <a:xfrm>
            <a:off x="1600200" y="1752600"/>
            <a:ext cx="7315200" cy="3046988"/>
          </a:xfrm>
          <a:prstGeom prst="rect">
            <a:avLst/>
          </a:prstGeom>
          <a:noFill/>
        </p:spPr>
        <p:txBody>
          <a:bodyPr wrap="square" rtlCol="0">
            <a:spAutoFit/>
          </a:bodyPr>
          <a:lstStyle/>
          <a:p>
            <a:pPr marL="342900" indent="-342900">
              <a:buFont typeface="+mj-lt"/>
              <a:buAutoNum type="arabicPeriod"/>
            </a:pPr>
            <a:r>
              <a:rPr lang="en-US" sz="2400" b="1" u="sng" dirty="0">
                <a:solidFill>
                  <a:schemeClr val="tx2">
                    <a:lumMod val="20000"/>
                    <a:lumOff val="80000"/>
                  </a:schemeClr>
                </a:solidFill>
              </a:rPr>
              <a:t>Social &amp; Cultural Barrier</a:t>
            </a:r>
          </a:p>
          <a:p>
            <a:pPr marL="342900" indent="-342900">
              <a:buFont typeface="+mj-lt"/>
              <a:buAutoNum type="arabicPeriod"/>
            </a:pPr>
            <a:r>
              <a:rPr lang="en-US" sz="2400" b="1" u="sng" dirty="0">
                <a:solidFill>
                  <a:schemeClr val="tx2">
                    <a:lumMod val="20000"/>
                    <a:lumOff val="80000"/>
                  </a:schemeClr>
                </a:solidFill>
              </a:rPr>
              <a:t>Disciples multiplied</a:t>
            </a:r>
          </a:p>
          <a:p>
            <a:pPr marL="914400" lvl="1" indent="-457200">
              <a:buFont typeface="+mj-lt"/>
              <a:buAutoNum type="alphaLcParenR"/>
            </a:pPr>
            <a:r>
              <a:rPr lang="en-US" sz="2400" dirty="0">
                <a:solidFill>
                  <a:schemeClr val="tx2">
                    <a:lumMod val="20000"/>
                    <a:lumOff val="80000"/>
                  </a:schemeClr>
                </a:solidFill>
              </a:rPr>
              <a:t>Church is smaller - those in need not as likely to be overlooked</a:t>
            </a:r>
          </a:p>
          <a:p>
            <a:pPr marL="914400" lvl="1" indent="-457200">
              <a:buFont typeface="+mj-lt"/>
              <a:buAutoNum type="alphaLcParenR"/>
            </a:pPr>
            <a:r>
              <a:rPr lang="en-US" sz="2400" dirty="0">
                <a:solidFill>
                  <a:schemeClr val="tx2">
                    <a:lumMod val="20000"/>
                    <a:lumOff val="80000"/>
                  </a:schemeClr>
                </a:solidFill>
              </a:rPr>
              <a:t>Church grew &amp; grew (4:4; 5:14)</a:t>
            </a:r>
          </a:p>
          <a:p>
            <a:pPr marL="914400" lvl="1" indent="-457200">
              <a:buFont typeface="+mj-lt"/>
              <a:buAutoNum type="alphaLcParenR"/>
            </a:pPr>
            <a:r>
              <a:rPr lang="en-US" sz="2400" dirty="0">
                <a:solidFill>
                  <a:schemeClr val="tx2">
                    <a:lumMod val="20000"/>
                    <a:lumOff val="80000"/>
                  </a:schemeClr>
                </a:solidFill>
              </a:rPr>
              <a:t>Means:</a:t>
            </a:r>
          </a:p>
          <a:p>
            <a:pPr marL="1371600" lvl="2" indent="-457200">
              <a:buFont typeface="+mj-lt"/>
              <a:buAutoNum type="arabicParenR"/>
            </a:pPr>
            <a:r>
              <a:rPr lang="en-US" sz="2400" dirty="0">
                <a:solidFill>
                  <a:schemeClr val="tx2">
                    <a:lumMod val="20000"/>
                    <a:lumOff val="80000"/>
                  </a:schemeClr>
                </a:solidFill>
              </a:rPr>
              <a:t>More diversity</a:t>
            </a:r>
          </a:p>
          <a:p>
            <a:pPr marL="1371600" lvl="2" indent="-457200">
              <a:buFont typeface="+mj-lt"/>
              <a:buAutoNum type="arabicParenR"/>
            </a:pPr>
            <a:r>
              <a:rPr lang="en-US" sz="2400" dirty="0">
                <a:solidFill>
                  <a:schemeClr val="tx2">
                    <a:lumMod val="20000"/>
                    <a:lumOff val="80000"/>
                  </a:schemeClr>
                </a:solidFill>
              </a:rPr>
              <a:t>Numbers make it more likely to overlook…</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405825"/>
            <a:ext cx="6324600" cy="584775"/>
          </a:xfrm>
          <a:prstGeom prst="rect">
            <a:avLst/>
          </a:prstGeom>
          <a:noFill/>
        </p:spPr>
        <p:txBody>
          <a:bodyPr wrap="square" rtlCol="0">
            <a:spAutoFit/>
          </a:bodyPr>
          <a:lstStyle/>
          <a:p>
            <a:pPr algn="ctr"/>
            <a:r>
              <a:rPr lang="en-US" sz="3200" dirty="0">
                <a:solidFill>
                  <a:schemeClr val="bg1"/>
                </a:solidFill>
                <a:effectLst>
                  <a:outerShdw blurRad="38100" dist="38100" dir="2700000" algn="tl">
                    <a:srgbClr val="000000">
                      <a:alpha val="43137"/>
                    </a:srgbClr>
                  </a:outerShdw>
                </a:effectLst>
              </a:rPr>
              <a:t>Circumstances</a:t>
            </a:r>
          </a:p>
        </p:txBody>
      </p:sp>
      <p:sp>
        <p:nvSpPr>
          <p:cNvPr id="3" name="TextBox 2"/>
          <p:cNvSpPr txBox="1"/>
          <p:nvPr/>
        </p:nvSpPr>
        <p:spPr>
          <a:xfrm>
            <a:off x="1600200" y="1752600"/>
            <a:ext cx="7315200" cy="3785652"/>
          </a:xfrm>
          <a:prstGeom prst="rect">
            <a:avLst/>
          </a:prstGeom>
          <a:noFill/>
        </p:spPr>
        <p:txBody>
          <a:bodyPr wrap="square" rtlCol="0">
            <a:spAutoFit/>
          </a:bodyPr>
          <a:lstStyle/>
          <a:p>
            <a:pPr marL="342900" indent="-342900">
              <a:buFont typeface="+mj-lt"/>
              <a:buAutoNum type="arabicPeriod"/>
            </a:pPr>
            <a:r>
              <a:rPr lang="en-US" sz="2400" b="1" u="sng" dirty="0">
                <a:solidFill>
                  <a:schemeClr val="tx2">
                    <a:lumMod val="20000"/>
                    <a:lumOff val="80000"/>
                  </a:schemeClr>
                </a:solidFill>
              </a:rPr>
              <a:t>Social &amp; Cultural Barrier</a:t>
            </a:r>
          </a:p>
          <a:p>
            <a:pPr marL="342900" indent="-342900">
              <a:buFont typeface="+mj-lt"/>
              <a:buAutoNum type="arabicPeriod"/>
            </a:pPr>
            <a:r>
              <a:rPr lang="en-US" sz="2400" b="1" u="sng" dirty="0">
                <a:solidFill>
                  <a:schemeClr val="tx2">
                    <a:lumMod val="20000"/>
                    <a:lumOff val="80000"/>
                  </a:schemeClr>
                </a:solidFill>
              </a:rPr>
              <a:t>Disciples multiplied</a:t>
            </a:r>
          </a:p>
          <a:p>
            <a:pPr marL="342900" indent="-342900">
              <a:buFont typeface="+mj-lt"/>
              <a:buAutoNum type="arabicPeriod"/>
            </a:pPr>
            <a:r>
              <a:rPr lang="en-US" sz="2400" b="1" u="sng" dirty="0">
                <a:solidFill>
                  <a:schemeClr val="tx2">
                    <a:lumMod val="20000"/>
                    <a:lumOff val="80000"/>
                  </a:schemeClr>
                </a:solidFill>
              </a:rPr>
              <a:t>Nature of the distribution</a:t>
            </a:r>
          </a:p>
          <a:p>
            <a:pPr marL="914400" lvl="1" indent="-457200">
              <a:buFont typeface="+mj-lt"/>
              <a:buAutoNum type="alphaLcParenR"/>
            </a:pPr>
            <a:r>
              <a:rPr lang="en-US" sz="2400" dirty="0">
                <a:solidFill>
                  <a:schemeClr val="tx2">
                    <a:lumMod val="20000"/>
                    <a:lumOff val="80000"/>
                  </a:schemeClr>
                </a:solidFill>
              </a:rPr>
              <a:t>“Daily distribution” – needs</a:t>
            </a:r>
          </a:p>
          <a:p>
            <a:pPr marL="914400" lvl="1" indent="-457200">
              <a:buFont typeface="+mj-lt"/>
              <a:buAutoNum type="alphaLcParenR"/>
            </a:pPr>
            <a:r>
              <a:rPr lang="en-US" sz="2400" dirty="0">
                <a:solidFill>
                  <a:schemeClr val="tx2">
                    <a:lumMod val="20000"/>
                    <a:lumOff val="80000"/>
                  </a:schemeClr>
                </a:solidFill>
              </a:rPr>
              <a:t>Coffman: </a:t>
            </a:r>
            <a:r>
              <a:rPr lang="en-US" sz="2400" dirty="0">
                <a:solidFill>
                  <a:srgbClr val="FFFF99"/>
                </a:solidFill>
              </a:rPr>
              <a:t>“In the very nature of such distributions, it was inevitable that some should receive less, others more, and that almost any person desiring to find fault could easily have ‘discovered’ some basis for alleging it.” </a:t>
            </a:r>
            <a:r>
              <a:rPr lang="en-US" sz="2400" dirty="0">
                <a:solidFill>
                  <a:schemeClr val="tx2">
                    <a:lumMod val="20000"/>
                    <a:lumOff val="80000"/>
                  </a:schemeClr>
                </a:solidFill>
              </a:rPr>
              <a:t>(</a:t>
            </a:r>
            <a:r>
              <a:rPr lang="en-US" sz="2400" i="1" dirty="0">
                <a:solidFill>
                  <a:schemeClr val="tx2">
                    <a:lumMod val="20000"/>
                    <a:lumOff val="80000"/>
                  </a:schemeClr>
                </a:solidFill>
              </a:rPr>
              <a:t>Acts, </a:t>
            </a:r>
            <a:r>
              <a:rPr lang="en-US" sz="2400" dirty="0">
                <a:solidFill>
                  <a:schemeClr val="tx2">
                    <a:lumMod val="20000"/>
                    <a:lumOff val="80000"/>
                  </a:schemeClr>
                </a:solidFill>
              </a:rPr>
              <a:t>p. 122)</a:t>
            </a:r>
          </a:p>
          <a:p>
            <a:pPr marL="342900" indent="-342900">
              <a:buFont typeface="+mj-lt"/>
              <a:buAutoNum type="arabicPeriod"/>
            </a:pPr>
            <a:endParaRPr lang="en-US" sz="2400" dirty="0">
              <a:solidFill>
                <a:schemeClr val="tx2">
                  <a:lumMod val="20000"/>
                  <a:lumOff val="80000"/>
                </a:schemeClr>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anim calcmode="lin" valueType="num">
                                      <p:cBhvr>
                                        <p:cTn id="1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228600"/>
            <a:ext cx="7924800" cy="1754326"/>
          </a:xfrm>
          <a:prstGeom prst="rect">
            <a:avLst/>
          </a:prstGeom>
          <a:solidFill>
            <a:srgbClr val="FFFF00"/>
          </a:solid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Lessons From</a:t>
            </a:r>
          </a:p>
          <a:p>
            <a:pPr algn="ctr"/>
            <a:r>
              <a:rPr lang="en-US" sz="5400" b="1"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Acts 6:1-7</a:t>
            </a:r>
            <a:endParaRPr lang="en-US" sz="5400" b="1"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endParaRPr>
          </a:p>
        </p:txBody>
      </p:sp>
      <p:sp>
        <p:nvSpPr>
          <p:cNvPr id="3" name="TextBox 2"/>
          <p:cNvSpPr txBox="1"/>
          <p:nvPr/>
        </p:nvSpPr>
        <p:spPr>
          <a:xfrm>
            <a:off x="1600200" y="2590800"/>
            <a:ext cx="7162800" cy="584775"/>
          </a:xfrm>
          <a:prstGeom prst="rect">
            <a:avLst/>
          </a:prstGeom>
          <a:noFill/>
        </p:spPr>
        <p:txBody>
          <a:bodyPr wrap="square" rtlCol="0">
            <a:spAutoFit/>
          </a:bodyPr>
          <a:lstStyle/>
          <a:p>
            <a:pPr marL="571500" indent="-571500">
              <a:buFont typeface="+mj-lt"/>
              <a:buAutoNum type="romanUcPeriod"/>
            </a:pPr>
            <a:r>
              <a:rPr lang="en-US" sz="3200" b="1" dirty="0">
                <a:latin typeface="Comic Sans MS" pitchFamily="66" charset="0"/>
              </a:rPr>
              <a:t>Church Can Do Its Own Work</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2306" y="381000"/>
            <a:ext cx="6712094" cy="584775"/>
          </a:xfrm>
          <a:prstGeom prst="rect">
            <a:avLst/>
          </a:prstGeom>
        </p:spPr>
        <p:txBody>
          <a:bodyPr wrap="none">
            <a:spAutoFit/>
          </a:bodyPr>
          <a:lstStyle/>
          <a:p>
            <a:pPr marL="571500" lvl="0" indent="-571500" algn="ctr">
              <a:buFont typeface="+mj-lt"/>
              <a:buAutoNum type="romanUcPeriod"/>
            </a:pPr>
            <a:r>
              <a:rPr lang="en-US" sz="3200" b="1" dirty="0">
                <a:solidFill>
                  <a:schemeClr val="bg1"/>
                </a:solidFill>
                <a:effectLst>
                  <a:outerShdw blurRad="38100" dist="38100" dir="2700000" algn="tl">
                    <a:srgbClr val="000000">
                      <a:alpha val="43137"/>
                    </a:srgbClr>
                  </a:outerShdw>
                </a:effectLst>
                <a:latin typeface="Comic Sans MS" pitchFamily="66" charset="0"/>
              </a:rPr>
              <a:t>Church Can Do Its Own Work</a:t>
            </a:r>
          </a:p>
        </p:txBody>
      </p:sp>
      <p:sp>
        <p:nvSpPr>
          <p:cNvPr id="3" name="TextBox 2"/>
          <p:cNvSpPr txBox="1"/>
          <p:nvPr/>
        </p:nvSpPr>
        <p:spPr>
          <a:xfrm>
            <a:off x="1371600" y="1524000"/>
            <a:ext cx="6858000" cy="1938992"/>
          </a:xfrm>
          <a:prstGeom prst="rect">
            <a:avLst/>
          </a:prstGeom>
          <a:noFill/>
        </p:spPr>
        <p:txBody>
          <a:bodyPr wrap="square" rtlCol="0">
            <a:spAutoFit/>
          </a:bodyPr>
          <a:lstStyle/>
          <a:p>
            <a:pPr marL="457200" indent="-457200">
              <a:buFont typeface="+mj-lt"/>
              <a:buAutoNum type="alphaUcPeriod"/>
            </a:pPr>
            <a:r>
              <a:rPr lang="en-US" sz="2400" b="1" u="sng" dirty="0">
                <a:solidFill>
                  <a:srgbClr val="FFFF99"/>
                </a:solidFill>
              </a:rPr>
              <a:t>Church sees to its own needy</a:t>
            </a:r>
          </a:p>
          <a:p>
            <a:pPr marL="914400" lvl="1" indent="-457200">
              <a:buFont typeface="+mj-lt"/>
              <a:buAutoNum type="arabicPeriod"/>
            </a:pPr>
            <a:r>
              <a:rPr lang="en-US" sz="2400" dirty="0">
                <a:solidFill>
                  <a:srgbClr val="FFFF99"/>
                </a:solidFill>
              </a:rPr>
              <a:t>Daily distribution already being done</a:t>
            </a:r>
          </a:p>
          <a:p>
            <a:pPr marL="914400" lvl="1" indent="-457200">
              <a:buFont typeface="+mj-lt"/>
              <a:buAutoNum type="arabicPeriod"/>
            </a:pPr>
            <a:r>
              <a:rPr lang="en-US" sz="2400" dirty="0">
                <a:solidFill>
                  <a:srgbClr val="FFFF99"/>
                </a:solidFill>
              </a:rPr>
              <a:t>Some widows needed more care</a:t>
            </a:r>
          </a:p>
          <a:p>
            <a:pPr marL="914400" lvl="1" indent="-457200">
              <a:buFont typeface="+mj-lt"/>
              <a:buAutoNum type="arabicPeriod"/>
            </a:pPr>
            <a:r>
              <a:rPr lang="en-US" sz="2400" dirty="0">
                <a:solidFill>
                  <a:srgbClr val="FFFF99"/>
                </a:solidFill>
              </a:rPr>
              <a:t>Church selected men to see that it was done</a:t>
            </a:r>
          </a:p>
          <a:p>
            <a:pPr marL="914400" lvl="1" indent="-457200">
              <a:buFont typeface="+mj-lt"/>
              <a:buAutoNum type="arabicPeriod"/>
            </a:pPr>
            <a:r>
              <a:rPr lang="en-US" sz="2400" i="1" dirty="0">
                <a:solidFill>
                  <a:srgbClr val="FFFF99"/>
                </a:solidFill>
              </a:rPr>
              <a:t>No organization </a:t>
            </a:r>
            <a:r>
              <a:rPr lang="en-US" sz="2400" dirty="0">
                <a:solidFill>
                  <a:srgbClr val="FFFF99"/>
                </a:solidFill>
              </a:rPr>
              <a:t>formed to do the work</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2000"/>
                                        <p:tgtEl>
                                          <p:spTgt spid="3">
                                            <p:txEl>
                                              <p:pRg st="4" end="4"/>
                                            </p:txEl>
                                          </p:spTgt>
                                        </p:tgtEl>
                                      </p:cBhvr>
                                    </p:animEffect>
                                    <p:anim calcmode="lin" valueType="num">
                                      <p:cBhvr>
                                        <p:cTn id="40"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2306" y="381000"/>
            <a:ext cx="6712094" cy="584775"/>
          </a:xfrm>
          <a:prstGeom prst="rect">
            <a:avLst/>
          </a:prstGeom>
        </p:spPr>
        <p:txBody>
          <a:bodyPr wrap="none">
            <a:spAutoFit/>
          </a:bodyPr>
          <a:lstStyle/>
          <a:p>
            <a:pPr marL="571500" lvl="0" indent="-571500" algn="ctr">
              <a:buFont typeface="+mj-lt"/>
              <a:buAutoNum type="romanUcPeriod"/>
            </a:pPr>
            <a:r>
              <a:rPr lang="en-US" sz="3200" b="1" dirty="0">
                <a:solidFill>
                  <a:schemeClr val="bg1"/>
                </a:solidFill>
                <a:effectLst>
                  <a:outerShdw blurRad="38100" dist="38100" dir="2700000" algn="tl">
                    <a:srgbClr val="000000">
                      <a:alpha val="43137"/>
                    </a:srgbClr>
                  </a:outerShdw>
                </a:effectLst>
                <a:latin typeface="Comic Sans MS" pitchFamily="66" charset="0"/>
              </a:rPr>
              <a:t>Church Can Do Its Own Work</a:t>
            </a:r>
          </a:p>
        </p:txBody>
      </p:sp>
      <p:sp>
        <p:nvSpPr>
          <p:cNvPr id="3" name="TextBox 2"/>
          <p:cNvSpPr txBox="1"/>
          <p:nvPr/>
        </p:nvSpPr>
        <p:spPr>
          <a:xfrm>
            <a:off x="1371600" y="1524000"/>
            <a:ext cx="7543800" cy="1938992"/>
          </a:xfrm>
          <a:prstGeom prst="rect">
            <a:avLst/>
          </a:prstGeom>
          <a:noFill/>
        </p:spPr>
        <p:txBody>
          <a:bodyPr wrap="square" rtlCol="0">
            <a:spAutoFit/>
          </a:bodyPr>
          <a:lstStyle/>
          <a:p>
            <a:pPr marL="457200" indent="-457200">
              <a:buFont typeface="+mj-lt"/>
              <a:buAutoNum type="alphaUcPeriod"/>
            </a:pPr>
            <a:r>
              <a:rPr lang="en-US" sz="2400" b="1" u="sng" dirty="0">
                <a:solidFill>
                  <a:srgbClr val="FFFF99"/>
                </a:solidFill>
              </a:rPr>
              <a:t>Church sees to its own needy</a:t>
            </a:r>
          </a:p>
          <a:p>
            <a:pPr marL="457200" indent="-457200">
              <a:buFont typeface="+mj-lt"/>
              <a:buAutoNum type="alphaUcPeriod"/>
            </a:pPr>
            <a:r>
              <a:rPr lang="en-US" sz="2400" b="1" u="sng" dirty="0">
                <a:solidFill>
                  <a:srgbClr val="FFFF99"/>
                </a:solidFill>
              </a:rPr>
              <a:t>Institutionalism – Church cannot do its own work</a:t>
            </a:r>
          </a:p>
          <a:p>
            <a:pPr marL="914400" lvl="1" indent="-457200">
              <a:buFont typeface="+mj-lt"/>
              <a:buAutoNum type="arabicPeriod"/>
            </a:pPr>
            <a:r>
              <a:rPr lang="en-US" sz="2400" dirty="0">
                <a:solidFill>
                  <a:srgbClr val="FFFF99"/>
                </a:solidFill>
              </a:rPr>
              <a:t>Church’s work is to furnish the money</a:t>
            </a:r>
          </a:p>
          <a:p>
            <a:pPr marL="914400" lvl="1" indent="-457200">
              <a:buFont typeface="+mj-lt"/>
              <a:buAutoNum type="arabicPeriod"/>
            </a:pPr>
            <a:r>
              <a:rPr lang="en-US" sz="2400" dirty="0">
                <a:solidFill>
                  <a:srgbClr val="FFFF99"/>
                </a:solidFill>
              </a:rPr>
              <a:t>“Home” (Institution) is to furnish the care</a:t>
            </a:r>
          </a:p>
          <a:p>
            <a:pPr marL="914400" lvl="1" indent="-457200">
              <a:buFont typeface="+mj-lt"/>
              <a:buAutoNum type="arabicPeriod"/>
            </a:pPr>
            <a:r>
              <a:rPr lang="en-US" sz="2400" dirty="0">
                <a:solidFill>
                  <a:srgbClr val="FFFF99"/>
                </a:solidFill>
              </a:rPr>
              <a:t>Form another organization between church &amp; work</a:t>
            </a:r>
          </a:p>
        </p:txBody>
      </p:sp>
      <p:sp>
        <p:nvSpPr>
          <p:cNvPr id="4" name="Oval 3"/>
          <p:cNvSpPr/>
          <p:nvPr/>
        </p:nvSpPr>
        <p:spPr>
          <a:xfrm>
            <a:off x="1828800" y="4267200"/>
            <a:ext cx="1371600" cy="1295400"/>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Local</a:t>
            </a:r>
          </a:p>
          <a:p>
            <a:pPr algn="ctr"/>
            <a:r>
              <a:rPr lang="en-US" sz="2000" b="1" dirty="0">
                <a:solidFill>
                  <a:schemeClr val="tx1"/>
                </a:solidFill>
              </a:rPr>
              <a:t>Church</a:t>
            </a:r>
          </a:p>
        </p:txBody>
      </p:sp>
      <p:grpSp>
        <p:nvGrpSpPr>
          <p:cNvPr id="8" name="Group 7"/>
          <p:cNvGrpSpPr/>
          <p:nvPr/>
        </p:nvGrpSpPr>
        <p:grpSpPr>
          <a:xfrm>
            <a:off x="6858000" y="3733800"/>
            <a:ext cx="2003112" cy="2202597"/>
            <a:chOff x="6858000" y="3733800"/>
            <a:chExt cx="2003112" cy="2202597"/>
          </a:xfrm>
        </p:grpSpPr>
        <p:pic>
          <p:nvPicPr>
            <p:cNvPr id="5" name="Picture 13" descr="C:\Documents and Settings\Donnie\Local Settings\Temporary Internet Files\Content.IE5\L1V11MNQ\MCj04316140000[1].png"/>
            <p:cNvPicPr>
              <a:picLocks noChangeAspect="1" noChangeArrowheads="1"/>
            </p:cNvPicPr>
            <p:nvPr/>
          </p:nvPicPr>
          <p:blipFill>
            <a:blip r:embed="rId3" cstate="print"/>
            <a:srcRect/>
            <a:stretch>
              <a:fillRect/>
            </a:stretch>
          </p:blipFill>
          <p:spPr bwMode="auto">
            <a:xfrm flipH="1">
              <a:off x="6934200" y="3733800"/>
              <a:ext cx="1828800" cy="1828800"/>
            </a:xfrm>
            <a:prstGeom prst="rect">
              <a:avLst/>
            </a:prstGeom>
            <a:noFill/>
          </p:spPr>
        </p:pic>
        <p:sp>
          <p:nvSpPr>
            <p:cNvPr id="6" name="TextBox 5"/>
            <p:cNvSpPr txBox="1"/>
            <p:nvPr/>
          </p:nvSpPr>
          <p:spPr>
            <a:xfrm>
              <a:off x="6858000" y="5105400"/>
              <a:ext cx="2003112" cy="830997"/>
            </a:xfrm>
            <a:prstGeom prst="rect">
              <a:avLst/>
            </a:prstGeom>
            <a:solidFill>
              <a:srgbClr val="00B0F0"/>
            </a:solidFill>
          </p:spPr>
          <p:txBody>
            <a:bodyPr wrap="none" rtlCol="0">
              <a:spAutoFit/>
            </a:bodyPr>
            <a:lstStyle/>
            <a:p>
              <a:pPr algn="ctr"/>
              <a:r>
                <a:rPr lang="en-US" sz="2400" dirty="0"/>
                <a:t>Widow</a:t>
              </a:r>
            </a:p>
            <a:p>
              <a:pPr algn="ctr"/>
              <a:r>
                <a:rPr lang="en-US" sz="2400" dirty="0"/>
                <a:t>(Work of Care)</a:t>
              </a:r>
            </a:p>
          </p:txBody>
        </p:sp>
      </p:grpSp>
      <p:sp>
        <p:nvSpPr>
          <p:cNvPr id="7" name="Rectangle 6"/>
          <p:cNvSpPr/>
          <p:nvPr/>
        </p:nvSpPr>
        <p:spPr>
          <a:xfrm>
            <a:off x="3810000" y="4724400"/>
            <a:ext cx="2362200" cy="1905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“Home”</a:t>
            </a:r>
          </a:p>
          <a:p>
            <a:pPr algn="ctr"/>
            <a:r>
              <a:rPr lang="en-US" sz="2000" b="1" dirty="0">
                <a:solidFill>
                  <a:schemeClr val="tx1"/>
                </a:solidFill>
              </a:rPr>
              <a:t>Separate</a:t>
            </a:r>
          </a:p>
          <a:p>
            <a:pPr algn="ctr"/>
            <a:r>
              <a:rPr lang="en-US" sz="2000" b="1" dirty="0">
                <a:solidFill>
                  <a:schemeClr val="tx1"/>
                </a:solidFill>
              </a:rPr>
              <a:t>Organization</a:t>
            </a:r>
          </a:p>
          <a:p>
            <a:pPr algn="ctr"/>
            <a:r>
              <a:rPr lang="en-US" sz="2000" dirty="0">
                <a:solidFill>
                  <a:schemeClr val="tx1"/>
                </a:solidFill>
              </a:rPr>
              <a:t>(Arrange, Oversee</a:t>
            </a:r>
          </a:p>
          <a:p>
            <a:pPr algn="ctr"/>
            <a:r>
              <a:rPr lang="en-US" sz="2000" dirty="0">
                <a:solidFill>
                  <a:schemeClr val="tx1"/>
                </a:solidFill>
              </a:rPr>
              <a:t>&amp; Provide)</a:t>
            </a:r>
          </a:p>
        </p:txBody>
      </p:sp>
      <p:sp>
        <p:nvSpPr>
          <p:cNvPr id="9" name="Curved Down Arrow 8"/>
          <p:cNvSpPr/>
          <p:nvPr/>
        </p:nvSpPr>
        <p:spPr>
          <a:xfrm>
            <a:off x="2743200" y="3657600"/>
            <a:ext cx="4724400" cy="609600"/>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Do its own work</a:t>
            </a:r>
          </a:p>
          <a:p>
            <a:pPr algn="ctr"/>
            <a:r>
              <a:rPr lang="en-US" sz="2400" dirty="0">
                <a:solidFill>
                  <a:schemeClr val="bg1"/>
                </a:solidFill>
              </a:rPr>
              <a:t>(Arrange, Oversee &amp; Provide)</a:t>
            </a:r>
          </a:p>
        </p:txBody>
      </p:sp>
      <p:sp>
        <p:nvSpPr>
          <p:cNvPr id="12" name="Notched Right Arrow 11"/>
          <p:cNvSpPr/>
          <p:nvPr/>
        </p:nvSpPr>
        <p:spPr>
          <a:xfrm rot="1105015">
            <a:off x="2970430" y="5069795"/>
            <a:ext cx="838200" cy="609600"/>
          </a:xfrm>
          <a:prstGeom prst="notched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a:t>
            </a:r>
          </a:p>
        </p:txBody>
      </p:sp>
      <p:sp>
        <p:nvSpPr>
          <p:cNvPr id="13" name="Notched Right Arrow 12"/>
          <p:cNvSpPr/>
          <p:nvPr/>
        </p:nvSpPr>
        <p:spPr>
          <a:xfrm rot="21424759">
            <a:off x="6021069" y="5218314"/>
            <a:ext cx="990559" cy="609600"/>
          </a:xfrm>
          <a:prstGeom prst="notched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Care</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20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10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20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animBg="1"/>
      <p:bldP spid="7" grpId="0" animBg="1"/>
      <p:bldP spid="9"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2306" y="381000"/>
            <a:ext cx="6712094" cy="584775"/>
          </a:xfrm>
          <a:prstGeom prst="rect">
            <a:avLst/>
          </a:prstGeom>
        </p:spPr>
        <p:txBody>
          <a:bodyPr wrap="none">
            <a:spAutoFit/>
          </a:bodyPr>
          <a:lstStyle/>
          <a:p>
            <a:pPr marL="571500" lvl="0" indent="-571500" algn="ctr">
              <a:buFont typeface="+mj-lt"/>
              <a:buAutoNum type="romanUcPeriod"/>
            </a:pPr>
            <a:r>
              <a:rPr lang="en-US" sz="3200" b="1" dirty="0">
                <a:solidFill>
                  <a:schemeClr val="bg1"/>
                </a:solidFill>
                <a:effectLst>
                  <a:outerShdw blurRad="38100" dist="38100" dir="2700000" algn="tl">
                    <a:srgbClr val="000000">
                      <a:alpha val="43137"/>
                    </a:srgbClr>
                  </a:outerShdw>
                </a:effectLst>
                <a:latin typeface="Comic Sans MS" pitchFamily="66" charset="0"/>
              </a:rPr>
              <a:t>Church Can Do Its Own Work</a:t>
            </a:r>
          </a:p>
        </p:txBody>
      </p:sp>
      <p:sp>
        <p:nvSpPr>
          <p:cNvPr id="3" name="TextBox 2"/>
          <p:cNvSpPr txBox="1"/>
          <p:nvPr/>
        </p:nvSpPr>
        <p:spPr>
          <a:xfrm>
            <a:off x="1371600" y="1524000"/>
            <a:ext cx="7543800" cy="3877985"/>
          </a:xfrm>
          <a:prstGeom prst="rect">
            <a:avLst/>
          </a:prstGeom>
          <a:noFill/>
        </p:spPr>
        <p:txBody>
          <a:bodyPr wrap="square" rtlCol="0">
            <a:spAutoFit/>
          </a:bodyPr>
          <a:lstStyle/>
          <a:p>
            <a:pPr marL="457200" indent="-457200">
              <a:buFont typeface="+mj-lt"/>
              <a:buAutoNum type="alphaUcPeriod"/>
            </a:pPr>
            <a:r>
              <a:rPr lang="en-US" sz="2400" b="1" u="sng" dirty="0">
                <a:solidFill>
                  <a:srgbClr val="FFFF99"/>
                </a:solidFill>
              </a:rPr>
              <a:t>Church sees to its own needy</a:t>
            </a:r>
          </a:p>
          <a:p>
            <a:pPr marL="457200" indent="-457200">
              <a:buFont typeface="+mj-lt"/>
              <a:buAutoNum type="alphaUcPeriod"/>
            </a:pPr>
            <a:r>
              <a:rPr lang="en-US" sz="2400" b="1" u="sng" dirty="0">
                <a:solidFill>
                  <a:srgbClr val="FFFF99"/>
                </a:solidFill>
              </a:rPr>
              <a:t>Institutionalism – Church cannot do its own work</a:t>
            </a:r>
          </a:p>
          <a:p>
            <a:pPr marL="457200" indent="-457200">
              <a:buFont typeface="+mj-lt"/>
              <a:buAutoNum type="alphaUcPeriod"/>
            </a:pPr>
            <a:r>
              <a:rPr lang="en-US" sz="2400" b="1" u="sng" dirty="0">
                <a:solidFill>
                  <a:srgbClr val="FFFF99"/>
                </a:solidFill>
              </a:rPr>
              <a:t>The Church is All Sufficient to do Its Work</a:t>
            </a:r>
          </a:p>
          <a:p>
            <a:pPr marL="457200" indent="-457200">
              <a:buFont typeface="+mj-lt"/>
              <a:buAutoNum type="alphaUcPeriod"/>
            </a:pPr>
            <a:endParaRPr lang="en-US" sz="1000" b="1" u="sng" dirty="0">
              <a:solidFill>
                <a:srgbClr val="FFFF99"/>
              </a:solidFill>
            </a:endParaRPr>
          </a:p>
          <a:p>
            <a:pPr marL="914400" lvl="1" indent="-457200">
              <a:buFont typeface="+mj-lt"/>
              <a:buAutoNum type="arabicPeriod"/>
            </a:pPr>
            <a:r>
              <a:rPr lang="en-US" sz="2400" dirty="0">
                <a:solidFill>
                  <a:srgbClr val="FFFF99"/>
                </a:solidFill>
              </a:rPr>
              <a:t>Preach the gospel (1 Tim. 3:15) – </a:t>
            </a:r>
            <a:r>
              <a:rPr lang="en-US" sz="2400" i="1" dirty="0">
                <a:solidFill>
                  <a:schemeClr val="bg1"/>
                </a:solidFill>
              </a:rPr>
              <a:t>No Missionary organization needed</a:t>
            </a:r>
          </a:p>
          <a:p>
            <a:pPr marL="914400" lvl="1" indent="-457200">
              <a:buFont typeface="+mj-lt"/>
              <a:buAutoNum type="arabicPeriod"/>
            </a:pPr>
            <a:endParaRPr lang="en-US" sz="1000" dirty="0">
              <a:solidFill>
                <a:srgbClr val="FFFF99"/>
              </a:solidFill>
            </a:endParaRPr>
          </a:p>
          <a:p>
            <a:pPr marL="914400" lvl="1" indent="-457200">
              <a:buFont typeface="+mj-lt"/>
              <a:buAutoNum type="arabicPeriod"/>
            </a:pPr>
            <a:r>
              <a:rPr lang="en-US" sz="2400" dirty="0">
                <a:solidFill>
                  <a:srgbClr val="FFFF99"/>
                </a:solidFill>
              </a:rPr>
              <a:t>Relieve its own (1 Tim. 5:16) – </a:t>
            </a:r>
            <a:r>
              <a:rPr lang="en-US" sz="2400" i="1" dirty="0">
                <a:solidFill>
                  <a:schemeClr val="bg1"/>
                </a:solidFill>
              </a:rPr>
              <a:t>No Benevolent organization needed</a:t>
            </a:r>
          </a:p>
          <a:p>
            <a:pPr marL="914400" lvl="1" indent="-457200">
              <a:buFont typeface="+mj-lt"/>
              <a:buAutoNum type="arabicPeriod"/>
            </a:pPr>
            <a:endParaRPr lang="en-US" sz="1000" dirty="0">
              <a:solidFill>
                <a:srgbClr val="FFFF99"/>
              </a:solidFill>
            </a:endParaRPr>
          </a:p>
          <a:p>
            <a:pPr marL="914400" lvl="1" indent="-457200">
              <a:buFont typeface="+mj-lt"/>
              <a:buAutoNum type="arabicPeriod"/>
            </a:pPr>
            <a:r>
              <a:rPr lang="en-US" sz="2400" dirty="0">
                <a:solidFill>
                  <a:srgbClr val="FFFF99"/>
                </a:solidFill>
              </a:rPr>
              <a:t>Edify its own (Eph. 4:16) – </a:t>
            </a:r>
            <a:r>
              <a:rPr lang="en-US" sz="2400" i="1" dirty="0">
                <a:solidFill>
                  <a:schemeClr val="bg1"/>
                </a:solidFill>
              </a:rPr>
              <a:t>No Sunday School organization needed</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2000"/>
                                        <p:tgtEl>
                                          <p:spTgt spid="3">
                                            <p:txEl>
                                              <p:pRg st="6" end="6"/>
                                            </p:txEl>
                                          </p:spTgt>
                                        </p:tgtEl>
                                      </p:cBhvr>
                                    </p:animEffect>
                                    <p:anim calcmode="lin" valueType="num">
                                      <p:cBhvr>
                                        <p:cTn id="1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2000"/>
                                        <p:tgtEl>
                                          <p:spTgt spid="3">
                                            <p:txEl>
                                              <p:pRg st="8" end="8"/>
                                            </p:txEl>
                                          </p:spTgt>
                                        </p:tgtEl>
                                      </p:cBhvr>
                                    </p:animEffect>
                                    <p:anim calcmode="lin" valueType="num">
                                      <p:cBhvr>
                                        <p:cTn id="24"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228600"/>
            <a:ext cx="7924800" cy="1754326"/>
          </a:xfrm>
          <a:prstGeom prst="rect">
            <a:avLst/>
          </a:prstGeom>
          <a:solidFill>
            <a:srgbClr val="FFFF00"/>
          </a:solid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Lessons From</a:t>
            </a:r>
          </a:p>
          <a:p>
            <a:pPr algn="ctr"/>
            <a:r>
              <a:rPr lang="en-US" sz="5400" b="1"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Acts 6:1-7</a:t>
            </a:r>
            <a:endParaRPr lang="en-US" sz="5400" b="1"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endParaRPr>
          </a:p>
        </p:txBody>
      </p:sp>
      <p:sp>
        <p:nvSpPr>
          <p:cNvPr id="3" name="TextBox 2"/>
          <p:cNvSpPr txBox="1"/>
          <p:nvPr/>
        </p:nvSpPr>
        <p:spPr>
          <a:xfrm>
            <a:off x="1600200" y="2590800"/>
            <a:ext cx="7162800" cy="1261884"/>
          </a:xfrm>
          <a:prstGeom prst="rect">
            <a:avLst/>
          </a:prstGeom>
          <a:noFill/>
        </p:spPr>
        <p:txBody>
          <a:bodyPr wrap="square" rtlCol="0">
            <a:spAutoFit/>
          </a:bodyPr>
          <a:lstStyle/>
          <a:p>
            <a:pPr marL="571500" indent="-571500">
              <a:buFont typeface="+mj-lt"/>
              <a:buAutoNum type="romanUcPeriod"/>
            </a:pPr>
            <a:r>
              <a:rPr lang="en-US" sz="3200" b="1" dirty="0">
                <a:latin typeface="Comic Sans MS" pitchFamily="66" charset="0"/>
              </a:rPr>
              <a:t>Church Can Do Its Own Work</a:t>
            </a:r>
          </a:p>
          <a:p>
            <a:pPr marL="571500" indent="-571500">
              <a:buFont typeface="+mj-lt"/>
              <a:buAutoNum type="romanUcPeriod"/>
            </a:pPr>
            <a:endParaRPr lang="en-US" sz="1200" b="1" dirty="0">
              <a:latin typeface="Comic Sans MS" pitchFamily="66" charset="0"/>
            </a:endParaRPr>
          </a:p>
          <a:p>
            <a:pPr marL="571500" indent="-571500">
              <a:buFont typeface="+mj-lt"/>
              <a:buAutoNum type="romanUcPeriod"/>
            </a:pPr>
            <a:r>
              <a:rPr lang="en-US" sz="3200" b="1" dirty="0">
                <a:latin typeface="Comic Sans MS" pitchFamily="66" charset="0"/>
              </a:rPr>
              <a:t> When People Are Neglected</a:t>
            </a:r>
          </a:p>
        </p:txBody>
      </p:sp>
    </p:spTree>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1200" y="381000"/>
            <a:ext cx="6351419" cy="584775"/>
          </a:xfrm>
          <a:prstGeom prst="rect">
            <a:avLst/>
          </a:prstGeom>
        </p:spPr>
        <p:txBody>
          <a:bodyPr wrap="none">
            <a:spAutoFit/>
          </a:bodyPr>
          <a:lstStyle/>
          <a:p>
            <a:pPr marL="571500" indent="-571500" algn="ctr">
              <a:buFont typeface="+mj-lt"/>
              <a:buAutoNum type="romanUcPeriod" startAt="2"/>
            </a:pPr>
            <a:r>
              <a:rPr lang="en-US" sz="3200" b="1" dirty="0">
                <a:solidFill>
                  <a:schemeClr val="bg1"/>
                </a:solidFill>
                <a:latin typeface="Comic Sans MS" pitchFamily="66" charset="0"/>
              </a:rPr>
              <a:t>When People Are Neglected</a:t>
            </a:r>
            <a:endParaRPr lang="en-US" dirty="0">
              <a:solidFill>
                <a:schemeClr val="bg1"/>
              </a:solidFill>
            </a:endParaRPr>
          </a:p>
        </p:txBody>
      </p:sp>
      <p:sp>
        <p:nvSpPr>
          <p:cNvPr id="3" name="TextBox 2"/>
          <p:cNvSpPr txBox="1"/>
          <p:nvPr/>
        </p:nvSpPr>
        <p:spPr>
          <a:xfrm>
            <a:off x="1371600" y="1524000"/>
            <a:ext cx="7772400" cy="1938992"/>
          </a:xfrm>
          <a:prstGeom prst="rect">
            <a:avLst/>
          </a:prstGeom>
          <a:noFill/>
        </p:spPr>
        <p:txBody>
          <a:bodyPr wrap="square" rtlCol="0">
            <a:spAutoFit/>
          </a:bodyPr>
          <a:lstStyle/>
          <a:p>
            <a:pPr marL="457200" indent="-457200">
              <a:buFont typeface="+mj-lt"/>
              <a:buAutoNum type="alphaUcPeriod"/>
            </a:pPr>
            <a:r>
              <a:rPr lang="en-US" sz="2400" b="1" u="sng" dirty="0">
                <a:solidFill>
                  <a:srgbClr val="FFFF99"/>
                </a:solidFill>
              </a:rPr>
              <a:t>Neglect Defined</a:t>
            </a:r>
          </a:p>
          <a:p>
            <a:pPr marL="914400" lvl="1" indent="-457200">
              <a:buFont typeface="+mj-lt"/>
              <a:buAutoNum type="arabicPeriod"/>
            </a:pPr>
            <a:r>
              <a:rPr lang="en-US" sz="2400" dirty="0">
                <a:solidFill>
                  <a:srgbClr val="FFFF99"/>
                </a:solidFill>
              </a:rPr>
              <a:t>Means: “to look beyond - to overlook” (A.T. Robertson, </a:t>
            </a:r>
            <a:r>
              <a:rPr lang="en-US" sz="2400" i="1" dirty="0">
                <a:solidFill>
                  <a:srgbClr val="FFFF99"/>
                </a:solidFill>
              </a:rPr>
              <a:t>Word Studies</a:t>
            </a:r>
            <a:r>
              <a:rPr lang="en-US" sz="2400" dirty="0">
                <a:solidFill>
                  <a:srgbClr val="FFFF99"/>
                </a:solidFill>
              </a:rPr>
              <a:t>)</a:t>
            </a:r>
          </a:p>
          <a:p>
            <a:pPr marL="914400" lvl="1" indent="-457200">
              <a:buFont typeface="+mj-lt"/>
              <a:buAutoNum type="arabicPeriod"/>
            </a:pPr>
            <a:r>
              <a:rPr lang="en-US" sz="2400" dirty="0">
                <a:solidFill>
                  <a:srgbClr val="FFFF99"/>
                </a:solidFill>
              </a:rPr>
              <a:t>Translated: “overlooked” (Darby, NIV, YLT); “not getting their share” (NCV)</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2654329" y="2991673"/>
            <a:ext cx="6444456" cy="830997"/>
          </a:xfrm>
          <a:prstGeom prst="rect">
            <a:avLst/>
          </a:prstGeom>
          <a:noFill/>
        </p:spPr>
        <p:txBody>
          <a:bodyPr wrap="none" rtlCol="0">
            <a:spAutoFit/>
          </a:bodyPr>
          <a:lstStyle/>
          <a:p>
            <a:pPr algn="ctr"/>
            <a:r>
              <a:rPr lang="en-US" sz="4800" dirty="0">
                <a:solidFill>
                  <a:srgbClr val="FFFF99"/>
                </a:solidFill>
                <a:effectLst>
                  <a:outerShdw blurRad="38100" dist="38100" dir="2700000" algn="tl">
                    <a:srgbClr val="000000">
                      <a:alpha val="43137"/>
                    </a:srgbClr>
                  </a:outerShdw>
                </a:effectLst>
                <a:latin typeface="Arial Rounded MT Bold" pitchFamily="34" charset="0"/>
              </a:rPr>
              <a:t>Neglect - Overlooked</a:t>
            </a:r>
          </a:p>
        </p:txBody>
      </p:sp>
      <p:sp>
        <p:nvSpPr>
          <p:cNvPr id="4" name="Rounded Rectangle 3"/>
          <p:cNvSpPr/>
          <p:nvPr/>
        </p:nvSpPr>
        <p:spPr>
          <a:xfrm>
            <a:off x="1600200" y="457200"/>
            <a:ext cx="3429000" cy="6019800"/>
          </a:xfrm>
          <a:prstGeom prst="roundRect">
            <a:avLst>
              <a:gd name="adj" fmla="val 12796"/>
            </a:avLst>
          </a:prstGeo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chemeClr val="tx1"/>
                </a:solidFill>
                <a:latin typeface="Arial Narrow" pitchFamily="34" charset="0"/>
              </a:rPr>
              <a:t>Who Might Be Neglected</a:t>
            </a:r>
          </a:p>
          <a:p>
            <a:pPr algn="ctr"/>
            <a:endParaRPr lang="en-US" sz="2800" dirty="0">
              <a:solidFill>
                <a:schemeClr val="tx1"/>
              </a:solidFill>
              <a:latin typeface="Arial Narrow" pitchFamily="34" charset="0"/>
            </a:endParaRPr>
          </a:p>
          <a:p>
            <a:pPr algn="ctr">
              <a:buFont typeface="Arial" pitchFamily="34" charset="0"/>
              <a:buChar char="•"/>
            </a:pPr>
            <a:r>
              <a:rPr lang="en-US" sz="2800" dirty="0">
                <a:solidFill>
                  <a:schemeClr val="tx1"/>
                </a:solidFill>
                <a:latin typeface="Arial Narrow" pitchFamily="34" charset="0"/>
              </a:rPr>
              <a:t> Widows</a:t>
            </a:r>
          </a:p>
          <a:p>
            <a:pPr algn="ctr">
              <a:buFont typeface="Arial" pitchFamily="34" charset="0"/>
              <a:buChar char="•"/>
            </a:pPr>
            <a:endParaRPr lang="en-US" sz="1000" dirty="0">
              <a:solidFill>
                <a:schemeClr val="tx1"/>
              </a:solidFill>
              <a:latin typeface="Arial Narrow" pitchFamily="34" charset="0"/>
            </a:endParaRPr>
          </a:p>
          <a:p>
            <a:pPr algn="ctr">
              <a:buFont typeface="Arial" pitchFamily="34" charset="0"/>
              <a:buChar char="•"/>
            </a:pPr>
            <a:r>
              <a:rPr lang="en-US" sz="2800" dirty="0">
                <a:solidFill>
                  <a:schemeClr val="tx1"/>
                </a:solidFill>
                <a:latin typeface="Arial Narrow" pitchFamily="34" charset="0"/>
              </a:rPr>
              <a:t> Any Needy Christian</a:t>
            </a:r>
          </a:p>
          <a:p>
            <a:pPr algn="ctr">
              <a:buFont typeface="Arial" pitchFamily="34" charset="0"/>
              <a:buChar char="•"/>
            </a:pPr>
            <a:endParaRPr lang="en-US" sz="1000" dirty="0">
              <a:solidFill>
                <a:schemeClr val="tx1"/>
              </a:solidFill>
              <a:latin typeface="Arial Narrow" pitchFamily="34" charset="0"/>
            </a:endParaRPr>
          </a:p>
          <a:p>
            <a:pPr algn="ctr">
              <a:buFont typeface="Arial" pitchFamily="34" charset="0"/>
              <a:buChar char="•"/>
            </a:pPr>
            <a:r>
              <a:rPr lang="en-US" sz="2800" dirty="0">
                <a:solidFill>
                  <a:schemeClr val="tx1"/>
                </a:solidFill>
                <a:latin typeface="Arial Narrow" pitchFamily="34" charset="0"/>
              </a:rPr>
              <a:t> Sick</a:t>
            </a:r>
          </a:p>
          <a:p>
            <a:pPr algn="ctr">
              <a:buFont typeface="Arial" pitchFamily="34" charset="0"/>
              <a:buChar char="•"/>
            </a:pPr>
            <a:endParaRPr lang="en-US" sz="1000" dirty="0">
              <a:solidFill>
                <a:schemeClr val="tx1"/>
              </a:solidFill>
              <a:latin typeface="Arial Narrow" pitchFamily="34" charset="0"/>
            </a:endParaRPr>
          </a:p>
          <a:p>
            <a:pPr algn="ctr">
              <a:buFont typeface="Arial" pitchFamily="34" charset="0"/>
              <a:buChar char="•"/>
            </a:pPr>
            <a:r>
              <a:rPr lang="en-US" sz="2800" dirty="0">
                <a:solidFill>
                  <a:schemeClr val="tx1"/>
                </a:solidFill>
                <a:latin typeface="Arial Narrow" pitchFamily="34" charset="0"/>
              </a:rPr>
              <a:t> Single</a:t>
            </a:r>
          </a:p>
          <a:p>
            <a:pPr algn="ctr">
              <a:buFont typeface="Arial" pitchFamily="34" charset="0"/>
              <a:buChar char="•"/>
            </a:pPr>
            <a:endParaRPr lang="en-US" sz="1000" dirty="0">
              <a:solidFill>
                <a:schemeClr val="tx1"/>
              </a:solidFill>
              <a:latin typeface="Arial Narrow" pitchFamily="34" charset="0"/>
            </a:endParaRPr>
          </a:p>
          <a:p>
            <a:pPr algn="ctr">
              <a:buFont typeface="Arial" pitchFamily="34" charset="0"/>
              <a:buChar char="•"/>
            </a:pPr>
            <a:r>
              <a:rPr lang="en-US" sz="2800" dirty="0">
                <a:solidFill>
                  <a:schemeClr val="tx1"/>
                </a:solidFill>
                <a:latin typeface="Arial Narrow" pitchFamily="34" charset="0"/>
              </a:rPr>
              <a:t> Older</a:t>
            </a:r>
          </a:p>
          <a:p>
            <a:pPr algn="ctr">
              <a:buFont typeface="Arial" pitchFamily="34" charset="0"/>
              <a:buChar char="•"/>
            </a:pPr>
            <a:endParaRPr lang="en-US" sz="1000" dirty="0">
              <a:solidFill>
                <a:schemeClr val="tx1"/>
              </a:solidFill>
              <a:latin typeface="Arial Narrow" pitchFamily="34" charset="0"/>
            </a:endParaRPr>
          </a:p>
          <a:p>
            <a:pPr algn="ctr">
              <a:buFont typeface="Arial" pitchFamily="34" charset="0"/>
              <a:buChar char="•"/>
            </a:pPr>
            <a:r>
              <a:rPr lang="en-US" sz="2800" dirty="0">
                <a:solidFill>
                  <a:schemeClr val="tx1"/>
                </a:solidFill>
                <a:latin typeface="Arial Narrow" pitchFamily="34" charset="0"/>
              </a:rPr>
              <a:t> Spiritually Weak</a:t>
            </a:r>
          </a:p>
          <a:p>
            <a:pPr algn="ctr"/>
            <a:endParaRPr lang="en-US" sz="2800" dirty="0">
              <a:solidFill>
                <a:schemeClr val="tx1"/>
              </a:solidFill>
              <a:latin typeface="Arial Narrow" pitchFamily="34" charset="0"/>
            </a:endParaRPr>
          </a:p>
          <a:p>
            <a:pPr algn="ctr">
              <a:buFont typeface="Arial" pitchFamily="34" charset="0"/>
              <a:buChar char="•"/>
            </a:pPr>
            <a:endParaRPr lang="en-US" sz="2800" dirty="0">
              <a:solidFill>
                <a:schemeClr val="tx1"/>
              </a:solidFill>
              <a:latin typeface="Arial Narrow" pitchFamily="34" charset="0"/>
            </a:endParaRPr>
          </a:p>
        </p:txBody>
      </p:sp>
      <p:sp>
        <p:nvSpPr>
          <p:cNvPr id="7" name="Rounded Rectangle 6"/>
          <p:cNvSpPr/>
          <p:nvPr/>
        </p:nvSpPr>
        <p:spPr>
          <a:xfrm>
            <a:off x="5334000" y="457200"/>
            <a:ext cx="3429000" cy="6019800"/>
          </a:xfrm>
          <a:prstGeom prst="roundRect">
            <a:avLst>
              <a:gd name="adj" fmla="val 12796"/>
            </a:avLst>
          </a:prstGeo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chemeClr val="tx1"/>
                </a:solidFill>
                <a:latin typeface="Arial Narrow" pitchFamily="34" charset="0"/>
              </a:rPr>
              <a:t>Ways We Might Neglect</a:t>
            </a:r>
          </a:p>
          <a:p>
            <a:pPr algn="ctr"/>
            <a:endParaRPr lang="en-US" sz="2800" dirty="0">
              <a:solidFill>
                <a:schemeClr val="tx1"/>
              </a:solidFill>
              <a:latin typeface="Arial Narrow" pitchFamily="34" charset="0"/>
            </a:endParaRPr>
          </a:p>
          <a:p>
            <a:pPr algn="ctr">
              <a:buFont typeface="Arial" pitchFamily="34" charset="0"/>
              <a:buChar char="•"/>
            </a:pPr>
            <a:r>
              <a:rPr lang="en-US" sz="2800" dirty="0">
                <a:solidFill>
                  <a:schemeClr val="tx1"/>
                </a:solidFill>
                <a:latin typeface="Arial Narrow" pitchFamily="34" charset="0"/>
              </a:rPr>
              <a:t> Not Encouraging</a:t>
            </a:r>
          </a:p>
          <a:p>
            <a:pPr algn="ctr">
              <a:buFont typeface="Arial" pitchFamily="34" charset="0"/>
              <a:buChar char="•"/>
            </a:pPr>
            <a:endParaRPr lang="en-US" sz="1000" dirty="0">
              <a:solidFill>
                <a:schemeClr val="tx1"/>
              </a:solidFill>
              <a:latin typeface="Arial Narrow" pitchFamily="34" charset="0"/>
            </a:endParaRPr>
          </a:p>
          <a:p>
            <a:pPr algn="ctr">
              <a:buFont typeface="Arial" pitchFamily="34" charset="0"/>
              <a:buChar char="•"/>
            </a:pPr>
            <a:r>
              <a:rPr lang="en-US" sz="2800" dirty="0">
                <a:solidFill>
                  <a:schemeClr val="tx1"/>
                </a:solidFill>
                <a:latin typeface="Arial Narrow" pitchFamily="34" charset="0"/>
              </a:rPr>
              <a:t> Not Including Them</a:t>
            </a:r>
          </a:p>
          <a:p>
            <a:pPr algn="ctr">
              <a:buFont typeface="Arial" pitchFamily="34" charset="0"/>
              <a:buChar char="•"/>
            </a:pPr>
            <a:endParaRPr lang="en-US" sz="1000" dirty="0">
              <a:solidFill>
                <a:schemeClr val="tx1"/>
              </a:solidFill>
              <a:latin typeface="Arial Narrow" pitchFamily="34" charset="0"/>
            </a:endParaRPr>
          </a:p>
          <a:p>
            <a:pPr algn="ctr">
              <a:buFont typeface="Arial" pitchFamily="34" charset="0"/>
              <a:buChar char="•"/>
            </a:pPr>
            <a:r>
              <a:rPr lang="en-US" sz="2800" dirty="0">
                <a:solidFill>
                  <a:schemeClr val="tx1"/>
                </a:solidFill>
                <a:latin typeface="Arial Narrow" pitchFamily="34" charset="0"/>
              </a:rPr>
              <a:t> Not Demonstrate Love</a:t>
            </a:r>
          </a:p>
          <a:p>
            <a:pPr algn="ctr">
              <a:buFont typeface="Arial" pitchFamily="34" charset="0"/>
              <a:buChar char="•"/>
            </a:pPr>
            <a:endParaRPr lang="en-US" sz="1000" dirty="0">
              <a:solidFill>
                <a:schemeClr val="tx1"/>
              </a:solidFill>
              <a:latin typeface="Arial Narrow" pitchFamily="34" charset="0"/>
            </a:endParaRPr>
          </a:p>
          <a:p>
            <a:pPr algn="ctr">
              <a:buFont typeface="Arial" pitchFamily="34" charset="0"/>
              <a:buChar char="•"/>
            </a:pPr>
            <a:r>
              <a:rPr lang="en-US" sz="2800" dirty="0">
                <a:solidFill>
                  <a:schemeClr val="tx1"/>
                </a:solidFill>
                <a:latin typeface="Arial Narrow" pitchFamily="34" charset="0"/>
              </a:rPr>
              <a:t> Not Inform</a:t>
            </a:r>
          </a:p>
          <a:p>
            <a:pPr algn="ctr">
              <a:buFont typeface="Arial" pitchFamily="34" charset="0"/>
              <a:buChar char="•"/>
            </a:pPr>
            <a:endParaRPr lang="en-US" sz="1000" dirty="0">
              <a:solidFill>
                <a:schemeClr val="tx1"/>
              </a:solidFill>
              <a:latin typeface="Arial Narrow" pitchFamily="34" charset="0"/>
            </a:endParaRPr>
          </a:p>
          <a:p>
            <a:pPr algn="ctr">
              <a:buFont typeface="Arial" pitchFamily="34" charset="0"/>
              <a:buChar char="•"/>
            </a:pPr>
            <a:r>
              <a:rPr lang="en-US" sz="2800" dirty="0">
                <a:solidFill>
                  <a:schemeClr val="tx1"/>
                </a:solidFill>
                <a:latin typeface="Arial Narrow" pitchFamily="34" charset="0"/>
              </a:rPr>
              <a:t> Being Partial</a:t>
            </a:r>
          </a:p>
          <a:p>
            <a:pPr algn="ctr"/>
            <a:endParaRPr lang="en-US" sz="2800" dirty="0">
              <a:solidFill>
                <a:schemeClr val="tx1"/>
              </a:solidFill>
              <a:latin typeface="Arial Narrow" pitchFamily="34" charset="0"/>
            </a:endParaRPr>
          </a:p>
          <a:p>
            <a:pPr algn="ctr">
              <a:buFont typeface="Arial" pitchFamily="34" charset="0"/>
              <a:buChar char="•"/>
            </a:pPr>
            <a:endParaRPr lang="en-US" sz="2800" dirty="0">
              <a:solidFill>
                <a:schemeClr val="tx1"/>
              </a:solidFill>
              <a:latin typeface="Arial Narrow" pitchFamily="34"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diamond(out)">
                                      <p:cBhvr>
                                        <p:cTn id="7" dur="2000"/>
                                        <p:tgtEl>
                                          <p:spTgt spid="4">
                                            <p:bg/>
                                          </p:spTgt>
                                        </p:tgtEl>
                                      </p:cBhvr>
                                    </p:animEffect>
                                  </p:childTnLst>
                                </p:cTn>
                              </p:par>
                              <p:par>
                                <p:cTn id="8" presetID="8" presetClass="entr" presetSubtype="32"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diamond(out)">
                                      <p:cBhvr>
                                        <p:cTn id="10" dur="2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32"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diamond(out)">
                                      <p:cBhvr>
                                        <p:cTn id="15" dur="20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32" fill="hold" grpId="0"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diamond(out)">
                                      <p:cBhvr>
                                        <p:cTn id="20" dur="2000"/>
                                        <p:tgtEl>
                                          <p:spTgt spid="4">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8" presetClass="entr" presetSubtype="32" fill="hold" grpId="0"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diamond(out)">
                                      <p:cBhvr>
                                        <p:cTn id="25" dur="2000"/>
                                        <p:tgtEl>
                                          <p:spTgt spid="4">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8" presetClass="entr" presetSubtype="32" fill="hold" grpId="0" nodeType="clickEffect">
                                  <p:stCondLst>
                                    <p:cond delay="0"/>
                                  </p:stCondLst>
                                  <p:childTnLst>
                                    <p:set>
                                      <p:cBhvr>
                                        <p:cTn id="29" dur="1" fill="hold">
                                          <p:stCondLst>
                                            <p:cond delay="0"/>
                                          </p:stCondLst>
                                        </p:cTn>
                                        <p:tgtEl>
                                          <p:spTgt spid="4">
                                            <p:txEl>
                                              <p:pRg st="8" end="8"/>
                                            </p:txEl>
                                          </p:spTgt>
                                        </p:tgtEl>
                                        <p:attrNameLst>
                                          <p:attrName>style.visibility</p:attrName>
                                        </p:attrNameLst>
                                      </p:cBhvr>
                                      <p:to>
                                        <p:strVal val="visible"/>
                                      </p:to>
                                    </p:set>
                                    <p:animEffect transition="in" filter="diamond(out)">
                                      <p:cBhvr>
                                        <p:cTn id="30" dur="2000"/>
                                        <p:tgtEl>
                                          <p:spTgt spid="4">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ntr" presetSubtype="32" fill="hold" grpId="0"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animEffect transition="in" filter="diamond(out)">
                                      <p:cBhvr>
                                        <p:cTn id="35" dur="2000"/>
                                        <p:tgtEl>
                                          <p:spTgt spid="4">
                                            <p:txEl>
                                              <p:pRg st="10" end="1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8" presetClass="entr" presetSubtype="32" fill="hold" grpId="0" nodeType="clickEffect">
                                  <p:stCondLst>
                                    <p:cond delay="0"/>
                                  </p:stCondLst>
                                  <p:childTnLst>
                                    <p:set>
                                      <p:cBhvr>
                                        <p:cTn id="39" dur="1" fill="hold">
                                          <p:stCondLst>
                                            <p:cond delay="0"/>
                                          </p:stCondLst>
                                        </p:cTn>
                                        <p:tgtEl>
                                          <p:spTgt spid="4">
                                            <p:txEl>
                                              <p:pRg st="12" end="12"/>
                                            </p:txEl>
                                          </p:spTgt>
                                        </p:tgtEl>
                                        <p:attrNameLst>
                                          <p:attrName>style.visibility</p:attrName>
                                        </p:attrNameLst>
                                      </p:cBhvr>
                                      <p:to>
                                        <p:strVal val="visible"/>
                                      </p:to>
                                    </p:set>
                                    <p:animEffect transition="in" filter="diamond(out)">
                                      <p:cBhvr>
                                        <p:cTn id="40" dur="2000"/>
                                        <p:tgtEl>
                                          <p:spTgt spid="4">
                                            <p:txEl>
                                              <p:pRg st="12" end="1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8" presetClass="entr" presetSubtype="32" fill="hold" grpId="0" nodeType="clickEffect">
                                  <p:stCondLst>
                                    <p:cond delay="0"/>
                                  </p:stCondLst>
                                  <p:childTnLst>
                                    <p:set>
                                      <p:cBhvr>
                                        <p:cTn id="44" dur="1" fill="hold">
                                          <p:stCondLst>
                                            <p:cond delay="0"/>
                                          </p:stCondLst>
                                        </p:cTn>
                                        <p:tgtEl>
                                          <p:spTgt spid="7">
                                            <p:bg/>
                                          </p:spTgt>
                                        </p:tgtEl>
                                        <p:attrNameLst>
                                          <p:attrName>style.visibility</p:attrName>
                                        </p:attrNameLst>
                                      </p:cBhvr>
                                      <p:to>
                                        <p:strVal val="visible"/>
                                      </p:to>
                                    </p:set>
                                    <p:animEffect transition="in" filter="diamond(out)">
                                      <p:cBhvr>
                                        <p:cTn id="45" dur="2000"/>
                                        <p:tgtEl>
                                          <p:spTgt spid="7">
                                            <p:bg/>
                                          </p:spTgt>
                                        </p:tgtEl>
                                      </p:cBhvr>
                                    </p:animEffect>
                                  </p:childTnLst>
                                </p:cTn>
                              </p:par>
                              <p:par>
                                <p:cTn id="46" presetID="8" presetClass="entr" presetSubtype="32" fill="hold" grpId="0" nodeType="withEffect">
                                  <p:stCondLst>
                                    <p:cond delay="0"/>
                                  </p:stCondLst>
                                  <p:childTnLst>
                                    <p:set>
                                      <p:cBhvr>
                                        <p:cTn id="47" dur="1" fill="hold">
                                          <p:stCondLst>
                                            <p:cond delay="0"/>
                                          </p:stCondLst>
                                        </p:cTn>
                                        <p:tgtEl>
                                          <p:spTgt spid="7">
                                            <p:txEl>
                                              <p:pRg st="0" end="0"/>
                                            </p:txEl>
                                          </p:spTgt>
                                        </p:tgtEl>
                                        <p:attrNameLst>
                                          <p:attrName>style.visibility</p:attrName>
                                        </p:attrNameLst>
                                      </p:cBhvr>
                                      <p:to>
                                        <p:strVal val="visible"/>
                                      </p:to>
                                    </p:set>
                                    <p:animEffect transition="in" filter="diamond(out)">
                                      <p:cBhvr>
                                        <p:cTn id="48" dur="2000"/>
                                        <p:tgtEl>
                                          <p:spTgt spid="7">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8" presetClass="entr" presetSubtype="32" fill="hold" grpId="0" nodeType="clickEffect">
                                  <p:stCondLst>
                                    <p:cond delay="0"/>
                                  </p:stCondLst>
                                  <p:childTnLst>
                                    <p:set>
                                      <p:cBhvr>
                                        <p:cTn id="52" dur="1" fill="hold">
                                          <p:stCondLst>
                                            <p:cond delay="0"/>
                                          </p:stCondLst>
                                        </p:cTn>
                                        <p:tgtEl>
                                          <p:spTgt spid="7">
                                            <p:txEl>
                                              <p:pRg st="2" end="2"/>
                                            </p:txEl>
                                          </p:spTgt>
                                        </p:tgtEl>
                                        <p:attrNameLst>
                                          <p:attrName>style.visibility</p:attrName>
                                        </p:attrNameLst>
                                      </p:cBhvr>
                                      <p:to>
                                        <p:strVal val="visible"/>
                                      </p:to>
                                    </p:set>
                                    <p:animEffect transition="in" filter="diamond(out)">
                                      <p:cBhvr>
                                        <p:cTn id="53" dur="2000"/>
                                        <p:tgtEl>
                                          <p:spTgt spid="7">
                                            <p:txEl>
                                              <p:pRg st="2" end="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8" presetClass="entr" presetSubtype="32" fill="hold" grpId="0" nodeType="clickEffect">
                                  <p:stCondLst>
                                    <p:cond delay="0"/>
                                  </p:stCondLst>
                                  <p:childTnLst>
                                    <p:set>
                                      <p:cBhvr>
                                        <p:cTn id="57" dur="1" fill="hold">
                                          <p:stCondLst>
                                            <p:cond delay="0"/>
                                          </p:stCondLst>
                                        </p:cTn>
                                        <p:tgtEl>
                                          <p:spTgt spid="7">
                                            <p:txEl>
                                              <p:pRg st="4" end="4"/>
                                            </p:txEl>
                                          </p:spTgt>
                                        </p:tgtEl>
                                        <p:attrNameLst>
                                          <p:attrName>style.visibility</p:attrName>
                                        </p:attrNameLst>
                                      </p:cBhvr>
                                      <p:to>
                                        <p:strVal val="visible"/>
                                      </p:to>
                                    </p:set>
                                    <p:animEffect transition="in" filter="diamond(out)">
                                      <p:cBhvr>
                                        <p:cTn id="58" dur="2000"/>
                                        <p:tgtEl>
                                          <p:spTgt spid="7">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8" presetClass="entr" presetSubtype="32" fill="hold" grpId="0" nodeType="clickEffect">
                                  <p:stCondLst>
                                    <p:cond delay="0"/>
                                  </p:stCondLst>
                                  <p:childTnLst>
                                    <p:set>
                                      <p:cBhvr>
                                        <p:cTn id="62" dur="1" fill="hold">
                                          <p:stCondLst>
                                            <p:cond delay="0"/>
                                          </p:stCondLst>
                                        </p:cTn>
                                        <p:tgtEl>
                                          <p:spTgt spid="7">
                                            <p:txEl>
                                              <p:pRg st="6" end="6"/>
                                            </p:txEl>
                                          </p:spTgt>
                                        </p:tgtEl>
                                        <p:attrNameLst>
                                          <p:attrName>style.visibility</p:attrName>
                                        </p:attrNameLst>
                                      </p:cBhvr>
                                      <p:to>
                                        <p:strVal val="visible"/>
                                      </p:to>
                                    </p:set>
                                    <p:animEffect transition="in" filter="diamond(out)">
                                      <p:cBhvr>
                                        <p:cTn id="63" dur="2000"/>
                                        <p:tgtEl>
                                          <p:spTgt spid="7">
                                            <p:txEl>
                                              <p:pRg st="6" end="6"/>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8" presetClass="entr" presetSubtype="32" fill="hold" grpId="0" nodeType="clickEffect">
                                  <p:stCondLst>
                                    <p:cond delay="0"/>
                                  </p:stCondLst>
                                  <p:childTnLst>
                                    <p:set>
                                      <p:cBhvr>
                                        <p:cTn id="67" dur="1" fill="hold">
                                          <p:stCondLst>
                                            <p:cond delay="0"/>
                                          </p:stCondLst>
                                        </p:cTn>
                                        <p:tgtEl>
                                          <p:spTgt spid="7">
                                            <p:txEl>
                                              <p:pRg st="8" end="8"/>
                                            </p:txEl>
                                          </p:spTgt>
                                        </p:tgtEl>
                                        <p:attrNameLst>
                                          <p:attrName>style.visibility</p:attrName>
                                        </p:attrNameLst>
                                      </p:cBhvr>
                                      <p:to>
                                        <p:strVal val="visible"/>
                                      </p:to>
                                    </p:set>
                                    <p:animEffect transition="in" filter="diamond(out)">
                                      <p:cBhvr>
                                        <p:cTn id="68" dur="2000"/>
                                        <p:tgtEl>
                                          <p:spTgt spid="7">
                                            <p:txEl>
                                              <p:pRg st="8" end="8"/>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8" presetClass="entr" presetSubtype="32" fill="hold" grpId="0" nodeType="clickEffect">
                                  <p:stCondLst>
                                    <p:cond delay="0"/>
                                  </p:stCondLst>
                                  <p:childTnLst>
                                    <p:set>
                                      <p:cBhvr>
                                        <p:cTn id="72" dur="1" fill="hold">
                                          <p:stCondLst>
                                            <p:cond delay="0"/>
                                          </p:stCondLst>
                                        </p:cTn>
                                        <p:tgtEl>
                                          <p:spTgt spid="7">
                                            <p:txEl>
                                              <p:pRg st="10" end="10"/>
                                            </p:txEl>
                                          </p:spTgt>
                                        </p:tgtEl>
                                        <p:attrNameLst>
                                          <p:attrName>style.visibility</p:attrName>
                                        </p:attrNameLst>
                                      </p:cBhvr>
                                      <p:to>
                                        <p:strVal val="visible"/>
                                      </p:to>
                                    </p:set>
                                    <p:animEffect transition="in" filter="diamond(out)">
                                      <p:cBhvr>
                                        <p:cTn id="73" dur="20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animBg="1"/>
      <p:bldP spid="7" grpId="0" build="p" bldLvl="5"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1200" y="381000"/>
            <a:ext cx="6351419" cy="584775"/>
          </a:xfrm>
          <a:prstGeom prst="rect">
            <a:avLst/>
          </a:prstGeom>
        </p:spPr>
        <p:txBody>
          <a:bodyPr wrap="none">
            <a:spAutoFit/>
          </a:bodyPr>
          <a:lstStyle/>
          <a:p>
            <a:pPr marL="571500" indent="-571500" algn="ctr">
              <a:buFont typeface="+mj-lt"/>
              <a:buAutoNum type="romanUcPeriod" startAt="2"/>
            </a:pPr>
            <a:r>
              <a:rPr lang="en-US" sz="3200" b="1" dirty="0">
                <a:solidFill>
                  <a:schemeClr val="bg1"/>
                </a:solidFill>
                <a:latin typeface="Comic Sans MS" pitchFamily="66" charset="0"/>
              </a:rPr>
              <a:t>When People Are Neglected</a:t>
            </a:r>
            <a:endParaRPr lang="en-US" dirty="0">
              <a:solidFill>
                <a:schemeClr val="bg1"/>
              </a:solidFill>
            </a:endParaRPr>
          </a:p>
        </p:txBody>
      </p:sp>
      <p:sp>
        <p:nvSpPr>
          <p:cNvPr id="3" name="TextBox 2"/>
          <p:cNvSpPr txBox="1"/>
          <p:nvPr/>
        </p:nvSpPr>
        <p:spPr>
          <a:xfrm>
            <a:off x="1371600" y="1524000"/>
            <a:ext cx="7772400" cy="4524315"/>
          </a:xfrm>
          <a:prstGeom prst="rect">
            <a:avLst/>
          </a:prstGeom>
          <a:noFill/>
        </p:spPr>
        <p:txBody>
          <a:bodyPr wrap="square" rtlCol="0">
            <a:spAutoFit/>
          </a:bodyPr>
          <a:lstStyle/>
          <a:p>
            <a:pPr marL="457200" indent="-457200">
              <a:buFont typeface="+mj-lt"/>
              <a:buAutoNum type="alphaUcPeriod"/>
            </a:pPr>
            <a:r>
              <a:rPr lang="en-US" sz="2400" b="1" u="sng" dirty="0">
                <a:solidFill>
                  <a:srgbClr val="FFFF99"/>
                </a:solidFill>
              </a:rPr>
              <a:t>Neglect Defined</a:t>
            </a:r>
          </a:p>
          <a:p>
            <a:pPr marL="457200" indent="-457200">
              <a:buFont typeface="+mj-lt"/>
              <a:buAutoNum type="alphaUcPeriod"/>
            </a:pPr>
            <a:r>
              <a:rPr lang="en-US" sz="2400" b="1" u="sng" dirty="0">
                <a:solidFill>
                  <a:srgbClr val="FFFF99"/>
                </a:solidFill>
              </a:rPr>
              <a:t>Not Always Intentional</a:t>
            </a:r>
          </a:p>
          <a:p>
            <a:pPr marL="914400" lvl="1" indent="-457200">
              <a:buFont typeface="+mj-lt"/>
              <a:buAutoNum type="arabicPeriod"/>
            </a:pPr>
            <a:r>
              <a:rPr lang="en-US" sz="2400" dirty="0">
                <a:solidFill>
                  <a:srgbClr val="FFFF99"/>
                </a:solidFill>
              </a:rPr>
              <a:t>This case may have been intentional – but not necessarily</a:t>
            </a:r>
          </a:p>
          <a:p>
            <a:pPr marL="914400" lvl="1" indent="-457200">
              <a:buFont typeface="+mj-lt"/>
              <a:buAutoNum type="arabicPeriod"/>
            </a:pPr>
            <a:r>
              <a:rPr lang="en-US" sz="2400" dirty="0">
                <a:solidFill>
                  <a:srgbClr val="FFFF99"/>
                </a:solidFill>
              </a:rPr>
              <a:t>Seems - not intentional</a:t>
            </a:r>
          </a:p>
          <a:p>
            <a:pPr marL="1371600" lvl="2" indent="-457200">
              <a:buFont typeface="+mj-lt"/>
              <a:buAutoNum type="alphaLcPeriod"/>
            </a:pPr>
            <a:r>
              <a:rPr lang="en-US" sz="2400" dirty="0">
                <a:solidFill>
                  <a:srgbClr val="FFFF99"/>
                </a:solidFill>
              </a:rPr>
              <a:t>If so - seem that a rebuke in order</a:t>
            </a:r>
          </a:p>
          <a:p>
            <a:pPr marL="1371600" lvl="2" indent="-457200">
              <a:buFont typeface="+mj-lt"/>
              <a:buAutoNum type="alphaLcPeriod"/>
            </a:pPr>
            <a:r>
              <a:rPr lang="en-US" sz="2400" dirty="0">
                <a:solidFill>
                  <a:srgbClr val="FFFF99"/>
                </a:solidFill>
              </a:rPr>
              <a:t>If so - why didn’t apostles/disciples defend their neglect?</a:t>
            </a:r>
          </a:p>
          <a:p>
            <a:pPr marL="1371600" lvl="2" indent="-457200">
              <a:buFont typeface="+mj-lt"/>
              <a:buAutoNum type="alphaLcPeriod"/>
            </a:pPr>
            <a:r>
              <a:rPr lang="en-US" sz="2400" dirty="0">
                <a:solidFill>
                  <a:srgbClr val="FFFF99"/>
                </a:solidFill>
              </a:rPr>
              <a:t>Not a rebuke to those who complained nor to the disciples</a:t>
            </a:r>
          </a:p>
          <a:p>
            <a:pPr marL="914400" lvl="1" indent="-457200">
              <a:buFont typeface="+mj-lt"/>
              <a:buAutoNum type="arabicPeriod"/>
            </a:pPr>
            <a:r>
              <a:rPr lang="en-US" sz="2400" dirty="0">
                <a:solidFill>
                  <a:srgbClr val="FFFF99"/>
                </a:solidFill>
              </a:rPr>
              <a:t>Times we may neglect some among us - when that is done - not assume intentional</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anim calcmode="lin" valueType="num">
                                      <p:cBhvr>
                                        <p:cTn id="48"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1200" y="381000"/>
            <a:ext cx="6351419" cy="584775"/>
          </a:xfrm>
          <a:prstGeom prst="rect">
            <a:avLst/>
          </a:prstGeom>
        </p:spPr>
        <p:txBody>
          <a:bodyPr wrap="none">
            <a:spAutoFit/>
          </a:bodyPr>
          <a:lstStyle/>
          <a:p>
            <a:pPr marL="571500" indent="-571500" algn="ctr">
              <a:buFont typeface="+mj-lt"/>
              <a:buAutoNum type="romanUcPeriod" startAt="2"/>
            </a:pPr>
            <a:r>
              <a:rPr lang="en-US" sz="3200" b="1" dirty="0">
                <a:solidFill>
                  <a:schemeClr val="bg1"/>
                </a:solidFill>
                <a:latin typeface="Comic Sans MS" pitchFamily="66" charset="0"/>
              </a:rPr>
              <a:t>When People Are Neglected</a:t>
            </a:r>
            <a:endParaRPr lang="en-US" dirty="0">
              <a:solidFill>
                <a:schemeClr val="bg1"/>
              </a:solidFill>
            </a:endParaRPr>
          </a:p>
        </p:txBody>
      </p:sp>
      <p:sp>
        <p:nvSpPr>
          <p:cNvPr id="3" name="TextBox 2"/>
          <p:cNvSpPr txBox="1"/>
          <p:nvPr/>
        </p:nvSpPr>
        <p:spPr>
          <a:xfrm>
            <a:off x="1371600" y="1524000"/>
            <a:ext cx="7772400" cy="3662541"/>
          </a:xfrm>
          <a:prstGeom prst="rect">
            <a:avLst/>
          </a:prstGeom>
          <a:noFill/>
        </p:spPr>
        <p:txBody>
          <a:bodyPr wrap="square" rtlCol="0">
            <a:spAutoFit/>
          </a:bodyPr>
          <a:lstStyle/>
          <a:p>
            <a:pPr marL="457200" indent="-457200">
              <a:buFont typeface="+mj-lt"/>
              <a:buAutoNum type="alphaUcPeriod"/>
            </a:pPr>
            <a:r>
              <a:rPr lang="en-US" sz="2400" b="1" u="sng" dirty="0">
                <a:solidFill>
                  <a:srgbClr val="FFFF99"/>
                </a:solidFill>
              </a:rPr>
              <a:t>Neglect Defined</a:t>
            </a:r>
          </a:p>
          <a:p>
            <a:pPr marL="457200" indent="-457200">
              <a:buFont typeface="+mj-lt"/>
              <a:buAutoNum type="alphaUcPeriod"/>
            </a:pPr>
            <a:r>
              <a:rPr lang="en-US" sz="2400" b="1" u="sng" dirty="0">
                <a:solidFill>
                  <a:srgbClr val="FFFF99"/>
                </a:solidFill>
              </a:rPr>
              <a:t>Not Always Intentional</a:t>
            </a:r>
          </a:p>
          <a:p>
            <a:pPr marL="457200" indent="-457200">
              <a:buFont typeface="+mj-lt"/>
              <a:buAutoNum type="alphaUcPeriod"/>
            </a:pPr>
            <a:r>
              <a:rPr lang="en-US" sz="2400" b="1" u="sng" dirty="0">
                <a:solidFill>
                  <a:srgbClr val="FFFF99"/>
                </a:solidFill>
              </a:rPr>
              <a:t>Neglect Causes Discouragement &amp; Complaints</a:t>
            </a:r>
          </a:p>
          <a:p>
            <a:pPr marL="457200" indent="-457200">
              <a:buFont typeface="+mj-lt"/>
              <a:buAutoNum type="alphaUcPeriod"/>
            </a:pPr>
            <a:endParaRPr lang="en-US" sz="1000" b="1" u="sng" dirty="0">
              <a:solidFill>
                <a:srgbClr val="FFFF99"/>
              </a:solidFill>
            </a:endParaRPr>
          </a:p>
          <a:p>
            <a:pPr marL="914400" lvl="1" indent="-457200">
              <a:buFont typeface="+mj-lt"/>
              <a:buAutoNum type="arabicPeriod"/>
            </a:pPr>
            <a:r>
              <a:rPr lang="en-US" sz="2400" dirty="0">
                <a:solidFill>
                  <a:srgbClr val="FFFF99"/>
                </a:solidFill>
              </a:rPr>
              <a:t>Must have discouraged the Hellenist - </a:t>
            </a:r>
            <a:r>
              <a:rPr lang="en-US" sz="2400" i="1" dirty="0">
                <a:solidFill>
                  <a:srgbClr val="FFFF99"/>
                </a:solidFill>
              </a:rPr>
              <a:t>They murmured! – (Complained, ESV, NASV)</a:t>
            </a:r>
          </a:p>
          <a:p>
            <a:pPr marL="914400" lvl="1" indent="-457200">
              <a:buFont typeface="+mj-lt"/>
              <a:buAutoNum type="arabicPeriod"/>
            </a:pPr>
            <a:endParaRPr lang="en-US" sz="1000" i="1" dirty="0">
              <a:solidFill>
                <a:srgbClr val="FFFF99"/>
              </a:solidFill>
            </a:endParaRPr>
          </a:p>
          <a:p>
            <a:pPr marL="914400" lvl="1" indent="-457200">
              <a:buFont typeface="+mj-lt"/>
              <a:buAutoNum type="arabicPeriod"/>
            </a:pPr>
            <a:r>
              <a:rPr lang="en-US" sz="2400" dirty="0">
                <a:solidFill>
                  <a:srgbClr val="FFFF99"/>
                </a:solidFill>
              </a:rPr>
              <a:t>Must have discouraged their widows</a:t>
            </a:r>
          </a:p>
          <a:p>
            <a:pPr marL="914400" lvl="1" indent="-457200">
              <a:buFont typeface="+mj-lt"/>
              <a:buAutoNum type="arabicPeriod"/>
            </a:pPr>
            <a:endParaRPr lang="en-US" sz="1000" dirty="0">
              <a:solidFill>
                <a:srgbClr val="FFFF99"/>
              </a:solidFill>
            </a:endParaRPr>
          </a:p>
          <a:p>
            <a:pPr marL="914400" lvl="1" indent="-457200">
              <a:buFont typeface="+mj-lt"/>
              <a:buAutoNum type="arabicPeriod"/>
            </a:pPr>
            <a:r>
              <a:rPr lang="en-US" sz="2400" dirty="0">
                <a:solidFill>
                  <a:srgbClr val="FFFF99"/>
                </a:solidFill>
              </a:rPr>
              <a:t>They complained - “our widows being left out!”</a:t>
            </a:r>
          </a:p>
          <a:p>
            <a:pPr marL="914400" lvl="1" indent="-457200">
              <a:buFont typeface="+mj-lt"/>
              <a:buAutoNum type="arabicPeriod"/>
            </a:pPr>
            <a:endParaRPr lang="en-US" sz="1000" dirty="0">
              <a:solidFill>
                <a:srgbClr val="FFFF99"/>
              </a:solidFill>
            </a:endParaRPr>
          </a:p>
          <a:p>
            <a:pPr marL="914400" lvl="1" indent="-457200">
              <a:buFont typeface="+mj-lt"/>
              <a:buAutoNum type="arabicPeriod"/>
            </a:pPr>
            <a:r>
              <a:rPr lang="en-US" sz="2400" dirty="0">
                <a:solidFill>
                  <a:srgbClr val="FFFF99"/>
                </a:solidFill>
              </a:rPr>
              <a:t>Today – results will be the same</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2000"/>
                                        <p:tgtEl>
                                          <p:spTgt spid="3">
                                            <p:txEl>
                                              <p:pRg st="6" end="6"/>
                                            </p:txEl>
                                          </p:spTgt>
                                        </p:tgtEl>
                                      </p:cBhvr>
                                    </p:animEffect>
                                    <p:anim calcmode="lin" valueType="num">
                                      <p:cBhvr>
                                        <p:cTn id="1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2000"/>
                                        <p:tgtEl>
                                          <p:spTgt spid="3">
                                            <p:txEl>
                                              <p:pRg st="8" end="8"/>
                                            </p:txEl>
                                          </p:spTgt>
                                        </p:tgtEl>
                                      </p:cBhvr>
                                    </p:animEffect>
                                    <p:anim calcmode="lin" valueType="num">
                                      <p:cBhvr>
                                        <p:cTn id="24"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fade">
                                      <p:cBhvr>
                                        <p:cTn id="31" dur="2000"/>
                                        <p:tgtEl>
                                          <p:spTgt spid="3">
                                            <p:txEl>
                                              <p:pRg st="10" end="10"/>
                                            </p:txEl>
                                          </p:spTgt>
                                        </p:tgtEl>
                                      </p:cBhvr>
                                    </p:animEffect>
                                    <p:anim calcmode="lin" valueType="num">
                                      <p:cBhvr>
                                        <p:cTn id="32"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1200" y="381000"/>
            <a:ext cx="6351419" cy="584775"/>
          </a:xfrm>
          <a:prstGeom prst="rect">
            <a:avLst/>
          </a:prstGeom>
        </p:spPr>
        <p:txBody>
          <a:bodyPr wrap="none">
            <a:spAutoFit/>
          </a:bodyPr>
          <a:lstStyle/>
          <a:p>
            <a:pPr marL="571500" indent="-571500" algn="ctr">
              <a:buFont typeface="+mj-lt"/>
              <a:buAutoNum type="romanUcPeriod" startAt="2"/>
            </a:pPr>
            <a:r>
              <a:rPr lang="en-US" sz="3200" b="1" dirty="0">
                <a:solidFill>
                  <a:schemeClr val="bg1"/>
                </a:solidFill>
                <a:latin typeface="Comic Sans MS" pitchFamily="66" charset="0"/>
              </a:rPr>
              <a:t>When People Are Neglected</a:t>
            </a:r>
            <a:endParaRPr lang="en-US" dirty="0">
              <a:solidFill>
                <a:schemeClr val="bg1"/>
              </a:solidFill>
            </a:endParaRPr>
          </a:p>
        </p:txBody>
      </p:sp>
      <p:sp>
        <p:nvSpPr>
          <p:cNvPr id="3" name="TextBox 2"/>
          <p:cNvSpPr txBox="1"/>
          <p:nvPr/>
        </p:nvSpPr>
        <p:spPr>
          <a:xfrm>
            <a:off x="1371600" y="1524000"/>
            <a:ext cx="7772400" cy="4524315"/>
          </a:xfrm>
          <a:prstGeom prst="rect">
            <a:avLst/>
          </a:prstGeom>
          <a:noFill/>
        </p:spPr>
        <p:txBody>
          <a:bodyPr wrap="square" rtlCol="0">
            <a:spAutoFit/>
          </a:bodyPr>
          <a:lstStyle/>
          <a:p>
            <a:pPr marL="457200" indent="-457200">
              <a:buFont typeface="+mj-lt"/>
              <a:buAutoNum type="alphaUcPeriod"/>
            </a:pPr>
            <a:r>
              <a:rPr lang="en-US" sz="2400" b="1" u="sng" dirty="0">
                <a:solidFill>
                  <a:srgbClr val="FFFF99"/>
                </a:solidFill>
              </a:rPr>
              <a:t>Neglect Defined</a:t>
            </a:r>
          </a:p>
          <a:p>
            <a:pPr marL="457200" indent="-457200">
              <a:buFont typeface="+mj-lt"/>
              <a:buAutoNum type="alphaUcPeriod"/>
            </a:pPr>
            <a:r>
              <a:rPr lang="en-US" sz="2400" b="1" u="sng" dirty="0">
                <a:solidFill>
                  <a:srgbClr val="FFFF99"/>
                </a:solidFill>
              </a:rPr>
              <a:t>Not Always Intentional</a:t>
            </a:r>
          </a:p>
          <a:p>
            <a:pPr marL="457200" indent="-457200">
              <a:buFont typeface="+mj-lt"/>
              <a:buAutoNum type="alphaUcPeriod"/>
            </a:pPr>
            <a:r>
              <a:rPr lang="en-US" sz="2400" b="1" u="sng" dirty="0">
                <a:solidFill>
                  <a:srgbClr val="FFFF99"/>
                </a:solidFill>
              </a:rPr>
              <a:t>Neglect Causes Discouragement &amp; Complaints</a:t>
            </a:r>
          </a:p>
          <a:p>
            <a:pPr marL="457200" indent="-457200">
              <a:buFont typeface="+mj-lt"/>
              <a:buAutoNum type="alphaUcPeriod"/>
            </a:pPr>
            <a:r>
              <a:rPr lang="en-US" sz="2400" b="1" u="sng" dirty="0">
                <a:solidFill>
                  <a:srgbClr val="FFFF99"/>
                </a:solidFill>
              </a:rPr>
              <a:t>Criticism Is Justified</a:t>
            </a:r>
          </a:p>
          <a:p>
            <a:pPr marL="914400" lvl="1" indent="-457200">
              <a:buFont typeface="+mj-lt"/>
              <a:buAutoNum type="arabicPeriod"/>
            </a:pPr>
            <a:r>
              <a:rPr lang="en-US" sz="2400" dirty="0">
                <a:solidFill>
                  <a:srgbClr val="FFFF99"/>
                </a:solidFill>
              </a:rPr>
              <a:t>The actions of the apostles - indicated that those who murmured had a valid point!</a:t>
            </a:r>
          </a:p>
          <a:p>
            <a:pPr marL="914400" lvl="1" indent="-457200">
              <a:buFont typeface="+mj-lt"/>
              <a:buAutoNum type="arabicPeriod"/>
            </a:pPr>
            <a:r>
              <a:rPr lang="en-US" sz="2400" dirty="0">
                <a:solidFill>
                  <a:srgbClr val="FFFF99"/>
                </a:solidFill>
              </a:rPr>
              <a:t>Else - catering to grumblers!</a:t>
            </a:r>
          </a:p>
          <a:p>
            <a:pPr marL="914400" lvl="1" indent="-457200">
              <a:buFont typeface="+mj-lt"/>
              <a:buAutoNum type="arabicPeriod"/>
            </a:pPr>
            <a:r>
              <a:rPr lang="en-US" sz="2400" dirty="0">
                <a:solidFill>
                  <a:srgbClr val="FFFF99"/>
                </a:solidFill>
              </a:rPr>
              <a:t>When complaints are made - need to consider the possibilities:</a:t>
            </a:r>
          </a:p>
          <a:p>
            <a:pPr marL="1371600" lvl="2" indent="-457200">
              <a:buFont typeface="Arial" pitchFamily="34" charset="0"/>
              <a:buChar char="•"/>
            </a:pPr>
            <a:r>
              <a:rPr lang="en-US" sz="2400" dirty="0">
                <a:solidFill>
                  <a:srgbClr val="FFFF99"/>
                </a:solidFill>
              </a:rPr>
              <a:t>Could be overstated – invalid</a:t>
            </a:r>
          </a:p>
          <a:p>
            <a:pPr marL="1371600" lvl="2" indent="-457200">
              <a:buFont typeface="Arial" pitchFamily="34" charset="0"/>
              <a:buChar char="•"/>
            </a:pPr>
            <a:r>
              <a:rPr lang="en-US" sz="2400" dirty="0">
                <a:solidFill>
                  <a:srgbClr val="FFFF99"/>
                </a:solidFill>
              </a:rPr>
              <a:t>Could be misunderstanding</a:t>
            </a:r>
          </a:p>
          <a:p>
            <a:pPr marL="1371600" lvl="2" indent="-457200">
              <a:buFont typeface="Arial" pitchFamily="34" charset="0"/>
              <a:buChar char="•"/>
            </a:pPr>
            <a:r>
              <a:rPr lang="en-US" sz="2400" dirty="0">
                <a:solidFill>
                  <a:srgbClr val="FFFF99"/>
                </a:solidFill>
              </a:rPr>
              <a:t>Could be valid point!</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2000"/>
                                        <p:tgtEl>
                                          <p:spTgt spid="3">
                                            <p:txEl>
                                              <p:pRg st="6" end="6"/>
                                            </p:txEl>
                                          </p:spTgt>
                                        </p:tgtEl>
                                      </p:cBhvr>
                                    </p:animEffect>
                                    <p:anim calcmode="lin" valueType="num">
                                      <p:cBhvr>
                                        <p:cTn id="24"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2000"/>
                                        <p:tgtEl>
                                          <p:spTgt spid="3">
                                            <p:txEl>
                                              <p:pRg st="7" end="7"/>
                                            </p:txEl>
                                          </p:spTgt>
                                        </p:tgtEl>
                                      </p:cBhvr>
                                    </p:animEffect>
                                    <p:anim calcmode="lin" valueType="num">
                                      <p:cBhvr>
                                        <p:cTn id="32"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2000"/>
                                        <p:tgtEl>
                                          <p:spTgt spid="3">
                                            <p:txEl>
                                              <p:pRg st="8" end="8"/>
                                            </p:txEl>
                                          </p:spTgt>
                                        </p:tgtEl>
                                      </p:cBhvr>
                                    </p:animEffect>
                                    <p:anim calcmode="lin" valueType="num">
                                      <p:cBhvr>
                                        <p:cTn id="40"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2000"/>
                                        <p:tgtEl>
                                          <p:spTgt spid="3">
                                            <p:txEl>
                                              <p:pRg st="9" end="9"/>
                                            </p:txEl>
                                          </p:spTgt>
                                        </p:tgtEl>
                                      </p:cBhvr>
                                    </p:animEffect>
                                    <p:anim calcmode="lin" valueType="num">
                                      <p:cBhvr>
                                        <p:cTn id="48"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1200" y="381000"/>
            <a:ext cx="6351419" cy="584775"/>
          </a:xfrm>
          <a:prstGeom prst="rect">
            <a:avLst/>
          </a:prstGeom>
        </p:spPr>
        <p:txBody>
          <a:bodyPr wrap="none">
            <a:spAutoFit/>
          </a:bodyPr>
          <a:lstStyle/>
          <a:p>
            <a:pPr marL="571500" indent="-571500" algn="ctr">
              <a:buFont typeface="+mj-lt"/>
              <a:buAutoNum type="romanUcPeriod" startAt="2"/>
            </a:pPr>
            <a:r>
              <a:rPr lang="en-US" sz="3200" b="1" dirty="0">
                <a:solidFill>
                  <a:schemeClr val="bg1"/>
                </a:solidFill>
                <a:latin typeface="Comic Sans MS" pitchFamily="66" charset="0"/>
              </a:rPr>
              <a:t>When People Are Neglected</a:t>
            </a:r>
            <a:endParaRPr lang="en-US" dirty="0">
              <a:solidFill>
                <a:schemeClr val="bg1"/>
              </a:solidFill>
            </a:endParaRPr>
          </a:p>
        </p:txBody>
      </p:sp>
      <p:sp>
        <p:nvSpPr>
          <p:cNvPr id="3" name="TextBox 2"/>
          <p:cNvSpPr txBox="1"/>
          <p:nvPr/>
        </p:nvSpPr>
        <p:spPr>
          <a:xfrm>
            <a:off x="1371600" y="1524000"/>
            <a:ext cx="7772400" cy="2677656"/>
          </a:xfrm>
          <a:prstGeom prst="rect">
            <a:avLst/>
          </a:prstGeom>
          <a:noFill/>
        </p:spPr>
        <p:txBody>
          <a:bodyPr wrap="square" rtlCol="0">
            <a:spAutoFit/>
          </a:bodyPr>
          <a:lstStyle/>
          <a:p>
            <a:pPr marL="457200" indent="-457200">
              <a:buFont typeface="+mj-lt"/>
              <a:buAutoNum type="alphaUcPeriod"/>
            </a:pPr>
            <a:r>
              <a:rPr lang="en-US" sz="2400" b="1" u="sng" dirty="0">
                <a:solidFill>
                  <a:srgbClr val="FFFF99"/>
                </a:solidFill>
              </a:rPr>
              <a:t>Neglect Defined</a:t>
            </a:r>
          </a:p>
          <a:p>
            <a:pPr marL="457200" indent="-457200">
              <a:buFont typeface="+mj-lt"/>
              <a:buAutoNum type="alphaUcPeriod"/>
            </a:pPr>
            <a:r>
              <a:rPr lang="en-US" sz="2400" b="1" u="sng" dirty="0">
                <a:solidFill>
                  <a:srgbClr val="FFFF99"/>
                </a:solidFill>
              </a:rPr>
              <a:t>Not Always Intentional</a:t>
            </a:r>
          </a:p>
          <a:p>
            <a:pPr marL="457200" indent="-457200">
              <a:buFont typeface="+mj-lt"/>
              <a:buAutoNum type="alphaUcPeriod"/>
            </a:pPr>
            <a:r>
              <a:rPr lang="en-US" sz="2400" b="1" u="sng" dirty="0">
                <a:solidFill>
                  <a:srgbClr val="FFFF99"/>
                </a:solidFill>
              </a:rPr>
              <a:t>Neglect Causes Discouragement &amp; Complaints</a:t>
            </a:r>
          </a:p>
          <a:p>
            <a:pPr marL="457200" indent="-457200">
              <a:buFont typeface="+mj-lt"/>
              <a:buAutoNum type="alphaUcPeriod"/>
            </a:pPr>
            <a:r>
              <a:rPr lang="en-US" sz="2400" b="1" u="sng" dirty="0">
                <a:solidFill>
                  <a:srgbClr val="FFFF99"/>
                </a:solidFill>
              </a:rPr>
              <a:t>Criticism Is Justified</a:t>
            </a:r>
          </a:p>
          <a:p>
            <a:pPr marL="457200" indent="-457200">
              <a:buFont typeface="+mj-lt"/>
              <a:buAutoNum type="alphaUcPeriod"/>
            </a:pPr>
            <a:r>
              <a:rPr lang="en-US" sz="2400" b="1" u="sng" dirty="0">
                <a:solidFill>
                  <a:srgbClr val="FFFF99"/>
                </a:solidFill>
              </a:rPr>
              <a:t>Neglect Needs to be Corrected</a:t>
            </a:r>
          </a:p>
          <a:p>
            <a:pPr marL="914400" lvl="1" indent="-457200">
              <a:buFont typeface="+mj-lt"/>
              <a:buAutoNum type="arabicPeriod"/>
            </a:pPr>
            <a:r>
              <a:rPr lang="en-US" sz="2400" dirty="0">
                <a:solidFill>
                  <a:srgbClr val="FFFF99"/>
                </a:solidFill>
              </a:rPr>
              <a:t>Immediately the apostles sought a remedy</a:t>
            </a:r>
          </a:p>
          <a:p>
            <a:pPr marL="914400" lvl="1" indent="-457200">
              <a:buFont typeface="+mj-lt"/>
              <a:buAutoNum type="arabicPeriod"/>
            </a:pPr>
            <a:r>
              <a:rPr lang="en-US" sz="2400" dirty="0">
                <a:solidFill>
                  <a:srgbClr val="FFFF99"/>
                </a:solidFill>
              </a:rPr>
              <a:t>Then &amp; only then  did the complaints help</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2000"/>
                                        <p:tgtEl>
                                          <p:spTgt spid="3">
                                            <p:txEl>
                                              <p:pRg st="5" end="5"/>
                                            </p:txEl>
                                          </p:spTgt>
                                        </p:tgtEl>
                                      </p:cBhvr>
                                    </p:animEffect>
                                    <p:anim calcmode="lin" valueType="num">
                                      <p:cBhvr>
                                        <p:cTn id="8"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2000"/>
                                        <p:tgtEl>
                                          <p:spTgt spid="3">
                                            <p:txEl>
                                              <p:pRg st="6" end="6"/>
                                            </p:txEl>
                                          </p:spTgt>
                                        </p:tgtEl>
                                      </p:cBhvr>
                                    </p:animEffect>
                                    <p:anim calcmode="lin" valueType="num">
                                      <p:cBhvr>
                                        <p:cTn id="1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1200" y="381000"/>
            <a:ext cx="6351419" cy="584775"/>
          </a:xfrm>
          <a:prstGeom prst="rect">
            <a:avLst/>
          </a:prstGeom>
        </p:spPr>
        <p:txBody>
          <a:bodyPr wrap="none">
            <a:spAutoFit/>
          </a:bodyPr>
          <a:lstStyle/>
          <a:p>
            <a:pPr marL="571500" indent="-571500" algn="ctr">
              <a:buFont typeface="+mj-lt"/>
              <a:buAutoNum type="romanUcPeriod" startAt="2"/>
            </a:pPr>
            <a:r>
              <a:rPr lang="en-US" sz="3200" b="1" dirty="0">
                <a:solidFill>
                  <a:schemeClr val="bg1"/>
                </a:solidFill>
                <a:latin typeface="Comic Sans MS" pitchFamily="66" charset="0"/>
              </a:rPr>
              <a:t>When People Are Neglected</a:t>
            </a:r>
            <a:endParaRPr lang="en-US" dirty="0">
              <a:solidFill>
                <a:schemeClr val="bg1"/>
              </a:solidFill>
            </a:endParaRPr>
          </a:p>
        </p:txBody>
      </p:sp>
      <p:sp>
        <p:nvSpPr>
          <p:cNvPr id="3" name="TextBox 2"/>
          <p:cNvSpPr txBox="1"/>
          <p:nvPr/>
        </p:nvSpPr>
        <p:spPr>
          <a:xfrm>
            <a:off x="1371600" y="1524000"/>
            <a:ext cx="7772400" cy="2308324"/>
          </a:xfrm>
          <a:prstGeom prst="rect">
            <a:avLst/>
          </a:prstGeom>
          <a:noFill/>
        </p:spPr>
        <p:txBody>
          <a:bodyPr wrap="square" rtlCol="0">
            <a:spAutoFit/>
          </a:bodyPr>
          <a:lstStyle/>
          <a:p>
            <a:pPr marL="457200" indent="-457200">
              <a:buFont typeface="+mj-lt"/>
              <a:buAutoNum type="alphaUcPeriod"/>
            </a:pPr>
            <a:r>
              <a:rPr lang="en-US" sz="2400" b="1" u="sng" dirty="0">
                <a:solidFill>
                  <a:srgbClr val="FFFF99"/>
                </a:solidFill>
              </a:rPr>
              <a:t>Neglect Defined</a:t>
            </a:r>
          </a:p>
          <a:p>
            <a:pPr marL="457200" indent="-457200">
              <a:buFont typeface="+mj-lt"/>
              <a:buAutoNum type="alphaUcPeriod"/>
            </a:pPr>
            <a:r>
              <a:rPr lang="en-US" sz="2400" b="1" u="sng" dirty="0">
                <a:solidFill>
                  <a:srgbClr val="FFFF99"/>
                </a:solidFill>
              </a:rPr>
              <a:t>Not Always Intentional</a:t>
            </a:r>
          </a:p>
          <a:p>
            <a:pPr marL="457200" indent="-457200">
              <a:buFont typeface="+mj-lt"/>
              <a:buAutoNum type="alphaUcPeriod"/>
            </a:pPr>
            <a:r>
              <a:rPr lang="en-US" sz="2400" b="1" u="sng" dirty="0">
                <a:solidFill>
                  <a:srgbClr val="FFFF99"/>
                </a:solidFill>
              </a:rPr>
              <a:t>Neglect Causes Discouragement &amp; Complaints</a:t>
            </a:r>
          </a:p>
          <a:p>
            <a:pPr marL="457200" indent="-457200">
              <a:buFont typeface="+mj-lt"/>
              <a:buAutoNum type="alphaUcPeriod"/>
            </a:pPr>
            <a:r>
              <a:rPr lang="en-US" sz="2400" b="1" u="sng" dirty="0">
                <a:solidFill>
                  <a:srgbClr val="FFFF99"/>
                </a:solidFill>
              </a:rPr>
              <a:t>Criticism Is Justified</a:t>
            </a:r>
          </a:p>
          <a:p>
            <a:pPr marL="457200" indent="-457200">
              <a:buFont typeface="+mj-lt"/>
              <a:buAutoNum type="alphaUcPeriod"/>
            </a:pPr>
            <a:r>
              <a:rPr lang="en-US" sz="2400" b="1" u="sng" dirty="0">
                <a:solidFill>
                  <a:srgbClr val="FFFF99"/>
                </a:solidFill>
              </a:rPr>
              <a:t>Neglect Needs to be Corrected</a:t>
            </a:r>
          </a:p>
          <a:p>
            <a:pPr marL="457200" indent="-457200">
              <a:buFont typeface="+mj-lt"/>
              <a:buAutoNum type="alphaUcPeriod"/>
            </a:pPr>
            <a:r>
              <a:rPr lang="en-US" sz="2400" b="1" u="sng" dirty="0">
                <a:solidFill>
                  <a:srgbClr val="FFFF99"/>
                </a:solidFill>
              </a:rPr>
              <a:t>When Not Being Included is Not “Neglect”</a:t>
            </a:r>
          </a:p>
        </p:txBody>
      </p:sp>
    </p:spTree>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570196"/>
            <a:ext cx="8229600" cy="4462760"/>
          </a:xfrm>
          <a:prstGeom prst="rect">
            <a:avLst/>
          </a:prstGeom>
        </p:spPr>
        <p:txBody>
          <a:bodyPr wrap="square">
            <a:spAutoFit/>
          </a:bodyPr>
          <a:lstStyle/>
          <a:p>
            <a:pPr marL="914400" lvl="1" indent="-457200">
              <a:buFont typeface="+mj-lt"/>
              <a:buAutoNum type="arabicPeriod"/>
            </a:pPr>
            <a:r>
              <a:rPr lang="en-US" sz="2400" b="1" dirty="0">
                <a:solidFill>
                  <a:srgbClr val="FFFF99"/>
                </a:solidFill>
              </a:rPr>
              <a:t>Some were not included in our text</a:t>
            </a:r>
            <a:r>
              <a:rPr lang="en-US" sz="2400" dirty="0">
                <a:solidFill>
                  <a:srgbClr val="FFFF99"/>
                </a:solidFill>
              </a:rPr>
              <a:t>:</a:t>
            </a:r>
          </a:p>
          <a:p>
            <a:pPr marL="1371600" lvl="2" indent="-457200">
              <a:buFont typeface="+mj-lt"/>
              <a:buAutoNum type="alphaLcPeriod"/>
            </a:pPr>
            <a:r>
              <a:rPr lang="en-US" sz="2400" dirty="0">
                <a:solidFill>
                  <a:srgbClr val="FFFF99"/>
                </a:solidFill>
              </a:rPr>
              <a:t>Seven appointed to serve “deacons” </a:t>
            </a:r>
          </a:p>
          <a:p>
            <a:pPr marL="1828800" lvl="3" indent="-457200">
              <a:buFont typeface="+mj-lt"/>
              <a:buAutoNum type="arabicPeriod"/>
            </a:pPr>
            <a:r>
              <a:rPr lang="en-US" sz="2400" dirty="0">
                <a:solidFill>
                  <a:srgbClr val="FFFF99"/>
                </a:solidFill>
              </a:rPr>
              <a:t>Of the 1,000's, were there not more? </a:t>
            </a:r>
          </a:p>
          <a:p>
            <a:pPr marL="1828800" lvl="3" indent="-457200">
              <a:buFont typeface="+mj-lt"/>
              <a:buAutoNum type="arabicPeriod"/>
            </a:pPr>
            <a:r>
              <a:rPr lang="en-US" sz="2400" dirty="0">
                <a:solidFill>
                  <a:srgbClr val="FFFF99"/>
                </a:solidFill>
              </a:rPr>
              <a:t>Means some who qualified not appointed</a:t>
            </a:r>
          </a:p>
          <a:p>
            <a:pPr marL="1828800" lvl="3" indent="-457200">
              <a:buFont typeface="+mj-lt"/>
              <a:buAutoNum type="arabicPeriod"/>
            </a:pPr>
            <a:r>
              <a:rPr lang="en-US" sz="2400" dirty="0">
                <a:solidFill>
                  <a:srgbClr val="FFFF99"/>
                </a:solidFill>
              </a:rPr>
              <a:t>Perhaps more qualified – but only 7 needed</a:t>
            </a:r>
          </a:p>
          <a:p>
            <a:pPr marL="1828800" lvl="3" indent="-457200">
              <a:buFont typeface="+mj-lt"/>
              <a:buAutoNum type="arabicPeriod"/>
            </a:pPr>
            <a:endParaRPr lang="en-US" sz="1000" dirty="0">
              <a:solidFill>
                <a:srgbClr val="FFFF99"/>
              </a:solidFill>
            </a:endParaRPr>
          </a:p>
          <a:p>
            <a:pPr marL="1371600" lvl="2" indent="-457200">
              <a:buFont typeface="+mj-lt"/>
              <a:buAutoNum type="alphaLcPeriod"/>
            </a:pPr>
            <a:r>
              <a:rPr lang="en-US" sz="2400" dirty="0">
                <a:solidFill>
                  <a:srgbClr val="FFFF99"/>
                </a:solidFill>
              </a:rPr>
              <a:t>Widows that were not “widows indeed” (1 Tim. 5:16)</a:t>
            </a:r>
          </a:p>
          <a:p>
            <a:pPr marL="1371600" lvl="2" indent="-457200">
              <a:buFont typeface="+mj-lt"/>
              <a:buAutoNum type="alphaLcPeriod"/>
            </a:pPr>
            <a:endParaRPr lang="en-US" sz="1000" dirty="0">
              <a:solidFill>
                <a:srgbClr val="FFFF99"/>
              </a:solidFill>
            </a:endParaRPr>
          </a:p>
          <a:p>
            <a:pPr marL="914400" lvl="1" indent="-457200">
              <a:buFont typeface="+mj-lt"/>
              <a:buAutoNum type="arabicPeriod"/>
            </a:pPr>
            <a:r>
              <a:rPr lang="en-US" sz="2400" b="1" dirty="0">
                <a:solidFill>
                  <a:srgbClr val="FFFF99"/>
                </a:solidFill>
              </a:rPr>
              <a:t>Those who persist in sin - purposely excluded from some things</a:t>
            </a:r>
          </a:p>
          <a:p>
            <a:pPr marL="1371600" lvl="2" indent="-457200">
              <a:buFont typeface="+mj-lt"/>
              <a:buAutoNum type="alphaLcPeriod"/>
            </a:pPr>
            <a:r>
              <a:rPr lang="en-US" sz="2400" dirty="0">
                <a:solidFill>
                  <a:srgbClr val="FFFF99"/>
                </a:solidFill>
              </a:rPr>
              <a:t>1 Cor. 5:9-13</a:t>
            </a:r>
          </a:p>
          <a:p>
            <a:pPr marL="1371600" lvl="2" indent="-457200">
              <a:buFont typeface="+mj-lt"/>
              <a:buAutoNum type="alphaLcPeriod"/>
            </a:pPr>
            <a:r>
              <a:rPr lang="en-US" sz="2400" dirty="0">
                <a:solidFill>
                  <a:srgbClr val="FFFF99"/>
                </a:solidFill>
              </a:rPr>
              <a:t>2 Thess. 3:6-14</a:t>
            </a:r>
          </a:p>
          <a:p>
            <a:pPr marL="1371600" lvl="2" indent="-457200">
              <a:buFont typeface="+mj-lt"/>
              <a:buAutoNum type="alphaLcPeriod"/>
            </a:pPr>
            <a:r>
              <a:rPr lang="en-US" sz="2400" dirty="0">
                <a:solidFill>
                  <a:srgbClr val="FFFF99"/>
                </a:solidFill>
              </a:rPr>
              <a:t>By including them - encourage them in their sin</a:t>
            </a:r>
          </a:p>
        </p:txBody>
      </p:sp>
      <p:sp>
        <p:nvSpPr>
          <p:cNvPr id="3" name="Rectangle 2"/>
          <p:cNvSpPr/>
          <p:nvPr/>
        </p:nvSpPr>
        <p:spPr>
          <a:xfrm>
            <a:off x="1219200" y="152400"/>
            <a:ext cx="7848600" cy="1077218"/>
          </a:xfrm>
          <a:prstGeom prst="rect">
            <a:avLst/>
          </a:prstGeom>
        </p:spPr>
        <p:txBody>
          <a:bodyPr wrap="square">
            <a:spAutoFit/>
          </a:bodyPr>
          <a:lstStyle/>
          <a:p>
            <a:pPr marL="457200" lvl="0" indent="-457200" algn="ctr"/>
            <a:r>
              <a:rPr lang="en-US" sz="3200" b="1" dirty="0">
                <a:solidFill>
                  <a:srgbClr val="FFFF99"/>
                </a:solidFill>
              </a:rPr>
              <a:t>When Not Being Included</a:t>
            </a:r>
          </a:p>
          <a:p>
            <a:pPr marL="457200" lvl="0" indent="-457200" algn="ctr"/>
            <a:r>
              <a:rPr lang="en-US" sz="3200" b="1" dirty="0">
                <a:solidFill>
                  <a:srgbClr val="FFFF99"/>
                </a:solidFill>
              </a:rPr>
              <a:t>is Not “Neglect”</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anim calcmode="lin" valueType="num">
                                      <p:cBhvr>
                                        <p:cTn id="8"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2000"/>
                                        <p:tgtEl>
                                          <p:spTgt spid="2">
                                            <p:txEl>
                                              <p:pRg st="1" end="1"/>
                                            </p:txEl>
                                          </p:spTgt>
                                        </p:tgtEl>
                                      </p:cBhvr>
                                    </p:animEffect>
                                    <p:anim calcmode="lin" valueType="num">
                                      <p:cBhvr>
                                        <p:cTn id="16" dur="2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2">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2">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2000"/>
                                        <p:tgtEl>
                                          <p:spTgt spid="2">
                                            <p:txEl>
                                              <p:pRg st="2" end="2"/>
                                            </p:txEl>
                                          </p:spTgt>
                                        </p:tgtEl>
                                      </p:cBhvr>
                                    </p:animEffect>
                                    <p:anim calcmode="lin" valueType="num">
                                      <p:cBhvr>
                                        <p:cTn id="24" dur="2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2">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2">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Effect transition="in" filter="fade">
                                      <p:cBhvr>
                                        <p:cTn id="31" dur="2000"/>
                                        <p:tgtEl>
                                          <p:spTgt spid="2">
                                            <p:txEl>
                                              <p:pRg st="3" end="3"/>
                                            </p:txEl>
                                          </p:spTgt>
                                        </p:tgtEl>
                                      </p:cBhvr>
                                    </p:animEffect>
                                    <p:anim calcmode="lin" valueType="num">
                                      <p:cBhvr>
                                        <p:cTn id="32" dur="2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2">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2">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Effect transition="in" filter="fade">
                                      <p:cBhvr>
                                        <p:cTn id="39" dur="2000"/>
                                        <p:tgtEl>
                                          <p:spTgt spid="2">
                                            <p:txEl>
                                              <p:pRg st="4" end="4"/>
                                            </p:txEl>
                                          </p:spTgt>
                                        </p:tgtEl>
                                      </p:cBhvr>
                                    </p:animEffect>
                                    <p:anim calcmode="lin" valueType="num">
                                      <p:cBhvr>
                                        <p:cTn id="40" dur="2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2">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2">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2">
                                            <p:txEl>
                                              <p:pRg st="6" end="6"/>
                                            </p:txEl>
                                          </p:spTgt>
                                        </p:tgtEl>
                                        <p:attrNameLst>
                                          <p:attrName>style.visibility</p:attrName>
                                        </p:attrNameLst>
                                      </p:cBhvr>
                                      <p:to>
                                        <p:strVal val="visible"/>
                                      </p:to>
                                    </p:set>
                                    <p:animEffect transition="in" filter="fade">
                                      <p:cBhvr>
                                        <p:cTn id="47" dur="2000"/>
                                        <p:tgtEl>
                                          <p:spTgt spid="2">
                                            <p:txEl>
                                              <p:pRg st="6" end="6"/>
                                            </p:txEl>
                                          </p:spTgt>
                                        </p:tgtEl>
                                      </p:cBhvr>
                                    </p:animEffect>
                                    <p:anim calcmode="lin" valueType="num">
                                      <p:cBhvr>
                                        <p:cTn id="48" dur="2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2">
                                            <p:txEl>
                                              <p:pRg st="6" end="6"/>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2">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Effect transition="in" filter="fade">
                                      <p:cBhvr>
                                        <p:cTn id="55" dur="2000"/>
                                        <p:tgtEl>
                                          <p:spTgt spid="2">
                                            <p:txEl>
                                              <p:pRg st="8" end="8"/>
                                            </p:txEl>
                                          </p:spTgt>
                                        </p:tgtEl>
                                      </p:cBhvr>
                                    </p:animEffect>
                                    <p:anim calcmode="lin" valueType="num">
                                      <p:cBhvr>
                                        <p:cTn id="56" dur="2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2">
                                            <p:txEl>
                                              <p:pRg st="8" end="8"/>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2">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2">
                                            <p:txEl>
                                              <p:pRg st="9" end="9"/>
                                            </p:txEl>
                                          </p:spTgt>
                                        </p:tgtEl>
                                        <p:attrNameLst>
                                          <p:attrName>style.visibility</p:attrName>
                                        </p:attrNameLst>
                                      </p:cBhvr>
                                      <p:to>
                                        <p:strVal val="visible"/>
                                      </p:to>
                                    </p:set>
                                    <p:animEffect transition="in" filter="fade">
                                      <p:cBhvr>
                                        <p:cTn id="63" dur="2000"/>
                                        <p:tgtEl>
                                          <p:spTgt spid="2">
                                            <p:txEl>
                                              <p:pRg st="9" end="9"/>
                                            </p:txEl>
                                          </p:spTgt>
                                        </p:tgtEl>
                                      </p:cBhvr>
                                    </p:animEffect>
                                    <p:anim calcmode="lin" valueType="num">
                                      <p:cBhvr>
                                        <p:cTn id="64" dur="2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5" dur="1800" decel="100000" fill="hold"/>
                                        <p:tgtEl>
                                          <p:spTgt spid="2">
                                            <p:txEl>
                                              <p:pRg st="9" end="9"/>
                                            </p:txEl>
                                          </p:spTgt>
                                        </p:tgtEl>
                                        <p:attrNameLst>
                                          <p:attrName>ppt_y</p:attrName>
                                        </p:attrNameLst>
                                      </p:cBhvr>
                                      <p:tavLst>
                                        <p:tav tm="0">
                                          <p:val>
                                            <p:strVal val="#ppt_y+1"/>
                                          </p:val>
                                        </p:tav>
                                        <p:tav tm="100000">
                                          <p:val>
                                            <p:strVal val="#ppt_y-.03"/>
                                          </p:val>
                                        </p:tav>
                                      </p:tavLst>
                                    </p:anim>
                                    <p:anim calcmode="lin" valueType="num">
                                      <p:cBhvr>
                                        <p:cTn id="66" dur="200" accel="100000" fill="hold">
                                          <p:stCondLst>
                                            <p:cond delay="1800"/>
                                          </p:stCondLst>
                                        </p:cTn>
                                        <p:tgtEl>
                                          <p:spTgt spid="2">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2">
                                            <p:txEl>
                                              <p:pRg st="10" end="10"/>
                                            </p:txEl>
                                          </p:spTgt>
                                        </p:tgtEl>
                                        <p:attrNameLst>
                                          <p:attrName>style.visibility</p:attrName>
                                        </p:attrNameLst>
                                      </p:cBhvr>
                                      <p:to>
                                        <p:strVal val="visible"/>
                                      </p:to>
                                    </p:set>
                                    <p:animEffect transition="in" filter="fade">
                                      <p:cBhvr>
                                        <p:cTn id="71" dur="2000"/>
                                        <p:tgtEl>
                                          <p:spTgt spid="2">
                                            <p:txEl>
                                              <p:pRg st="10" end="10"/>
                                            </p:txEl>
                                          </p:spTgt>
                                        </p:tgtEl>
                                      </p:cBhvr>
                                    </p:animEffect>
                                    <p:anim calcmode="lin" valueType="num">
                                      <p:cBhvr>
                                        <p:cTn id="72" dur="2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73" dur="1800" decel="100000" fill="hold"/>
                                        <p:tgtEl>
                                          <p:spTgt spid="2">
                                            <p:txEl>
                                              <p:pRg st="10" end="10"/>
                                            </p:txEl>
                                          </p:spTgt>
                                        </p:tgtEl>
                                        <p:attrNameLst>
                                          <p:attrName>ppt_y</p:attrName>
                                        </p:attrNameLst>
                                      </p:cBhvr>
                                      <p:tavLst>
                                        <p:tav tm="0">
                                          <p:val>
                                            <p:strVal val="#ppt_y+1"/>
                                          </p:val>
                                        </p:tav>
                                        <p:tav tm="100000">
                                          <p:val>
                                            <p:strVal val="#ppt_y-.03"/>
                                          </p:val>
                                        </p:tav>
                                      </p:tavLst>
                                    </p:anim>
                                    <p:anim calcmode="lin" valueType="num">
                                      <p:cBhvr>
                                        <p:cTn id="74" dur="200" accel="100000" fill="hold">
                                          <p:stCondLst>
                                            <p:cond delay="1800"/>
                                          </p:stCondLst>
                                        </p:cTn>
                                        <p:tgtEl>
                                          <p:spTgt spid="2">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7" presetClass="entr" presetSubtype="0" fill="hold" grpId="0" nodeType="clickEffect">
                                  <p:stCondLst>
                                    <p:cond delay="0"/>
                                  </p:stCondLst>
                                  <p:childTnLst>
                                    <p:set>
                                      <p:cBhvr>
                                        <p:cTn id="78" dur="1" fill="hold">
                                          <p:stCondLst>
                                            <p:cond delay="0"/>
                                          </p:stCondLst>
                                        </p:cTn>
                                        <p:tgtEl>
                                          <p:spTgt spid="2">
                                            <p:txEl>
                                              <p:pRg st="11" end="11"/>
                                            </p:txEl>
                                          </p:spTgt>
                                        </p:tgtEl>
                                        <p:attrNameLst>
                                          <p:attrName>style.visibility</p:attrName>
                                        </p:attrNameLst>
                                      </p:cBhvr>
                                      <p:to>
                                        <p:strVal val="visible"/>
                                      </p:to>
                                    </p:set>
                                    <p:animEffect transition="in" filter="fade">
                                      <p:cBhvr>
                                        <p:cTn id="79" dur="2000"/>
                                        <p:tgtEl>
                                          <p:spTgt spid="2">
                                            <p:txEl>
                                              <p:pRg st="11" end="11"/>
                                            </p:txEl>
                                          </p:spTgt>
                                        </p:tgtEl>
                                      </p:cBhvr>
                                    </p:animEffect>
                                    <p:anim calcmode="lin" valueType="num">
                                      <p:cBhvr>
                                        <p:cTn id="80" dur="2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81" dur="1800" decel="100000" fill="hold"/>
                                        <p:tgtEl>
                                          <p:spTgt spid="2">
                                            <p:txEl>
                                              <p:pRg st="11" end="11"/>
                                            </p:txEl>
                                          </p:spTgt>
                                        </p:tgtEl>
                                        <p:attrNameLst>
                                          <p:attrName>ppt_y</p:attrName>
                                        </p:attrNameLst>
                                      </p:cBhvr>
                                      <p:tavLst>
                                        <p:tav tm="0">
                                          <p:val>
                                            <p:strVal val="#ppt_y+1"/>
                                          </p:val>
                                        </p:tav>
                                        <p:tav tm="100000">
                                          <p:val>
                                            <p:strVal val="#ppt_y-.03"/>
                                          </p:val>
                                        </p:tav>
                                      </p:tavLst>
                                    </p:anim>
                                    <p:anim calcmode="lin" valueType="num">
                                      <p:cBhvr>
                                        <p:cTn id="82" dur="200" accel="100000" fill="hold">
                                          <p:stCondLst>
                                            <p:cond delay="1800"/>
                                          </p:stCondLst>
                                        </p:cTn>
                                        <p:tgtEl>
                                          <p:spTgt spid="2">
                                            <p:txEl>
                                              <p:pRg st="11" end="1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228600"/>
            <a:ext cx="7924800" cy="1754326"/>
          </a:xfrm>
          <a:prstGeom prst="rect">
            <a:avLst/>
          </a:prstGeom>
          <a:solidFill>
            <a:srgbClr val="FFFF00"/>
          </a:solid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Lessons From</a:t>
            </a:r>
          </a:p>
          <a:p>
            <a:pPr algn="ctr"/>
            <a:r>
              <a:rPr lang="en-US" sz="5400" b="1"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Acts 6:1-7</a:t>
            </a:r>
            <a:endParaRPr lang="en-US" sz="5400" b="1"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endParaRPr>
          </a:p>
        </p:txBody>
      </p:sp>
      <p:sp>
        <p:nvSpPr>
          <p:cNvPr id="3" name="TextBox 2"/>
          <p:cNvSpPr txBox="1"/>
          <p:nvPr/>
        </p:nvSpPr>
        <p:spPr>
          <a:xfrm>
            <a:off x="1600200" y="2590800"/>
            <a:ext cx="7162800" cy="1938992"/>
          </a:xfrm>
          <a:prstGeom prst="rect">
            <a:avLst/>
          </a:prstGeom>
          <a:noFill/>
        </p:spPr>
        <p:txBody>
          <a:bodyPr wrap="square" rtlCol="0">
            <a:spAutoFit/>
          </a:bodyPr>
          <a:lstStyle/>
          <a:p>
            <a:pPr marL="571500" indent="-571500">
              <a:buFont typeface="+mj-lt"/>
              <a:buAutoNum type="romanUcPeriod"/>
            </a:pPr>
            <a:r>
              <a:rPr lang="en-US" sz="3200" b="1" dirty="0">
                <a:latin typeface="Comic Sans MS" pitchFamily="66" charset="0"/>
              </a:rPr>
              <a:t>Church Can Do Its Own Work</a:t>
            </a:r>
          </a:p>
          <a:p>
            <a:pPr marL="571500" indent="-571500">
              <a:buFont typeface="+mj-lt"/>
              <a:buAutoNum type="romanUcPeriod"/>
            </a:pPr>
            <a:endParaRPr lang="en-US" sz="1200" b="1" dirty="0">
              <a:latin typeface="Comic Sans MS" pitchFamily="66" charset="0"/>
            </a:endParaRPr>
          </a:p>
          <a:p>
            <a:pPr marL="571500" indent="-571500">
              <a:buFont typeface="+mj-lt"/>
              <a:buAutoNum type="romanUcPeriod"/>
            </a:pPr>
            <a:r>
              <a:rPr lang="en-US" sz="3200" b="1" dirty="0">
                <a:latin typeface="Comic Sans MS" pitchFamily="66" charset="0"/>
              </a:rPr>
              <a:t> When People Are Neglected</a:t>
            </a:r>
          </a:p>
          <a:p>
            <a:pPr marL="571500" indent="-571500">
              <a:buFont typeface="+mj-lt"/>
              <a:buAutoNum type="romanUcPeriod"/>
            </a:pPr>
            <a:endParaRPr lang="en-US" sz="1200" b="1" dirty="0">
              <a:latin typeface="Comic Sans MS" pitchFamily="66" charset="0"/>
            </a:endParaRPr>
          </a:p>
          <a:p>
            <a:pPr marL="571500" indent="-571500">
              <a:buFont typeface="+mj-lt"/>
              <a:buAutoNum type="romanUcPeriod"/>
            </a:pPr>
            <a:r>
              <a:rPr lang="en-US" sz="3200" b="1" dirty="0">
                <a:latin typeface="Comic Sans MS" pitchFamily="66" charset="0"/>
              </a:rPr>
              <a:t> Selecting Men To Serve</a:t>
            </a:r>
          </a:p>
        </p:txBody>
      </p:sp>
    </p:spTree>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73234" y="381000"/>
            <a:ext cx="6006773" cy="584775"/>
          </a:xfrm>
          <a:prstGeom prst="rect">
            <a:avLst/>
          </a:prstGeom>
        </p:spPr>
        <p:txBody>
          <a:bodyPr wrap="none">
            <a:spAutoFit/>
          </a:bodyPr>
          <a:lstStyle/>
          <a:p>
            <a:pPr marL="571500" lvl="0" indent="-571500" algn="ctr">
              <a:buFont typeface="+mj-lt"/>
              <a:buAutoNum type="romanUcPeriod" startAt="3"/>
            </a:pPr>
            <a:r>
              <a:rPr lang="en-US" sz="3200" b="1" dirty="0">
                <a:solidFill>
                  <a:schemeClr val="bg1"/>
                </a:solidFill>
                <a:latin typeface="Comic Sans MS" pitchFamily="66" charset="0"/>
              </a:rPr>
              <a:t> Selecting Men To Serve</a:t>
            </a:r>
          </a:p>
        </p:txBody>
      </p:sp>
      <p:sp>
        <p:nvSpPr>
          <p:cNvPr id="3" name="TextBox 2"/>
          <p:cNvSpPr txBox="1"/>
          <p:nvPr/>
        </p:nvSpPr>
        <p:spPr>
          <a:xfrm>
            <a:off x="1371600" y="1524000"/>
            <a:ext cx="8229600" cy="1200329"/>
          </a:xfrm>
          <a:prstGeom prst="rect">
            <a:avLst/>
          </a:prstGeom>
          <a:noFill/>
        </p:spPr>
        <p:txBody>
          <a:bodyPr wrap="square" rtlCol="0">
            <a:spAutoFit/>
          </a:bodyPr>
          <a:lstStyle/>
          <a:p>
            <a:pPr marL="457200" indent="-457200">
              <a:buFont typeface="+mj-lt"/>
              <a:buAutoNum type="alphaUcPeriod"/>
            </a:pPr>
            <a:r>
              <a:rPr lang="en-US" sz="2400" b="1" u="sng" dirty="0">
                <a:solidFill>
                  <a:srgbClr val="FFFF99"/>
                </a:solidFill>
              </a:rPr>
              <a:t>Servants Selected Because of a Need</a:t>
            </a:r>
          </a:p>
          <a:p>
            <a:pPr marL="914400" lvl="1" indent="-457200">
              <a:buFont typeface="+mj-lt"/>
              <a:buAutoNum type="arabicPeriod"/>
            </a:pPr>
            <a:r>
              <a:rPr lang="en-US" sz="2400" dirty="0">
                <a:solidFill>
                  <a:srgbClr val="FFFF99"/>
                </a:solidFill>
              </a:rPr>
              <a:t>If men not appointed – apostles have to do it (v. 2)</a:t>
            </a:r>
          </a:p>
          <a:p>
            <a:pPr marL="914400" lvl="1" indent="-457200">
              <a:buFont typeface="+mj-lt"/>
              <a:buAutoNum type="arabicPeriod"/>
            </a:pPr>
            <a:r>
              <a:rPr lang="en-US" sz="2400" dirty="0">
                <a:solidFill>
                  <a:srgbClr val="FFFF99"/>
                </a:solidFill>
              </a:rPr>
              <a:t>Not appointed – just so they could be “deacons”</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73234" y="381000"/>
            <a:ext cx="6006773" cy="584775"/>
          </a:xfrm>
          <a:prstGeom prst="rect">
            <a:avLst/>
          </a:prstGeom>
        </p:spPr>
        <p:txBody>
          <a:bodyPr wrap="none">
            <a:spAutoFit/>
          </a:bodyPr>
          <a:lstStyle/>
          <a:p>
            <a:pPr marL="571500" lvl="0" indent="-571500" algn="ctr">
              <a:buFont typeface="+mj-lt"/>
              <a:buAutoNum type="romanUcPeriod" startAt="3"/>
            </a:pPr>
            <a:r>
              <a:rPr lang="en-US" sz="3200" b="1" dirty="0">
                <a:solidFill>
                  <a:schemeClr val="bg1"/>
                </a:solidFill>
                <a:latin typeface="Comic Sans MS" pitchFamily="66" charset="0"/>
              </a:rPr>
              <a:t> Selecting Men To Serve</a:t>
            </a:r>
          </a:p>
        </p:txBody>
      </p:sp>
      <p:sp>
        <p:nvSpPr>
          <p:cNvPr id="3" name="TextBox 2"/>
          <p:cNvSpPr txBox="1"/>
          <p:nvPr/>
        </p:nvSpPr>
        <p:spPr>
          <a:xfrm>
            <a:off x="1371600" y="1524000"/>
            <a:ext cx="8229600" cy="3046988"/>
          </a:xfrm>
          <a:prstGeom prst="rect">
            <a:avLst/>
          </a:prstGeom>
          <a:noFill/>
        </p:spPr>
        <p:txBody>
          <a:bodyPr wrap="square" rtlCol="0">
            <a:spAutoFit/>
          </a:bodyPr>
          <a:lstStyle/>
          <a:p>
            <a:pPr marL="457200" indent="-457200">
              <a:buFont typeface="+mj-lt"/>
              <a:buAutoNum type="alphaUcPeriod"/>
            </a:pPr>
            <a:r>
              <a:rPr lang="en-US" sz="2400" b="1" u="sng" dirty="0">
                <a:solidFill>
                  <a:srgbClr val="FFFF99"/>
                </a:solidFill>
              </a:rPr>
              <a:t>Servants Selected Because of a Need</a:t>
            </a:r>
          </a:p>
          <a:p>
            <a:pPr marL="457200" indent="-457200">
              <a:buFont typeface="+mj-lt"/>
              <a:buAutoNum type="alphaUcPeriod"/>
            </a:pPr>
            <a:r>
              <a:rPr lang="en-US" sz="2400" b="1" u="sng" dirty="0">
                <a:solidFill>
                  <a:srgbClr val="FFFF99"/>
                </a:solidFill>
              </a:rPr>
              <a:t>Selection Done by the Congregation</a:t>
            </a:r>
          </a:p>
          <a:p>
            <a:pPr marL="914400" lvl="1" indent="-457200">
              <a:buFont typeface="+mj-lt"/>
              <a:buAutoNum type="arabicPeriod"/>
            </a:pPr>
            <a:r>
              <a:rPr lang="en-US" sz="2400" dirty="0">
                <a:solidFill>
                  <a:srgbClr val="FFFF99"/>
                </a:solidFill>
              </a:rPr>
              <a:t>Apostles (leaders) asked the congregation to do the selecting (v. 3)</a:t>
            </a:r>
          </a:p>
          <a:p>
            <a:pPr marL="914400" lvl="1" indent="-457200">
              <a:buFont typeface="+mj-lt"/>
              <a:buAutoNum type="arabicPeriod"/>
            </a:pPr>
            <a:r>
              <a:rPr lang="en-US" sz="2400" dirty="0">
                <a:solidFill>
                  <a:srgbClr val="FFFF99"/>
                </a:solidFill>
              </a:rPr>
              <a:t>They were given the qualification – asked to “seek out among you…”</a:t>
            </a:r>
          </a:p>
          <a:p>
            <a:pPr marL="914400" lvl="1" indent="-457200">
              <a:buFont typeface="+mj-lt"/>
              <a:buAutoNum type="arabicPeriod"/>
            </a:pPr>
            <a:r>
              <a:rPr lang="en-US" sz="2400" dirty="0">
                <a:solidFill>
                  <a:srgbClr val="FFFF99"/>
                </a:solidFill>
              </a:rPr>
              <a:t>Not just selected by the leadership</a:t>
            </a:r>
          </a:p>
          <a:p>
            <a:pPr marL="914400" lvl="1" indent="-457200">
              <a:buFont typeface="+mj-lt"/>
              <a:buAutoNum type="arabicPeriod"/>
            </a:pPr>
            <a:endParaRPr lang="en-US" sz="2400" dirty="0">
              <a:solidFill>
                <a:srgbClr val="FFFF99"/>
              </a:solidFill>
            </a:endParaRPr>
          </a:p>
        </p:txBody>
      </p:sp>
      <p:sp>
        <p:nvSpPr>
          <p:cNvPr id="4" name="TextBox 3"/>
          <p:cNvSpPr txBox="1"/>
          <p:nvPr/>
        </p:nvSpPr>
        <p:spPr>
          <a:xfrm>
            <a:off x="1828800" y="4388584"/>
            <a:ext cx="6629400" cy="1631216"/>
          </a:xfrm>
          <a:prstGeom prst="rect">
            <a:avLst/>
          </a:prstGeom>
          <a:solidFill>
            <a:schemeClr val="bg1"/>
          </a:solidFill>
        </p:spPr>
        <p:txBody>
          <a:bodyPr wrap="square" rtlCol="0">
            <a:spAutoFit/>
          </a:bodyPr>
          <a:lstStyle/>
          <a:p>
            <a:pPr algn="ctr"/>
            <a:r>
              <a:rPr lang="en-US" sz="2800" b="1" u="sng" dirty="0">
                <a:latin typeface="Times New Roman" pitchFamily="18" charset="0"/>
                <a:cs typeface="Times New Roman" pitchFamily="18" charset="0"/>
              </a:rPr>
              <a:t>Acts 6:3</a:t>
            </a:r>
          </a:p>
          <a:p>
            <a:r>
              <a:rPr lang="en-US" sz="2400" dirty="0">
                <a:latin typeface="Times New Roman" pitchFamily="18" charset="0"/>
                <a:cs typeface="Times New Roman" pitchFamily="18" charset="0"/>
              </a:rPr>
              <a:t>Therefore, brethren, seek out from among you seven men of good reputation, full of the Holy Spirit and wisdom, whom we may appoint over this business; </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2000"/>
                                        <p:tgtEl>
                                          <p:spTgt spid="3">
                                            <p:txEl>
                                              <p:pRg st="3" end="3"/>
                                            </p:txEl>
                                          </p:spTgt>
                                        </p:tgtEl>
                                      </p:cBhvr>
                                    </p:animEffect>
                                    <p:anim calcmode="lin" valueType="num">
                                      <p:cBhvr>
                                        <p:cTn id="21"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3"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2000"/>
                                        <p:tgtEl>
                                          <p:spTgt spid="3">
                                            <p:txEl>
                                              <p:pRg st="4" end="4"/>
                                            </p:txEl>
                                          </p:spTgt>
                                        </p:tgtEl>
                                      </p:cBhvr>
                                    </p:animEffect>
                                    <p:anim calcmode="lin" valueType="num">
                                      <p:cBhvr>
                                        <p:cTn id="29"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1"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73234" y="381000"/>
            <a:ext cx="6006773" cy="584775"/>
          </a:xfrm>
          <a:prstGeom prst="rect">
            <a:avLst/>
          </a:prstGeom>
        </p:spPr>
        <p:txBody>
          <a:bodyPr wrap="none">
            <a:spAutoFit/>
          </a:bodyPr>
          <a:lstStyle/>
          <a:p>
            <a:pPr marL="571500" lvl="0" indent="-571500" algn="ctr">
              <a:buFont typeface="+mj-lt"/>
              <a:buAutoNum type="romanUcPeriod" startAt="3"/>
            </a:pPr>
            <a:r>
              <a:rPr lang="en-US" sz="3200" b="1" dirty="0">
                <a:solidFill>
                  <a:schemeClr val="bg1"/>
                </a:solidFill>
                <a:latin typeface="Comic Sans MS" pitchFamily="66" charset="0"/>
              </a:rPr>
              <a:t> Selecting Men To Serve</a:t>
            </a:r>
          </a:p>
        </p:txBody>
      </p:sp>
      <p:sp>
        <p:nvSpPr>
          <p:cNvPr id="3" name="TextBox 2"/>
          <p:cNvSpPr txBox="1"/>
          <p:nvPr/>
        </p:nvSpPr>
        <p:spPr>
          <a:xfrm>
            <a:off x="1371600" y="1524000"/>
            <a:ext cx="8229600" cy="2308324"/>
          </a:xfrm>
          <a:prstGeom prst="rect">
            <a:avLst/>
          </a:prstGeom>
          <a:noFill/>
        </p:spPr>
        <p:txBody>
          <a:bodyPr wrap="square" rtlCol="0">
            <a:spAutoFit/>
          </a:bodyPr>
          <a:lstStyle/>
          <a:p>
            <a:pPr marL="457200" indent="-457200">
              <a:buFont typeface="+mj-lt"/>
              <a:buAutoNum type="alphaUcPeriod"/>
            </a:pPr>
            <a:r>
              <a:rPr lang="en-US" sz="2400" b="1" u="sng" dirty="0">
                <a:solidFill>
                  <a:srgbClr val="FFFF99"/>
                </a:solidFill>
              </a:rPr>
              <a:t>Servants Selected Because of a Need</a:t>
            </a:r>
          </a:p>
          <a:p>
            <a:pPr marL="457200" indent="-457200">
              <a:buFont typeface="+mj-lt"/>
              <a:buAutoNum type="alphaUcPeriod"/>
            </a:pPr>
            <a:r>
              <a:rPr lang="en-US" sz="2400" b="1" u="sng" dirty="0">
                <a:solidFill>
                  <a:srgbClr val="FFFF99"/>
                </a:solidFill>
              </a:rPr>
              <a:t>Selection Done by the Congregation</a:t>
            </a:r>
          </a:p>
          <a:p>
            <a:pPr marL="457200" indent="-457200">
              <a:buFont typeface="+mj-lt"/>
              <a:buAutoNum type="alphaUcPeriod"/>
            </a:pPr>
            <a:r>
              <a:rPr lang="en-US" sz="2400" b="1" u="sng" dirty="0">
                <a:solidFill>
                  <a:srgbClr val="FFFF99"/>
                </a:solidFill>
              </a:rPr>
              <a:t>Appointed by the Leadership</a:t>
            </a:r>
          </a:p>
          <a:p>
            <a:pPr marL="914400" lvl="1" indent="-457200">
              <a:buFont typeface="+mj-lt"/>
              <a:buAutoNum type="arabicPeriod"/>
            </a:pPr>
            <a:r>
              <a:rPr lang="en-US" sz="2400" dirty="0">
                <a:solidFill>
                  <a:srgbClr val="FFFF99"/>
                </a:solidFill>
              </a:rPr>
              <a:t>Apostles said, “Whom we may appoint…”</a:t>
            </a:r>
          </a:p>
          <a:p>
            <a:pPr marL="914400" lvl="1" indent="-457200">
              <a:buFont typeface="+mj-lt"/>
              <a:buAutoNum type="arabicPeriod"/>
            </a:pPr>
            <a:r>
              <a:rPr lang="en-US" sz="2400" dirty="0">
                <a:solidFill>
                  <a:srgbClr val="FFFF99"/>
                </a:solidFill>
              </a:rPr>
              <a:t>The brethren chose the men (v. 5)</a:t>
            </a:r>
          </a:p>
          <a:p>
            <a:pPr marL="914400" lvl="1" indent="-457200">
              <a:buFont typeface="+mj-lt"/>
              <a:buAutoNum type="arabicPeriod"/>
            </a:pPr>
            <a:r>
              <a:rPr lang="en-US" sz="2400" dirty="0">
                <a:solidFill>
                  <a:srgbClr val="FFFF99"/>
                </a:solidFill>
              </a:rPr>
              <a:t>Apostles appointed them (v. 6)</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anim calcmode="lin" valueType="num">
                                      <p:cBhvr>
                                        <p:cTn id="1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2000"/>
                                        <p:tgtEl>
                                          <p:spTgt spid="3">
                                            <p:txEl>
                                              <p:pRg st="5" end="5"/>
                                            </p:txEl>
                                          </p:spTgt>
                                        </p:tgtEl>
                                      </p:cBhvr>
                                    </p:animEffect>
                                    <p:anim calcmode="lin" valueType="num">
                                      <p:cBhvr>
                                        <p:cTn id="2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73234" y="381000"/>
            <a:ext cx="6006773" cy="584775"/>
          </a:xfrm>
          <a:prstGeom prst="rect">
            <a:avLst/>
          </a:prstGeom>
        </p:spPr>
        <p:txBody>
          <a:bodyPr wrap="none">
            <a:spAutoFit/>
          </a:bodyPr>
          <a:lstStyle/>
          <a:p>
            <a:pPr marL="571500" lvl="0" indent="-571500" algn="ctr">
              <a:buFont typeface="+mj-lt"/>
              <a:buAutoNum type="romanUcPeriod" startAt="3"/>
            </a:pPr>
            <a:r>
              <a:rPr lang="en-US" sz="3200" b="1" dirty="0">
                <a:solidFill>
                  <a:schemeClr val="bg1"/>
                </a:solidFill>
                <a:latin typeface="Comic Sans MS" pitchFamily="66" charset="0"/>
              </a:rPr>
              <a:t> Selecting Men To Serve</a:t>
            </a:r>
          </a:p>
        </p:txBody>
      </p:sp>
      <p:sp>
        <p:nvSpPr>
          <p:cNvPr id="3" name="TextBox 2"/>
          <p:cNvSpPr txBox="1"/>
          <p:nvPr/>
        </p:nvSpPr>
        <p:spPr>
          <a:xfrm>
            <a:off x="1371600" y="1524000"/>
            <a:ext cx="8229600" cy="1569660"/>
          </a:xfrm>
          <a:prstGeom prst="rect">
            <a:avLst/>
          </a:prstGeom>
          <a:noFill/>
        </p:spPr>
        <p:txBody>
          <a:bodyPr wrap="square" rtlCol="0">
            <a:spAutoFit/>
          </a:bodyPr>
          <a:lstStyle/>
          <a:p>
            <a:pPr marL="457200" indent="-457200">
              <a:buFont typeface="+mj-lt"/>
              <a:buAutoNum type="alphaUcPeriod"/>
            </a:pPr>
            <a:r>
              <a:rPr lang="en-US" sz="2400" b="1" u="sng" dirty="0">
                <a:solidFill>
                  <a:srgbClr val="FFFF99"/>
                </a:solidFill>
              </a:rPr>
              <a:t>Servants Selected Because of a Need</a:t>
            </a:r>
          </a:p>
          <a:p>
            <a:pPr marL="457200" indent="-457200">
              <a:buFont typeface="+mj-lt"/>
              <a:buAutoNum type="alphaUcPeriod"/>
            </a:pPr>
            <a:r>
              <a:rPr lang="en-US" sz="2400" b="1" u="sng" dirty="0">
                <a:solidFill>
                  <a:srgbClr val="FFFF99"/>
                </a:solidFill>
              </a:rPr>
              <a:t>Selection Done by the Congregation</a:t>
            </a:r>
          </a:p>
          <a:p>
            <a:pPr marL="457200" indent="-457200">
              <a:buFont typeface="+mj-lt"/>
              <a:buAutoNum type="alphaUcPeriod"/>
            </a:pPr>
            <a:r>
              <a:rPr lang="en-US" sz="2400" b="1" u="sng" dirty="0">
                <a:solidFill>
                  <a:srgbClr val="FFFF99"/>
                </a:solidFill>
              </a:rPr>
              <a:t>Appointed by the Leadership</a:t>
            </a:r>
          </a:p>
          <a:p>
            <a:pPr marL="457200" indent="-457200">
              <a:buFont typeface="+mj-lt"/>
              <a:buAutoNum type="alphaUcPeriod"/>
            </a:pPr>
            <a:r>
              <a:rPr lang="en-US" sz="2400" b="1" u="sng" dirty="0">
                <a:solidFill>
                  <a:srgbClr val="FFFF99"/>
                </a:solidFill>
              </a:rPr>
              <a:t>Number was Determined by Need &amp; Leadership</a:t>
            </a:r>
          </a:p>
        </p:txBody>
      </p:sp>
    </p:spTree>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143000" y="152400"/>
            <a:ext cx="7772400" cy="2362200"/>
            <a:chOff x="990600" y="152400"/>
            <a:chExt cx="7772400" cy="2362200"/>
          </a:xfrm>
        </p:grpSpPr>
        <p:pic>
          <p:nvPicPr>
            <p:cNvPr id="20" name="Picture 19" descr="C:\Documents and Settings\Donnie\Local Settings\Temporary Internet Files\Content.IE5\E51G5CIU\MCj04326220000[1].png"/>
            <p:cNvPicPr>
              <a:picLocks noChangeAspect="1" noChangeArrowheads="1"/>
            </p:cNvPicPr>
            <p:nvPr/>
          </p:nvPicPr>
          <p:blipFill>
            <a:blip r:embed="rId2" cstate="print"/>
            <a:srcRect/>
            <a:stretch>
              <a:fillRect/>
            </a:stretch>
          </p:blipFill>
          <p:spPr bwMode="auto">
            <a:xfrm flipH="1">
              <a:off x="4800600" y="152400"/>
              <a:ext cx="1981200" cy="1981200"/>
            </a:xfrm>
            <a:prstGeom prst="rect">
              <a:avLst/>
            </a:prstGeom>
            <a:noFill/>
          </p:spPr>
        </p:pic>
        <p:pic>
          <p:nvPicPr>
            <p:cNvPr id="19" name="Picture 18" descr="C:\Documents and Settings\Donnie\Local Settings\Temporary Internet Files\Content.IE5\E51G5CIU\MCj04326220000[1].png"/>
            <p:cNvPicPr>
              <a:picLocks noChangeAspect="1" noChangeArrowheads="1"/>
            </p:cNvPicPr>
            <p:nvPr/>
          </p:nvPicPr>
          <p:blipFill>
            <a:blip r:embed="rId2" cstate="print"/>
            <a:srcRect/>
            <a:stretch>
              <a:fillRect/>
            </a:stretch>
          </p:blipFill>
          <p:spPr bwMode="auto">
            <a:xfrm>
              <a:off x="2209800" y="152400"/>
              <a:ext cx="1981200" cy="1981200"/>
            </a:xfrm>
            <a:prstGeom prst="rect">
              <a:avLst/>
            </a:prstGeom>
            <a:noFill/>
          </p:spPr>
        </p:pic>
        <p:pic>
          <p:nvPicPr>
            <p:cNvPr id="2" name="Picture 11" descr="C:\Documents and Settings\Donnie\Local Settings\Temporary Internet Files\Content.IE5\TNDCW2JQ\MCj04326250000[1].png"/>
            <p:cNvPicPr>
              <a:picLocks noChangeAspect="1" noChangeArrowheads="1"/>
            </p:cNvPicPr>
            <p:nvPr/>
          </p:nvPicPr>
          <p:blipFill>
            <a:blip r:embed="rId3" cstate="print"/>
            <a:srcRect/>
            <a:stretch>
              <a:fillRect/>
            </a:stretch>
          </p:blipFill>
          <p:spPr bwMode="auto">
            <a:xfrm>
              <a:off x="990600" y="152400"/>
              <a:ext cx="2057400" cy="2057400"/>
            </a:xfrm>
            <a:prstGeom prst="rect">
              <a:avLst/>
            </a:prstGeom>
            <a:noFill/>
          </p:spPr>
        </p:pic>
        <p:pic>
          <p:nvPicPr>
            <p:cNvPr id="13" name="Picture 11" descr="C:\Documents and Settings\Donnie\Local Settings\Temporary Internet Files\Content.IE5\TNDCW2JQ\MCj04326250000[1].png"/>
            <p:cNvPicPr>
              <a:picLocks noChangeAspect="1" noChangeArrowheads="1"/>
            </p:cNvPicPr>
            <p:nvPr/>
          </p:nvPicPr>
          <p:blipFill>
            <a:blip r:embed="rId3" cstate="print"/>
            <a:srcRect/>
            <a:stretch>
              <a:fillRect/>
            </a:stretch>
          </p:blipFill>
          <p:spPr bwMode="auto">
            <a:xfrm flipH="1">
              <a:off x="4038600" y="228600"/>
              <a:ext cx="2057400" cy="2057400"/>
            </a:xfrm>
            <a:prstGeom prst="rect">
              <a:avLst/>
            </a:prstGeom>
            <a:noFill/>
          </p:spPr>
        </p:pic>
        <p:pic>
          <p:nvPicPr>
            <p:cNvPr id="15" name="Picture 14" descr="C:\Documents and Settings\Donnie\Local Settings\Temporary Internet Files\Content.IE5\7ZVCNS1P\MCj04316010000[1].png"/>
            <p:cNvPicPr>
              <a:picLocks noChangeAspect="1" noChangeArrowheads="1"/>
            </p:cNvPicPr>
            <p:nvPr/>
          </p:nvPicPr>
          <p:blipFill>
            <a:blip r:embed="rId4" cstate="print"/>
            <a:srcRect/>
            <a:stretch>
              <a:fillRect/>
            </a:stretch>
          </p:blipFill>
          <p:spPr bwMode="auto">
            <a:xfrm flipH="1">
              <a:off x="2971800" y="381000"/>
              <a:ext cx="2133600" cy="2133600"/>
            </a:xfrm>
            <a:prstGeom prst="rect">
              <a:avLst/>
            </a:prstGeom>
            <a:noFill/>
          </p:spPr>
        </p:pic>
        <p:pic>
          <p:nvPicPr>
            <p:cNvPr id="21" name="Picture 20" descr="C:\Documents and Settings\Donnie\Local Settings\Temporary Internet Files\Content.IE5\7ZVCNS1P\MCj04316010000[1].png"/>
            <p:cNvPicPr>
              <a:picLocks noChangeAspect="1" noChangeArrowheads="1"/>
            </p:cNvPicPr>
            <p:nvPr/>
          </p:nvPicPr>
          <p:blipFill>
            <a:blip r:embed="rId4" cstate="print"/>
            <a:srcRect/>
            <a:stretch>
              <a:fillRect/>
            </a:stretch>
          </p:blipFill>
          <p:spPr bwMode="auto">
            <a:xfrm flipH="1">
              <a:off x="5638800" y="228600"/>
              <a:ext cx="2133600" cy="2133600"/>
            </a:xfrm>
            <a:prstGeom prst="rect">
              <a:avLst/>
            </a:prstGeom>
            <a:noFill/>
          </p:spPr>
        </p:pic>
        <p:pic>
          <p:nvPicPr>
            <p:cNvPr id="22" name="Picture 11" descr="C:\Documents and Settings\Donnie\Local Settings\Temporary Internet Files\Content.IE5\TNDCW2JQ\MCj04326250000[1].png"/>
            <p:cNvPicPr>
              <a:picLocks noChangeAspect="1" noChangeArrowheads="1"/>
            </p:cNvPicPr>
            <p:nvPr/>
          </p:nvPicPr>
          <p:blipFill>
            <a:blip r:embed="rId3" cstate="print"/>
            <a:srcRect/>
            <a:stretch>
              <a:fillRect/>
            </a:stretch>
          </p:blipFill>
          <p:spPr bwMode="auto">
            <a:xfrm>
              <a:off x="6705600" y="228600"/>
              <a:ext cx="2057400" cy="2057400"/>
            </a:xfrm>
            <a:prstGeom prst="rect">
              <a:avLst/>
            </a:prstGeom>
            <a:noFill/>
          </p:spPr>
        </p:pic>
        <p:sp>
          <p:nvSpPr>
            <p:cNvPr id="23" name="TextBox 22"/>
            <p:cNvSpPr txBox="1"/>
            <p:nvPr/>
          </p:nvSpPr>
          <p:spPr>
            <a:xfrm>
              <a:off x="1752600" y="605135"/>
              <a:ext cx="533400" cy="461665"/>
            </a:xfrm>
            <a:prstGeom prst="rect">
              <a:avLst/>
            </a:prstGeom>
            <a:noFill/>
          </p:spPr>
          <p:txBody>
            <a:bodyPr wrap="square" rtlCol="0">
              <a:spAutoFit/>
            </a:bodyPr>
            <a:lstStyle/>
            <a:p>
              <a:pPr algn="ctr"/>
              <a:r>
                <a:rPr lang="en-US" sz="2400" dirty="0"/>
                <a:t>1</a:t>
              </a:r>
            </a:p>
          </p:txBody>
        </p:sp>
        <p:sp>
          <p:nvSpPr>
            <p:cNvPr id="24" name="TextBox 23"/>
            <p:cNvSpPr txBox="1"/>
            <p:nvPr/>
          </p:nvSpPr>
          <p:spPr>
            <a:xfrm>
              <a:off x="2895600" y="533400"/>
              <a:ext cx="533400" cy="461665"/>
            </a:xfrm>
            <a:prstGeom prst="rect">
              <a:avLst/>
            </a:prstGeom>
            <a:noFill/>
          </p:spPr>
          <p:txBody>
            <a:bodyPr wrap="square" rtlCol="0">
              <a:spAutoFit/>
            </a:bodyPr>
            <a:lstStyle/>
            <a:p>
              <a:pPr algn="ctr"/>
              <a:r>
                <a:rPr lang="en-US" sz="2400" dirty="0"/>
                <a:t>2</a:t>
              </a:r>
            </a:p>
          </p:txBody>
        </p:sp>
        <p:sp>
          <p:nvSpPr>
            <p:cNvPr id="25" name="TextBox 24"/>
            <p:cNvSpPr txBox="1"/>
            <p:nvPr/>
          </p:nvSpPr>
          <p:spPr>
            <a:xfrm>
              <a:off x="3810000" y="762000"/>
              <a:ext cx="533400" cy="461665"/>
            </a:xfrm>
            <a:prstGeom prst="rect">
              <a:avLst/>
            </a:prstGeom>
            <a:noFill/>
          </p:spPr>
          <p:txBody>
            <a:bodyPr wrap="square" rtlCol="0">
              <a:spAutoFit/>
            </a:bodyPr>
            <a:lstStyle/>
            <a:p>
              <a:pPr algn="ctr"/>
              <a:r>
                <a:rPr lang="en-US" sz="2400" dirty="0"/>
                <a:t>3</a:t>
              </a:r>
            </a:p>
          </p:txBody>
        </p:sp>
        <p:sp>
          <p:nvSpPr>
            <p:cNvPr id="26" name="TextBox 25"/>
            <p:cNvSpPr txBox="1"/>
            <p:nvPr/>
          </p:nvSpPr>
          <p:spPr>
            <a:xfrm>
              <a:off x="4876800" y="685800"/>
              <a:ext cx="533400" cy="461665"/>
            </a:xfrm>
            <a:prstGeom prst="rect">
              <a:avLst/>
            </a:prstGeom>
            <a:noFill/>
          </p:spPr>
          <p:txBody>
            <a:bodyPr wrap="square" rtlCol="0">
              <a:spAutoFit/>
            </a:bodyPr>
            <a:lstStyle/>
            <a:p>
              <a:pPr algn="ctr"/>
              <a:r>
                <a:rPr lang="en-US" sz="2400" dirty="0"/>
                <a:t>4</a:t>
              </a:r>
            </a:p>
          </p:txBody>
        </p:sp>
        <p:sp>
          <p:nvSpPr>
            <p:cNvPr id="27" name="TextBox 26"/>
            <p:cNvSpPr txBox="1"/>
            <p:nvPr/>
          </p:nvSpPr>
          <p:spPr>
            <a:xfrm>
              <a:off x="5638800" y="533400"/>
              <a:ext cx="533400" cy="461665"/>
            </a:xfrm>
            <a:prstGeom prst="rect">
              <a:avLst/>
            </a:prstGeom>
            <a:noFill/>
          </p:spPr>
          <p:txBody>
            <a:bodyPr wrap="square" rtlCol="0">
              <a:spAutoFit/>
            </a:bodyPr>
            <a:lstStyle/>
            <a:p>
              <a:pPr algn="ctr"/>
              <a:r>
                <a:rPr lang="en-US" sz="2400" dirty="0"/>
                <a:t>5</a:t>
              </a:r>
            </a:p>
          </p:txBody>
        </p:sp>
        <p:sp>
          <p:nvSpPr>
            <p:cNvPr id="28" name="TextBox 27"/>
            <p:cNvSpPr txBox="1"/>
            <p:nvPr/>
          </p:nvSpPr>
          <p:spPr>
            <a:xfrm>
              <a:off x="6477000" y="609600"/>
              <a:ext cx="533400" cy="461665"/>
            </a:xfrm>
            <a:prstGeom prst="rect">
              <a:avLst/>
            </a:prstGeom>
            <a:noFill/>
          </p:spPr>
          <p:txBody>
            <a:bodyPr wrap="square" rtlCol="0">
              <a:spAutoFit/>
            </a:bodyPr>
            <a:lstStyle/>
            <a:p>
              <a:pPr algn="ctr"/>
              <a:r>
                <a:rPr lang="en-US" sz="2400" dirty="0"/>
                <a:t>6</a:t>
              </a:r>
            </a:p>
          </p:txBody>
        </p:sp>
        <p:sp>
          <p:nvSpPr>
            <p:cNvPr id="29" name="TextBox 28"/>
            <p:cNvSpPr txBox="1"/>
            <p:nvPr/>
          </p:nvSpPr>
          <p:spPr>
            <a:xfrm>
              <a:off x="7391400" y="685800"/>
              <a:ext cx="533400" cy="461665"/>
            </a:xfrm>
            <a:prstGeom prst="rect">
              <a:avLst/>
            </a:prstGeom>
            <a:noFill/>
          </p:spPr>
          <p:txBody>
            <a:bodyPr wrap="square" rtlCol="0">
              <a:spAutoFit/>
            </a:bodyPr>
            <a:lstStyle/>
            <a:p>
              <a:pPr algn="ctr"/>
              <a:r>
                <a:rPr lang="en-US" sz="2400" dirty="0"/>
                <a:t>7</a:t>
              </a:r>
            </a:p>
          </p:txBody>
        </p:sp>
      </p:grpSp>
      <p:sp>
        <p:nvSpPr>
          <p:cNvPr id="31" name="TextBox 30"/>
          <p:cNvSpPr txBox="1"/>
          <p:nvPr/>
        </p:nvSpPr>
        <p:spPr>
          <a:xfrm>
            <a:off x="1752600" y="2590800"/>
            <a:ext cx="6629400" cy="1631216"/>
          </a:xfrm>
          <a:prstGeom prst="rect">
            <a:avLst/>
          </a:prstGeom>
          <a:solidFill>
            <a:schemeClr val="bg1"/>
          </a:solidFill>
        </p:spPr>
        <p:txBody>
          <a:bodyPr wrap="square" rtlCol="0">
            <a:spAutoFit/>
          </a:bodyPr>
          <a:lstStyle/>
          <a:p>
            <a:pPr algn="ctr"/>
            <a:r>
              <a:rPr lang="en-US" sz="2800" b="1" u="sng" dirty="0">
                <a:latin typeface="Times New Roman" pitchFamily="18" charset="0"/>
                <a:cs typeface="Times New Roman" pitchFamily="18" charset="0"/>
              </a:rPr>
              <a:t>Acts 6:3</a:t>
            </a:r>
          </a:p>
          <a:p>
            <a:r>
              <a:rPr lang="en-US" sz="2400" dirty="0">
                <a:latin typeface="Times New Roman" pitchFamily="18" charset="0"/>
                <a:cs typeface="Times New Roman" pitchFamily="18" charset="0"/>
              </a:rPr>
              <a:t>Therefore, brethren, seek out from among you seven men of good reputation, full of the Holy Spirit and wisdom, whom we may appoint over this business; </a:t>
            </a:r>
          </a:p>
        </p:txBody>
      </p:sp>
      <p:sp>
        <p:nvSpPr>
          <p:cNvPr id="32" name="TextBox 31"/>
          <p:cNvSpPr txBox="1"/>
          <p:nvPr/>
        </p:nvSpPr>
        <p:spPr>
          <a:xfrm rot="16200000">
            <a:off x="-2113002" y="2629526"/>
            <a:ext cx="5791200" cy="1446550"/>
          </a:xfrm>
          <a:prstGeom prst="rect">
            <a:avLst/>
          </a:prstGeom>
          <a:noFill/>
        </p:spPr>
        <p:txBody>
          <a:bodyPr wrap="square" rtlCol="0">
            <a:spAutoFit/>
          </a:bodyPr>
          <a:lstStyle/>
          <a:p>
            <a:pPr marL="457200" lvl="0" indent="-457200" algn="ctr"/>
            <a:r>
              <a:rPr lang="en-US" sz="3200" b="1" u="sng" dirty="0">
                <a:solidFill>
                  <a:srgbClr val="FFFF99"/>
                </a:solidFill>
              </a:rPr>
              <a:t>Number was Determined by Need &amp; Leadership</a:t>
            </a:r>
          </a:p>
          <a:p>
            <a:endParaRPr lang="en-US" sz="2400" dirty="0"/>
          </a:p>
        </p:txBody>
      </p:sp>
      <p:sp>
        <p:nvSpPr>
          <p:cNvPr id="33" name="TextBox 32"/>
          <p:cNvSpPr txBox="1"/>
          <p:nvPr/>
        </p:nvSpPr>
        <p:spPr>
          <a:xfrm>
            <a:off x="1752600" y="4419600"/>
            <a:ext cx="7086600" cy="1815882"/>
          </a:xfrm>
          <a:prstGeom prst="rect">
            <a:avLst/>
          </a:prstGeom>
          <a:noFill/>
        </p:spPr>
        <p:txBody>
          <a:bodyPr wrap="square" rtlCol="0">
            <a:spAutoFit/>
          </a:bodyPr>
          <a:lstStyle/>
          <a:p>
            <a:pPr>
              <a:buFont typeface="Arial" pitchFamily="34" charset="0"/>
              <a:buChar char="•"/>
            </a:pPr>
            <a:r>
              <a:rPr lang="en-US" sz="2800" dirty="0"/>
              <a:t> </a:t>
            </a:r>
            <a:r>
              <a:rPr lang="en-US" sz="2800" b="1" u="sng" dirty="0"/>
              <a:t>Need: enough work for seven</a:t>
            </a:r>
          </a:p>
          <a:p>
            <a:pPr lvl="1">
              <a:buFont typeface="Arial" pitchFamily="34" charset="0"/>
              <a:buChar char="•"/>
            </a:pPr>
            <a:r>
              <a:rPr lang="en-US" sz="2800" dirty="0"/>
              <a:t> </a:t>
            </a:r>
            <a:r>
              <a:rPr lang="en-US" sz="2800" i="1" dirty="0"/>
              <a:t>Fewer men would not be enough</a:t>
            </a:r>
          </a:p>
          <a:p>
            <a:pPr lvl="1">
              <a:buFont typeface="Arial" pitchFamily="34" charset="0"/>
              <a:buChar char="•"/>
            </a:pPr>
            <a:r>
              <a:rPr lang="en-US" sz="2800" i="1" dirty="0"/>
              <a:t> More men would be too many</a:t>
            </a:r>
          </a:p>
          <a:p>
            <a:pPr>
              <a:buFont typeface="Arial" pitchFamily="34" charset="0"/>
              <a:buChar char="•"/>
            </a:pPr>
            <a:r>
              <a:rPr lang="en-US" sz="2800" dirty="0"/>
              <a:t> </a:t>
            </a:r>
            <a:r>
              <a:rPr lang="en-US" sz="2800" b="1" u="sng" dirty="0"/>
              <a:t>Leadership suggested the number needed</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20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33">
                                            <p:txEl>
                                              <p:pRg st="0" end="0"/>
                                            </p:txEl>
                                          </p:spTgt>
                                        </p:tgtEl>
                                        <p:attrNameLst>
                                          <p:attrName>style.visibility</p:attrName>
                                        </p:attrNameLst>
                                      </p:cBhvr>
                                      <p:to>
                                        <p:strVal val="visible"/>
                                      </p:to>
                                    </p:set>
                                    <p:anim calcmode="lin" valueType="num">
                                      <p:cBhvr>
                                        <p:cTn id="12"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33">
                                            <p:txEl>
                                              <p:pRg st="1" end="1"/>
                                            </p:txEl>
                                          </p:spTgt>
                                        </p:tgtEl>
                                        <p:attrNameLst>
                                          <p:attrName>style.visibility</p:attrName>
                                        </p:attrNameLst>
                                      </p:cBhvr>
                                      <p:to>
                                        <p:strVal val="visible"/>
                                      </p:to>
                                    </p:set>
                                    <p:anim calcmode="lin" valueType="num">
                                      <p:cBhvr>
                                        <p:cTn id="18" dur="500" fill="hold"/>
                                        <p:tgtEl>
                                          <p:spTgt spid="33">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3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7" presetClass="entr" presetSubtype="10" fill="hold" grpId="0" nodeType="clickEffect">
                                  <p:stCondLst>
                                    <p:cond delay="0"/>
                                  </p:stCondLst>
                                  <p:childTnLst>
                                    <p:set>
                                      <p:cBhvr>
                                        <p:cTn id="23" dur="1" fill="hold">
                                          <p:stCondLst>
                                            <p:cond delay="0"/>
                                          </p:stCondLst>
                                        </p:cTn>
                                        <p:tgtEl>
                                          <p:spTgt spid="33">
                                            <p:txEl>
                                              <p:pRg st="2" end="2"/>
                                            </p:txEl>
                                          </p:spTgt>
                                        </p:tgtEl>
                                        <p:attrNameLst>
                                          <p:attrName>style.visibility</p:attrName>
                                        </p:attrNameLst>
                                      </p:cBhvr>
                                      <p:to>
                                        <p:strVal val="visible"/>
                                      </p:to>
                                    </p:set>
                                    <p:anim calcmode="lin" valueType="num">
                                      <p:cBhvr>
                                        <p:cTn id="24" dur="500" fill="hold"/>
                                        <p:tgtEl>
                                          <p:spTgt spid="33">
                                            <p:txEl>
                                              <p:pRg st="2" end="2"/>
                                            </p:txEl>
                                          </p:spTgt>
                                        </p:tgtEl>
                                        <p:attrNameLst>
                                          <p:attrName>ppt_w</p:attrName>
                                        </p:attrNameLst>
                                      </p:cBhvr>
                                      <p:tavLst>
                                        <p:tav tm="0">
                                          <p:val>
                                            <p:fltVal val="0"/>
                                          </p:val>
                                        </p:tav>
                                        <p:tav tm="100000">
                                          <p:val>
                                            <p:strVal val="#ppt_w"/>
                                          </p:val>
                                        </p:tav>
                                      </p:tavLst>
                                    </p:anim>
                                    <p:anim calcmode="lin" valueType="num">
                                      <p:cBhvr>
                                        <p:cTn id="25" dur="500" fill="hold"/>
                                        <p:tgtEl>
                                          <p:spTgt spid="3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10" fill="hold" grpId="0" nodeType="clickEffect">
                                  <p:stCondLst>
                                    <p:cond delay="0"/>
                                  </p:stCondLst>
                                  <p:childTnLst>
                                    <p:set>
                                      <p:cBhvr>
                                        <p:cTn id="29" dur="1" fill="hold">
                                          <p:stCondLst>
                                            <p:cond delay="0"/>
                                          </p:stCondLst>
                                        </p:cTn>
                                        <p:tgtEl>
                                          <p:spTgt spid="33">
                                            <p:txEl>
                                              <p:pRg st="3" end="3"/>
                                            </p:txEl>
                                          </p:spTgt>
                                        </p:tgtEl>
                                        <p:attrNameLst>
                                          <p:attrName>style.visibility</p:attrName>
                                        </p:attrNameLst>
                                      </p:cBhvr>
                                      <p:to>
                                        <p:strVal val="visible"/>
                                      </p:to>
                                    </p:set>
                                    <p:anim calcmode="lin" valueType="num">
                                      <p:cBhvr>
                                        <p:cTn id="30" dur="500" fill="hold"/>
                                        <p:tgtEl>
                                          <p:spTgt spid="33">
                                            <p:txEl>
                                              <p:pRg st="3" end="3"/>
                                            </p:txEl>
                                          </p:spTgt>
                                        </p:tgtEl>
                                        <p:attrNameLst>
                                          <p:attrName>ppt_w</p:attrName>
                                        </p:attrNameLst>
                                      </p:cBhvr>
                                      <p:tavLst>
                                        <p:tav tm="0">
                                          <p:val>
                                            <p:fltVal val="0"/>
                                          </p:val>
                                        </p:tav>
                                        <p:tav tm="100000">
                                          <p:val>
                                            <p:strVal val="#ppt_w"/>
                                          </p:val>
                                        </p:tav>
                                      </p:tavLst>
                                    </p:anim>
                                    <p:anim calcmode="lin" valueType="num">
                                      <p:cBhvr>
                                        <p:cTn id="31" dur="500" fill="hold"/>
                                        <p:tgtEl>
                                          <p:spTgt spid="3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228600"/>
            <a:ext cx="7924800" cy="1754326"/>
          </a:xfrm>
          <a:prstGeom prst="rect">
            <a:avLst/>
          </a:prstGeom>
          <a:solidFill>
            <a:srgbClr val="FFFF00"/>
          </a:solid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Lessons From</a:t>
            </a:r>
          </a:p>
          <a:p>
            <a:pPr algn="ctr"/>
            <a:r>
              <a:rPr lang="en-US" sz="5400" b="1"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Acts 6:1-7</a:t>
            </a:r>
            <a:endParaRPr lang="en-US" sz="5400" b="1"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endParaRPr>
          </a:p>
        </p:txBody>
      </p:sp>
      <p:sp>
        <p:nvSpPr>
          <p:cNvPr id="3" name="TextBox 2"/>
          <p:cNvSpPr txBox="1"/>
          <p:nvPr/>
        </p:nvSpPr>
        <p:spPr>
          <a:xfrm>
            <a:off x="1600200" y="2590800"/>
            <a:ext cx="7162800" cy="2616101"/>
          </a:xfrm>
          <a:prstGeom prst="rect">
            <a:avLst/>
          </a:prstGeom>
          <a:noFill/>
        </p:spPr>
        <p:txBody>
          <a:bodyPr wrap="square" rtlCol="0">
            <a:spAutoFit/>
          </a:bodyPr>
          <a:lstStyle/>
          <a:p>
            <a:pPr marL="571500" indent="-571500">
              <a:buFont typeface="+mj-lt"/>
              <a:buAutoNum type="romanUcPeriod"/>
            </a:pPr>
            <a:r>
              <a:rPr lang="en-US" sz="3200" b="1" dirty="0">
                <a:latin typeface="Comic Sans MS" pitchFamily="66" charset="0"/>
              </a:rPr>
              <a:t>Church Can Do Its Own Work</a:t>
            </a:r>
          </a:p>
          <a:p>
            <a:pPr marL="571500" indent="-571500">
              <a:buFont typeface="+mj-lt"/>
              <a:buAutoNum type="romanUcPeriod"/>
            </a:pPr>
            <a:endParaRPr lang="en-US" sz="1200" b="1" dirty="0">
              <a:latin typeface="Comic Sans MS" pitchFamily="66" charset="0"/>
            </a:endParaRPr>
          </a:p>
          <a:p>
            <a:pPr marL="571500" indent="-571500">
              <a:buFont typeface="+mj-lt"/>
              <a:buAutoNum type="romanUcPeriod"/>
            </a:pPr>
            <a:r>
              <a:rPr lang="en-US" sz="3200" b="1" dirty="0">
                <a:latin typeface="Comic Sans MS" pitchFamily="66" charset="0"/>
              </a:rPr>
              <a:t> When People Are Neglected</a:t>
            </a:r>
          </a:p>
          <a:p>
            <a:pPr marL="571500" indent="-571500">
              <a:buFont typeface="+mj-lt"/>
              <a:buAutoNum type="romanUcPeriod"/>
            </a:pPr>
            <a:endParaRPr lang="en-US" sz="1200" b="1" dirty="0">
              <a:latin typeface="Comic Sans MS" pitchFamily="66" charset="0"/>
            </a:endParaRPr>
          </a:p>
          <a:p>
            <a:pPr marL="571500" indent="-571500">
              <a:buFont typeface="+mj-lt"/>
              <a:buAutoNum type="romanUcPeriod"/>
            </a:pPr>
            <a:r>
              <a:rPr lang="en-US" sz="3200" b="1" dirty="0">
                <a:latin typeface="Comic Sans MS" pitchFamily="66" charset="0"/>
              </a:rPr>
              <a:t> Selecting Men To Serve</a:t>
            </a:r>
          </a:p>
          <a:p>
            <a:pPr marL="571500" indent="-571500">
              <a:buFont typeface="+mj-lt"/>
              <a:buAutoNum type="romanUcPeriod"/>
            </a:pPr>
            <a:endParaRPr lang="en-US" sz="1200" b="1" dirty="0">
              <a:latin typeface="Comic Sans MS" pitchFamily="66" charset="0"/>
            </a:endParaRPr>
          </a:p>
          <a:p>
            <a:pPr marL="571500" indent="-571500">
              <a:buFont typeface="+mj-lt"/>
              <a:buAutoNum type="romanUcPeriod"/>
            </a:pPr>
            <a:r>
              <a:rPr lang="en-US" sz="3200" b="1" dirty="0">
                <a:latin typeface="Comic Sans MS" pitchFamily="66" charset="0"/>
              </a:rPr>
              <a:t> Emphasis on the Spiritual</a:t>
            </a:r>
          </a:p>
        </p:txBody>
      </p:sp>
    </p:spTree>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1342" y="381000"/>
            <a:ext cx="5945858" cy="584775"/>
          </a:xfrm>
          <a:prstGeom prst="rect">
            <a:avLst/>
          </a:prstGeom>
        </p:spPr>
        <p:txBody>
          <a:bodyPr wrap="none">
            <a:spAutoFit/>
          </a:bodyPr>
          <a:lstStyle/>
          <a:p>
            <a:pPr marL="571500" indent="-571500" algn="ctr">
              <a:buFont typeface="+mj-lt"/>
              <a:buAutoNum type="romanUcPeriod" startAt="4"/>
            </a:pPr>
            <a:r>
              <a:rPr lang="en-US" sz="3200" b="1" dirty="0">
                <a:solidFill>
                  <a:schemeClr val="bg1"/>
                </a:solidFill>
                <a:latin typeface="Comic Sans MS" pitchFamily="66" charset="0"/>
              </a:rPr>
              <a:t>Emphasis on the Spiritual</a:t>
            </a:r>
            <a:endParaRPr lang="en-US" dirty="0">
              <a:solidFill>
                <a:schemeClr val="bg1"/>
              </a:solidFill>
            </a:endParaRPr>
          </a:p>
        </p:txBody>
      </p:sp>
      <p:sp>
        <p:nvSpPr>
          <p:cNvPr id="3" name="TextBox 2"/>
          <p:cNvSpPr txBox="1"/>
          <p:nvPr/>
        </p:nvSpPr>
        <p:spPr>
          <a:xfrm>
            <a:off x="1371600" y="1524000"/>
            <a:ext cx="8229600" cy="4154984"/>
          </a:xfrm>
          <a:prstGeom prst="rect">
            <a:avLst/>
          </a:prstGeom>
          <a:noFill/>
        </p:spPr>
        <p:txBody>
          <a:bodyPr wrap="square" rtlCol="0">
            <a:spAutoFit/>
          </a:bodyPr>
          <a:lstStyle/>
          <a:p>
            <a:pPr marL="457200" indent="-457200">
              <a:buFont typeface="+mj-lt"/>
              <a:buAutoNum type="alphaUcPeriod"/>
            </a:pPr>
            <a:r>
              <a:rPr lang="en-US" sz="2400" b="1" u="sng" dirty="0">
                <a:solidFill>
                  <a:srgbClr val="FFFF99"/>
                </a:solidFill>
              </a:rPr>
              <a:t>Not Want to Neglect the Spiritual</a:t>
            </a:r>
            <a:r>
              <a:rPr lang="en-US" sz="2400" b="1" dirty="0">
                <a:solidFill>
                  <a:srgbClr val="FFFF99"/>
                </a:solidFill>
              </a:rPr>
              <a:t> (v. 2)</a:t>
            </a:r>
          </a:p>
          <a:p>
            <a:pPr marL="914400" lvl="1" indent="-457200">
              <a:buFont typeface="+mj-lt"/>
              <a:buAutoNum type="arabicPeriod"/>
            </a:pPr>
            <a:r>
              <a:rPr lang="en-US" sz="2400" dirty="0">
                <a:solidFill>
                  <a:srgbClr val="FFFF99"/>
                </a:solidFill>
              </a:rPr>
              <a:t>In the midst of a “crisis” of physical needs</a:t>
            </a:r>
          </a:p>
          <a:p>
            <a:pPr marL="914400" lvl="1" indent="-457200">
              <a:buFont typeface="+mj-lt"/>
              <a:buAutoNum type="arabicPeriod"/>
            </a:pPr>
            <a:r>
              <a:rPr lang="en-US" sz="2400" dirty="0">
                <a:solidFill>
                  <a:srgbClr val="FFFF99"/>
                </a:solidFill>
              </a:rPr>
              <a:t>In the midst of trying to fix a complaint</a:t>
            </a:r>
          </a:p>
          <a:p>
            <a:pPr marL="914400" lvl="1" indent="-457200">
              <a:buFont typeface="+mj-lt"/>
              <a:buAutoNum type="arabicPeriod"/>
            </a:pPr>
            <a:endParaRPr lang="en-US" sz="2400" b="1" dirty="0">
              <a:solidFill>
                <a:srgbClr val="FFFF99"/>
              </a:solidFill>
            </a:endParaRPr>
          </a:p>
          <a:p>
            <a:pPr marL="457200" indent="-457200">
              <a:buFont typeface="+mj-lt"/>
              <a:buAutoNum type="alphaUcPeriod"/>
            </a:pPr>
            <a:r>
              <a:rPr lang="en-US" sz="2400" b="1" u="sng" dirty="0">
                <a:solidFill>
                  <a:srgbClr val="FFFF99"/>
                </a:solidFill>
              </a:rPr>
              <a:t>Emphasis on Prayer</a:t>
            </a:r>
            <a:r>
              <a:rPr lang="en-US" sz="2400" b="1" dirty="0">
                <a:solidFill>
                  <a:srgbClr val="FFFF99"/>
                </a:solidFill>
              </a:rPr>
              <a:t> (vv. 4, 6)</a:t>
            </a:r>
          </a:p>
          <a:p>
            <a:pPr marL="914400" lvl="1" indent="-457200">
              <a:buFont typeface="+mj-lt"/>
              <a:buAutoNum type="arabicPeriod"/>
            </a:pPr>
            <a:r>
              <a:rPr lang="en-US" sz="2400" dirty="0">
                <a:solidFill>
                  <a:srgbClr val="FFFF99"/>
                </a:solidFill>
              </a:rPr>
              <a:t>Apostles would give themselves to prayer &amp; word</a:t>
            </a:r>
          </a:p>
          <a:p>
            <a:pPr marL="914400" lvl="1" indent="-457200">
              <a:buFont typeface="+mj-lt"/>
              <a:buAutoNum type="arabicPeriod"/>
            </a:pPr>
            <a:r>
              <a:rPr lang="en-US" sz="2400" dirty="0">
                <a:solidFill>
                  <a:srgbClr val="FFFF99"/>
                </a:solidFill>
              </a:rPr>
              <a:t>Prayed before appointed the seven </a:t>
            </a:r>
          </a:p>
          <a:p>
            <a:pPr marL="914400" lvl="1" indent="-457200">
              <a:buFont typeface="+mj-lt"/>
              <a:buAutoNum type="arabicPeriod"/>
            </a:pPr>
            <a:endParaRPr lang="en-US" sz="2400" dirty="0">
              <a:solidFill>
                <a:srgbClr val="FFFF99"/>
              </a:solidFill>
            </a:endParaRPr>
          </a:p>
          <a:p>
            <a:pPr marL="457200" indent="-457200">
              <a:buFont typeface="+mj-lt"/>
              <a:buAutoNum type="alphaUcPeriod"/>
            </a:pPr>
            <a:r>
              <a:rPr lang="en-US" sz="2400" b="1" u="sng" dirty="0">
                <a:solidFill>
                  <a:srgbClr val="FFFF99"/>
                </a:solidFill>
              </a:rPr>
              <a:t>Wanted Men Full of Faith </a:t>
            </a:r>
            <a:r>
              <a:rPr lang="en-US" sz="2400" dirty="0">
                <a:solidFill>
                  <a:srgbClr val="FFFF99"/>
                </a:solidFill>
              </a:rPr>
              <a:t>(v. 5)</a:t>
            </a:r>
          </a:p>
          <a:p>
            <a:pPr marL="914400" lvl="1" indent="-457200">
              <a:buFont typeface="+mj-lt"/>
              <a:buAutoNum type="arabicPeriod"/>
            </a:pPr>
            <a:r>
              <a:rPr lang="en-US" sz="2400" dirty="0">
                <a:solidFill>
                  <a:srgbClr val="FFFF99"/>
                </a:solidFill>
              </a:rPr>
              <a:t>One thing to have faith</a:t>
            </a:r>
          </a:p>
          <a:p>
            <a:pPr marL="914400" lvl="1" indent="-457200">
              <a:buFont typeface="+mj-lt"/>
              <a:buAutoNum type="arabicPeriod"/>
            </a:pPr>
            <a:r>
              <a:rPr lang="en-US" sz="2400" dirty="0">
                <a:solidFill>
                  <a:srgbClr val="FFFF99"/>
                </a:solidFill>
              </a:rPr>
              <a:t>Another thing  to be FULL of it!</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anim calcmode="lin" valueType="num">
                                      <p:cBhvr>
                                        <p:cTn id="40"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anim calcmode="lin" valueType="num">
                                      <p:cBhvr>
                                        <p:cTn id="4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2000"/>
                                        <p:tgtEl>
                                          <p:spTgt spid="3">
                                            <p:txEl>
                                              <p:pRg st="8" end="8"/>
                                            </p:txEl>
                                          </p:spTgt>
                                        </p:tgtEl>
                                      </p:cBhvr>
                                    </p:animEffect>
                                    <p:anim calcmode="lin" valueType="num">
                                      <p:cBhvr>
                                        <p:cTn id="56"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2000"/>
                                        <p:tgtEl>
                                          <p:spTgt spid="3">
                                            <p:txEl>
                                              <p:pRg st="9" end="9"/>
                                            </p:txEl>
                                          </p:spTgt>
                                        </p:tgtEl>
                                      </p:cBhvr>
                                    </p:animEffect>
                                    <p:anim calcmode="lin" valueType="num">
                                      <p:cBhvr>
                                        <p:cTn id="64"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8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66" dur="200" accel="100000" fill="hold">
                                          <p:stCondLst>
                                            <p:cond delay="18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3">
                                            <p:txEl>
                                              <p:pRg st="10" end="10"/>
                                            </p:txEl>
                                          </p:spTgt>
                                        </p:tgtEl>
                                        <p:attrNameLst>
                                          <p:attrName>style.visibility</p:attrName>
                                        </p:attrNameLst>
                                      </p:cBhvr>
                                      <p:to>
                                        <p:strVal val="visible"/>
                                      </p:to>
                                    </p:set>
                                    <p:animEffect transition="in" filter="fade">
                                      <p:cBhvr>
                                        <p:cTn id="71" dur="2000"/>
                                        <p:tgtEl>
                                          <p:spTgt spid="3">
                                            <p:txEl>
                                              <p:pRg st="10" end="10"/>
                                            </p:txEl>
                                          </p:spTgt>
                                        </p:tgtEl>
                                      </p:cBhvr>
                                    </p:animEffect>
                                    <p:anim calcmode="lin" valueType="num">
                                      <p:cBhvr>
                                        <p:cTn id="72"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3" dur="1800"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74" dur="200" accel="100000" fill="hold">
                                          <p:stCondLst>
                                            <p:cond delay="1800"/>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228600"/>
            <a:ext cx="7924800" cy="1754326"/>
          </a:xfrm>
          <a:prstGeom prst="rect">
            <a:avLst/>
          </a:prstGeom>
          <a:solidFill>
            <a:srgbClr val="FFFF00"/>
          </a:solid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Lessons From</a:t>
            </a:r>
          </a:p>
          <a:p>
            <a:pPr algn="ctr"/>
            <a:r>
              <a:rPr lang="en-US" sz="5400" b="1"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Acts 6:1-7</a:t>
            </a:r>
            <a:endParaRPr lang="en-US" sz="5400" b="1"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endParaRPr>
          </a:p>
        </p:txBody>
      </p:sp>
      <p:sp>
        <p:nvSpPr>
          <p:cNvPr id="3" name="TextBox 2"/>
          <p:cNvSpPr txBox="1"/>
          <p:nvPr/>
        </p:nvSpPr>
        <p:spPr>
          <a:xfrm>
            <a:off x="1600200" y="2590800"/>
            <a:ext cx="7162800" cy="2616101"/>
          </a:xfrm>
          <a:prstGeom prst="rect">
            <a:avLst/>
          </a:prstGeom>
          <a:noFill/>
        </p:spPr>
        <p:txBody>
          <a:bodyPr wrap="square" rtlCol="0">
            <a:spAutoFit/>
          </a:bodyPr>
          <a:lstStyle/>
          <a:p>
            <a:pPr marL="571500" indent="-571500">
              <a:buFont typeface="+mj-lt"/>
              <a:buAutoNum type="romanUcPeriod"/>
            </a:pPr>
            <a:r>
              <a:rPr lang="en-US" sz="3200" b="1" dirty="0">
                <a:latin typeface="Comic Sans MS" pitchFamily="66" charset="0"/>
              </a:rPr>
              <a:t>Church Can Do Its Own Work</a:t>
            </a:r>
          </a:p>
          <a:p>
            <a:pPr marL="571500" indent="-571500">
              <a:buFont typeface="+mj-lt"/>
              <a:buAutoNum type="romanUcPeriod"/>
            </a:pPr>
            <a:endParaRPr lang="en-US" sz="1200" b="1" dirty="0">
              <a:latin typeface="Comic Sans MS" pitchFamily="66" charset="0"/>
            </a:endParaRPr>
          </a:p>
          <a:p>
            <a:pPr marL="571500" indent="-571500">
              <a:buFont typeface="+mj-lt"/>
              <a:buAutoNum type="romanUcPeriod"/>
            </a:pPr>
            <a:r>
              <a:rPr lang="en-US" sz="3200" b="1" dirty="0">
                <a:latin typeface="Comic Sans MS" pitchFamily="66" charset="0"/>
              </a:rPr>
              <a:t> When People Are Neglected</a:t>
            </a:r>
          </a:p>
          <a:p>
            <a:pPr marL="571500" indent="-571500">
              <a:buFont typeface="+mj-lt"/>
              <a:buAutoNum type="romanUcPeriod"/>
            </a:pPr>
            <a:endParaRPr lang="en-US" sz="1200" b="1" dirty="0">
              <a:latin typeface="Comic Sans MS" pitchFamily="66" charset="0"/>
            </a:endParaRPr>
          </a:p>
          <a:p>
            <a:pPr marL="571500" indent="-571500">
              <a:buFont typeface="+mj-lt"/>
              <a:buAutoNum type="romanUcPeriod"/>
            </a:pPr>
            <a:r>
              <a:rPr lang="en-US" sz="3200" b="1" dirty="0">
                <a:latin typeface="Comic Sans MS" pitchFamily="66" charset="0"/>
              </a:rPr>
              <a:t> Selecting Men To Serve</a:t>
            </a:r>
          </a:p>
          <a:p>
            <a:pPr marL="571500" indent="-571500">
              <a:buFont typeface="+mj-lt"/>
              <a:buAutoNum type="romanUcPeriod"/>
            </a:pPr>
            <a:endParaRPr lang="en-US" sz="1200" b="1" dirty="0">
              <a:latin typeface="Comic Sans MS" pitchFamily="66" charset="0"/>
            </a:endParaRPr>
          </a:p>
          <a:p>
            <a:pPr marL="571500" indent="-571500">
              <a:buFont typeface="+mj-lt"/>
              <a:buAutoNum type="romanUcPeriod"/>
            </a:pPr>
            <a:r>
              <a:rPr lang="en-US" sz="3200" b="1" dirty="0">
                <a:latin typeface="Comic Sans MS" pitchFamily="66" charset="0"/>
              </a:rPr>
              <a:t> Emphasis on the Spiritual</a:t>
            </a:r>
          </a:p>
        </p:txBody>
      </p:sp>
    </p:spTree>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62200" y="2133600"/>
            <a:ext cx="5091457" cy="1754326"/>
          </a:xfrm>
          <a:prstGeom prst="rect">
            <a:avLst/>
          </a:prstGeom>
          <a:noFill/>
        </p:spPr>
        <p:txBody>
          <a:bodyPr wrap="none" lIns="91440" tIns="45720" rIns="91440" bIns="45720">
            <a:spAutoFit/>
          </a:bodyPr>
          <a:lstStyle/>
          <a:p>
            <a:pPr algn="ctr"/>
            <a:r>
              <a:rPr lang="en-US" sz="5400" b="1" i="1" spc="0"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Deacon Selection</a:t>
            </a:r>
          </a:p>
          <a:p>
            <a:pPr algn="ctr"/>
            <a:r>
              <a:rPr lang="en-US" sz="5400" b="1" i="1" spc="0"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Process</a:t>
            </a:r>
          </a:p>
        </p:txBody>
      </p:sp>
    </p:spTree>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81200" y="0"/>
            <a:ext cx="6349136" cy="8088759"/>
          </a:xfrm>
          <a:prstGeom prst="rect">
            <a:avLst/>
          </a:prstGeom>
        </p:spPr>
      </p:pic>
    </p:spTree>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15937" t="16667" r="66563" b="10417"/>
          <a:stretch>
            <a:fillRect/>
          </a:stretch>
        </p:blipFill>
        <p:spPr bwMode="auto">
          <a:xfrm>
            <a:off x="1905000" y="0"/>
            <a:ext cx="5486400" cy="6858000"/>
          </a:xfrm>
          <a:prstGeom prst="rect">
            <a:avLst/>
          </a:prstGeom>
          <a:noFill/>
          <a:ln w="9525">
            <a:solidFill>
              <a:schemeClr val="tx1"/>
            </a:solidFill>
            <a:miter lim="800000"/>
            <a:headEnd/>
            <a:tailEnd/>
          </a:ln>
        </p:spPr>
      </p:pic>
      <p:sp>
        <p:nvSpPr>
          <p:cNvPr id="2" name="Oval 1"/>
          <p:cNvSpPr/>
          <p:nvPr/>
        </p:nvSpPr>
        <p:spPr>
          <a:xfrm>
            <a:off x="2295846" y="3886200"/>
            <a:ext cx="1971354" cy="100968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371855" y="1752600"/>
            <a:ext cx="552689"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
        <p:nvSpPr>
          <p:cNvPr id="12" name="TextBox 11"/>
          <p:cNvSpPr txBox="1"/>
          <p:nvPr/>
        </p:nvSpPr>
        <p:spPr>
          <a:xfrm>
            <a:off x="5562600" y="1752600"/>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
        <p:nvSpPr>
          <p:cNvPr id="13" name="TextBox 12"/>
          <p:cNvSpPr txBox="1"/>
          <p:nvPr/>
        </p:nvSpPr>
        <p:spPr>
          <a:xfrm>
            <a:off x="4495800" y="1905000"/>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
        <p:nvSpPr>
          <p:cNvPr id="14" name="TextBox 13"/>
          <p:cNvSpPr txBox="1"/>
          <p:nvPr/>
        </p:nvSpPr>
        <p:spPr>
          <a:xfrm>
            <a:off x="5638800" y="1905000"/>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
        <p:nvSpPr>
          <p:cNvPr id="15" name="TextBox 14"/>
          <p:cNvSpPr txBox="1"/>
          <p:nvPr/>
        </p:nvSpPr>
        <p:spPr>
          <a:xfrm>
            <a:off x="4457700" y="2168008"/>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
        <p:nvSpPr>
          <p:cNvPr id="16" name="TextBox 15"/>
          <p:cNvSpPr txBox="1"/>
          <p:nvPr/>
        </p:nvSpPr>
        <p:spPr>
          <a:xfrm>
            <a:off x="5638800" y="2126216"/>
            <a:ext cx="914400" cy="666786"/>
          </a:xfrm>
          <a:prstGeom prst="rect">
            <a:avLst/>
          </a:prstGeom>
          <a:noFill/>
        </p:spPr>
        <p:txBody>
          <a:bodyPr wrap="square" rtlCol="0">
            <a:spAutoFit/>
          </a:bodyPr>
          <a:lstStyle/>
          <a:p>
            <a:pPr marL="380990" indent="-380990">
              <a:buFont typeface="Wingdings" panose="05000000000000000000" pitchFamily="2" charset="2"/>
              <a:buChar char="ü"/>
            </a:pPr>
            <a:r>
              <a:rPr lang="en-US" sz="3733" dirty="0">
                <a:latin typeface="Arial" panose="020B0604020202020204" pitchFamily="34" charset="0"/>
                <a:cs typeface="Arial" panose="020B0604020202020204" pitchFamily="34" charset="0"/>
              </a:rPr>
              <a:t> </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down)">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2" grpId="0"/>
      <p:bldP spid="13" grpId="0"/>
      <p:bldP spid="14" grpId="0"/>
      <p:bldP spid="15" grpId="0"/>
      <p:bldP spid="1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04950" y="1781175"/>
            <a:ext cx="6134100" cy="3295650"/>
          </a:xfrm>
          <a:prstGeom prst="rect">
            <a:avLst/>
          </a:prstGeom>
        </p:spPr>
      </p:pic>
    </p:spTree>
    <p:extLst>
      <p:ext uri="{BB962C8B-B14F-4D97-AF65-F5344CB8AC3E}">
        <p14:creationId xmlns:p14="http://schemas.microsoft.com/office/powerpoint/2010/main" val="2795101017"/>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15937" t="16667" r="66563" b="10417"/>
          <a:stretch>
            <a:fillRect/>
          </a:stretch>
        </p:blipFill>
        <p:spPr bwMode="auto">
          <a:xfrm>
            <a:off x="1905000" y="0"/>
            <a:ext cx="5486400" cy="6858000"/>
          </a:xfrm>
          <a:prstGeom prst="rect">
            <a:avLst/>
          </a:prstGeom>
          <a:noFill/>
          <a:ln w="9525">
            <a:solidFill>
              <a:schemeClr val="tx1"/>
            </a:solidFill>
            <a:miter lim="800000"/>
            <a:headEnd/>
            <a:tailEnd/>
          </a:ln>
        </p:spPr>
      </p:pic>
      <p:sp>
        <p:nvSpPr>
          <p:cNvPr id="3" name="Oval 2"/>
          <p:cNvSpPr/>
          <p:nvPr/>
        </p:nvSpPr>
        <p:spPr>
          <a:xfrm>
            <a:off x="0" y="533400"/>
            <a:ext cx="2895600" cy="1371600"/>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Same process</a:t>
            </a:r>
          </a:p>
          <a:p>
            <a:pPr algn="ctr"/>
            <a:r>
              <a:rPr lang="en-US" sz="2000" b="1" dirty="0">
                <a:solidFill>
                  <a:schemeClr val="bg1"/>
                </a:solidFill>
              </a:rPr>
              <a:t>used in 1996, 2003, 2004, 2009</a:t>
            </a:r>
          </a:p>
        </p:txBody>
      </p:sp>
      <p:sp>
        <p:nvSpPr>
          <p:cNvPr id="4" name="Oval 3"/>
          <p:cNvSpPr/>
          <p:nvPr/>
        </p:nvSpPr>
        <p:spPr>
          <a:xfrm>
            <a:off x="0" y="1752600"/>
            <a:ext cx="2819400" cy="1371600"/>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Talk to man (men) before</a:t>
            </a:r>
          </a:p>
          <a:p>
            <a:pPr algn="ctr"/>
            <a:r>
              <a:rPr lang="en-US" sz="2000" b="1" dirty="0">
                <a:solidFill>
                  <a:schemeClr val="bg1"/>
                </a:solidFill>
              </a:rPr>
              <a:t>suggesting him</a:t>
            </a:r>
          </a:p>
        </p:txBody>
      </p:sp>
      <p:sp>
        <p:nvSpPr>
          <p:cNvPr id="5" name="Oval 4"/>
          <p:cNvSpPr/>
          <p:nvPr/>
        </p:nvSpPr>
        <p:spPr>
          <a:xfrm>
            <a:off x="0" y="3048000"/>
            <a:ext cx="2819400" cy="1371600"/>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Carefully consider: (1) Your understanding</a:t>
            </a:r>
          </a:p>
        </p:txBody>
      </p:sp>
      <p:sp>
        <p:nvSpPr>
          <p:cNvPr id="6" name="Oval 5"/>
          <p:cNvSpPr/>
          <p:nvPr/>
        </p:nvSpPr>
        <p:spPr>
          <a:xfrm>
            <a:off x="0" y="4191000"/>
            <a:ext cx="2819400" cy="1371600"/>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Carefully consider: (2) If the man meets those</a:t>
            </a:r>
          </a:p>
        </p:txBody>
      </p:sp>
      <p:sp>
        <p:nvSpPr>
          <p:cNvPr id="8" name="Oval 7"/>
          <p:cNvSpPr/>
          <p:nvPr/>
        </p:nvSpPr>
        <p:spPr>
          <a:xfrm>
            <a:off x="6324600" y="381000"/>
            <a:ext cx="2819400" cy="1371600"/>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Sign the form</a:t>
            </a:r>
          </a:p>
          <a:p>
            <a:pPr algn="ctr"/>
            <a:r>
              <a:rPr lang="en-US" sz="2000" b="1" dirty="0">
                <a:solidFill>
                  <a:schemeClr val="bg1"/>
                </a:solidFill>
              </a:rPr>
              <a:t>(no anonymous)</a:t>
            </a:r>
          </a:p>
        </p:txBody>
      </p:sp>
      <p:sp>
        <p:nvSpPr>
          <p:cNvPr id="9" name="Oval 8"/>
          <p:cNvSpPr/>
          <p:nvPr/>
        </p:nvSpPr>
        <p:spPr>
          <a:xfrm>
            <a:off x="6324600" y="1600200"/>
            <a:ext cx="2819400" cy="1371600"/>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Turn in to elders</a:t>
            </a:r>
          </a:p>
          <a:p>
            <a:pPr algn="ctr"/>
            <a:r>
              <a:rPr lang="en-US" sz="2000" b="1" dirty="0">
                <a:solidFill>
                  <a:schemeClr val="bg1"/>
                </a:solidFill>
              </a:rPr>
              <a:t>By</a:t>
            </a:r>
          </a:p>
          <a:p>
            <a:pPr algn="ctr"/>
            <a:r>
              <a:rPr lang="en-US" sz="2000" b="1" dirty="0">
                <a:solidFill>
                  <a:schemeClr val="bg1"/>
                </a:solidFill>
              </a:rPr>
              <a:t>Sept. 18</a:t>
            </a:r>
          </a:p>
        </p:txBody>
      </p:sp>
    </p:spTree>
    <p:extLst>
      <p:ext uri="{BB962C8B-B14F-4D97-AF65-F5344CB8AC3E}">
        <p14:creationId xmlns:p14="http://schemas.microsoft.com/office/powerpoint/2010/main" val="164893691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2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16250" t="15625" r="66875" b="10417"/>
          <a:stretch>
            <a:fillRect/>
          </a:stretch>
        </p:blipFill>
        <p:spPr bwMode="auto">
          <a:xfrm>
            <a:off x="2286000" y="0"/>
            <a:ext cx="5215943" cy="6858000"/>
          </a:xfrm>
          <a:prstGeom prst="rect">
            <a:avLst/>
          </a:prstGeom>
          <a:noFill/>
          <a:ln w="9525">
            <a:solidFill>
              <a:schemeClr val="tx1"/>
            </a:solidFill>
            <a:miter lim="800000"/>
            <a:headEnd/>
            <a:tailEnd/>
          </a:ln>
        </p:spPr>
      </p:pic>
    </p:spTree>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slow">
    <p:wipe/>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NOTEBOOK">
  <a:themeElements>
    <a:clrScheme name="NOTEBOOK 1">
      <a:dk1>
        <a:srgbClr val="402000"/>
      </a:dk1>
      <a:lt1>
        <a:srgbClr val="FBFAE2"/>
      </a:lt1>
      <a:dk2>
        <a:srgbClr val="996633"/>
      </a:dk2>
      <a:lt2>
        <a:srgbClr val="A08366"/>
      </a:lt2>
      <a:accent1>
        <a:srgbClr val="CE9964"/>
      </a:accent1>
      <a:accent2>
        <a:srgbClr val="CD3333"/>
      </a:accent2>
      <a:accent3>
        <a:srgbClr val="FDFCEE"/>
      </a:accent3>
      <a:accent4>
        <a:srgbClr val="351A00"/>
      </a:accent4>
      <a:accent5>
        <a:srgbClr val="E3CAB8"/>
      </a:accent5>
      <a:accent6>
        <a:srgbClr val="BA2D2D"/>
      </a:accent6>
      <a:hlink>
        <a:srgbClr val="9A7F32"/>
      </a:hlink>
      <a:folHlink>
        <a:srgbClr val="ECA07A"/>
      </a:folHlink>
    </a:clrScheme>
    <a:fontScheme name="NOTEBOO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NOTEBOOK 1">
        <a:dk1>
          <a:srgbClr val="402000"/>
        </a:dk1>
        <a:lt1>
          <a:srgbClr val="FBFAE2"/>
        </a:lt1>
        <a:dk2>
          <a:srgbClr val="996633"/>
        </a:dk2>
        <a:lt2>
          <a:srgbClr val="A08366"/>
        </a:lt2>
        <a:accent1>
          <a:srgbClr val="CE9964"/>
        </a:accent1>
        <a:accent2>
          <a:srgbClr val="CD3333"/>
        </a:accent2>
        <a:accent3>
          <a:srgbClr val="FDFCEE"/>
        </a:accent3>
        <a:accent4>
          <a:srgbClr val="351A00"/>
        </a:accent4>
        <a:accent5>
          <a:srgbClr val="E3CAB8"/>
        </a:accent5>
        <a:accent6>
          <a:srgbClr val="BA2D2D"/>
        </a:accent6>
        <a:hlink>
          <a:srgbClr val="9A7F32"/>
        </a:hlink>
        <a:folHlink>
          <a:srgbClr val="ECA07A"/>
        </a:folHlink>
      </a:clrScheme>
      <a:clrMap bg1="lt1" tx1="dk1" bg2="lt2" tx2="dk2" accent1="accent1" accent2="accent2" accent3="accent3" accent4="accent4" accent5="accent5" accent6="accent6" hlink="hlink" folHlink="folHlink"/>
    </a:extraClrScheme>
    <a:extraClrScheme>
      <a:clrScheme name="NOTEBOOK 2">
        <a:dk1>
          <a:srgbClr val="402000"/>
        </a:dk1>
        <a:lt1>
          <a:srgbClr val="FFFFFF"/>
        </a:lt1>
        <a:dk2>
          <a:srgbClr val="996633"/>
        </a:dk2>
        <a:lt2>
          <a:srgbClr val="A08366"/>
        </a:lt2>
        <a:accent1>
          <a:srgbClr val="CE9964"/>
        </a:accent1>
        <a:accent2>
          <a:srgbClr val="CD3333"/>
        </a:accent2>
        <a:accent3>
          <a:srgbClr val="FFFFFF"/>
        </a:accent3>
        <a:accent4>
          <a:srgbClr val="351A00"/>
        </a:accent4>
        <a:accent5>
          <a:srgbClr val="E3CAB8"/>
        </a:accent5>
        <a:accent6>
          <a:srgbClr val="BA2D2D"/>
        </a:accent6>
        <a:hlink>
          <a:srgbClr val="9A7F32"/>
        </a:hlink>
        <a:folHlink>
          <a:srgbClr val="ECA07A"/>
        </a:folHlink>
      </a:clrScheme>
      <a:clrMap bg1="lt1" tx1="dk1" bg2="lt2" tx2="dk2" accent1="accent1" accent2="accent2" accent3="accent3" accent4="accent4" accent5="accent5" accent6="accent6" hlink="hlink" folHlink="folHlink"/>
    </a:extraClrScheme>
    <a:extraClrScheme>
      <a:clrScheme name="NOTEBOOK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OTEBOOK 4">
        <a:dk1>
          <a:srgbClr val="1C1C1C"/>
        </a:dk1>
        <a:lt1>
          <a:srgbClr val="FFFFFF"/>
        </a:lt1>
        <a:dk2>
          <a:srgbClr val="000066"/>
        </a:dk2>
        <a:lt2>
          <a:srgbClr val="666699"/>
        </a:lt2>
        <a:accent1>
          <a:srgbClr val="FF5050"/>
        </a:accent1>
        <a:accent2>
          <a:srgbClr val="009999"/>
        </a:accent2>
        <a:accent3>
          <a:srgbClr val="FFFFFF"/>
        </a:accent3>
        <a:accent4>
          <a:srgbClr val="161616"/>
        </a:accent4>
        <a:accent5>
          <a:srgbClr val="FFB3B3"/>
        </a:accent5>
        <a:accent6>
          <a:srgbClr val="008A8A"/>
        </a:accent6>
        <a:hlink>
          <a:srgbClr val="3366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NOTEBOOK">
  <a:themeElements>
    <a:clrScheme name="NOTEBOOK 1">
      <a:dk1>
        <a:srgbClr val="402000"/>
      </a:dk1>
      <a:lt1>
        <a:srgbClr val="FBFAE2"/>
      </a:lt1>
      <a:dk2>
        <a:srgbClr val="996633"/>
      </a:dk2>
      <a:lt2>
        <a:srgbClr val="A08366"/>
      </a:lt2>
      <a:accent1>
        <a:srgbClr val="CE9964"/>
      </a:accent1>
      <a:accent2>
        <a:srgbClr val="CD3333"/>
      </a:accent2>
      <a:accent3>
        <a:srgbClr val="FDFCEE"/>
      </a:accent3>
      <a:accent4>
        <a:srgbClr val="351A00"/>
      </a:accent4>
      <a:accent5>
        <a:srgbClr val="E3CAB8"/>
      </a:accent5>
      <a:accent6>
        <a:srgbClr val="BA2D2D"/>
      </a:accent6>
      <a:hlink>
        <a:srgbClr val="9A7F32"/>
      </a:hlink>
      <a:folHlink>
        <a:srgbClr val="ECA07A"/>
      </a:folHlink>
    </a:clrScheme>
    <a:fontScheme name="NOTEBOO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NOTEBOOK 1">
        <a:dk1>
          <a:srgbClr val="402000"/>
        </a:dk1>
        <a:lt1>
          <a:srgbClr val="FBFAE2"/>
        </a:lt1>
        <a:dk2>
          <a:srgbClr val="996633"/>
        </a:dk2>
        <a:lt2>
          <a:srgbClr val="A08366"/>
        </a:lt2>
        <a:accent1>
          <a:srgbClr val="CE9964"/>
        </a:accent1>
        <a:accent2>
          <a:srgbClr val="CD3333"/>
        </a:accent2>
        <a:accent3>
          <a:srgbClr val="FDFCEE"/>
        </a:accent3>
        <a:accent4>
          <a:srgbClr val="351A00"/>
        </a:accent4>
        <a:accent5>
          <a:srgbClr val="E3CAB8"/>
        </a:accent5>
        <a:accent6>
          <a:srgbClr val="BA2D2D"/>
        </a:accent6>
        <a:hlink>
          <a:srgbClr val="9A7F32"/>
        </a:hlink>
        <a:folHlink>
          <a:srgbClr val="ECA07A"/>
        </a:folHlink>
      </a:clrScheme>
      <a:clrMap bg1="lt1" tx1="dk1" bg2="lt2" tx2="dk2" accent1="accent1" accent2="accent2" accent3="accent3" accent4="accent4" accent5="accent5" accent6="accent6" hlink="hlink" folHlink="folHlink"/>
    </a:extraClrScheme>
    <a:extraClrScheme>
      <a:clrScheme name="NOTEBOOK 2">
        <a:dk1>
          <a:srgbClr val="402000"/>
        </a:dk1>
        <a:lt1>
          <a:srgbClr val="FFFFFF"/>
        </a:lt1>
        <a:dk2>
          <a:srgbClr val="996633"/>
        </a:dk2>
        <a:lt2>
          <a:srgbClr val="A08366"/>
        </a:lt2>
        <a:accent1>
          <a:srgbClr val="CE9964"/>
        </a:accent1>
        <a:accent2>
          <a:srgbClr val="CD3333"/>
        </a:accent2>
        <a:accent3>
          <a:srgbClr val="FFFFFF"/>
        </a:accent3>
        <a:accent4>
          <a:srgbClr val="351A00"/>
        </a:accent4>
        <a:accent5>
          <a:srgbClr val="E3CAB8"/>
        </a:accent5>
        <a:accent6>
          <a:srgbClr val="BA2D2D"/>
        </a:accent6>
        <a:hlink>
          <a:srgbClr val="9A7F32"/>
        </a:hlink>
        <a:folHlink>
          <a:srgbClr val="ECA07A"/>
        </a:folHlink>
      </a:clrScheme>
      <a:clrMap bg1="lt1" tx1="dk1" bg2="lt2" tx2="dk2" accent1="accent1" accent2="accent2" accent3="accent3" accent4="accent4" accent5="accent5" accent6="accent6" hlink="hlink" folHlink="folHlink"/>
    </a:extraClrScheme>
    <a:extraClrScheme>
      <a:clrScheme name="NOTEBOOK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OTEBOOK 4">
        <a:dk1>
          <a:srgbClr val="1C1C1C"/>
        </a:dk1>
        <a:lt1>
          <a:srgbClr val="FFFFFF"/>
        </a:lt1>
        <a:dk2>
          <a:srgbClr val="000066"/>
        </a:dk2>
        <a:lt2>
          <a:srgbClr val="666699"/>
        </a:lt2>
        <a:accent1>
          <a:srgbClr val="FF5050"/>
        </a:accent1>
        <a:accent2>
          <a:srgbClr val="009999"/>
        </a:accent2>
        <a:accent3>
          <a:srgbClr val="FFFFFF"/>
        </a:accent3>
        <a:accent4>
          <a:srgbClr val="161616"/>
        </a:accent4>
        <a:accent5>
          <a:srgbClr val="FFB3B3"/>
        </a:accent5>
        <a:accent6>
          <a:srgbClr val="008A8A"/>
        </a:accent6>
        <a:hlink>
          <a:srgbClr val="3366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NOTEBOOK">
  <a:themeElements>
    <a:clrScheme name="NOTEBOOK 1">
      <a:dk1>
        <a:srgbClr val="402000"/>
      </a:dk1>
      <a:lt1>
        <a:srgbClr val="FBFAE2"/>
      </a:lt1>
      <a:dk2>
        <a:srgbClr val="996633"/>
      </a:dk2>
      <a:lt2>
        <a:srgbClr val="A08366"/>
      </a:lt2>
      <a:accent1>
        <a:srgbClr val="CE9964"/>
      </a:accent1>
      <a:accent2>
        <a:srgbClr val="CD3333"/>
      </a:accent2>
      <a:accent3>
        <a:srgbClr val="FDFCEE"/>
      </a:accent3>
      <a:accent4>
        <a:srgbClr val="351A00"/>
      </a:accent4>
      <a:accent5>
        <a:srgbClr val="E3CAB8"/>
      </a:accent5>
      <a:accent6>
        <a:srgbClr val="BA2D2D"/>
      </a:accent6>
      <a:hlink>
        <a:srgbClr val="9A7F32"/>
      </a:hlink>
      <a:folHlink>
        <a:srgbClr val="ECA07A"/>
      </a:folHlink>
    </a:clrScheme>
    <a:fontScheme name="NOTEBOO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OTEBOOK 1">
        <a:dk1>
          <a:srgbClr val="402000"/>
        </a:dk1>
        <a:lt1>
          <a:srgbClr val="FBFAE2"/>
        </a:lt1>
        <a:dk2>
          <a:srgbClr val="996633"/>
        </a:dk2>
        <a:lt2>
          <a:srgbClr val="A08366"/>
        </a:lt2>
        <a:accent1>
          <a:srgbClr val="CE9964"/>
        </a:accent1>
        <a:accent2>
          <a:srgbClr val="CD3333"/>
        </a:accent2>
        <a:accent3>
          <a:srgbClr val="FDFCEE"/>
        </a:accent3>
        <a:accent4>
          <a:srgbClr val="351A00"/>
        </a:accent4>
        <a:accent5>
          <a:srgbClr val="E3CAB8"/>
        </a:accent5>
        <a:accent6>
          <a:srgbClr val="BA2D2D"/>
        </a:accent6>
        <a:hlink>
          <a:srgbClr val="9A7F32"/>
        </a:hlink>
        <a:folHlink>
          <a:srgbClr val="ECA07A"/>
        </a:folHlink>
      </a:clrScheme>
      <a:clrMap bg1="lt1" tx1="dk1" bg2="lt2" tx2="dk2" accent1="accent1" accent2="accent2" accent3="accent3" accent4="accent4" accent5="accent5" accent6="accent6" hlink="hlink" folHlink="folHlink"/>
    </a:extraClrScheme>
    <a:extraClrScheme>
      <a:clrScheme name="NOTEBOOK 2">
        <a:dk1>
          <a:srgbClr val="402000"/>
        </a:dk1>
        <a:lt1>
          <a:srgbClr val="FFFFFF"/>
        </a:lt1>
        <a:dk2>
          <a:srgbClr val="996633"/>
        </a:dk2>
        <a:lt2>
          <a:srgbClr val="A08366"/>
        </a:lt2>
        <a:accent1>
          <a:srgbClr val="CE9964"/>
        </a:accent1>
        <a:accent2>
          <a:srgbClr val="CD3333"/>
        </a:accent2>
        <a:accent3>
          <a:srgbClr val="FFFFFF"/>
        </a:accent3>
        <a:accent4>
          <a:srgbClr val="351A00"/>
        </a:accent4>
        <a:accent5>
          <a:srgbClr val="E3CAB8"/>
        </a:accent5>
        <a:accent6>
          <a:srgbClr val="BA2D2D"/>
        </a:accent6>
        <a:hlink>
          <a:srgbClr val="9A7F32"/>
        </a:hlink>
        <a:folHlink>
          <a:srgbClr val="ECA07A"/>
        </a:folHlink>
      </a:clrScheme>
      <a:clrMap bg1="lt1" tx1="dk1" bg2="lt2" tx2="dk2" accent1="accent1" accent2="accent2" accent3="accent3" accent4="accent4" accent5="accent5" accent6="accent6" hlink="hlink" folHlink="folHlink"/>
    </a:extraClrScheme>
    <a:extraClrScheme>
      <a:clrScheme name="NOTEBOOK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OTEBOOK 4">
        <a:dk1>
          <a:srgbClr val="1C1C1C"/>
        </a:dk1>
        <a:lt1>
          <a:srgbClr val="FFFFFF"/>
        </a:lt1>
        <a:dk2>
          <a:srgbClr val="000066"/>
        </a:dk2>
        <a:lt2>
          <a:srgbClr val="666699"/>
        </a:lt2>
        <a:accent1>
          <a:srgbClr val="FF5050"/>
        </a:accent1>
        <a:accent2>
          <a:srgbClr val="009999"/>
        </a:accent2>
        <a:accent3>
          <a:srgbClr val="FFFFFF"/>
        </a:accent3>
        <a:accent4>
          <a:srgbClr val="161616"/>
        </a:accent4>
        <a:accent5>
          <a:srgbClr val="FFB3B3"/>
        </a:accent5>
        <a:accent6>
          <a:srgbClr val="008A8A"/>
        </a:accent6>
        <a:hlink>
          <a:srgbClr val="3366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Textured">
  <a:themeElements>
    <a:clrScheme name="1_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1_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1_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1_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1_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1_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1_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1_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1_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1051</TotalTime>
  <Words>2109</Words>
  <Application>Microsoft Office PowerPoint</Application>
  <PresentationFormat>On-screen Show (4:3)</PresentationFormat>
  <Paragraphs>366</Paragraphs>
  <Slides>41</Slides>
  <Notes>4</Notes>
  <HiddenSlides>0</HiddenSlides>
  <MMClips>0</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41</vt:i4>
      </vt:variant>
    </vt:vector>
  </HeadingPairs>
  <TitlesOfParts>
    <vt:vector size="58" baseType="lpstr">
      <vt:lpstr>Arial</vt:lpstr>
      <vt:lpstr>Comic Sans MS</vt:lpstr>
      <vt:lpstr>Arial Rounded MT Bold</vt:lpstr>
      <vt:lpstr>Californian FB</vt:lpstr>
      <vt:lpstr>Monotype Sorts</vt:lpstr>
      <vt:lpstr>Wingdings</vt:lpstr>
      <vt:lpstr>Tahoma</vt:lpstr>
      <vt:lpstr>Arial Narrow</vt:lpstr>
      <vt:lpstr>Times New Roman</vt:lpstr>
      <vt:lpstr>Calibri</vt:lpstr>
      <vt:lpstr>1_Office Theme</vt:lpstr>
      <vt:lpstr>2_Office Theme</vt:lpstr>
      <vt:lpstr>3_Office Theme</vt:lpstr>
      <vt:lpstr>3_NOTEBOOK</vt:lpstr>
      <vt:lpstr>2_NOTEBOOK</vt:lpstr>
      <vt:lpstr>NOTEBOOK</vt:lpstr>
      <vt:lpstr>1_Textured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68</cp:revision>
  <dcterms:created xsi:type="dcterms:W3CDTF">2009-12-04T17:07:04Z</dcterms:created>
  <dcterms:modified xsi:type="dcterms:W3CDTF">2016-09-05T02:26:34Z</dcterms:modified>
</cp:coreProperties>
</file>