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85" r:id="rId1"/>
  </p:sldMasterIdLst>
  <p:notesMasterIdLst>
    <p:notesMasterId r:id="rId28"/>
  </p:notesMasterIdLst>
  <p:handoutMasterIdLst>
    <p:handoutMasterId r:id="rId29"/>
  </p:handoutMasterIdLst>
  <p:sldIdLst>
    <p:sldId id="258" r:id="rId2"/>
    <p:sldId id="259" r:id="rId3"/>
    <p:sldId id="261" r:id="rId4"/>
    <p:sldId id="260" r:id="rId5"/>
    <p:sldId id="257" r:id="rId6"/>
    <p:sldId id="262" r:id="rId7"/>
    <p:sldId id="265" r:id="rId8"/>
    <p:sldId id="266" r:id="rId9"/>
    <p:sldId id="274" r:id="rId10"/>
    <p:sldId id="267" r:id="rId11"/>
    <p:sldId id="275" r:id="rId12"/>
    <p:sldId id="276" r:id="rId13"/>
    <p:sldId id="277" r:id="rId14"/>
    <p:sldId id="278" r:id="rId15"/>
    <p:sldId id="264" r:id="rId16"/>
    <p:sldId id="279" r:id="rId17"/>
    <p:sldId id="280" r:id="rId18"/>
    <p:sldId id="281" r:id="rId19"/>
    <p:sldId id="263" r:id="rId20"/>
    <p:sldId id="270" r:id="rId21"/>
    <p:sldId id="271" r:id="rId22"/>
    <p:sldId id="272" r:id="rId23"/>
    <p:sldId id="286" r:id="rId24"/>
    <p:sldId id="287" r:id="rId25"/>
    <p:sldId id="268" r:id="rId26"/>
    <p:sldId id="273" r:id="rId27"/>
  </p:sldIdLst>
  <p:sldSz cx="9144000" cy="6858000" type="screen4x3"/>
  <p:notesSz cx="7019925" cy="9305925"/>
  <p:embeddedFontLst>
    <p:embeddedFont>
      <p:font typeface="Garamond" panose="02020404030301010803" pitchFamily="18" charset="0"/>
      <p:regular r:id="rId30"/>
      <p:bold r:id="rId31"/>
      <p:italic r:id="rId32"/>
    </p:embeddedFont>
    <p:embeddedFont>
      <p:font typeface="Calibri" panose="020F0502020204030204" pitchFamily="34" charset="0"/>
      <p:regular r:id="rId33"/>
      <p:bold r:id="rId34"/>
      <p:italic r:id="rId35"/>
      <p:boldItalic r:id="rId36"/>
    </p:embeddedFont>
    <p:embeddedFont>
      <p:font typeface="Tahoma" panose="020B0604030504040204" pitchFamily="34" charset="0"/>
      <p:regular r:id="rId37"/>
      <p:bold r:id="rId38"/>
    </p:embeddedFont>
    <p:embeddedFont>
      <p:font typeface="Comic Sans MS" panose="030F0702030302020204" pitchFamily="66" charset="0"/>
      <p:regular r:id="rId39"/>
      <p:bold r:id="rId40"/>
    </p:embeddedFont>
  </p:embeddedFontLst>
  <p:defaultTextStyle>
    <a:defPPr>
      <a:defRPr lang="en-US"/>
    </a:defPPr>
    <a:lvl1pPr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5pPr>
    <a:lvl6pPr marL="2286000" algn="l" defTabSz="914400" rtl="0" eaLnBrk="1" latinLnBrk="0" hangingPunct="1">
      <a:defRPr sz="2800" kern="1200">
        <a:solidFill>
          <a:schemeClr val="tx1"/>
        </a:solidFill>
        <a:latin typeface="Times New Roman" panose="02020603050405020304" pitchFamily="18" charset="0"/>
        <a:ea typeface="+mn-ea"/>
        <a:cs typeface="+mn-cs"/>
      </a:defRPr>
    </a:lvl6pPr>
    <a:lvl7pPr marL="2743200" algn="l" defTabSz="914400" rtl="0" eaLnBrk="1" latinLnBrk="0" hangingPunct="1">
      <a:defRPr sz="2800" kern="1200">
        <a:solidFill>
          <a:schemeClr val="tx1"/>
        </a:solidFill>
        <a:latin typeface="Times New Roman" panose="02020603050405020304" pitchFamily="18" charset="0"/>
        <a:ea typeface="+mn-ea"/>
        <a:cs typeface="+mn-cs"/>
      </a:defRPr>
    </a:lvl7pPr>
    <a:lvl8pPr marL="3200400" algn="l" defTabSz="914400" rtl="0" eaLnBrk="1" latinLnBrk="0" hangingPunct="1">
      <a:defRPr sz="2800" kern="1200">
        <a:solidFill>
          <a:schemeClr val="tx1"/>
        </a:solidFill>
        <a:latin typeface="Times New Roman" panose="02020603050405020304" pitchFamily="18" charset="0"/>
        <a:ea typeface="+mn-ea"/>
        <a:cs typeface="+mn-cs"/>
      </a:defRPr>
    </a:lvl8pPr>
    <a:lvl9pPr marL="3657600" algn="l" defTabSz="914400" rtl="0" eaLnBrk="1" latinLnBrk="0" hangingPunct="1">
      <a:defRPr sz="28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7" d="100"/>
          <a:sy n="67" d="100"/>
        </p:scale>
        <p:origin x="1392"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650"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6688" y="0"/>
            <a:ext cx="3041650" cy="466725"/>
          </a:xfrm>
          <a:prstGeom prst="rect">
            <a:avLst/>
          </a:prstGeom>
        </p:spPr>
        <p:txBody>
          <a:bodyPr vert="horz" lIns="91440" tIns="45720" rIns="91440" bIns="45720" rtlCol="0"/>
          <a:lstStyle>
            <a:lvl1pPr algn="r">
              <a:defRPr sz="1200"/>
            </a:lvl1pPr>
          </a:lstStyle>
          <a:p>
            <a:fld id="{7F107E6B-46E6-4706-A4EF-FB52C3A7E379}" type="datetimeFigureOut">
              <a:rPr lang="en-US" smtClean="0"/>
              <a:t>3/12/2014</a:t>
            </a:fld>
            <a:endParaRPr lang="en-US"/>
          </a:p>
        </p:txBody>
      </p:sp>
      <p:sp>
        <p:nvSpPr>
          <p:cNvPr id="4" name="Footer Placeholder 3"/>
          <p:cNvSpPr>
            <a:spLocks noGrp="1"/>
          </p:cNvSpPr>
          <p:nvPr>
            <p:ph type="ftr" sz="quarter" idx="2"/>
          </p:nvPr>
        </p:nvSpPr>
        <p:spPr>
          <a:xfrm>
            <a:off x="0" y="8839200"/>
            <a:ext cx="3041650"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6688" y="8839200"/>
            <a:ext cx="3041650" cy="466725"/>
          </a:xfrm>
          <a:prstGeom prst="rect">
            <a:avLst/>
          </a:prstGeom>
        </p:spPr>
        <p:txBody>
          <a:bodyPr vert="horz" lIns="91440" tIns="45720" rIns="91440" bIns="45720" rtlCol="0" anchor="b"/>
          <a:lstStyle>
            <a:lvl1pPr algn="r">
              <a:defRPr sz="1200"/>
            </a:lvl1pPr>
          </a:lstStyle>
          <a:p>
            <a:fld id="{C600188E-3000-4697-833B-81273AF19502}" type="slidenum">
              <a:rPr lang="en-US" smtClean="0"/>
              <a:t>‹#›</a:t>
            </a:fld>
            <a:endParaRPr lang="en-US"/>
          </a:p>
        </p:txBody>
      </p:sp>
    </p:spTree>
    <p:extLst>
      <p:ext uri="{BB962C8B-B14F-4D97-AF65-F5344CB8AC3E}">
        <p14:creationId xmlns:p14="http://schemas.microsoft.com/office/powerpoint/2010/main" val="2698998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6912"/>
          </a:xfrm>
          <a:prstGeom prst="rect">
            <a:avLst/>
          </a:prstGeom>
        </p:spPr>
        <p:txBody>
          <a:bodyPr vert="horz" lIns="93287" tIns="46644" rIns="93287" bIns="46644" rtlCol="0"/>
          <a:lstStyle>
            <a:lvl1pPr algn="l">
              <a:defRPr sz="1200"/>
            </a:lvl1pPr>
          </a:lstStyle>
          <a:p>
            <a:endParaRPr lang="en-US"/>
          </a:p>
        </p:txBody>
      </p:sp>
      <p:sp>
        <p:nvSpPr>
          <p:cNvPr id="3" name="Date Placeholder 2"/>
          <p:cNvSpPr>
            <a:spLocks noGrp="1"/>
          </p:cNvSpPr>
          <p:nvPr>
            <p:ph type="dt" idx="1"/>
          </p:nvPr>
        </p:nvSpPr>
        <p:spPr>
          <a:xfrm>
            <a:off x="3976333" y="0"/>
            <a:ext cx="3041968" cy="466912"/>
          </a:xfrm>
          <a:prstGeom prst="rect">
            <a:avLst/>
          </a:prstGeom>
        </p:spPr>
        <p:txBody>
          <a:bodyPr vert="horz" lIns="93287" tIns="46644" rIns="93287" bIns="46644" rtlCol="0"/>
          <a:lstStyle>
            <a:lvl1pPr algn="r">
              <a:defRPr sz="1200"/>
            </a:lvl1pPr>
          </a:lstStyle>
          <a:p>
            <a:fld id="{15D38C81-DBC1-4564-8665-65B200E9EF05}" type="datetimeFigureOut">
              <a:rPr lang="en-US" smtClean="0"/>
              <a:t>3/12/2014</a:t>
            </a:fld>
            <a:endParaRPr lang="en-US"/>
          </a:p>
        </p:txBody>
      </p:sp>
      <p:sp>
        <p:nvSpPr>
          <p:cNvPr id="4" name="Slide Image Placeholder 3"/>
          <p:cNvSpPr>
            <a:spLocks noGrp="1" noRot="1" noChangeAspect="1"/>
          </p:cNvSpPr>
          <p:nvPr>
            <p:ph type="sldImg" idx="2"/>
          </p:nvPr>
        </p:nvSpPr>
        <p:spPr>
          <a:xfrm>
            <a:off x="1416050" y="1163638"/>
            <a:ext cx="4187825" cy="3140075"/>
          </a:xfrm>
          <a:prstGeom prst="rect">
            <a:avLst/>
          </a:prstGeom>
          <a:noFill/>
          <a:ln w="12700">
            <a:solidFill>
              <a:prstClr val="black"/>
            </a:solidFill>
          </a:ln>
        </p:spPr>
        <p:txBody>
          <a:bodyPr vert="horz" lIns="93287" tIns="46644" rIns="93287" bIns="46644" rtlCol="0" anchor="ctr"/>
          <a:lstStyle/>
          <a:p>
            <a:endParaRPr lang="en-US"/>
          </a:p>
        </p:txBody>
      </p:sp>
      <p:sp>
        <p:nvSpPr>
          <p:cNvPr id="5" name="Notes Placeholder 4"/>
          <p:cNvSpPr>
            <a:spLocks noGrp="1"/>
          </p:cNvSpPr>
          <p:nvPr>
            <p:ph type="body" sz="quarter" idx="3"/>
          </p:nvPr>
        </p:nvSpPr>
        <p:spPr>
          <a:xfrm>
            <a:off x="701993" y="4478476"/>
            <a:ext cx="5615940" cy="3664208"/>
          </a:xfrm>
          <a:prstGeom prst="rect">
            <a:avLst/>
          </a:prstGeom>
        </p:spPr>
        <p:txBody>
          <a:bodyPr vert="horz" lIns="93287" tIns="46644" rIns="93287" bIns="4664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39014"/>
            <a:ext cx="3041968" cy="466911"/>
          </a:xfrm>
          <a:prstGeom prst="rect">
            <a:avLst/>
          </a:prstGeom>
        </p:spPr>
        <p:txBody>
          <a:bodyPr vert="horz" lIns="93287" tIns="46644" rIns="93287" bIns="46644" rtlCol="0" anchor="b"/>
          <a:lstStyle>
            <a:lvl1pPr algn="l">
              <a:defRPr sz="1200"/>
            </a:lvl1pPr>
          </a:lstStyle>
          <a:p>
            <a:endParaRPr lang="en-US"/>
          </a:p>
        </p:txBody>
      </p:sp>
      <p:sp>
        <p:nvSpPr>
          <p:cNvPr id="7" name="Slide Number Placeholder 6"/>
          <p:cNvSpPr>
            <a:spLocks noGrp="1"/>
          </p:cNvSpPr>
          <p:nvPr>
            <p:ph type="sldNum" sz="quarter" idx="5"/>
          </p:nvPr>
        </p:nvSpPr>
        <p:spPr>
          <a:xfrm>
            <a:off x="3976333" y="8839014"/>
            <a:ext cx="3041968" cy="466911"/>
          </a:xfrm>
          <a:prstGeom prst="rect">
            <a:avLst/>
          </a:prstGeom>
        </p:spPr>
        <p:txBody>
          <a:bodyPr vert="horz" lIns="93287" tIns="46644" rIns="93287" bIns="46644" rtlCol="0" anchor="b"/>
          <a:lstStyle>
            <a:lvl1pPr algn="r">
              <a:defRPr sz="1200"/>
            </a:lvl1pPr>
          </a:lstStyle>
          <a:p>
            <a:fld id="{92CC4C42-B5F3-4AF7-A919-4BBDC3F05BB8}" type="slidenum">
              <a:rPr lang="en-US" smtClean="0"/>
              <a:t>‹#›</a:t>
            </a:fld>
            <a:endParaRPr lang="en-US"/>
          </a:p>
        </p:txBody>
      </p:sp>
    </p:spTree>
    <p:extLst>
      <p:ext uri="{BB962C8B-B14F-4D97-AF65-F5344CB8AC3E}">
        <p14:creationId xmlns:p14="http://schemas.microsoft.com/office/powerpoint/2010/main" val="170451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4034" name="Group 2"/>
          <p:cNvGrpSpPr>
            <a:grpSpLocks/>
          </p:cNvGrpSpPr>
          <p:nvPr/>
        </p:nvGrpSpPr>
        <p:grpSpPr bwMode="auto">
          <a:xfrm>
            <a:off x="0" y="0"/>
            <a:ext cx="9140825" cy="6850063"/>
            <a:chOff x="0" y="0"/>
            <a:chExt cx="5758" cy="4315"/>
          </a:xfrm>
        </p:grpSpPr>
        <p:grpSp>
          <p:nvGrpSpPr>
            <p:cNvPr id="44035" name="Group 3"/>
            <p:cNvGrpSpPr>
              <a:grpSpLocks/>
            </p:cNvGrpSpPr>
            <p:nvPr userDrawn="1"/>
          </p:nvGrpSpPr>
          <p:grpSpPr bwMode="auto">
            <a:xfrm>
              <a:off x="1728" y="2230"/>
              <a:ext cx="4027" cy="2085"/>
              <a:chOff x="1728" y="2230"/>
              <a:chExt cx="4027" cy="2085"/>
            </a:xfrm>
          </p:grpSpPr>
          <p:sp>
            <p:nvSpPr>
              <p:cNvPr id="44036"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037"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038"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039"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040"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4041"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042" name="Freeform 10"/>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4043"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noProof="0" smtClean="0"/>
              <a:t>Click to edit Master title style</a:t>
            </a:r>
          </a:p>
        </p:txBody>
      </p:sp>
      <p:sp>
        <p:nvSpPr>
          <p:cNvPr id="44044"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n-US" noProof="0" smtClean="0"/>
              <a:t>Click to edit Master subtitle style</a:t>
            </a:r>
          </a:p>
        </p:txBody>
      </p:sp>
      <p:sp>
        <p:nvSpPr>
          <p:cNvPr id="44045" name="Rectangle 13"/>
          <p:cNvSpPr>
            <a:spLocks noGrp="1" noChangeArrowheads="1"/>
          </p:cNvSpPr>
          <p:nvPr>
            <p:ph type="dt" sz="quarter" idx="2"/>
          </p:nvPr>
        </p:nvSpPr>
        <p:spPr>
          <a:xfrm>
            <a:off x="457200" y="6248400"/>
            <a:ext cx="2133600" cy="476250"/>
          </a:xfrm>
        </p:spPr>
        <p:txBody>
          <a:bodyPr/>
          <a:lstStyle>
            <a:lvl1pPr>
              <a:defRPr/>
            </a:lvl1pPr>
          </a:lstStyle>
          <a:p>
            <a:endParaRPr lang="en-US"/>
          </a:p>
        </p:txBody>
      </p:sp>
      <p:sp>
        <p:nvSpPr>
          <p:cNvPr id="44046" name="Rectangle 14"/>
          <p:cNvSpPr>
            <a:spLocks noGrp="1" noChangeArrowheads="1"/>
          </p:cNvSpPr>
          <p:nvPr>
            <p:ph type="ftr" sz="quarter" idx="3"/>
          </p:nvPr>
        </p:nvSpPr>
        <p:spPr>
          <a:xfrm>
            <a:off x="3124200" y="6251575"/>
            <a:ext cx="2895600" cy="476250"/>
          </a:xfrm>
        </p:spPr>
        <p:txBody>
          <a:bodyPr/>
          <a:lstStyle>
            <a:lvl1pPr>
              <a:defRPr/>
            </a:lvl1pPr>
          </a:lstStyle>
          <a:p>
            <a:endParaRPr lang="en-US"/>
          </a:p>
        </p:txBody>
      </p:sp>
      <p:sp>
        <p:nvSpPr>
          <p:cNvPr id="44047" name="Rectangle 15"/>
          <p:cNvSpPr>
            <a:spLocks noGrp="1" noChangeArrowheads="1"/>
          </p:cNvSpPr>
          <p:nvPr>
            <p:ph type="sldNum" sz="quarter" idx="4"/>
          </p:nvPr>
        </p:nvSpPr>
        <p:spPr>
          <a:xfrm>
            <a:off x="6553200" y="6254750"/>
            <a:ext cx="2133600" cy="476250"/>
          </a:xfrm>
        </p:spPr>
        <p:txBody>
          <a:bodyPr/>
          <a:lstStyle>
            <a:lvl1pPr>
              <a:defRPr/>
            </a:lvl1pPr>
          </a:lstStyle>
          <a:p>
            <a:fld id="{98065670-7B16-49D0-AE4E-230C9C70FB39}" type="slidenum">
              <a:rPr lang="en-US"/>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C8F1F8F9-E5CC-483E-84D7-81C59D442C32}"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extLst>
      <p:ext uri="{BB962C8B-B14F-4D97-AF65-F5344CB8AC3E}">
        <p14:creationId xmlns:p14="http://schemas.microsoft.com/office/powerpoint/2010/main" val="27775897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DCE29639-3361-4AFB-B421-A1BED9D38FA7}"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extLst>
      <p:ext uri="{BB962C8B-B14F-4D97-AF65-F5344CB8AC3E}">
        <p14:creationId xmlns:p14="http://schemas.microsoft.com/office/powerpoint/2010/main" val="7589293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61EAE1DC-1F39-4E9E-A021-BA6976756C5A}" type="slidenum">
              <a:rPr lang="en-US"/>
              <a:pPr/>
              <a:t>‹#›</a:t>
            </a:fld>
            <a:endParaRPr lang="en-US"/>
          </a:p>
        </p:txBody>
      </p:sp>
      <p:sp>
        <p:nvSpPr>
          <p:cNvPr id="7" name="Footer Placeholder 6"/>
          <p:cNvSpPr>
            <a:spLocks noGrp="1"/>
          </p:cNvSpPr>
          <p:nvPr>
            <p:ph type="ftr" sz="quarter" idx="12"/>
          </p:nvPr>
        </p:nvSpPr>
        <p:spPr/>
        <p:txBody>
          <a:bodyPr/>
          <a:lstStyle>
            <a:lvl1pPr>
              <a:defRPr/>
            </a:lvl1pPr>
          </a:lstStyle>
          <a:p>
            <a:endParaRPr lang="en-US"/>
          </a:p>
        </p:txBody>
      </p:sp>
    </p:spTree>
    <p:extLst>
      <p:ext uri="{BB962C8B-B14F-4D97-AF65-F5344CB8AC3E}">
        <p14:creationId xmlns:p14="http://schemas.microsoft.com/office/powerpoint/2010/main" val="23079862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Slide Number Placeholder 7"/>
          <p:cNvSpPr>
            <a:spLocks noGrp="1"/>
          </p:cNvSpPr>
          <p:nvPr>
            <p:ph type="sldNum" sz="quarter" idx="11"/>
          </p:nvPr>
        </p:nvSpPr>
        <p:spPr/>
        <p:txBody>
          <a:bodyPr/>
          <a:lstStyle>
            <a:lvl1pPr>
              <a:defRPr/>
            </a:lvl1pPr>
          </a:lstStyle>
          <a:p>
            <a:fld id="{9A83656C-B2D3-4B79-8F34-6AAB03F09792}" type="slidenum">
              <a:rPr lang="en-US"/>
              <a:pPr/>
              <a:t>‹#›</a:t>
            </a:fld>
            <a:endParaRPr lang="en-US"/>
          </a:p>
        </p:txBody>
      </p:sp>
      <p:sp>
        <p:nvSpPr>
          <p:cNvPr id="9" name="Footer Placeholder 8"/>
          <p:cNvSpPr>
            <a:spLocks noGrp="1"/>
          </p:cNvSpPr>
          <p:nvPr>
            <p:ph type="ftr" sz="quarter" idx="12"/>
          </p:nvPr>
        </p:nvSpPr>
        <p:spPr/>
        <p:txBody>
          <a:bodyPr/>
          <a:lstStyle>
            <a:lvl1pPr>
              <a:defRPr/>
            </a:lvl1pPr>
          </a:lstStyle>
          <a:p>
            <a:endParaRPr lang="en-US"/>
          </a:p>
        </p:txBody>
      </p:sp>
    </p:spTree>
    <p:extLst>
      <p:ext uri="{BB962C8B-B14F-4D97-AF65-F5344CB8AC3E}">
        <p14:creationId xmlns:p14="http://schemas.microsoft.com/office/powerpoint/2010/main" val="31620228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Slide Number Placeholder 3"/>
          <p:cNvSpPr>
            <a:spLocks noGrp="1"/>
          </p:cNvSpPr>
          <p:nvPr>
            <p:ph type="sldNum" sz="quarter" idx="11"/>
          </p:nvPr>
        </p:nvSpPr>
        <p:spPr/>
        <p:txBody>
          <a:bodyPr/>
          <a:lstStyle>
            <a:lvl1pPr>
              <a:defRPr/>
            </a:lvl1pPr>
          </a:lstStyle>
          <a:p>
            <a:fld id="{11AD4E79-C8F3-4D6D-9F36-5AF30FAE0294}" type="slidenum">
              <a:rPr lang="en-US"/>
              <a:pPr/>
              <a:t>‹#›</a:t>
            </a:fld>
            <a:endParaRPr lang="en-US"/>
          </a:p>
        </p:txBody>
      </p:sp>
      <p:sp>
        <p:nvSpPr>
          <p:cNvPr id="5" name="Footer Placeholder 4"/>
          <p:cNvSpPr>
            <a:spLocks noGrp="1"/>
          </p:cNvSpPr>
          <p:nvPr>
            <p:ph type="ftr" sz="quarter" idx="12"/>
          </p:nvPr>
        </p:nvSpPr>
        <p:spPr/>
        <p:txBody>
          <a:bodyPr/>
          <a:lstStyle>
            <a:lvl1pPr>
              <a:defRPr/>
            </a:lvl1pPr>
          </a:lstStyle>
          <a:p>
            <a:endParaRPr lang="en-US"/>
          </a:p>
        </p:txBody>
      </p:sp>
    </p:spTree>
    <p:extLst>
      <p:ext uri="{BB962C8B-B14F-4D97-AF65-F5344CB8AC3E}">
        <p14:creationId xmlns:p14="http://schemas.microsoft.com/office/powerpoint/2010/main" val="36598242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Slide Number Placeholder 2"/>
          <p:cNvSpPr>
            <a:spLocks noGrp="1"/>
          </p:cNvSpPr>
          <p:nvPr>
            <p:ph type="sldNum" sz="quarter" idx="11"/>
          </p:nvPr>
        </p:nvSpPr>
        <p:spPr/>
        <p:txBody>
          <a:bodyPr/>
          <a:lstStyle>
            <a:lvl1pPr>
              <a:defRPr/>
            </a:lvl1pPr>
          </a:lstStyle>
          <a:p>
            <a:fld id="{4A1BE814-228D-44BC-BC37-60419487DA89}" type="slidenum">
              <a:rPr lang="en-US"/>
              <a:pPr/>
              <a:t>‹#›</a:t>
            </a:fld>
            <a:endParaRPr lang="en-US"/>
          </a:p>
        </p:txBody>
      </p:sp>
      <p:sp>
        <p:nvSpPr>
          <p:cNvPr id="4" name="Footer Placeholder 3"/>
          <p:cNvSpPr>
            <a:spLocks noGrp="1"/>
          </p:cNvSpPr>
          <p:nvPr>
            <p:ph type="ftr" sz="quarter" idx="12"/>
          </p:nvPr>
        </p:nvSpPr>
        <p:spPr/>
        <p:txBody>
          <a:bodyPr/>
          <a:lstStyle>
            <a:lvl1pPr>
              <a:defRPr/>
            </a:lvl1pPr>
          </a:lstStyle>
          <a:p>
            <a:endParaRPr lang="en-US"/>
          </a:p>
        </p:txBody>
      </p:sp>
    </p:spTree>
    <p:extLst>
      <p:ext uri="{BB962C8B-B14F-4D97-AF65-F5344CB8AC3E}">
        <p14:creationId xmlns:p14="http://schemas.microsoft.com/office/powerpoint/2010/main" val="3123252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00F9F74F-1269-49DD-A3FD-B861C6DA4915}" type="slidenum">
              <a:rPr lang="en-US"/>
              <a:pPr/>
              <a:t>‹#›</a:t>
            </a:fld>
            <a:endParaRPr lang="en-US"/>
          </a:p>
        </p:txBody>
      </p:sp>
      <p:sp>
        <p:nvSpPr>
          <p:cNvPr id="7" name="Footer Placeholder 6"/>
          <p:cNvSpPr>
            <a:spLocks noGrp="1"/>
          </p:cNvSpPr>
          <p:nvPr>
            <p:ph type="ftr" sz="quarter" idx="12"/>
          </p:nvPr>
        </p:nvSpPr>
        <p:spPr/>
        <p:txBody>
          <a:bodyPr/>
          <a:lstStyle>
            <a:lvl1pPr>
              <a:defRPr/>
            </a:lvl1pPr>
          </a:lstStyle>
          <a:p>
            <a:endParaRPr lang="en-US"/>
          </a:p>
        </p:txBody>
      </p:sp>
    </p:spTree>
    <p:extLst>
      <p:ext uri="{BB962C8B-B14F-4D97-AF65-F5344CB8AC3E}">
        <p14:creationId xmlns:p14="http://schemas.microsoft.com/office/powerpoint/2010/main" val="17376986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9FDCA77A-12D2-4319-AAC8-B5C09B3A6C40}" type="slidenum">
              <a:rPr lang="en-US"/>
              <a:pPr/>
              <a:t>‹#›</a:t>
            </a:fld>
            <a:endParaRPr lang="en-US"/>
          </a:p>
        </p:txBody>
      </p:sp>
      <p:sp>
        <p:nvSpPr>
          <p:cNvPr id="7" name="Footer Placeholder 6"/>
          <p:cNvSpPr>
            <a:spLocks noGrp="1"/>
          </p:cNvSpPr>
          <p:nvPr>
            <p:ph type="ftr" sz="quarter" idx="12"/>
          </p:nvPr>
        </p:nvSpPr>
        <p:spPr/>
        <p:txBody>
          <a:bodyPr/>
          <a:lstStyle>
            <a:lvl1pPr>
              <a:defRPr/>
            </a:lvl1pPr>
          </a:lstStyle>
          <a:p>
            <a:endParaRPr lang="en-US"/>
          </a:p>
        </p:txBody>
      </p:sp>
    </p:spTree>
    <p:extLst>
      <p:ext uri="{BB962C8B-B14F-4D97-AF65-F5344CB8AC3E}">
        <p14:creationId xmlns:p14="http://schemas.microsoft.com/office/powerpoint/2010/main" val="7254251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B567DC38-96E3-4C7F-863F-16DEF190421B}"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extLst>
      <p:ext uri="{BB962C8B-B14F-4D97-AF65-F5344CB8AC3E}">
        <p14:creationId xmlns:p14="http://schemas.microsoft.com/office/powerpoint/2010/main" val="40663062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712800D9-6830-4AC1-872A-898BF3685D48}"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extLst>
      <p:ext uri="{BB962C8B-B14F-4D97-AF65-F5344CB8AC3E}">
        <p14:creationId xmlns:p14="http://schemas.microsoft.com/office/powerpoint/2010/main" val="19197013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dt" sz="half" idx="2"/>
          </p:nvPr>
        </p:nvSpPr>
        <p:spPr bwMode="auto">
          <a:xfrm>
            <a:off x="457200" y="625157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panose="020B0604020202020204" pitchFamily="34" charset="0"/>
              </a:defRPr>
            </a:lvl1pPr>
          </a:lstStyle>
          <a:p>
            <a:endParaRPr lang="en-US"/>
          </a:p>
        </p:txBody>
      </p:sp>
      <p:sp>
        <p:nvSpPr>
          <p:cNvPr id="43011" name="Rectangle 3"/>
          <p:cNvSpPr>
            <a:spLocks noGrp="1" noChangeArrowheads="1"/>
          </p:cNvSpPr>
          <p:nvPr>
            <p:ph type="sldNum" sz="quarter" idx="4"/>
          </p:nvPr>
        </p:nvSpPr>
        <p:spPr bwMode="auto">
          <a:xfrm>
            <a:off x="6553200" y="624840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fld id="{278CDDB7-6AD4-4E7C-AC79-42F5F6F5E20A}" type="slidenum">
              <a:rPr lang="en-US"/>
              <a:pPr/>
              <a:t>‹#›</a:t>
            </a:fld>
            <a:endParaRPr lang="en-US"/>
          </a:p>
        </p:txBody>
      </p:sp>
      <p:grpSp>
        <p:nvGrpSpPr>
          <p:cNvPr id="43012" name="Group 4"/>
          <p:cNvGrpSpPr>
            <a:grpSpLocks/>
          </p:cNvGrpSpPr>
          <p:nvPr/>
        </p:nvGrpSpPr>
        <p:grpSpPr bwMode="auto">
          <a:xfrm>
            <a:off x="0" y="0"/>
            <a:ext cx="9140825" cy="6850063"/>
            <a:chOff x="0" y="0"/>
            <a:chExt cx="5758" cy="4315"/>
          </a:xfrm>
        </p:grpSpPr>
        <p:grpSp>
          <p:nvGrpSpPr>
            <p:cNvPr id="43013" name="Group 5"/>
            <p:cNvGrpSpPr>
              <a:grpSpLocks/>
            </p:cNvGrpSpPr>
            <p:nvPr userDrawn="1"/>
          </p:nvGrpSpPr>
          <p:grpSpPr bwMode="auto">
            <a:xfrm>
              <a:off x="1728" y="2230"/>
              <a:ext cx="4027" cy="2085"/>
              <a:chOff x="1728" y="2230"/>
              <a:chExt cx="4027" cy="2085"/>
            </a:xfrm>
          </p:grpSpPr>
          <p:sp>
            <p:nvSpPr>
              <p:cNvPr id="43014"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3015"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3016"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3017"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3018"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3019"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3020" name="Freeform 12"/>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3021" name="Rectangle 13"/>
          <p:cNvSpPr>
            <a:spLocks noGrp="1" noRot="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3022" name="Rectangle 14"/>
          <p:cNvSpPr>
            <a:spLocks noGrp="1" noChangeArrowheads="1"/>
          </p:cNvSpPr>
          <p:nvPr>
            <p:ph type="ftr" sz="quarter" idx="3"/>
          </p:nvPr>
        </p:nvSpPr>
        <p:spPr bwMode="auto">
          <a:xfrm>
            <a:off x="3124200" y="624840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latin typeface="Arial" panose="020B0604020202020204" pitchFamily="34" charset="0"/>
              </a:defRPr>
            </a:lvl1pPr>
          </a:lstStyle>
          <a:p>
            <a:endParaRPr lang="en-US"/>
          </a:p>
        </p:txBody>
      </p:sp>
      <p:sp>
        <p:nvSpPr>
          <p:cNvPr id="43023" name="Rectangle 15"/>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txStyles>
    <p:titleStyle>
      <a:lvl1pPr algn="ctr" rtl="0" fontAlgn="base">
        <a:spcBef>
          <a:spcPct val="0"/>
        </a:spcBef>
        <a:spcAft>
          <a:spcPct val="0"/>
        </a:spcAft>
        <a:defRPr sz="4400" b="1"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2pPr>
      <a:lvl3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3pPr>
      <a:lvl4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4pPr>
      <a:lvl5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9pPr>
    </p:titleStyle>
    <p:bodyStyle>
      <a:lvl1pPr marL="342900" indent="-342900" algn="l" rtl="0" fontAlgn="base">
        <a:spcBef>
          <a:spcPct val="20000"/>
        </a:spcBef>
        <a:spcAft>
          <a:spcPct val="0"/>
        </a:spcAft>
        <a:buClr>
          <a:schemeClr val="hlink"/>
        </a:buClr>
        <a:buSzPct val="70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accent2"/>
        </a:buClr>
        <a:buSzPct val="70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tx2"/>
        </a:buClr>
        <a:buSzPct val="70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lr>
          <a:schemeClr val="accent2"/>
        </a:buClr>
        <a:buSzPct val="70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hlink"/>
        </a:buClr>
        <a:buSzPct val="70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rrowheads="1"/>
          </p:cNvSpPr>
          <p:nvPr>
            <p:ph type="title"/>
          </p:nvPr>
        </p:nvSpPr>
        <p:spPr/>
        <p:txBody>
          <a:bodyPr/>
          <a:lstStyle/>
          <a:p>
            <a:r>
              <a:rPr lang="en-US" sz="4000">
                <a:latin typeface="Times New Roman" panose="02020603050405020304" pitchFamily="18" charset="0"/>
              </a:rPr>
              <a:t>The Book of Ephesians – About the Church</a:t>
            </a:r>
          </a:p>
        </p:txBody>
      </p:sp>
      <p:sp>
        <p:nvSpPr>
          <p:cNvPr id="46083" name="Rectangle 3"/>
          <p:cNvSpPr>
            <a:spLocks noGrp="1" noChangeArrowheads="1"/>
          </p:cNvSpPr>
          <p:nvPr>
            <p:ph idx="1"/>
          </p:nvPr>
        </p:nvSpPr>
        <p:spPr>
          <a:xfrm>
            <a:off x="457200" y="1600200"/>
            <a:ext cx="8229600" cy="2971800"/>
          </a:xfrm>
        </p:spPr>
        <p:txBody>
          <a:bodyPr/>
          <a:lstStyle/>
          <a:p>
            <a:r>
              <a:rPr lang="en-US" dirty="0">
                <a:latin typeface="Times New Roman" panose="02020603050405020304" pitchFamily="18" charset="0"/>
              </a:rPr>
              <a:t>5:32 – speak concerning Christ &amp; church</a:t>
            </a:r>
          </a:p>
          <a:p>
            <a:pPr>
              <a:buFont typeface="Wingdings" panose="05000000000000000000" pitchFamily="2" charset="2"/>
              <a:buNone/>
            </a:pPr>
            <a:endParaRPr lang="en-US" sz="2400" dirty="0">
              <a:latin typeface="Times New Roman" panose="02020603050405020304" pitchFamily="18" charset="0"/>
            </a:endParaRPr>
          </a:p>
          <a:p>
            <a:r>
              <a:rPr lang="en-US" dirty="0">
                <a:latin typeface="Times New Roman" panose="02020603050405020304" pitchFamily="18" charset="0"/>
              </a:rPr>
              <a:t>Called “a glorious church” (5:27)</a:t>
            </a:r>
          </a:p>
          <a:p>
            <a:endParaRPr lang="en-US" sz="2400" dirty="0">
              <a:latin typeface="Times New Roman" panose="02020603050405020304" pitchFamily="18" charset="0"/>
            </a:endParaRPr>
          </a:p>
          <a:p>
            <a:r>
              <a:rPr lang="en-US" dirty="0">
                <a:latin typeface="Times New Roman" panose="02020603050405020304" pitchFamily="18" charset="0"/>
              </a:rPr>
              <a:t>Outline of the book:</a:t>
            </a:r>
          </a:p>
          <a:p>
            <a:endParaRPr lang="en-US" dirty="0">
              <a:latin typeface="Times New Roman" panose="02020603050405020304" pitchFamily="18" charset="0"/>
            </a:endParaRPr>
          </a:p>
        </p:txBody>
      </p:sp>
      <p:sp>
        <p:nvSpPr>
          <p:cNvPr id="46084" name="Text Box 4"/>
          <p:cNvSpPr txBox="1">
            <a:spLocks noChangeArrowheads="1"/>
          </p:cNvSpPr>
          <p:nvPr/>
        </p:nvSpPr>
        <p:spPr bwMode="auto">
          <a:xfrm>
            <a:off x="1524000" y="4876800"/>
            <a:ext cx="6305550" cy="955675"/>
          </a:xfrm>
          <a:prstGeom prst="rect">
            <a:avLst/>
          </a:prstGeom>
          <a:solidFill>
            <a:schemeClr val="tx2"/>
          </a:solid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p:spPr>
        <p:txBody>
          <a:bodyPr wrap="none">
            <a:spAutoFit/>
          </a:bodyPr>
          <a:lstStyle/>
          <a:p>
            <a:r>
              <a:rPr lang="en-US">
                <a:solidFill>
                  <a:schemeClr val="bg1">
                    <a:lumMod val="75000"/>
                  </a:schemeClr>
                </a:solidFill>
              </a:rPr>
              <a:t>I. The Church: God’s eternal purpose (1-3)</a:t>
            </a:r>
          </a:p>
          <a:p>
            <a:r>
              <a:rPr lang="en-US">
                <a:solidFill>
                  <a:schemeClr val="bg1">
                    <a:lumMod val="75000"/>
                  </a:schemeClr>
                </a:solidFill>
              </a:rPr>
              <a:t>II. The Church: Life therein (4-6)</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circle(in)">
                                      <p:cBhvr>
                                        <p:cTn id="7" dur="2000"/>
                                        <p:tgtEl>
                                          <p:spTgt spid="460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6083">
                                            <p:txEl>
                                              <p:pRg st="2" end="2"/>
                                            </p:txEl>
                                          </p:spTgt>
                                        </p:tgtEl>
                                        <p:attrNameLst>
                                          <p:attrName>style.visibility</p:attrName>
                                        </p:attrNameLst>
                                      </p:cBhvr>
                                      <p:to>
                                        <p:strVal val="visible"/>
                                      </p:to>
                                    </p:set>
                                    <p:animEffect transition="in" filter="circle(in)">
                                      <p:cBhvr>
                                        <p:cTn id="12" dur="2000"/>
                                        <p:tgtEl>
                                          <p:spTgt spid="4608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6083">
                                            <p:txEl>
                                              <p:pRg st="4" end="4"/>
                                            </p:txEl>
                                          </p:spTgt>
                                        </p:tgtEl>
                                        <p:attrNameLst>
                                          <p:attrName>style.visibility</p:attrName>
                                        </p:attrNameLst>
                                      </p:cBhvr>
                                      <p:to>
                                        <p:strVal val="visible"/>
                                      </p:to>
                                    </p:set>
                                    <p:animEffect transition="in" filter="circle(in)">
                                      <p:cBhvr>
                                        <p:cTn id="17" dur="2000"/>
                                        <p:tgtEl>
                                          <p:spTgt spid="4608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46084"/>
                                        </p:tgtEl>
                                        <p:attrNameLst>
                                          <p:attrName>style.visibility</p:attrName>
                                        </p:attrNameLst>
                                      </p:cBhvr>
                                      <p:to>
                                        <p:strVal val="visible"/>
                                      </p:to>
                                    </p:set>
                                    <p:animEffect transition="in" filter="fade">
                                      <p:cBhvr>
                                        <p:cTn id="22" dur="1000"/>
                                        <p:tgtEl>
                                          <p:spTgt spid="46084"/>
                                        </p:tgtEl>
                                      </p:cBhvr>
                                    </p:animEffect>
                                    <p:anim calcmode="lin" valueType="num">
                                      <p:cBhvr>
                                        <p:cTn id="23" dur="1000" fill="hold"/>
                                        <p:tgtEl>
                                          <p:spTgt spid="46084"/>
                                        </p:tgtEl>
                                        <p:attrNameLst>
                                          <p:attrName>ppt_x</p:attrName>
                                        </p:attrNameLst>
                                      </p:cBhvr>
                                      <p:tavLst>
                                        <p:tav tm="0">
                                          <p:val>
                                            <p:strVal val="#ppt_x"/>
                                          </p:val>
                                        </p:tav>
                                        <p:tav tm="100000">
                                          <p:val>
                                            <p:strVal val="#ppt_x"/>
                                          </p:val>
                                        </p:tav>
                                      </p:tavLst>
                                    </p:anim>
                                    <p:anim calcmode="lin" valueType="num">
                                      <p:cBhvr>
                                        <p:cTn id="24" dur="1000" fill="hold"/>
                                        <p:tgtEl>
                                          <p:spTgt spid="460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P spid="4608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4"/>
          <p:cNvSpPr>
            <a:spLocks noGrp="1" noRot="1" noChangeArrowheads="1"/>
          </p:cNvSpPr>
          <p:nvPr>
            <p:ph type="title"/>
          </p:nvPr>
        </p:nvSpPr>
        <p:spPr/>
        <p:txBody>
          <a:bodyPr/>
          <a:lstStyle/>
          <a:p>
            <a:r>
              <a:rPr lang="en-US"/>
              <a:t>Parallel Expressions</a:t>
            </a:r>
          </a:p>
        </p:txBody>
      </p:sp>
      <p:sp>
        <p:nvSpPr>
          <p:cNvPr id="47109" name="Rectangle 5"/>
          <p:cNvSpPr>
            <a:spLocks noGrp="1" noChangeArrowheads="1"/>
          </p:cNvSpPr>
          <p:nvPr>
            <p:ph idx="1"/>
          </p:nvPr>
        </p:nvSpPr>
        <p:spPr>
          <a:xfrm>
            <a:off x="457200" y="1600200"/>
            <a:ext cx="7391400" cy="3352800"/>
          </a:xfrm>
        </p:spPr>
        <p:txBody>
          <a:bodyPr/>
          <a:lstStyle/>
          <a:p>
            <a:pPr>
              <a:lnSpc>
                <a:spcPct val="120000"/>
              </a:lnSpc>
            </a:pPr>
            <a:r>
              <a:rPr lang="en-US" sz="3600" dirty="0"/>
              <a:t>“In Christ” (1:3; 2:13)</a:t>
            </a:r>
          </a:p>
          <a:p>
            <a:pPr>
              <a:lnSpc>
                <a:spcPct val="120000"/>
              </a:lnSpc>
            </a:pPr>
            <a:r>
              <a:rPr lang="en-US" sz="3600" dirty="0"/>
              <a:t> “In him” (1:4)</a:t>
            </a:r>
          </a:p>
          <a:p>
            <a:pPr>
              <a:lnSpc>
                <a:spcPct val="120000"/>
              </a:lnSpc>
            </a:pPr>
            <a:r>
              <a:rPr lang="en-US" sz="3600" dirty="0"/>
              <a:t> “In one body” (2:16)</a:t>
            </a:r>
          </a:p>
          <a:p>
            <a:pPr>
              <a:lnSpc>
                <a:spcPct val="120000"/>
              </a:lnSpc>
            </a:pPr>
            <a:r>
              <a:rPr lang="en-US" sz="3600" dirty="0"/>
              <a:t> In “the church” (</a:t>
            </a:r>
            <a:r>
              <a:rPr lang="en-US" sz="3600" dirty="0" smtClean="0"/>
              <a:t>1:22-23</a:t>
            </a:r>
            <a:r>
              <a:rPr lang="en-US" sz="3600" dirty="0"/>
              <a:t>)</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7109">
                                            <p:txEl>
                                              <p:pRg st="0" end="0"/>
                                            </p:txEl>
                                          </p:spTgt>
                                        </p:tgtEl>
                                        <p:attrNameLst>
                                          <p:attrName>style.visibility</p:attrName>
                                        </p:attrNameLst>
                                      </p:cBhvr>
                                      <p:to>
                                        <p:strVal val="visible"/>
                                      </p:to>
                                    </p:set>
                                    <p:anim calcmode="lin" valueType="num">
                                      <p:cBhvr>
                                        <p:cTn id="7" dur="1000" fill="hold"/>
                                        <p:tgtEl>
                                          <p:spTgt spid="47109">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7109">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7109">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7109">
                                            <p:txEl>
                                              <p:pRg st="1" end="1"/>
                                            </p:txEl>
                                          </p:spTgt>
                                        </p:tgtEl>
                                        <p:attrNameLst>
                                          <p:attrName>style.visibility</p:attrName>
                                        </p:attrNameLst>
                                      </p:cBhvr>
                                      <p:to>
                                        <p:strVal val="visible"/>
                                      </p:to>
                                    </p:set>
                                    <p:anim calcmode="lin" valueType="num">
                                      <p:cBhvr>
                                        <p:cTn id="14" dur="1000" fill="hold"/>
                                        <p:tgtEl>
                                          <p:spTgt spid="47109">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7109">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7109">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7109">
                                            <p:txEl>
                                              <p:pRg st="2" end="2"/>
                                            </p:txEl>
                                          </p:spTgt>
                                        </p:tgtEl>
                                        <p:attrNameLst>
                                          <p:attrName>style.visibility</p:attrName>
                                        </p:attrNameLst>
                                      </p:cBhvr>
                                      <p:to>
                                        <p:strVal val="visible"/>
                                      </p:to>
                                    </p:set>
                                    <p:anim calcmode="lin" valueType="num">
                                      <p:cBhvr>
                                        <p:cTn id="21" dur="1000" fill="hold"/>
                                        <p:tgtEl>
                                          <p:spTgt spid="47109">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7109">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7109">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7109">
                                            <p:txEl>
                                              <p:pRg st="3" end="3"/>
                                            </p:txEl>
                                          </p:spTgt>
                                        </p:tgtEl>
                                        <p:attrNameLst>
                                          <p:attrName>style.visibility</p:attrName>
                                        </p:attrNameLst>
                                      </p:cBhvr>
                                      <p:to>
                                        <p:strVal val="visible"/>
                                      </p:to>
                                    </p:set>
                                    <p:anim calcmode="lin" valueType="num">
                                      <p:cBhvr>
                                        <p:cTn id="28" dur="1000" fill="hold"/>
                                        <p:tgtEl>
                                          <p:spTgt spid="47109">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7109">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710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rrowheads="1"/>
          </p:cNvSpPr>
          <p:nvPr>
            <p:ph type="title"/>
          </p:nvPr>
        </p:nvSpPr>
        <p:spPr/>
        <p:txBody>
          <a:bodyPr/>
          <a:lstStyle/>
          <a:p>
            <a:r>
              <a:rPr lang="en-US"/>
              <a:t>“Glorious”</a:t>
            </a:r>
          </a:p>
        </p:txBody>
      </p:sp>
      <p:sp>
        <p:nvSpPr>
          <p:cNvPr id="50179" name="Rectangle 3"/>
          <p:cNvSpPr>
            <a:spLocks noGrp="1" noChangeArrowheads="1"/>
          </p:cNvSpPr>
          <p:nvPr>
            <p:ph idx="1"/>
          </p:nvPr>
        </p:nvSpPr>
        <p:spPr>
          <a:xfrm>
            <a:off x="457200" y="1447800"/>
            <a:ext cx="8229600" cy="4800600"/>
          </a:xfrm>
        </p:spPr>
        <p:txBody>
          <a:bodyPr/>
          <a:lstStyle/>
          <a:p>
            <a:r>
              <a:rPr lang="en-US" sz="2800" u="sng" dirty="0"/>
              <a:t>Same word found four times</a:t>
            </a:r>
            <a:r>
              <a:rPr lang="en-US" sz="2800" dirty="0"/>
              <a:t>:</a:t>
            </a:r>
          </a:p>
          <a:p>
            <a:pPr lvl="1"/>
            <a:r>
              <a:rPr lang="en-US" sz="2400" dirty="0"/>
              <a:t>Luke 7:25 – “which are gorgeously </a:t>
            </a:r>
            <a:r>
              <a:rPr lang="en-US" sz="2400" dirty="0" err="1"/>
              <a:t>apparelled</a:t>
            </a:r>
            <a:r>
              <a:rPr lang="en-US" sz="2400" dirty="0"/>
              <a:t>”</a:t>
            </a:r>
          </a:p>
          <a:p>
            <a:pPr lvl="1"/>
            <a:r>
              <a:rPr lang="en-US" sz="2400" dirty="0"/>
              <a:t>Luke 13:17 – “glorious things”</a:t>
            </a:r>
          </a:p>
          <a:p>
            <a:pPr lvl="1"/>
            <a:r>
              <a:rPr lang="en-US" sz="2400" dirty="0"/>
              <a:t>l Cor. 4:10 – “ </a:t>
            </a:r>
            <a:r>
              <a:rPr lang="en-US" sz="2400" dirty="0" err="1"/>
              <a:t>honourable</a:t>
            </a:r>
            <a:r>
              <a:rPr lang="en-US" sz="2400" dirty="0"/>
              <a:t>”</a:t>
            </a:r>
          </a:p>
          <a:p>
            <a:pPr lvl="1"/>
            <a:r>
              <a:rPr lang="en-US" sz="2400" dirty="0"/>
              <a:t>Eph. 5:27 – “glorious”</a:t>
            </a:r>
          </a:p>
          <a:p>
            <a:r>
              <a:rPr lang="en-US" sz="2800" u="sng" dirty="0"/>
              <a:t>Thayer:</a:t>
            </a:r>
            <a:r>
              <a:rPr lang="en-US" sz="2800" dirty="0"/>
              <a:t> “in good or in great esteem, of high repute”</a:t>
            </a:r>
          </a:p>
          <a:p>
            <a:r>
              <a:rPr lang="en-US" sz="2800" u="sng" dirty="0"/>
              <a:t>Alludes to clothing</a:t>
            </a:r>
            <a:r>
              <a:rPr lang="en-US" sz="2800" dirty="0"/>
              <a:t>:</a:t>
            </a:r>
          </a:p>
          <a:p>
            <a:pPr lvl="1"/>
            <a:r>
              <a:rPr lang="en-US" sz="2400" dirty="0"/>
              <a:t>No spot</a:t>
            </a:r>
          </a:p>
          <a:p>
            <a:pPr lvl="1"/>
            <a:r>
              <a:rPr lang="en-US" sz="2400" dirty="0"/>
              <a:t>No Wrinkle</a:t>
            </a:r>
          </a:p>
          <a:p>
            <a:pPr lvl="1"/>
            <a:r>
              <a:rPr lang="en-US" sz="2400" dirty="0"/>
              <a:t>Without blemish</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 calcmode="lin" valueType="num">
                                      <p:cBhvr>
                                        <p:cTn id="7" dur="1000" fill="hold"/>
                                        <p:tgtEl>
                                          <p:spTgt spid="50179">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0179">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0179">
                                            <p:txEl>
                                              <p:pRg st="0" end="0"/>
                                            </p:txEl>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50179">
                                            <p:txEl>
                                              <p:pRg st="1" end="1"/>
                                            </p:txEl>
                                          </p:spTgt>
                                        </p:tgtEl>
                                        <p:attrNameLst>
                                          <p:attrName>style.visibility</p:attrName>
                                        </p:attrNameLst>
                                      </p:cBhvr>
                                      <p:to>
                                        <p:strVal val="visible"/>
                                      </p:to>
                                    </p:set>
                                    <p:anim calcmode="lin" valueType="num">
                                      <p:cBhvr>
                                        <p:cTn id="12" dur="1000" fill="hold"/>
                                        <p:tgtEl>
                                          <p:spTgt spid="50179">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50179">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50179">
                                            <p:txEl>
                                              <p:pRg st="1" end="1"/>
                                            </p:txEl>
                                          </p:spTgt>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50179">
                                            <p:txEl>
                                              <p:pRg st="2" end="2"/>
                                            </p:txEl>
                                          </p:spTgt>
                                        </p:tgtEl>
                                        <p:attrNameLst>
                                          <p:attrName>style.visibility</p:attrName>
                                        </p:attrNameLst>
                                      </p:cBhvr>
                                      <p:to>
                                        <p:strVal val="visible"/>
                                      </p:to>
                                    </p:set>
                                    <p:anim calcmode="lin" valueType="num">
                                      <p:cBhvr>
                                        <p:cTn id="17" dur="1000" fill="hold"/>
                                        <p:tgtEl>
                                          <p:spTgt spid="50179">
                                            <p:txEl>
                                              <p:pRg st="2" end="2"/>
                                            </p:txEl>
                                          </p:spTgt>
                                        </p:tgtEl>
                                        <p:attrNameLst>
                                          <p:attrName>ppt_w</p:attrName>
                                        </p:attrNameLst>
                                      </p:cBhvr>
                                      <p:tavLst>
                                        <p:tav tm="0">
                                          <p:val>
                                            <p:strVal val="#ppt_w*0.70"/>
                                          </p:val>
                                        </p:tav>
                                        <p:tav tm="100000">
                                          <p:val>
                                            <p:strVal val="#ppt_w"/>
                                          </p:val>
                                        </p:tav>
                                      </p:tavLst>
                                    </p:anim>
                                    <p:anim calcmode="lin" valueType="num">
                                      <p:cBhvr>
                                        <p:cTn id="18" dur="1000" fill="hold"/>
                                        <p:tgtEl>
                                          <p:spTgt spid="50179">
                                            <p:txEl>
                                              <p:pRg st="2" end="2"/>
                                            </p:txEl>
                                          </p:spTgt>
                                        </p:tgtEl>
                                        <p:attrNameLst>
                                          <p:attrName>ppt_h</p:attrName>
                                        </p:attrNameLst>
                                      </p:cBhvr>
                                      <p:tavLst>
                                        <p:tav tm="0">
                                          <p:val>
                                            <p:strVal val="#ppt_h"/>
                                          </p:val>
                                        </p:tav>
                                        <p:tav tm="100000">
                                          <p:val>
                                            <p:strVal val="#ppt_h"/>
                                          </p:val>
                                        </p:tav>
                                      </p:tavLst>
                                    </p:anim>
                                    <p:animEffect transition="in" filter="fade">
                                      <p:cBhvr>
                                        <p:cTn id="19" dur="1000"/>
                                        <p:tgtEl>
                                          <p:spTgt spid="50179">
                                            <p:txEl>
                                              <p:pRg st="2" end="2"/>
                                            </p:txEl>
                                          </p:spTgt>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50179">
                                            <p:txEl>
                                              <p:pRg st="3" end="3"/>
                                            </p:txEl>
                                          </p:spTgt>
                                        </p:tgtEl>
                                        <p:attrNameLst>
                                          <p:attrName>style.visibility</p:attrName>
                                        </p:attrNameLst>
                                      </p:cBhvr>
                                      <p:to>
                                        <p:strVal val="visible"/>
                                      </p:to>
                                    </p:set>
                                    <p:anim calcmode="lin" valueType="num">
                                      <p:cBhvr>
                                        <p:cTn id="22" dur="1000" fill="hold"/>
                                        <p:tgtEl>
                                          <p:spTgt spid="50179">
                                            <p:txEl>
                                              <p:pRg st="3" end="3"/>
                                            </p:txEl>
                                          </p:spTgt>
                                        </p:tgtEl>
                                        <p:attrNameLst>
                                          <p:attrName>ppt_w</p:attrName>
                                        </p:attrNameLst>
                                      </p:cBhvr>
                                      <p:tavLst>
                                        <p:tav tm="0">
                                          <p:val>
                                            <p:strVal val="#ppt_w*0.70"/>
                                          </p:val>
                                        </p:tav>
                                        <p:tav tm="100000">
                                          <p:val>
                                            <p:strVal val="#ppt_w"/>
                                          </p:val>
                                        </p:tav>
                                      </p:tavLst>
                                    </p:anim>
                                    <p:anim calcmode="lin" valueType="num">
                                      <p:cBhvr>
                                        <p:cTn id="23" dur="1000" fill="hold"/>
                                        <p:tgtEl>
                                          <p:spTgt spid="50179">
                                            <p:txEl>
                                              <p:pRg st="3" end="3"/>
                                            </p:txEl>
                                          </p:spTgt>
                                        </p:tgtEl>
                                        <p:attrNameLst>
                                          <p:attrName>ppt_h</p:attrName>
                                        </p:attrNameLst>
                                      </p:cBhvr>
                                      <p:tavLst>
                                        <p:tav tm="0">
                                          <p:val>
                                            <p:strVal val="#ppt_h"/>
                                          </p:val>
                                        </p:tav>
                                        <p:tav tm="100000">
                                          <p:val>
                                            <p:strVal val="#ppt_h"/>
                                          </p:val>
                                        </p:tav>
                                      </p:tavLst>
                                    </p:anim>
                                    <p:animEffect transition="in" filter="fade">
                                      <p:cBhvr>
                                        <p:cTn id="24" dur="1000"/>
                                        <p:tgtEl>
                                          <p:spTgt spid="50179">
                                            <p:txEl>
                                              <p:pRg st="3" end="3"/>
                                            </p:txEl>
                                          </p:spTgt>
                                        </p:tgtEl>
                                      </p:cBhvr>
                                    </p:animEffect>
                                  </p:childTnLst>
                                </p:cTn>
                              </p:par>
                              <p:par>
                                <p:cTn id="25" presetID="55" presetClass="entr" presetSubtype="0" fill="hold" grpId="0" nodeType="withEffect">
                                  <p:stCondLst>
                                    <p:cond delay="0"/>
                                  </p:stCondLst>
                                  <p:childTnLst>
                                    <p:set>
                                      <p:cBhvr>
                                        <p:cTn id="26" dur="1" fill="hold">
                                          <p:stCondLst>
                                            <p:cond delay="0"/>
                                          </p:stCondLst>
                                        </p:cTn>
                                        <p:tgtEl>
                                          <p:spTgt spid="50179">
                                            <p:txEl>
                                              <p:pRg st="4" end="4"/>
                                            </p:txEl>
                                          </p:spTgt>
                                        </p:tgtEl>
                                        <p:attrNameLst>
                                          <p:attrName>style.visibility</p:attrName>
                                        </p:attrNameLst>
                                      </p:cBhvr>
                                      <p:to>
                                        <p:strVal val="visible"/>
                                      </p:to>
                                    </p:set>
                                    <p:anim calcmode="lin" valueType="num">
                                      <p:cBhvr>
                                        <p:cTn id="27" dur="1000" fill="hold"/>
                                        <p:tgtEl>
                                          <p:spTgt spid="50179">
                                            <p:txEl>
                                              <p:pRg st="4" end="4"/>
                                            </p:txEl>
                                          </p:spTgt>
                                        </p:tgtEl>
                                        <p:attrNameLst>
                                          <p:attrName>ppt_w</p:attrName>
                                        </p:attrNameLst>
                                      </p:cBhvr>
                                      <p:tavLst>
                                        <p:tav tm="0">
                                          <p:val>
                                            <p:strVal val="#ppt_w*0.70"/>
                                          </p:val>
                                        </p:tav>
                                        <p:tav tm="100000">
                                          <p:val>
                                            <p:strVal val="#ppt_w"/>
                                          </p:val>
                                        </p:tav>
                                      </p:tavLst>
                                    </p:anim>
                                    <p:anim calcmode="lin" valueType="num">
                                      <p:cBhvr>
                                        <p:cTn id="28" dur="1000" fill="hold"/>
                                        <p:tgtEl>
                                          <p:spTgt spid="50179">
                                            <p:txEl>
                                              <p:pRg st="4" end="4"/>
                                            </p:txEl>
                                          </p:spTgt>
                                        </p:tgtEl>
                                        <p:attrNameLst>
                                          <p:attrName>ppt_h</p:attrName>
                                        </p:attrNameLst>
                                      </p:cBhvr>
                                      <p:tavLst>
                                        <p:tav tm="0">
                                          <p:val>
                                            <p:strVal val="#ppt_h"/>
                                          </p:val>
                                        </p:tav>
                                        <p:tav tm="100000">
                                          <p:val>
                                            <p:strVal val="#ppt_h"/>
                                          </p:val>
                                        </p:tav>
                                      </p:tavLst>
                                    </p:anim>
                                    <p:animEffect transition="in" filter="fade">
                                      <p:cBhvr>
                                        <p:cTn id="29" dur="1000"/>
                                        <p:tgtEl>
                                          <p:spTgt spid="50179">
                                            <p:txEl>
                                              <p:pRg st="4" end="4"/>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55" presetClass="entr" presetSubtype="0" fill="hold" grpId="0" nodeType="clickEffect">
                                  <p:stCondLst>
                                    <p:cond delay="0"/>
                                  </p:stCondLst>
                                  <p:childTnLst>
                                    <p:set>
                                      <p:cBhvr>
                                        <p:cTn id="33" dur="1" fill="hold">
                                          <p:stCondLst>
                                            <p:cond delay="0"/>
                                          </p:stCondLst>
                                        </p:cTn>
                                        <p:tgtEl>
                                          <p:spTgt spid="50179">
                                            <p:txEl>
                                              <p:pRg st="5" end="5"/>
                                            </p:txEl>
                                          </p:spTgt>
                                        </p:tgtEl>
                                        <p:attrNameLst>
                                          <p:attrName>style.visibility</p:attrName>
                                        </p:attrNameLst>
                                      </p:cBhvr>
                                      <p:to>
                                        <p:strVal val="visible"/>
                                      </p:to>
                                    </p:set>
                                    <p:anim calcmode="lin" valueType="num">
                                      <p:cBhvr>
                                        <p:cTn id="34" dur="1000" fill="hold"/>
                                        <p:tgtEl>
                                          <p:spTgt spid="50179">
                                            <p:txEl>
                                              <p:pRg st="5" end="5"/>
                                            </p:txEl>
                                          </p:spTgt>
                                        </p:tgtEl>
                                        <p:attrNameLst>
                                          <p:attrName>ppt_w</p:attrName>
                                        </p:attrNameLst>
                                      </p:cBhvr>
                                      <p:tavLst>
                                        <p:tav tm="0">
                                          <p:val>
                                            <p:strVal val="#ppt_w*0.70"/>
                                          </p:val>
                                        </p:tav>
                                        <p:tav tm="100000">
                                          <p:val>
                                            <p:strVal val="#ppt_w"/>
                                          </p:val>
                                        </p:tav>
                                      </p:tavLst>
                                    </p:anim>
                                    <p:anim calcmode="lin" valueType="num">
                                      <p:cBhvr>
                                        <p:cTn id="35" dur="1000" fill="hold"/>
                                        <p:tgtEl>
                                          <p:spTgt spid="50179">
                                            <p:txEl>
                                              <p:pRg st="5" end="5"/>
                                            </p:txEl>
                                          </p:spTgt>
                                        </p:tgtEl>
                                        <p:attrNameLst>
                                          <p:attrName>ppt_h</p:attrName>
                                        </p:attrNameLst>
                                      </p:cBhvr>
                                      <p:tavLst>
                                        <p:tav tm="0">
                                          <p:val>
                                            <p:strVal val="#ppt_h"/>
                                          </p:val>
                                        </p:tav>
                                        <p:tav tm="100000">
                                          <p:val>
                                            <p:strVal val="#ppt_h"/>
                                          </p:val>
                                        </p:tav>
                                      </p:tavLst>
                                    </p:anim>
                                    <p:animEffect transition="in" filter="fade">
                                      <p:cBhvr>
                                        <p:cTn id="36" dur="1000"/>
                                        <p:tgtEl>
                                          <p:spTgt spid="50179">
                                            <p:txEl>
                                              <p:pRg st="5" end="5"/>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55" presetClass="entr" presetSubtype="0" fill="hold" grpId="0" nodeType="clickEffect">
                                  <p:stCondLst>
                                    <p:cond delay="0"/>
                                  </p:stCondLst>
                                  <p:childTnLst>
                                    <p:set>
                                      <p:cBhvr>
                                        <p:cTn id="40" dur="1" fill="hold">
                                          <p:stCondLst>
                                            <p:cond delay="0"/>
                                          </p:stCondLst>
                                        </p:cTn>
                                        <p:tgtEl>
                                          <p:spTgt spid="50179">
                                            <p:txEl>
                                              <p:pRg st="6" end="6"/>
                                            </p:txEl>
                                          </p:spTgt>
                                        </p:tgtEl>
                                        <p:attrNameLst>
                                          <p:attrName>style.visibility</p:attrName>
                                        </p:attrNameLst>
                                      </p:cBhvr>
                                      <p:to>
                                        <p:strVal val="visible"/>
                                      </p:to>
                                    </p:set>
                                    <p:anim calcmode="lin" valueType="num">
                                      <p:cBhvr>
                                        <p:cTn id="41" dur="1000" fill="hold"/>
                                        <p:tgtEl>
                                          <p:spTgt spid="50179">
                                            <p:txEl>
                                              <p:pRg st="6" end="6"/>
                                            </p:txEl>
                                          </p:spTgt>
                                        </p:tgtEl>
                                        <p:attrNameLst>
                                          <p:attrName>ppt_w</p:attrName>
                                        </p:attrNameLst>
                                      </p:cBhvr>
                                      <p:tavLst>
                                        <p:tav tm="0">
                                          <p:val>
                                            <p:strVal val="#ppt_w*0.70"/>
                                          </p:val>
                                        </p:tav>
                                        <p:tav tm="100000">
                                          <p:val>
                                            <p:strVal val="#ppt_w"/>
                                          </p:val>
                                        </p:tav>
                                      </p:tavLst>
                                    </p:anim>
                                    <p:anim calcmode="lin" valueType="num">
                                      <p:cBhvr>
                                        <p:cTn id="42" dur="1000" fill="hold"/>
                                        <p:tgtEl>
                                          <p:spTgt spid="50179">
                                            <p:txEl>
                                              <p:pRg st="6" end="6"/>
                                            </p:txEl>
                                          </p:spTgt>
                                        </p:tgtEl>
                                        <p:attrNameLst>
                                          <p:attrName>ppt_h</p:attrName>
                                        </p:attrNameLst>
                                      </p:cBhvr>
                                      <p:tavLst>
                                        <p:tav tm="0">
                                          <p:val>
                                            <p:strVal val="#ppt_h"/>
                                          </p:val>
                                        </p:tav>
                                        <p:tav tm="100000">
                                          <p:val>
                                            <p:strVal val="#ppt_h"/>
                                          </p:val>
                                        </p:tav>
                                      </p:tavLst>
                                    </p:anim>
                                    <p:animEffect transition="in" filter="fade">
                                      <p:cBhvr>
                                        <p:cTn id="43" dur="1000"/>
                                        <p:tgtEl>
                                          <p:spTgt spid="50179">
                                            <p:txEl>
                                              <p:pRg st="6" end="6"/>
                                            </p:txEl>
                                          </p:spTgt>
                                        </p:tgtEl>
                                      </p:cBhvr>
                                    </p:animEffect>
                                  </p:childTnLst>
                                </p:cTn>
                              </p:par>
                              <p:par>
                                <p:cTn id="44" presetID="55" presetClass="entr" presetSubtype="0" fill="hold" grpId="0" nodeType="withEffect">
                                  <p:stCondLst>
                                    <p:cond delay="0"/>
                                  </p:stCondLst>
                                  <p:childTnLst>
                                    <p:set>
                                      <p:cBhvr>
                                        <p:cTn id="45" dur="1" fill="hold">
                                          <p:stCondLst>
                                            <p:cond delay="0"/>
                                          </p:stCondLst>
                                        </p:cTn>
                                        <p:tgtEl>
                                          <p:spTgt spid="50179">
                                            <p:txEl>
                                              <p:pRg st="7" end="7"/>
                                            </p:txEl>
                                          </p:spTgt>
                                        </p:tgtEl>
                                        <p:attrNameLst>
                                          <p:attrName>style.visibility</p:attrName>
                                        </p:attrNameLst>
                                      </p:cBhvr>
                                      <p:to>
                                        <p:strVal val="visible"/>
                                      </p:to>
                                    </p:set>
                                    <p:anim calcmode="lin" valueType="num">
                                      <p:cBhvr>
                                        <p:cTn id="46" dur="1000" fill="hold"/>
                                        <p:tgtEl>
                                          <p:spTgt spid="50179">
                                            <p:txEl>
                                              <p:pRg st="7" end="7"/>
                                            </p:txEl>
                                          </p:spTgt>
                                        </p:tgtEl>
                                        <p:attrNameLst>
                                          <p:attrName>ppt_w</p:attrName>
                                        </p:attrNameLst>
                                      </p:cBhvr>
                                      <p:tavLst>
                                        <p:tav tm="0">
                                          <p:val>
                                            <p:strVal val="#ppt_w*0.70"/>
                                          </p:val>
                                        </p:tav>
                                        <p:tav tm="100000">
                                          <p:val>
                                            <p:strVal val="#ppt_w"/>
                                          </p:val>
                                        </p:tav>
                                      </p:tavLst>
                                    </p:anim>
                                    <p:anim calcmode="lin" valueType="num">
                                      <p:cBhvr>
                                        <p:cTn id="47" dur="1000" fill="hold"/>
                                        <p:tgtEl>
                                          <p:spTgt spid="50179">
                                            <p:txEl>
                                              <p:pRg st="7" end="7"/>
                                            </p:txEl>
                                          </p:spTgt>
                                        </p:tgtEl>
                                        <p:attrNameLst>
                                          <p:attrName>ppt_h</p:attrName>
                                        </p:attrNameLst>
                                      </p:cBhvr>
                                      <p:tavLst>
                                        <p:tav tm="0">
                                          <p:val>
                                            <p:strVal val="#ppt_h"/>
                                          </p:val>
                                        </p:tav>
                                        <p:tav tm="100000">
                                          <p:val>
                                            <p:strVal val="#ppt_h"/>
                                          </p:val>
                                        </p:tav>
                                      </p:tavLst>
                                    </p:anim>
                                    <p:animEffect transition="in" filter="fade">
                                      <p:cBhvr>
                                        <p:cTn id="48" dur="1000"/>
                                        <p:tgtEl>
                                          <p:spTgt spid="50179">
                                            <p:txEl>
                                              <p:pRg st="7" end="7"/>
                                            </p:txEl>
                                          </p:spTgt>
                                        </p:tgtEl>
                                      </p:cBhvr>
                                    </p:animEffect>
                                  </p:childTnLst>
                                </p:cTn>
                              </p:par>
                              <p:par>
                                <p:cTn id="49" presetID="55" presetClass="entr" presetSubtype="0" fill="hold" grpId="0" nodeType="withEffect">
                                  <p:stCondLst>
                                    <p:cond delay="0"/>
                                  </p:stCondLst>
                                  <p:childTnLst>
                                    <p:set>
                                      <p:cBhvr>
                                        <p:cTn id="50" dur="1" fill="hold">
                                          <p:stCondLst>
                                            <p:cond delay="0"/>
                                          </p:stCondLst>
                                        </p:cTn>
                                        <p:tgtEl>
                                          <p:spTgt spid="50179">
                                            <p:txEl>
                                              <p:pRg st="8" end="8"/>
                                            </p:txEl>
                                          </p:spTgt>
                                        </p:tgtEl>
                                        <p:attrNameLst>
                                          <p:attrName>style.visibility</p:attrName>
                                        </p:attrNameLst>
                                      </p:cBhvr>
                                      <p:to>
                                        <p:strVal val="visible"/>
                                      </p:to>
                                    </p:set>
                                    <p:anim calcmode="lin" valueType="num">
                                      <p:cBhvr>
                                        <p:cTn id="51" dur="1000" fill="hold"/>
                                        <p:tgtEl>
                                          <p:spTgt spid="50179">
                                            <p:txEl>
                                              <p:pRg st="8" end="8"/>
                                            </p:txEl>
                                          </p:spTgt>
                                        </p:tgtEl>
                                        <p:attrNameLst>
                                          <p:attrName>ppt_w</p:attrName>
                                        </p:attrNameLst>
                                      </p:cBhvr>
                                      <p:tavLst>
                                        <p:tav tm="0">
                                          <p:val>
                                            <p:strVal val="#ppt_w*0.70"/>
                                          </p:val>
                                        </p:tav>
                                        <p:tav tm="100000">
                                          <p:val>
                                            <p:strVal val="#ppt_w"/>
                                          </p:val>
                                        </p:tav>
                                      </p:tavLst>
                                    </p:anim>
                                    <p:anim calcmode="lin" valueType="num">
                                      <p:cBhvr>
                                        <p:cTn id="52" dur="1000" fill="hold"/>
                                        <p:tgtEl>
                                          <p:spTgt spid="50179">
                                            <p:txEl>
                                              <p:pRg st="8" end="8"/>
                                            </p:txEl>
                                          </p:spTgt>
                                        </p:tgtEl>
                                        <p:attrNameLst>
                                          <p:attrName>ppt_h</p:attrName>
                                        </p:attrNameLst>
                                      </p:cBhvr>
                                      <p:tavLst>
                                        <p:tav tm="0">
                                          <p:val>
                                            <p:strVal val="#ppt_h"/>
                                          </p:val>
                                        </p:tav>
                                        <p:tav tm="100000">
                                          <p:val>
                                            <p:strVal val="#ppt_h"/>
                                          </p:val>
                                        </p:tav>
                                      </p:tavLst>
                                    </p:anim>
                                    <p:animEffect transition="in" filter="fade">
                                      <p:cBhvr>
                                        <p:cTn id="53" dur="1000"/>
                                        <p:tgtEl>
                                          <p:spTgt spid="50179">
                                            <p:txEl>
                                              <p:pRg st="8" end="8"/>
                                            </p:txEl>
                                          </p:spTgt>
                                        </p:tgtEl>
                                      </p:cBhvr>
                                    </p:animEffect>
                                  </p:childTnLst>
                                </p:cTn>
                              </p:par>
                              <p:par>
                                <p:cTn id="54" presetID="55" presetClass="entr" presetSubtype="0" fill="hold" grpId="0" nodeType="withEffect">
                                  <p:stCondLst>
                                    <p:cond delay="0"/>
                                  </p:stCondLst>
                                  <p:childTnLst>
                                    <p:set>
                                      <p:cBhvr>
                                        <p:cTn id="55" dur="1" fill="hold">
                                          <p:stCondLst>
                                            <p:cond delay="0"/>
                                          </p:stCondLst>
                                        </p:cTn>
                                        <p:tgtEl>
                                          <p:spTgt spid="50179">
                                            <p:txEl>
                                              <p:pRg st="9" end="9"/>
                                            </p:txEl>
                                          </p:spTgt>
                                        </p:tgtEl>
                                        <p:attrNameLst>
                                          <p:attrName>style.visibility</p:attrName>
                                        </p:attrNameLst>
                                      </p:cBhvr>
                                      <p:to>
                                        <p:strVal val="visible"/>
                                      </p:to>
                                    </p:set>
                                    <p:anim calcmode="lin" valueType="num">
                                      <p:cBhvr>
                                        <p:cTn id="56" dur="1000" fill="hold"/>
                                        <p:tgtEl>
                                          <p:spTgt spid="50179">
                                            <p:txEl>
                                              <p:pRg st="9" end="9"/>
                                            </p:txEl>
                                          </p:spTgt>
                                        </p:tgtEl>
                                        <p:attrNameLst>
                                          <p:attrName>ppt_w</p:attrName>
                                        </p:attrNameLst>
                                      </p:cBhvr>
                                      <p:tavLst>
                                        <p:tav tm="0">
                                          <p:val>
                                            <p:strVal val="#ppt_w*0.70"/>
                                          </p:val>
                                        </p:tav>
                                        <p:tav tm="100000">
                                          <p:val>
                                            <p:strVal val="#ppt_w"/>
                                          </p:val>
                                        </p:tav>
                                      </p:tavLst>
                                    </p:anim>
                                    <p:anim calcmode="lin" valueType="num">
                                      <p:cBhvr>
                                        <p:cTn id="57" dur="1000" fill="hold"/>
                                        <p:tgtEl>
                                          <p:spTgt spid="50179">
                                            <p:txEl>
                                              <p:pRg st="9" end="9"/>
                                            </p:txEl>
                                          </p:spTgt>
                                        </p:tgtEl>
                                        <p:attrNameLst>
                                          <p:attrName>ppt_h</p:attrName>
                                        </p:attrNameLst>
                                      </p:cBhvr>
                                      <p:tavLst>
                                        <p:tav tm="0">
                                          <p:val>
                                            <p:strVal val="#ppt_h"/>
                                          </p:val>
                                        </p:tav>
                                        <p:tav tm="100000">
                                          <p:val>
                                            <p:strVal val="#ppt_h"/>
                                          </p:val>
                                        </p:tav>
                                      </p:tavLst>
                                    </p:anim>
                                    <p:animEffect transition="in" filter="fade">
                                      <p:cBhvr>
                                        <p:cTn id="58" dur="1000"/>
                                        <p:tgtEl>
                                          <p:spTgt spid="5017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rrowheads="1"/>
          </p:cNvSpPr>
          <p:nvPr>
            <p:ph type="title"/>
          </p:nvPr>
        </p:nvSpPr>
        <p:spPr/>
        <p:txBody>
          <a:bodyPr/>
          <a:lstStyle/>
          <a:p>
            <a:r>
              <a:rPr lang="en-US" sz="4000"/>
              <a:t>What Makes The Church</a:t>
            </a:r>
            <a:br>
              <a:rPr lang="en-US" sz="4000"/>
            </a:br>
            <a:r>
              <a:rPr lang="en-US" sz="4000"/>
              <a:t>A Glorious One?</a:t>
            </a:r>
          </a:p>
        </p:txBody>
      </p:sp>
      <p:sp>
        <p:nvSpPr>
          <p:cNvPr id="49155" name="Rectangle 3"/>
          <p:cNvSpPr>
            <a:spLocks noGrp="1" noChangeArrowheads="1"/>
          </p:cNvSpPr>
          <p:nvPr>
            <p:ph idx="1"/>
          </p:nvPr>
        </p:nvSpPr>
        <p:spPr/>
        <p:txBody>
          <a:bodyPr/>
          <a:lstStyle/>
          <a:p>
            <a:r>
              <a:rPr lang="en-US"/>
              <a:t>Gather select points from the book of Ephesians – see Paul’s picture of a glorious church</a:t>
            </a:r>
          </a:p>
          <a:p>
            <a:pPr>
              <a:buFont typeface="Wingdings" panose="05000000000000000000" pitchFamily="2" charset="2"/>
              <a:buNone/>
            </a:pPr>
            <a:endParaRPr lang="en-US"/>
          </a:p>
          <a:p>
            <a:r>
              <a:rPr lang="en-US"/>
              <a:t>When it cease to be what the text says – it is no longer glorious</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fade">
                                      <p:cBhvr>
                                        <p:cTn id="7" dur="500"/>
                                        <p:tgtEl>
                                          <p:spTgt spid="49155">
                                            <p:txEl>
                                              <p:pRg st="0" end="0"/>
                                            </p:txEl>
                                          </p:spTgt>
                                        </p:tgtEl>
                                      </p:cBhvr>
                                    </p:animEffect>
                                    <p:anim calcmode="lin" valueType="num">
                                      <p:cBhvr>
                                        <p:cTn id="8" dur="500" fill="hold"/>
                                        <p:tgtEl>
                                          <p:spTgt spid="49155">
                                            <p:txEl>
                                              <p:pRg st="0" end="0"/>
                                            </p:txEl>
                                          </p:spTgt>
                                        </p:tgtEl>
                                        <p:attrNameLst>
                                          <p:attrName>ppt_x</p:attrName>
                                        </p:attrNameLst>
                                      </p:cBhvr>
                                      <p:tavLst>
                                        <p:tav tm="0">
                                          <p:val>
                                            <p:strVal val="#ppt_x-.1"/>
                                          </p:val>
                                        </p:tav>
                                        <p:tav tm="100000">
                                          <p:val>
                                            <p:strVal val="#ppt_x"/>
                                          </p:val>
                                        </p:tav>
                                      </p:tavLst>
                                    </p:anim>
                                    <p:anim calcmode="lin" valueType="num">
                                      <p:cBhvr>
                                        <p:cTn id="9" dur="500" fill="hold"/>
                                        <p:tgtEl>
                                          <p:spTgt spid="491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49155">
                                            <p:txEl>
                                              <p:pRg st="2" end="2"/>
                                            </p:txEl>
                                          </p:spTgt>
                                        </p:tgtEl>
                                        <p:attrNameLst>
                                          <p:attrName>style.visibility</p:attrName>
                                        </p:attrNameLst>
                                      </p:cBhvr>
                                      <p:to>
                                        <p:strVal val="visible"/>
                                      </p:to>
                                    </p:set>
                                    <p:animEffect transition="in" filter="fade">
                                      <p:cBhvr>
                                        <p:cTn id="14" dur="500"/>
                                        <p:tgtEl>
                                          <p:spTgt spid="49155">
                                            <p:txEl>
                                              <p:pRg st="2" end="2"/>
                                            </p:txEl>
                                          </p:spTgt>
                                        </p:tgtEl>
                                      </p:cBhvr>
                                    </p:animEffect>
                                    <p:anim calcmode="lin" valueType="num">
                                      <p:cBhvr>
                                        <p:cTn id="15" dur="500" fill="hold"/>
                                        <p:tgtEl>
                                          <p:spTgt spid="49155">
                                            <p:txEl>
                                              <p:pRg st="2" end="2"/>
                                            </p:txEl>
                                          </p:spTgt>
                                        </p:tgtEl>
                                        <p:attrNameLst>
                                          <p:attrName>ppt_x</p:attrName>
                                        </p:attrNameLst>
                                      </p:cBhvr>
                                      <p:tavLst>
                                        <p:tav tm="0">
                                          <p:val>
                                            <p:strVal val="#ppt_x-.1"/>
                                          </p:val>
                                        </p:tav>
                                        <p:tav tm="100000">
                                          <p:val>
                                            <p:strVal val="#ppt_x"/>
                                          </p:val>
                                        </p:tav>
                                      </p:tavLst>
                                    </p:anim>
                                    <p:anim calcmode="lin" valueType="num">
                                      <p:cBhvr>
                                        <p:cTn id="16" dur="500" fill="hold"/>
                                        <p:tgtEl>
                                          <p:spTgt spid="49155">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3"/>
          <p:cNvSpPr txBox="1">
            <a:spLocks noChangeArrowheads="1"/>
          </p:cNvSpPr>
          <p:nvPr/>
        </p:nvSpPr>
        <p:spPr bwMode="auto">
          <a:xfrm>
            <a:off x="1276350" y="-182563"/>
            <a:ext cx="6496050" cy="6583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14200" dirty="0">
                <a:solidFill>
                  <a:schemeClr val="accent1"/>
                </a:solidFill>
                <a:effectLst>
                  <a:outerShdw blurRad="38100" dist="38100" dir="2700000" algn="tl">
                    <a:srgbClr val="000000"/>
                  </a:outerShdw>
                </a:effectLst>
              </a:rPr>
              <a:t>A</a:t>
            </a:r>
          </a:p>
          <a:p>
            <a:pPr algn="ctr"/>
            <a:r>
              <a:rPr lang="en-US" sz="14200" dirty="0">
                <a:solidFill>
                  <a:schemeClr val="accent1"/>
                </a:solidFill>
                <a:effectLst>
                  <a:outerShdw blurRad="38100" dist="38100" dir="2700000" algn="tl">
                    <a:srgbClr val="000000"/>
                  </a:outerShdw>
                </a:effectLst>
              </a:rPr>
              <a:t>Glorious</a:t>
            </a:r>
          </a:p>
          <a:p>
            <a:pPr algn="ctr"/>
            <a:r>
              <a:rPr lang="en-US" sz="14200" dirty="0">
                <a:solidFill>
                  <a:schemeClr val="accent1"/>
                </a:solidFill>
                <a:effectLst>
                  <a:outerShdw blurRad="38100" dist="38100" dir="2700000" algn="tl">
                    <a:srgbClr val="000000"/>
                  </a:outerShdw>
                </a:effectLst>
              </a:rPr>
              <a:t>Church</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Text Box 4"/>
          <p:cNvSpPr txBox="1">
            <a:spLocks noChangeArrowheads="1"/>
          </p:cNvSpPr>
          <p:nvPr/>
        </p:nvSpPr>
        <p:spPr bwMode="auto">
          <a:xfrm>
            <a:off x="755650" y="76200"/>
            <a:ext cx="7702550"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7200" b="1">
                <a:solidFill>
                  <a:schemeClr val="accent1"/>
                </a:solidFill>
                <a:effectLst>
                  <a:outerShdw blurRad="38100" dist="38100" dir="2700000" algn="tl">
                    <a:srgbClr val="000000"/>
                  </a:outerShdw>
                </a:effectLst>
              </a:rPr>
              <a:t>A Glorious Church</a:t>
            </a:r>
          </a:p>
        </p:txBody>
      </p:sp>
      <p:sp>
        <p:nvSpPr>
          <p:cNvPr id="51205" name="AutoShape 5"/>
          <p:cNvSpPr>
            <a:spLocks noChangeArrowheads="1"/>
          </p:cNvSpPr>
          <p:nvPr/>
        </p:nvSpPr>
        <p:spPr bwMode="auto">
          <a:xfrm>
            <a:off x="457200" y="16764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dirty="0">
                <a:solidFill>
                  <a:schemeClr val="tx2"/>
                </a:solidFill>
                <a:effectLst>
                  <a:outerShdw blurRad="38100" dist="38100" dir="2700000" algn="tl">
                    <a:srgbClr val="000000"/>
                  </a:outerShdw>
                </a:effectLst>
              </a:rPr>
              <a:t>I. All Spiritual Blessings Are in it (</a:t>
            </a:r>
            <a:r>
              <a:rPr lang="en-US" b="1" dirty="0" smtClean="0">
                <a:solidFill>
                  <a:schemeClr val="tx2"/>
                </a:solidFill>
                <a:effectLst>
                  <a:outerShdw blurRad="38100" dist="38100" dir="2700000" algn="tl">
                    <a:srgbClr val="000000"/>
                  </a:outerShdw>
                </a:effectLst>
              </a:rPr>
              <a:t>1:3-18</a:t>
            </a:r>
            <a:r>
              <a:rPr lang="en-US" b="1" dirty="0">
                <a:solidFill>
                  <a:schemeClr val="tx2"/>
                </a:solidFill>
                <a:effectLst>
                  <a:outerShdw blurRad="38100" dist="38100" dir="2700000" algn="tl">
                    <a:srgbClr val="000000"/>
                  </a:outerShdw>
                </a:effectLst>
              </a:rPr>
              <a:t>)</a:t>
            </a:r>
          </a:p>
        </p:txBody>
      </p:sp>
      <p:sp>
        <p:nvSpPr>
          <p:cNvPr id="51210" name="Text Box 10"/>
          <p:cNvSpPr txBox="1">
            <a:spLocks noChangeArrowheads="1"/>
          </p:cNvSpPr>
          <p:nvPr/>
        </p:nvSpPr>
        <p:spPr bwMode="auto">
          <a:xfrm>
            <a:off x="1066800" y="3116263"/>
            <a:ext cx="6096000" cy="1160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effectLst>
                  <a:outerShdw blurRad="38100" dist="38100" dir="2700000" algn="tl">
                    <a:srgbClr val="000000"/>
                  </a:outerShdw>
                </a:effectLst>
              </a:rPr>
              <a:t>A. The Blessings (1:3-14)</a:t>
            </a:r>
          </a:p>
          <a:p>
            <a:pPr>
              <a:spcBef>
                <a:spcPct val="50000"/>
              </a:spcBef>
            </a:pPr>
            <a:r>
              <a:rPr lang="en-US" b="1" dirty="0">
                <a:effectLst>
                  <a:outerShdw blurRad="38100" dist="38100" dir="2700000" algn="tl">
                    <a:srgbClr val="000000"/>
                  </a:outerShdw>
                </a:effectLst>
              </a:rPr>
              <a:t>B. Appreciate the blessings (1:15-18)</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1210">
                                            <p:txEl>
                                              <p:pRg st="0" end="0"/>
                                            </p:txEl>
                                          </p:spTgt>
                                        </p:tgtEl>
                                        <p:attrNameLst>
                                          <p:attrName>style.visibility</p:attrName>
                                        </p:attrNameLst>
                                      </p:cBhvr>
                                      <p:to>
                                        <p:strVal val="visible"/>
                                      </p:to>
                                    </p:set>
                                    <p:animEffect transition="in" filter="circle(in)">
                                      <p:cBhvr>
                                        <p:cTn id="7" dur="2000"/>
                                        <p:tgtEl>
                                          <p:spTgt spid="5121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1210">
                                            <p:txEl>
                                              <p:pRg st="1" end="1"/>
                                            </p:txEl>
                                          </p:spTgt>
                                        </p:tgtEl>
                                        <p:attrNameLst>
                                          <p:attrName>style.visibility</p:attrName>
                                        </p:attrNameLst>
                                      </p:cBhvr>
                                      <p:to>
                                        <p:strVal val="visible"/>
                                      </p:to>
                                    </p:set>
                                    <p:animEffect transition="in" filter="circle(in)">
                                      <p:cBhvr>
                                        <p:cTn id="12" dur="2000"/>
                                        <p:tgtEl>
                                          <p:spTgt spid="512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10"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755650" y="76200"/>
            <a:ext cx="7702550"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7200" b="1">
                <a:solidFill>
                  <a:schemeClr val="accent1"/>
                </a:solidFill>
                <a:effectLst>
                  <a:outerShdw blurRad="38100" dist="38100" dir="2700000" algn="tl">
                    <a:srgbClr val="000000"/>
                  </a:outerShdw>
                </a:effectLst>
              </a:rPr>
              <a:t>A Glorious Church</a:t>
            </a:r>
          </a:p>
        </p:txBody>
      </p:sp>
      <p:sp>
        <p:nvSpPr>
          <p:cNvPr id="54275" name="AutoShape 3"/>
          <p:cNvSpPr>
            <a:spLocks noChangeArrowheads="1"/>
          </p:cNvSpPr>
          <p:nvPr/>
        </p:nvSpPr>
        <p:spPr bwMode="auto">
          <a:xfrm>
            <a:off x="457200" y="16764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dirty="0">
                <a:solidFill>
                  <a:schemeClr val="tx2"/>
                </a:solidFill>
                <a:effectLst>
                  <a:outerShdw blurRad="38100" dist="38100" dir="2700000" algn="tl">
                    <a:srgbClr val="000000"/>
                  </a:outerShdw>
                </a:effectLst>
              </a:rPr>
              <a:t>I. All Spiritual Blessings Are in it (</a:t>
            </a:r>
            <a:r>
              <a:rPr lang="en-US" b="1" dirty="0" smtClean="0">
                <a:solidFill>
                  <a:schemeClr val="tx2"/>
                </a:solidFill>
                <a:effectLst>
                  <a:outerShdw blurRad="38100" dist="38100" dir="2700000" algn="tl">
                    <a:srgbClr val="000000"/>
                  </a:outerShdw>
                </a:effectLst>
              </a:rPr>
              <a:t>1:3-18</a:t>
            </a:r>
            <a:r>
              <a:rPr lang="en-US" b="1" dirty="0">
                <a:solidFill>
                  <a:schemeClr val="tx2"/>
                </a:solidFill>
                <a:effectLst>
                  <a:outerShdw blurRad="38100" dist="38100" dir="2700000" algn="tl">
                    <a:srgbClr val="000000"/>
                  </a:outerShdw>
                </a:effectLst>
              </a:rPr>
              <a:t>)</a:t>
            </a:r>
          </a:p>
        </p:txBody>
      </p:sp>
      <p:sp>
        <p:nvSpPr>
          <p:cNvPr id="54276" name="AutoShape 4"/>
          <p:cNvSpPr>
            <a:spLocks noChangeArrowheads="1"/>
          </p:cNvSpPr>
          <p:nvPr/>
        </p:nvSpPr>
        <p:spPr bwMode="auto">
          <a:xfrm>
            <a:off x="457200" y="25908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II. Christ is the Head (1:22-23; 5:23-24)</a:t>
            </a:r>
          </a:p>
        </p:txBody>
      </p:sp>
      <p:sp>
        <p:nvSpPr>
          <p:cNvPr id="54280" name="Text Box 8"/>
          <p:cNvSpPr txBox="1">
            <a:spLocks noChangeArrowheads="1"/>
          </p:cNvSpPr>
          <p:nvPr/>
        </p:nvSpPr>
        <p:spPr bwMode="auto">
          <a:xfrm>
            <a:off x="1066800" y="3810000"/>
            <a:ext cx="7086600" cy="180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a:effectLst>
                  <a:outerShdw blurRad="38100" dist="38100" dir="2700000" algn="tl">
                    <a:srgbClr val="000000"/>
                  </a:outerShdw>
                </a:effectLst>
              </a:rPr>
              <a:t>A. He has authority over it</a:t>
            </a:r>
          </a:p>
          <a:p>
            <a:pPr>
              <a:spcBef>
                <a:spcPct val="50000"/>
              </a:spcBef>
            </a:pPr>
            <a:r>
              <a:rPr lang="en-US" b="1">
                <a:effectLst>
                  <a:outerShdw blurRad="38100" dist="38100" dir="2700000" algn="tl">
                    <a:srgbClr val="000000"/>
                  </a:outerShdw>
                </a:effectLst>
              </a:rPr>
              <a:t>B. Church is to submit in everything</a:t>
            </a:r>
          </a:p>
          <a:p>
            <a:pPr>
              <a:spcBef>
                <a:spcPct val="50000"/>
              </a:spcBef>
            </a:pPr>
            <a:r>
              <a:rPr lang="en-US" b="1">
                <a:effectLst>
                  <a:outerShdw blurRad="38100" dist="38100" dir="2700000" algn="tl">
                    <a:srgbClr val="000000"/>
                  </a:outerShdw>
                </a:effectLst>
              </a:rPr>
              <a:t>C. He is the bride’s support / protection</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4280">
                                            <p:txEl>
                                              <p:pRg st="0" end="0"/>
                                            </p:txEl>
                                          </p:spTgt>
                                        </p:tgtEl>
                                        <p:attrNameLst>
                                          <p:attrName>style.visibility</p:attrName>
                                        </p:attrNameLst>
                                      </p:cBhvr>
                                      <p:to>
                                        <p:strVal val="visible"/>
                                      </p:to>
                                    </p:set>
                                    <p:anim calcmode="lin" valueType="num">
                                      <p:cBhvr>
                                        <p:cTn id="7" dur="1000" fill="hold"/>
                                        <p:tgtEl>
                                          <p:spTgt spid="54280">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4280">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4280">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4280">
                                            <p:txEl>
                                              <p:pRg st="1" end="1"/>
                                            </p:txEl>
                                          </p:spTgt>
                                        </p:tgtEl>
                                        <p:attrNameLst>
                                          <p:attrName>style.visibility</p:attrName>
                                        </p:attrNameLst>
                                      </p:cBhvr>
                                      <p:to>
                                        <p:strVal val="visible"/>
                                      </p:to>
                                    </p:set>
                                    <p:anim calcmode="lin" valueType="num">
                                      <p:cBhvr>
                                        <p:cTn id="14" dur="1000" fill="hold"/>
                                        <p:tgtEl>
                                          <p:spTgt spid="54280">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54280">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54280">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4280">
                                            <p:txEl>
                                              <p:pRg st="2" end="2"/>
                                            </p:txEl>
                                          </p:spTgt>
                                        </p:tgtEl>
                                        <p:attrNameLst>
                                          <p:attrName>style.visibility</p:attrName>
                                        </p:attrNameLst>
                                      </p:cBhvr>
                                      <p:to>
                                        <p:strVal val="visible"/>
                                      </p:to>
                                    </p:set>
                                    <p:anim calcmode="lin" valueType="num">
                                      <p:cBhvr>
                                        <p:cTn id="21" dur="1000" fill="hold"/>
                                        <p:tgtEl>
                                          <p:spTgt spid="54280">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54280">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5428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80"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2"/>
          <p:cNvSpPr txBox="1">
            <a:spLocks noChangeArrowheads="1"/>
          </p:cNvSpPr>
          <p:nvPr/>
        </p:nvSpPr>
        <p:spPr bwMode="auto">
          <a:xfrm>
            <a:off x="755650" y="76200"/>
            <a:ext cx="7702550"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7200" b="1">
                <a:solidFill>
                  <a:schemeClr val="accent1"/>
                </a:solidFill>
                <a:effectLst>
                  <a:outerShdw blurRad="38100" dist="38100" dir="2700000" algn="tl">
                    <a:srgbClr val="000000"/>
                  </a:outerShdw>
                </a:effectLst>
              </a:rPr>
              <a:t>A Glorious Church</a:t>
            </a:r>
          </a:p>
        </p:txBody>
      </p:sp>
      <p:sp>
        <p:nvSpPr>
          <p:cNvPr id="55299" name="AutoShape 3"/>
          <p:cNvSpPr>
            <a:spLocks noChangeArrowheads="1"/>
          </p:cNvSpPr>
          <p:nvPr/>
        </p:nvSpPr>
        <p:spPr bwMode="auto">
          <a:xfrm>
            <a:off x="457200" y="16764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dirty="0">
                <a:solidFill>
                  <a:schemeClr val="tx2"/>
                </a:solidFill>
                <a:effectLst>
                  <a:outerShdw blurRad="38100" dist="38100" dir="2700000" algn="tl">
                    <a:srgbClr val="000000"/>
                  </a:outerShdw>
                </a:effectLst>
              </a:rPr>
              <a:t>I. All Spiritual Blessings Are in it (</a:t>
            </a:r>
            <a:r>
              <a:rPr lang="en-US" b="1" dirty="0" smtClean="0">
                <a:solidFill>
                  <a:schemeClr val="tx2"/>
                </a:solidFill>
                <a:effectLst>
                  <a:outerShdw blurRad="38100" dist="38100" dir="2700000" algn="tl">
                    <a:srgbClr val="000000"/>
                  </a:outerShdw>
                </a:effectLst>
              </a:rPr>
              <a:t>1:3-18</a:t>
            </a:r>
            <a:r>
              <a:rPr lang="en-US" b="1" dirty="0">
                <a:solidFill>
                  <a:schemeClr val="tx2"/>
                </a:solidFill>
                <a:effectLst>
                  <a:outerShdw blurRad="38100" dist="38100" dir="2700000" algn="tl">
                    <a:srgbClr val="000000"/>
                  </a:outerShdw>
                </a:effectLst>
              </a:rPr>
              <a:t>)</a:t>
            </a:r>
          </a:p>
        </p:txBody>
      </p:sp>
      <p:sp>
        <p:nvSpPr>
          <p:cNvPr id="55300" name="AutoShape 4"/>
          <p:cNvSpPr>
            <a:spLocks noChangeArrowheads="1"/>
          </p:cNvSpPr>
          <p:nvPr/>
        </p:nvSpPr>
        <p:spPr bwMode="auto">
          <a:xfrm>
            <a:off x="457200" y="25908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II. Christ is the Head (1:22-23; 5:23-24)</a:t>
            </a:r>
          </a:p>
        </p:txBody>
      </p:sp>
      <p:sp>
        <p:nvSpPr>
          <p:cNvPr id="55301" name="AutoShape 5"/>
          <p:cNvSpPr>
            <a:spLocks noChangeArrowheads="1"/>
          </p:cNvSpPr>
          <p:nvPr/>
        </p:nvSpPr>
        <p:spPr bwMode="auto">
          <a:xfrm>
            <a:off x="457200" y="35052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III. It is the Fullness of Christ (1:23)</a:t>
            </a:r>
          </a:p>
        </p:txBody>
      </p:sp>
      <p:sp>
        <p:nvSpPr>
          <p:cNvPr id="55304" name="Text Box 8"/>
          <p:cNvSpPr txBox="1">
            <a:spLocks noChangeArrowheads="1"/>
          </p:cNvSpPr>
          <p:nvPr/>
        </p:nvSpPr>
        <p:spPr bwMode="auto">
          <a:xfrm>
            <a:off x="1066800" y="4648200"/>
            <a:ext cx="7086600" cy="158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a:spcBef>
                <a:spcPct val="50000"/>
              </a:spcBef>
            </a:pPr>
            <a:r>
              <a:rPr lang="en-US" b="1">
                <a:effectLst>
                  <a:outerShdw blurRad="38100" dist="38100" dir="2700000" algn="tl">
                    <a:srgbClr val="000000"/>
                  </a:outerShdw>
                </a:effectLst>
                <a:latin typeface="Times New Roman" panose="02020603050405020304" pitchFamily="18" charset="0"/>
              </a:rPr>
              <a:t>A. Fullness = completeness</a:t>
            </a:r>
          </a:p>
          <a:p>
            <a:pPr>
              <a:spcBef>
                <a:spcPct val="50000"/>
              </a:spcBef>
            </a:pPr>
            <a:r>
              <a:rPr lang="en-US" b="1">
                <a:effectLst>
                  <a:outerShdw blurRad="38100" dist="38100" dir="2700000" algn="tl">
                    <a:srgbClr val="000000"/>
                  </a:outerShdw>
                </a:effectLst>
                <a:latin typeface="Times New Roman" panose="02020603050405020304" pitchFamily="18" charset="0"/>
              </a:rPr>
              <a:t>B. The church complements him – without 	the church, his dominion is incomplete</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304">
                                            <p:txEl>
                                              <p:pRg st="0" end="0"/>
                                            </p:txEl>
                                          </p:spTgt>
                                        </p:tgtEl>
                                        <p:attrNameLst>
                                          <p:attrName>style.visibility</p:attrName>
                                        </p:attrNameLst>
                                      </p:cBhvr>
                                      <p:to>
                                        <p:strVal val="visible"/>
                                      </p:to>
                                    </p:set>
                                    <p:animEffect transition="in" filter="wipe(left)">
                                      <p:cBhvr>
                                        <p:cTn id="7" dur="500"/>
                                        <p:tgtEl>
                                          <p:spTgt spid="5530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5304">
                                            <p:txEl>
                                              <p:pRg st="1" end="1"/>
                                            </p:txEl>
                                          </p:spTgt>
                                        </p:tgtEl>
                                        <p:attrNameLst>
                                          <p:attrName>style.visibility</p:attrName>
                                        </p:attrNameLst>
                                      </p:cBhvr>
                                      <p:to>
                                        <p:strVal val="visible"/>
                                      </p:to>
                                    </p:set>
                                    <p:animEffect transition="in" filter="wipe(left)">
                                      <p:cBhvr>
                                        <p:cTn id="12" dur="500"/>
                                        <p:tgtEl>
                                          <p:spTgt spid="5530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4"/>
          <p:cNvSpPr txBox="1">
            <a:spLocks noChangeArrowheads="1"/>
          </p:cNvSpPr>
          <p:nvPr/>
        </p:nvSpPr>
        <p:spPr bwMode="auto">
          <a:xfrm>
            <a:off x="762000" y="533400"/>
            <a:ext cx="7696200" cy="5226050"/>
          </a:xfrm>
          <a:prstGeom prst="rect">
            <a:avLst/>
          </a:prstGeom>
          <a:solidFill>
            <a:schemeClr val="tx2"/>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solidFill>
                  <a:srgbClr val="000000"/>
                </a:solidFill>
              </a:rPr>
              <a:t>The exact idea here, however, is not very clear, and interpreters have been by no means united in their opinions of the meaning. It seems probable that the sense is, that the church is the "completion or filling up" of his power and glory. It is that without which his dominion would not be complete. He has control over the angels and over distant worlds, but; his dominion would not be complete without the control over his church, and that is so glorious, that it "fills up" the honor of the universal dominion, and makes his empire complete.</a:t>
            </a:r>
          </a:p>
          <a:p>
            <a:pPr algn="r"/>
            <a:r>
              <a:rPr lang="en-US" i="1">
                <a:solidFill>
                  <a:srgbClr val="000000"/>
                </a:solidFill>
              </a:rPr>
              <a:t>(Albert Barnes)</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p:cNvSpPr txBox="1">
            <a:spLocks noChangeArrowheads="1"/>
          </p:cNvSpPr>
          <p:nvPr/>
        </p:nvSpPr>
        <p:spPr bwMode="auto">
          <a:xfrm>
            <a:off x="755650" y="76200"/>
            <a:ext cx="7702550"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7200" b="1">
                <a:solidFill>
                  <a:schemeClr val="accent1"/>
                </a:solidFill>
                <a:effectLst>
                  <a:outerShdw blurRad="38100" dist="38100" dir="2700000" algn="tl">
                    <a:srgbClr val="000000"/>
                  </a:outerShdw>
                </a:effectLst>
              </a:rPr>
              <a:t>A Glorious Church</a:t>
            </a:r>
          </a:p>
        </p:txBody>
      </p:sp>
      <p:sp>
        <p:nvSpPr>
          <p:cNvPr id="56323" name="AutoShape 3"/>
          <p:cNvSpPr>
            <a:spLocks noChangeArrowheads="1"/>
          </p:cNvSpPr>
          <p:nvPr/>
        </p:nvSpPr>
        <p:spPr bwMode="auto">
          <a:xfrm>
            <a:off x="457200" y="16764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dirty="0">
                <a:solidFill>
                  <a:schemeClr val="tx2"/>
                </a:solidFill>
                <a:effectLst>
                  <a:outerShdw blurRad="38100" dist="38100" dir="2700000" algn="tl">
                    <a:srgbClr val="000000"/>
                  </a:outerShdw>
                </a:effectLst>
              </a:rPr>
              <a:t>I. All Spiritual Blessings Are in it (</a:t>
            </a:r>
            <a:r>
              <a:rPr lang="en-US" b="1" dirty="0" smtClean="0">
                <a:solidFill>
                  <a:schemeClr val="tx2"/>
                </a:solidFill>
                <a:effectLst>
                  <a:outerShdw blurRad="38100" dist="38100" dir="2700000" algn="tl">
                    <a:srgbClr val="000000"/>
                  </a:outerShdw>
                </a:effectLst>
              </a:rPr>
              <a:t>1:3-18</a:t>
            </a:r>
            <a:r>
              <a:rPr lang="en-US" b="1" dirty="0">
                <a:solidFill>
                  <a:schemeClr val="tx2"/>
                </a:solidFill>
                <a:effectLst>
                  <a:outerShdw blurRad="38100" dist="38100" dir="2700000" algn="tl">
                    <a:srgbClr val="000000"/>
                  </a:outerShdw>
                </a:effectLst>
              </a:rPr>
              <a:t>)</a:t>
            </a:r>
          </a:p>
        </p:txBody>
      </p:sp>
      <p:sp>
        <p:nvSpPr>
          <p:cNvPr id="56324" name="AutoShape 4"/>
          <p:cNvSpPr>
            <a:spLocks noChangeArrowheads="1"/>
          </p:cNvSpPr>
          <p:nvPr/>
        </p:nvSpPr>
        <p:spPr bwMode="auto">
          <a:xfrm>
            <a:off x="457200" y="25908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II. Christ is the Head (1:22-23; 5:23-24)</a:t>
            </a:r>
          </a:p>
        </p:txBody>
      </p:sp>
      <p:sp>
        <p:nvSpPr>
          <p:cNvPr id="56325" name="AutoShape 5"/>
          <p:cNvSpPr>
            <a:spLocks noChangeArrowheads="1"/>
          </p:cNvSpPr>
          <p:nvPr/>
        </p:nvSpPr>
        <p:spPr bwMode="auto">
          <a:xfrm>
            <a:off x="457200" y="35052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III. It is the Fullness of Christ (1:23)</a:t>
            </a:r>
          </a:p>
        </p:txBody>
      </p:sp>
      <p:sp>
        <p:nvSpPr>
          <p:cNvPr id="56326" name="AutoShape 6"/>
          <p:cNvSpPr>
            <a:spLocks noChangeArrowheads="1"/>
          </p:cNvSpPr>
          <p:nvPr/>
        </p:nvSpPr>
        <p:spPr bwMode="auto">
          <a:xfrm>
            <a:off x="457200" y="44196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IV. It is the Saved (2)</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ChangeArrowheads="1"/>
          </p:cNvSpPr>
          <p:nvPr/>
        </p:nvSpPr>
        <p:spPr bwMode="auto">
          <a:xfrm>
            <a:off x="0" y="0"/>
            <a:ext cx="9144000" cy="1066800"/>
          </a:xfrm>
          <a:prstGeom prst="rect">
            <a:avLst/>
          </a:prstGeom>
          <a:solidFill>
            <a:schemeClr val="bg1">
              <a:lumMod val="50000"/>
            </a:schemeClr>
          </a:solidFill>
          <a:ln w="9525">
            <a:noFill/>
            <a:miter lim="800000"/>
            <a:headEnd/>
            <a:tailEnd/>
          </a:ln>
          <a:effectLst/>
          <a:scene3d>
            <a:camera prst="orthographicFront">
              <a:rot lat="0" lon="0" rev="0"/>
            </a:camera>
            <a:lightRig rig="glow" dir="t">
              <a:rot lat="0" lon="0" rev="14100000"/>
            </a:lightRig>
          </a:scene3d>
          <a:sp3d prstMaterial="softEdge">
            <a:bevelT w="127000" prst="artDeco"/>
          </a:sp3d>
        </p:spPr>
        <p:txBody>
          <a:bodyPr wrap="none" anchor="ctr"/>
          <a:lstStyle/>
          <a:p>
            <a:pPr algn="ctr"/>
            <a:r>
              <a:rPr lang="en-US" i="1">
                <a:solidFill>
                  <a:schemeClr val="hlink"/>
                </a:solidFill>
                <a:latin typeface="Comic Sans MS" panose="030F0702030302020204" pitchFamily="66" charset="0"/>
              </a:rPr>
              <a:t>Ephesians 2</a:t>
            </a:r>
            <a:endParaRPr lang="en-US" sz="3200">
              <a:solidFill>
                <a:schemeClr val="hlink"/>
              </a:solidFill>
              <a:latin typeface="Comic Sans MS" panose="030F0702030302020204" pitchFamily="66" charset="0"/>
            </a:endParaRPr>
          </a:p>
          <a:p>
            <a:pPr algn="ctr"/>
            <a:r>
              <a:rPr lang="en-US" sz="3200">
                <a:solidFill>
                  <a:schemeClr val="hlink"/>
                </a:solidFill>
                <a:latin typeface="Comic Sans MS" panose="030F0702030302020204" pitchFamily="66" charset="0"/>
              </a:rPr>
              <a:t>“The Objective of God’s Eternal Plan”</a:t>
            </a:r>
          </a:p>
        </p:txBody>
      </p:sp>
      <p:sp>
        <p:nvSpPr>
          <p:cNvPr id="66563" name="Text Box 3"/>
          <p:cNvSpPr txBox="1">
            <a:spLocks noChangeArrowheads="1"/>
          </p:cNvSpPr>
          <p:nvPr/>
        </p:nvSpPr>
        <p:spPr bwMode="auto">
          <a:xfrm>
            <a:off x="228600" y="2193925"/>
            <a:ext cx="8713219" cy="1865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458788">
              <a:defRPr>
                <a:solidFill>
                  <a:schemeClr val="tx1"/>
                </a:solidFill>
                <a:latin typeface="Arial" panose="020B0604020202020204" pitchFamily="34" charset="0"/>
              </a:defRPr>
            </a:lvl1pPr>
            <a:lvl2pPr defTabSz="458788">
              <a:defRPr>
                <a:solidFill>
                  <a:schemeClr val="tx1"/>
                </a:solidFill>
                <a:latin typeface="Arial" panose="020B0604020202020204" pitchFamily="34" charset="0"/>
              </a:defRPr>
            </a:lvl2pPr>
            <a:lvl3pPr defTabSz="458788">
              <a:defRPr>
                <a:solidFill>
                  <a:schemeClr val="tx1"/>
                </a:solidFill>
                <a:latin typeface="Arial" panose="020B0604020202020204" pitchFamily="34" charset="0"/>
              </a:defRPr>
            </a:lvl3pPr>
            <a:lvl4pPr defTabSz="458788">
              <a:defRPr>
                <a:solidFill>
                  <a:schemeClr val="tx1"/>
                </a:solidFill>
                <a:latin typeface="Arial" panose="020B0604020202020204" pitchFamily="34" charset="0"/>
              </a:defRPr>
            </a:lvl4pPr>
            <a:lvl5pPr defTabSz="458788">
              <a:defRPr>
                <a:solidFill>
                  <a:schemeClr val="tx1"/>
                </a:solidFill>
                <a:latin typeface="Arial" panose="020B0604020202020204" pitchFamily="34" charset="0"/>
              </a:defRPr>
            </a:lvl5pPr>
            <a:lvl6pPr defTabSz="458788" fontAlgn="base">
              <a:spcBef>
                <a:spcPct val="0"/>
              </a:spcBef>
              <a:spcAft>
                <a:spcPct val="0"/>
              </a:spcAft>
              <a:defRPr>
                <a:solidFill>
                  <a:schemeClr val="tx1"/>
                </a:solidFill>
                <a:latin typeface="Arial" panose="020B0604020202020204" pitchFamily="34" charset="0"/>
              </a:defRPr>
            </a:lvl6pPr>
            <a:lvl7pPr defTabSz="458788" fontAlgn="base">
              <a:spcBef>
                <a:spcPct val="0"/>
              </a:spcBef>
              <a:spcAft>
                <a:spcPct val="0"/>
              </a:spcAft>
              <a:defRPr>
                <a:solidFill>
                  <a:schemeClr val="tx1"/>
                </a:solidFill>
                <a:latin typeface="Arial" panose="020B0604020202020204" pitchFamily="34" charset="0"/>
              </a:defRPr>
            </a:lvl7pPr>
            <a:lvl8pPr defTabSz="458788" fontAlgn="base">
              <a:spcBef>
                <a:spcPct val="0"/>
              </a:spcBef>
              <a:spcAft>
                <a:spcPct val="0"/>
              </a:spcAft>
              <a:defRPr>
                <a:solidFill>
                  <a:schemeClr val="tx1"/>
                </a:solidFill>
                <a:latin typeface="Arial" panose="020B0604020202020204" pitchFamily="34" charset="0"/>
              </a:defRPr>
            </a:lvl8pPr>
            <a:lvl9pPr defTabSz="458788" fontAlgn="base">
              <a:spcBef>
                <a:spcPct val="0"/>
              </a:spcBef>
              <a:spcAft>
                <a:spcPct val="0"/>
              </a:spcAft>
              <a:defRPr>
                <a:solidFill>
                  <a:schemeClr val="tx1"/>
                </a:solidFill>
                <a:latin typeface="Arial" panose="020B0604020202020204" pitchFamily="34" charset="0"/>
              </a:defRPr>
            </a:lvl9pPr>
          </a:lstStyle>
          <a:p>
            <a:pPr>
              <a:lnSpc>
                <a:spcPct val="120000"/>
              </a:lnSpc>
            </a:pPr>
            <a:r>
              <a:rPr lang="en-US" sz="3200" b="1" dirty="0">
                <a:solidFill>
                  <a:schemeClr val="accent3">
                    <a:lumMod val="20000"/>
                    <a:lumOff val="80000"/>
                  </a:schemeClr>
                </a:solidFill>
                <a:effectLst>
                  <a:outerShdw blurRad="38100" dist="38100" dir="2700000" algn="tl">
                    <a:srgbClr val="000000">
                      <a:alpha val="43137"/>
                    </a:srgbClr>
                  </a:outerShdw>
                </a:effectLst>
              </a:rPr>
              <a:t>I. </a:t>
            </a:r>
            <a:r>
              <a:rPr lang="en-US" sz="3200" b="1" u="sng" dirty="0">
                <a:solidFill>
                  <a:schemeClr val="accent3">
                    <a:lumMod val="20000"/>
                    <a:lumOff val="80000"/>
                  </a:schemeClr>
                </a:solidFill>
                <a:effectLst>
                  <a:outerShdw blurRad="38100" dist="38100" dir="2700000" algn="tl">
                    <a:srgbClr val="000000">
                      <a:alpha val="43137"/>
                    </a:srgbClr>
                  </a:outerShdw>
                </a:effectLst>
              </a:rPr>
              <a:t>From Death To Life</a:t>
            </a:r>
            <a:r>
              <a:rPr lang="en-US" sz="3200" b="1" dirty="0">
                <a:solidFill>
                  <a:schemeClr val="accent3">
                    <a:lumMod val="20000"/>
                    <a:lumOff val="80000"/>
                  </a:schemeClr>
                </a:solidFill>
                <a:effectLst>
                  <a:outerShdw blurRad="38100" dist="38100" dir="2700000" algn="tl">
                    <a:srgbClr val="000000">
                      <a:alpha val="43137"/>
                    </a:srgbClr>
                  </a:outerShdw>
                </a:effectLst>
              </a:rPr>
              <a:t> (vv. 1-10)</a:t>
            </a:r>
          </a:p>
          <a:p>
            <a:pPr>
              <a:lnSpc>
                <a:spcPct val="120000"/>
              </a:lnSpc>
            </a:pPr>
            <a:endParaRPr lang="en-US" sz="3200" b="1" dirty="0">
              <a:solidFill>
                <a:schemeClr val="accent3">
                  <a:lumMod val="20000"/>
                  <a:lumOff val="80000"/>
                </a:schemeClr>
              </a:solidFill>
              <a:effectLst>
                <a:outerShdw blurRad="38100" dist="38100" dir="2700000" algn="tl">
                  <a:srgbClr val="000000">
                    <a:alpha val="43137"/>
                  </a:srgbClr>
                </a:outerShdw>
              </a:effectLst>
            </a:endParaRPr>
          </a:p>
          <a:p>
            <a:pPr>
              <a:lnSpc>
                <a:spcPct val="120000"/>
              </a:lnSpc>
            </a:pPr>
            <a:r>
              <a:rPr lang="en-US" sz="3200" b="1" dirty="0">
                <a:solidFill>
                  <a:schemeClr val="accent3">
                    <a:lumMod val="20000"/>
                    <a:lumOff val="80000"/>
                  </a:schemeClr>
                </a:solidFill>
                <a:effectLst>
                  <a:outerShdw blurRad="38100" dist="38100" dir="2700000" algn="tl">
                    <a:srgbClr val="000000">
                      <a:alpha val="43137"/>
                    </a:srgbClr>
                  </a:outerShdw>
                </a:effectLst>
              </a:rPr>
              <a:t>II. </a:t>
            </a:r>
            <a:r>
              <a:rPr lang="en-US" sz="3200" b="1" u="sng" dirty="0">
                <a:solidFill>
                  <a:schemeClr val="accent3">
                    <a:lumMod val="20000"/>
                    <a:lumOff val="80000"/>
                  </a:schemeClr>
                </a:solidFill>
                <a:effectLst>
                  <a:outerShdw blurRad="38100" dist="38100" dir="2700000" algn="tl">
                    <a:srgbClr val="000000">
                      <a:alpha val="43137"/>
                    </a:srgbClr>
                  </a:outerShdw>
                </a:effectLst>
              </a:rPr>
              <a:t>From Aliens To Fellow Citizens</a:t>
            </a:r>
            <a:r>
              <a:rPr lang="en-US" sz="3200" b="1" dirty="0">
                <a:solidFill>
                  <a:schemeClr val="accent3">
                    <a:lumMod val="20000"/>
                    <a:lumOff val="80000"/>
                  </a:schemeClr>
                </a:solidFill>
                <a:effectLst>
                  <a:outerShdw blurRad="38100" dist="38100" dir="2700000" algn="tl">
                    <a:srgbClr val="000000">
                      <a:alpha val="43137"/>
                    </a:srgbClr>
                  </a:outerShdw>
                </a:effectLst>
              </a:rPr>
              <a:t> (vv. 11-22)</a:t>
            </a:r>
            <a:endParaRPr lang="en-US" sz="3200" dirty="0">
              <a:solidFill>
                <a:schemeClr val="accent3">
                  <a:lumMod val="20000"/>
                  <a:lumOff val="80000"/>
                </a:schemeClr>
              </a:solidFill>
              <a:effectLst>
                <a:outerShdw blurRad="38100" dist="38100" dir="2700000" algn="tl">
                  <a:srgbClr val="000000">
                    <a:alpha val="43137"/>
                  </a:srgbClr>
                </a:outerShdw>
              </a:effectLst>
            </a:endParaRPr>
          </a:p>
        </p:txBody>
      </p:sp>
      <p:sp>
        <p:nvSpPr>
          <p:cNvPr id="66564" name="Text Box 4"/>
          <p:cNvSpPr txBox="1">
            <a:spLocks noChangeArrowheads="1"/>
          </p:cNvSpPr>
          <p:nvPr/>
        </p:nvSpPr>
        <p:spPr bwMode="auto">
          <a:xfrm>
            <a:off x="2590800" y="1219200"/>
            <a:ext cx="40433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dirty="0">
                <a:latin typeface="Comic Sans MS" panose="030F0702030302020204" pitchFamily="66" charset="0"/>
              </a:rPr>
              <a:t>(The Church Is The Saved)</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Text Box 3"/>
          <p:cNvSpPr txBox="1">
            <a:spLocks noChangeArrowheads="1"/>
          </p:cNvSpPr>
          <p:nvPr/>
        </p:nvSpPr>
        <p:spPr bwMode="auto">
          <a:xfrm>
            <a:off x="617538" y="1876425"/>
            <a:ext cx="7688262" cy="467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458788">
              <a:defRPr>
                <a:solidFill>
                  <a:schemeClr val="tx1"/>
                </a:solidFill>
                <a:latin typeface="Arial" panose="020B0604020202020204" pitchFamily="34" charset="0"/>
              </a:defRPr>
            </a:lvl1pPr>
            <a:lvl2pPr defTabSz="458788">
              <a:defRPr>
                <a:solidFill>
                  <a:schemeClr val="tx1"/>
                </a:solidFill>
                <a:latin typeface="Arial" panose="020B0604020202020204" pitchFamily="34" charset="0"/>
              </a:defRPr>
            </a:lvl2pPr>
            <a:lvl3pPr defTabSz="458788">
              <a:defRPr>
                <a:solidFill>
                  <a:schemeClr val="tx1"/>
                </a:solidFill>
                <a:latin typeface="Arial" panose="020B0604020202020204" pitchFamily="34" charset="0"/>
              </a:defRPr>
            </a:lvl3pPr>
            <a:lvl4pPr defTabSz="458788">
              <a:defRPr>
                <a:solidFill>
                  <a:schemeClr val="tx1"/>
                </a:solidFill>
                <a:latin typeface="Arial" panose="020B0604020202020204" pitchFamily="34" charset="0"/>
              </a:defRPr>
            </a:lvl4pPr>
            <a:lvl5pPr defTabSz="458788">
              <a:defRPr>
                <a:solidFill>
                  <a:schemeClr val="tx1"/>
                </a:solidFill>
                <a:latin typeface="Arial" panose="020B0604020202020204" pitchFamily="34" charset="0"/>
              </a:defRPr>
            </a:lvl5pPr>
            <a:lvl6pPr defTabSz="458788" fontAlgn="base">
              <a:spcBef>
                <a:spcPct val="0"/>
              </a:spcBef>
              <a:spcAft>
                <a:spcPct val="0"/>
              </a:spcAft>
              <a:defRPr>
                <a:solidFill>
                  <a:schemeClr val="tx1"/>
                </a:solidFill>
                <a:latin typeface="Arial" panose="020B0604020202020204" pitchFamily="34" charset="0"/>
              </a:defRPr>
            </a:lvl6pPr>
            <a:lvl7pPr defTabSz="458788" fontAlgn="base">
              <a:spcBef>
                <a:spcPct val="0"/>
              </a:spcBef>
              <a:spcAft>
                <a:spcPct val="0"/>
              </a:spcAft>
              <a:defRPr>
                <a:solidFill>
                  <a:schemeClr val="tx1"/>
                </a:solidFill>
                <a:latin typeface="Arial" panose="020B0604020202020204" pitchFamily="34" charset="0"/>
              </a:defRPr>
            </a:lvl7pPr>
            <a:lvl8pPr defTabSz="458788" fontAlgn="base">
              <a:spcBef>
                <a:spcPct val="0"/>
              </a:spcBef>
              <a:spcAft>
                <a:spcPct val="0"/>
              </a:spcAft>
              <a:defRPr>
                <a:solidFill>
                  <a:schemeClr val="tx1"/>
                </a:solidFill>
                <a:latin typeface="Arial" panose="020B0604020202020204" pitchFamily="34" charset="0"/>
              </a:defRPr>
            </a:lvl8pPr>
            <a:lvl9pPr defTabSz="458788" fontAlgn="base">
              <a:spcBef>
                <a:spcPct val="0"/>
              </a:spcBef>
              <a:spcAft>
                <a:spcPct val="0"/>
              </a:spcAft>
              <a:defRPr>
                <a:solidFill>
                  <a:schemeClr val="tx1"/>
                </a:solidFill>
                <a:latin typeface="Arial" panose="020B0604020202020204" pitchFamily="34" charset="0"/>
              </a:defRPr>
            </a:lvl9pPr>
          </a:lstStyle>
          <a:p>
            <a:pPr>
              <a:lnSpc>
                <a:spcPct val="120000"/>
              </a:lnSpc>
            </a:pPr>
            <a:r>
              <a:rPr lang="en-US" sz="3200" b="1" dirty="0">
                <a:solidFill>
                  <a:schemeClr val="accent3">
                    <a:lumMod val="20000"/>
                    <a:lumOff val="80000"/>
                  </a:schemeClr>
                </a:solidFill>
                <a:effectLst>
                  <a:outerShdw blurRad="38100" dist="38100" dir="2700000" algn="tl">
                    <a:srgbClr val="000000">
                      <a:alpha val="43137"/>
                    </a:srgbClr>
                  </a:outerShdw>
                </a:effectLst>
              </a:rPr>
              <a:t>I. </a:t>
            </a:r>
            <a:r>
              <a:rPr lang="en-US" sz="3200" b="1" u="sng" dirty="0">
                <a:solidFill>
                  <a:schemeClr val="accent3">
                    <a:lumMod val="20000"/>
                    <a:lumOff val="80000"/>
                  </a:schemeClr>
                </a:solidFill>
                <a:effectLst>
                  <a:outerShdw blurRad="38100" dist="38100" dir="2700000" algn="tl">
                    <a:srgbClr val="000000">
                      <a:alpha val="43137"/>
                    </a:srgbClr>
                  </a:outerShdw>
                </a:effectLst>
              </a:rPr>
              <a:t>From Death To Life</a:t>
            </a:r>
            <a:r>
              <a:rPr lang="en-US" sz="3200" b="1" dirty="0">
                <a:solidFill>
                  <a:schemeClr val="accent3">
                    <a:lumMod val="20000"/>
                    <a:lumOff val="80000"/>
                  </a:schemeClr>
                </a:solidFill>
                <a:effectLst>
                  <a:outerShdw blurRad="38100" dist="38100" dir="2700000" algn="tl">
                    <a:srgbClr val="000000">
                      <a:alpha val="43137"/>
                    </a:srgbClr>
                  </a:outerShdw>
                </a:effectLst>
              </a:rPr>
              <a:t> (vv. 1-10)	</a:t>
            </a:r>
          </a:p>
          <a:p>
            <a:pPr>
              <a:lnSpc>
                <a:spcPct val="120000"/>
              </a:lnSpc>
            </a:pPr>
            <a:r>
              <a:rPr lang="en-US" sz="3200" b="1" dirty="0">
                <a:solidFill>
                  <a:schemeClr val="accent3">
                    <a:lumMod val="20000"/>
                    <a:lumOff val="80000"/>
                  </a:schemeClr>
                </a:solidFill>
                <a:effectLst>
                  <a:outerShdw blurRad="38100" dist="38100" dir="2700000" algn="tl">
                    <a:srgbClr val="000000">
                      <a:alpha val="43137"/>
                    </a:srgbClr>
                  </a:outerShdw>
                </a:effectLst>
              </a:rPr>
              <a:t>	</a:t>
            </a:r>
            <a:r>
              <a:rPr lang="en-US" dirty="0">
                <a:solidFill>
                  <a:schemeClr val="accent3">
                    <a:lumMod val="20000"/>
                    <a:lumOff val="80000"/>
                  </a:schemeClr>
                </a:solidFill>
                <a:effectLst>
                  <a:outerShdw blurRad="38100" dist="38100" dir="2700000" algn="tl">
                    <a:srgbClr val="000000">
                      <a:alpha val="43137"/>
                    </a:srgbClr>
                  </a:outerShdw>
                </a:effectLst>
              </a:rPr>
              <a:t>A. </a:t>
            </a:r>
            <a:r>
              <a:rPr lang="en-US" i="1" dirty="0">
                <a:solidFill>
                  <a:schemeClr val="accent3">
                    <a:lumMod val="20000"/>
                    <a:lumOff val="80000"/>
                  </a:schemeClr>
                </a:solidFill>
                <a:effectLst>
                  <a:outerShdw blurRad="38100" dist="38100" dir="2700000" algn="tl">
                    <a:srgbClr val="000000">
                      <a:alpha val="43137"/>
                    </a:srgbClr>
                  </a:outerShdw>
                </a:effectLst>
              </a:rPr>
              <a:t>Dead</a:t>
            </a:r>
            <a:r>
              <a:rPr lang="en-US" dirty="0">
                <a:solidFill>
                  <a:schemeClr val="accent3">
                    <a:lumMod val="20000"/>
                    <a:lumOff val="80000"/>
                  </a:schemeClr>
                </a:solidFill>
                <a:effectLst>
                  <a:outerShdw blurRad="38100" dist="38100" dir="2700000" algn="tl">
                    <a:srgbClr val="000000">
                      <a:alpha val="43137"/>
                    </a:srgbClr>
                  </a:outerShdw>
                </a:effectLst>
              </a:rPr>
              <a:t> (vv. 1-3</a:t>
            </a:r>
            <a:r>
              <a:rPr lang="en-US" dirty="0" smtClean="0">
                <a:solidFill>
                  <a:schemeClr val="accent3">
                    <a:lumMod val="20000"/>
                    <a:lumOff val="80000"/>
                  </a:schemeClr>
                </a:solidFill>
                <a:effectLst>
                  <a:outerShdw blurRad="38100" dist="38100" dir="2700000" algn="tl">
                    <a:srgbClr val="000000">
                      <a:alpha val="43137"/>
                    </a:srgbClr>
                  </a:outerShdw>
                </a:effectLst>
              </a:rPr>
              <a:t>)</a:t>
            </a:r>
            <a:endParaRPr lang="en-US" dirty="0">
              <a:solidFill>
                <a:schemeClr val="accent3">
                  <a:lumMod val="20000"/>
                  <a:lumOff val="80000"/>
                </a:schemeClr>
              </a:solidFill>
              <a:effectLst>
                <a:outerShdw blurRad="38100" dist="38100" dir="2700000" algn="tl">
                  <a:srgbClr val="000000">
                    <a:alpha val="43137"/>
                  </a:srgbClr>
                </a:outerShdw>
              </a:effectLst>
            </a:endParaRPr>
          </a:p>
          <a:p>
            <a:pPr lvl="2"/>
            <a:r>
              <a:rPr lang="en-US" dirty="0">
                <a:solidFill>
                  <a:schemeClr val="accent3">
                    <a:lumMod val="20000"/>
                    <a:lumOff val="80000"/>
                  </a:schemeClr>
                </a:solidFill>
                <a:effectLst>
                  <a:outerShdw blurRad="38100" dist="38100" dir="2700000" algn="tl">
                    <a:srgbClr val="000000">
                      <a:alpha val="43137"/>
                    </a:srgbClr>
                  </a:outerShdw>
                </a:effectLst>
              </a:rPr>
              <a:t>1. In trespasses and sin (v. 1</a:t>
            </a:r>
            <a:r>
              <a:rPr lang="en-US" dirty="0" smtClean="0">
                <a:solidFill>
                  <a:schemeClr val="accent3">
                    <a:lumMod val="20000"/>
                    <a:lumOff val="80000"/>
                  </a:schemeClr>
                </a:solidFill>
                <a:effectLst>
                  <a:outerShdw blurRad="38100" dist="38100" dir="2700000" algn="tl">
                    <a:srgbClr val="000000">
                      <a:alpha val="43137"/>
                    </a:srgbClr>
                  </a:outerShdw>
                </a:effectLst>
              </a:rPr>
              <a:t>)</a:t>
            </a:r>
            <a:endParaRPr lang="en-US" dirty="0">
              <a:solidFill>
                <a:schemeClr val="accent3">
                  <a:lumMod val="20000"/>
                  <a:lumOff val="80000"/>
                </a:schemeClr>
              </a:solidFill>
              <a:effectLst>
                <a:outerShdw blurRad="38100" dist="38100" dir="2700000" algn="tl">
                  <a:srgbClr val="000000">
                    <a:alpha val="43137"/>
                  </a:srgbClr>
                </a:outerShdw>
              </a:effectLst>
            </a:endParaRPr>
          </a:p>
          <a:p>
            <a:pPr lvl="2"/>
            <a:r>
              <a:rPr lang="en-US" dirty="0">
                <a:solidFill>
                  <a:schemeClr val="accent3">
                    <a:lumMod val="20000"/>
                    <a:lumOff val="80000"/>
                  </a:schemeClr>
                </a:solidFill>
                <a:effectLst>
                  <a:outerShdw blurRad="38100" dist="38100" dir="2700000" algn="tl">
                    <a:srgbClr val="000000">
                      <a:alpha val="43137"/>
                    </a:srgbClr>
                  </a:outerShdw>
                </a:effectLst>
              </a:rPr>
              <a:t>2. Walked (v. 2</a:t>
            </a:r>
            <a:r>
              <a:rPr lang="en-US" dirty="0" smtClean="0">
                <a:solidFill>
                  <a:schemeClr val="accent3">
                    <a:lumMod val="20000"/>
                    <a:lumOff val="80000"/>
                  </a:schemeClr>
                </a:solidFill>
                <a:effectLst>
                  <a:outerShdw blurRad="38100" dist="38100" dir="2700000" algn="tl">
                    <a:srgbClr val="000000">
                      <a:alpha val="43137"/>
                    </a:srgbClr>
                  </a:outerShdw>
                </a:effectLst>
              </a:rPr>
              <a:t>)</a:t>
            </a:r>
            <a:endParaRPr lang="en-US" dirty="0">
              <a:solidFill>
                <a:schemeClr val="accent3">
                  <a:lumMod val="20000"/>
                  <a:lumOff val="80000"/>
                </a:schemeClr>
              </a:solidFill>
              <a:effectLst>
                <a:outerShdw blurRad="38100" dist="38100" dir="2700000" algn="tl">
                  <a:srgbClr val="000000">
                    <a:alpha val="43137"/>
                  </a:srgbClr>
                </a:outerShdw>
              </a:effectLst>
            </a:endParaRPr>
          </a:p>
          <a:p>
            <a:pPr lvl="2"/>
            <a:r>
              <a:rPr lang="en-US" dirty="0">
                <a:solidFill>
                  <a:schemeClr val="accent3">
                    <a:lumMod val="20000"/>
                    <a:lumOff val="80000"/>
                  </a:schemeClr>
                </a:solidFill>
                <a:effectLst>
                  <a:outerShdw blurRad="38100" dist="38100" dir="2700000" algn="tl">
                    <a:srgbClr val="000000">
                      <a:alpha val="43137"/>
                    </a:srgbClr>
                  </a:outerShdw>
                </a:effectLst>
              </a:rPr>
              <a:t>3. Fulfilled lust - desires of the flesh (v. 3</a:t>
            </a:r>
            <a:r>
              <a:rPr lang="en-US" dirty="0" smtClean="0">
                <a:solidFill>
                  <a:schemeClr val="accent3">
                    <a:lumMod val="20000"/>
                    <a:lumOff val="80000"/>
                  </a:schemeClr>
                </a:solidFill>
                <a:effectLst>
                  <a:outerShdw blurRad="38100" dist="38100" dir="2700000" algn="tl">
                    <a:srgbClr val="000000">
                      <a:alpha val="43137"/>
                    </a:srgbClr>
                  </a:outerShdw>
                </a:effectLst>
              </a:rPr>
              <a:t>)</a:t>
            </a:r>
            <a:endParaRPr lang="en-US" dirty="0">
              <a:solidFill>
                <a:schemeClr val="accent3">
                  <a:lumMod val="20000"/>
                  <a:lumOff val="80000"/>
                </a:schemeClr>
              </a:solidFill>
              <a:effectLst>
                <a:outerShdw blurRad="38100" dist="38100" dir="2700000" algn="tl">
                  <a:srgbClr val="000000">
                    <a:alpha val="43137"/>
                  </a:srgbClr>
                </a:outerShdw>
              </a:effectLst>
            </a:endParaRPr>
          </a:p>
          <a:p>
            <a:pPr lvl="2"/>
            <a:r>
              <a:rPr lang="en-US" dirty="0">
                <a:solidFill>
                  <a:schemeClr val="accent3">
                    <a:lumMod val="20000"/>
                    <a:lumOff val="80000"/>
                  </a:schemeClr>
                </a:solidFill>
                <a:effectLst>
                  <a:outerShdw blurRad="38100" dist="38100" dir="2700000" algn="tl">
                    <a:srgbClr val="000000">
                      <a:alpha val="43137"/>
                    </a:srgbClr>
                  </a:outerShdw>
                </a:effectLst>
              </a:rPr>
              <a:t>4. By nature - children of wrath (v. 3</a:t>
            </a:r>
            <a:r>
              <a:rPr lang="en-US" dirty="0" smtClean="0">
                <a:solidFill>
                  <a:schemeClr val="accent3">
                    <a:lumMod val="20000"/>
                    <a:lumOff val="80000"/>
                  </a:schemeClr>
                </a:solidFill>
                <a:effectLst>
                  <a:outerShdw blurRad="38100" dist="38100" dir="2700000" algn="tl">
                    <a:srgbClr val="000000">
                      <a:alpha val="43137"/>
                    </a:srgbClr>
                  </a:outerShdw>
                </a:effectLst>
              </a:rPr>
              <a:t>)</a:t>
            </a:r>
            <a:endParaRPr lang="en-US" b="1" dirty="0">
              <a:solidFill>
                <a:schemeClr val="accent3">
                  <a:lumMod val="20000"/>
                  <a:lumOff val="80000"/>
                </a:schemeClr>
              </a:solidFill>
              <a:effectLst>
                <a:outerShdw blurRad="38100" dist="38100" dir="2700000" algn="tl">
                  <a:srgbClr val="000000">
                    <a:alpha val="43137"/>
                  </a:srgbClr>
                </a:outerShdw>
              </a:effectLst>
            </a:endParaRPr>
          </a:p>
          <a:p>
            <a:pPr lvl="1"/>
            <a:endParaRPr lang="en-US" dirty="0">
              <a:solidFill>
                <a:schemeClr val="accent3">
                  <a:lumMod val="20000"/>
                  <a:lumOff val="80000"/>
                </a:schemeClr>
              </a:solidFill>
              <a:effectLst>
                <a:outerShdw blurRad="38100" dist="38100" dir="2700000" algn="tl">
                  <a:srgbClr val="000000">
                    <a:alpha val="43137"/>
                  </a:srgbClr>
                </a:outerShdw>
              </a:effectLst>
            </a:endParaRPr>
          </a:p>
          <a:p>
            <a:pPr lvl="1"/>
            <a:r>
              <a:rPr lang="en-US" dirty="0">
                <a:solidFill>
                  <a:schemeClr val="accent3">
                    <a:lumMod val="20000"/>
                    <a:lumOff val="80000"/>
                  </a:schemeClr>
                </a:solidFill>
                <a:effectLst>
                  <a:outerShdw blurRad="38100" dist="38100" dir="2700000" algn="tl">
                    <a:srgbClr val="000000">
                      <a:alpha val="43137"/>
                    </a:srgbClr>
                  </a:outerShdw>
                </a:effectLst>
              </a:rPr>
              <a:t>B. </a:t>
            </a:r>
            <a:r>
              <a:rPr lang="en-US" i="1" dirty="0">
                <a:solidFill>
                  <a:schemeClr val="accent3">
                    <a:lumMod val="20000"/>
                    <a:lumOff val="80000"/>
                  </a:schemeClr>
                </a:solidFill>
                <a:effectLst>
                  <a:outerShdw blurRad="38100" dist="38100" dir="2700000" algn="tl">
                    <a:srgbClr val="000000">
                      <a:alpha val="43137"/>
                    </a:srgbClr>
                  </a:outerShdw>
                </a:effectLst>
              </a:rPr>
              <a:t>Alive in Christ</a:t>
            </a:r>
            <a:r>
              <a:rPr lang="en-US" dirty="0">
                <a:solidFill>
                  <a:schemeClr val="accent3">
                    <a:lumMod val="20000"/>
                    <a:lumOff val="80000"/>
                  </a:schemeClr>
                </a:solidFill>
                <a:effectLst>
                  <a:outerShdw blurRad="38100" dist="38100" dir="2700000" algn="tl">
                    <a:srgbClr val="000000">
                      <a:alpha val="43137"/>
                    </a:srgbClr>
                  </a:outerShdw>
                </a:effectLst>
              </a:rPr>
              <a:t> (vv. 4-10</a:t>
            </a:r>
            <a:r>
              <a:rPr lang="en-US" dirty="0" smtClean="0">
                <a:solidFill>
                  <a:schemeClr val="accent3">
                    <a:lumMod val="20000"/>
                    <a:lumOff val="80000"/>
                  </a:schemeClr>
                </a:solidFill>
                <a:effectLst>
                  <a:outerShdw blurRad="38100" dist="38100" dir="2700000" algn="tl">
                    <a:srgbClr val="000000">
                      <a:alpha val="43137"/>
                    </a:srgbClr>
                  </a:outerShdw>
                </a:effectLst>
              </a:rPr>
              <a:t>)</a:t>
            </a:r>
            <a:endParaRPr lang="en-US" dirty="0">
              <a:solidFill>
                <a:schemeClr val="accent3">
                  <a:lumMod val="20000"/>
                  <a:lumOff val="80000"/>
                </a:schemeClr>
              </a:solidFill>
              <a:effectLst>
                <a:outerShdw blurRad="38100" dist="38100" dir="2700000" algn="tl">
                  <a:srgbClr val="000000">
                    <a:alpha val="43137"/>
                  </a:srgbClr>
                </a:outerShdw>
              </a:effectLst>
            </a:endParaRPr>
          </a:p>
          <a:p>
            <a:pPr lvl="2"/>
            <a:r>
              <a:rPr lang="en-US" dirty="0">
                <a:solidFill>
                  <a:schemeClr val="accent3">
                    <a:lumMod val="20000"/>
                    <a:lumOff val="80000"/>
                  </a:schemeClr>
                </a:solidFill>
                <a:effectLst>
                  <a:outerShdw blurRad="38100" dist="38100" dir="2700000" algn="tl">
                    <a:srgbClr val="000000">
                      <a:alpha val="43137"/>
                    </a:srgbClr>
                  </a:outerShdw>
                </a:effectLst>
              </a:rPr>
              <a:t>1. How:</a:t>
            </a:r>
          </a:p>
          <a:p>
            <a:pPr lvl="2"/>
            <a:r>
              <a:rPr lang="en-US" dirty="0">
                <a:solidFill>
                  <a:schemeClr val="accent3">
                    <a:lumMod val="20000"/>
                    <a:lumOff val="80000"/>
                  </a:schemeClr>
                </a:solidFill>
                <a:effectLst>
                  <a:outerShdw blurRad="38100" dist="38100" dir="2700000" algn="tl">
                    <a:srgbClr val="000000">
                      <a:alpha val="43137"/>
                    </a:srgbClr>
                  </a:outerShdw>
                </a:effectLst>
              </a:rPr>
              <a:t>2. Descriptions:</a:t>
            </a:r>
          </a:p>
        </p:txBody>
      </p:sp>
      <p:sp>
        <p:nvSpPr>
          <p:cNvPr id="67588" name="Text Box 4"/>
          <p:cNvSpPr txBox="1">
            <a:spLocks noChangeArrowheads="1"/>
          </p:cNvSpPr>
          <p:nvPr/>
        </p:nvSpPr>
        <p:spPr bwMode="auto">
          <a:xfrm>
            <a:off x="2590800" y="1219200"/>
            <a:ext cx="40433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dirty="0">
                <a:latin typeface="Comic Sans MS" panose="030F0702030302020204" pitchFamily="66" charset="0"/>
              </a:rPr>
              <a:t>(The Church Is The Saved)</a:t>
            </a:r>
          </a:p>
        </p:txBody>
      </p:sp>
      <p:sp>
        <p:nvSpPr>
          <p:cNvPr id="7" name="Rectangle 2"/>
          <p:cNvSpPr>
            <a:spLocks noChangeArrowheads="1"/>
          </p:cNvSpPr>
          <p:nvPr/>
        </p:nvSpPr>
        <p:spPr bwMode="auto">
          <a:xfrm>
            <a:off x="0" y="0"/>
            <a:ext cx="9144000" cy="1066800"/>
          </a:xfrm>
          <a:prstGeom prst="rect">
            <a:avLst/>
          </a:prstGeom>
          <a:solidFill>
            <a:schemeClr val="bg1">
              <a:lumMod val="50000"/>
            </a:schemeClr>
          </a:solidFill>
          <a:ln w="9525">
            <a:noFill/>
            <a:miter lim="800000"/>
            <a:headEnd/>
            <a:tailEnd/>
          </a:ln>
          <a:effectLst/>
          <a:scene3d>
            <a:camera prst="orthographicFront">
              <a:rot lat="0" lon="0" rev="0"/>
            </a:camera>
            <a:lightRig rig="glow" dir="t">
              <a:rot lat="0" lon="0" rev="14100000"/>
            </a:lightRig>
          </a:scene3d>
          <a:sp3d prstMaterial="softEdge">
            <a:bevelT w="127000" prst="artDeco"/>
          </a:sp3d>
        </p:spPr>
        <p:txBody>
          <a:bodyPr wrap="none" anchor="ctr"/>
          <a:lstStyle/>
          <a:p>
            <a:pPr algn="ctr"/>
            <a:r>
              <a:rPr lang="en-US" i="1">
                <a:solidFill>
                  <a:schemeClr val="hlink"/>
                </a:solidFill>
                <a:latin typeface="Comic Sans MS" panose="030F0702030302020204" pitchFamily="66" charset="0"/>
              </a:rPr>
              <a:t>Ephesians 2</a:t>
            </a:r>
            <a:endParaRPr lang="en-US" sz="3200">
              <a:solidFill>
                <a:schemeClr val="hlink"/>
              </a:solidFill>
              <a:latin typeface="Comic Sans MS" panose="030F0702030302020204" pitchFamily="66" charset="0"/>
            </a:endParaRPr>
          </a:p>
          <a:p>
            <a:pPr algn="ctr"/>
            <a:r>
              <a:rPr lang="en-US" sz="3200">
                <a:solidFill>
                  <a:schemeClr val="hlink"/>
                </a:solidFill>
                <a:latin typeface="Comic Sans MS" panose="030F0702030302020204" pitchFamily="66" charset="0"/>
              </a:rPr>
              <a:t>“The Objective of God’s Eternal Plan”</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Text Box 3"/>
          <p:cNvSpPr txBox="1">
            <a:spLocks noChangeArrowheads="1"/>
          </p:cNvSpPr>
          <p:nvPr/>
        </p:nvSpPr>
        <p:spPr bwMode="auto">
          <a:xfrm>
            <a:off x="152400" y="1897725"/>
            <a:ext cx="8713219" cy="30346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458788">
              <a:defRPr>
                <a:solidFill>
                  <a:schemeClr val="tx1"/>
                </a:solidFill>
                <a:latin typeface="Arial" panose="020B0604020202020204" pitchFamily="34" charset="0"/>
              </a:defRPr>
            </a:lvl1pPr>
            <a:lvl2pPr defTabSz="458788">
              <a:defRPr>
                <a:solidFill>
                  <a:schemeClr val="tx1"/>
                </a:solidFill>
                <a:latin typeface="Arial" panose="020B0604020202020204" pitchFamily="34" charset="0"/>
              </a:defRPr>
            </a:lvl2pPr>
            <a:lvl3pPr defTabSz="458788">
              <a:defRPr>
                <a:solidFill>
                  <a:schemeClr val="tx1"/>
                </a:solidFill>
                <a:latin typeface="Arial" panose="020B0604020202020204" pitchFamily="34" charset="0"/>
              </a:defRPr>
            </a:lvl3pPr>
            <a:lvl4pPr defTabSz="458788">
              <a:defRPr>
                <a:solidFill>
                  <a:schemeClr val="tx1"/>
                </a:solidFill>
                <a:latin typeface="Arial" panose="020B0604020202020204" pitchFamily="34" charset="0"/>
              </a:defRPr>
            </a:lvl4pPr>
            <a:lvl5pPr defTabSz="458788">
              <a:defRPr>
                <a:solidFill>
                  <a:schemeClr val="tx1"/>
                </a:solidFill>
                <a:latin typeface="Arial" panose="020B0604020202020204" pitchFamily="34" charset="0"/>
              </a:defRPr>
            </a:lvl5pPr>
            <a:lvl6pPr defTabSz="458788" fontAlgn="base">
              <a:spcBef>
                <a:spcPct val="0"/>
              </a:spcBef>
              <a:spcAft>
                <a:spcPct val="0"/>
              </a:spcAft>
              <a:defRPr>
                <a:solidFill>
                  <a:schemeClr val="tx1"/>
                </a:solidFill>
                <a:latin typeface="Arial" panose="020B0604020202020204" pitchFamily="34" charset="0"/>
              </a:defRPr>
            </a:lvl6pPr>
            <a:lvl7pPr defTabSz="458788" fontAlgn="base">
              <a:spcBef>
                <a:spcPct val="0"/>
              </a:spcBef>
              <a:spcAft>
                <a:spcPct val="0"/>
              </a:spcAft>
              <a:defRPr>
                <a:solidFill>
                  <a:schemeClr val="tx1"/>
                </a:solidFill>
                <a:latin typeface="Arial" panose="020B0604020202020204" pitchFamily="34" charset="0"/>
              </a:defRPr>
            </a:lvl7pPr>
            <a:lvl8pPr defTabSz="458788" fontAlgn="base">
              <a:spcBef>
                <a:spcPct val="0"/>
              </a:spcBef>
              <a:spcAft>
                <a:spcPct val="0"/>
              </a:spcAft>
              <a:defRPr>
                <a:solidFill>
                  <a:schemeClr val="tx1"/>
                </a:solidFill>
                <a:latin typeface="Arial" panose="020B0604020202020204" pitchFamily="34" charset="0"/>
              </a:defRPr>
            </a:lvl8pPr>
            <a:lvl9pPr defTabSz="458788" fontAlgn="base">
              <a:spcBef>
                <a:spcPct val="0"/>
              </a:spcBef>
              <a:spcAft>
                <a:spcPct val="0"/>
              </a:spcAft>
              <a:defRPr>
                <a:solidFill>
                  <a:schemeClr val="tx1"/>
                </a:solidFill>
                <a:latin typeface="Arial" panose="020B0604020202020204" pitchFamily="34" charset="0"/>
              </a:defRPr>
            </a:lvl9pPr>
          </a:lstStyle>
          <a:p>
            <a:pPr>
              <a:lnSpc>
                <a:spcPct val="120000"/>
              </a:lnSpc>
            </a:pPr>
            <a:r>
              <a:rPr lang="en-US" sz="3200" b="1" dirty="0">
                <a:solidFill>
                  <a:schemeClr val="accent3">
                    <a:lumMod val="20000"/>
                    <a:lumOff val="80000"/>
                  </a:schemeClr>
                </a:solidFill>
                <a:effectLst>
                  <a:outerShdw blurRad="38100" dist="38100" dir="2700000" algn="tl">
                    <a:srgbClr val="000000">
                      <a:alpha val="43137"/>
                    </a:srgbClr>
                  </a:outerShdw>
                </a:effectLst>
              </a:rPr>
              <a:t>I. </a:t>
            </a:r>
            <a:r>
              <a:rPr lang="en-US" sz="3200" b="1" u="sng" dirty="0">
                <a:solidFill>
                  <a:schemeClr val="accent3">
                    <a:lumMod val="20000"/>
                    <a:lumOff val="80000"/>
                  </a:schemeClr>
                </a:solidFill>
                <a:effectLst>
                  <a:outerShdw blurRad="38100" dist="38100" dir="2700000" algn="tl">
                    <a:srgbClr val="000000">
                      <a:alpha val="43137"/>
                    </a:srgbClr>
                  </a:outerShdw>
                </a:effectLst>
              </a:rPr>
              <a:t>From Death To Life</a:t>
            </a:r>
            <a:r>
              <a:rPr lang="en-US" sz="3200" b="1" dirty="0">
                <a:solidFill>
                  <a:schemeClr val="accent3">
                    <a:lumMod val="20000"/>
                    <a:lumOff val="80000"/>
                  </a:schemeClr>
                </a:solidFill>
                <a:effectLst>
                  <a:outerShdw blurRad="38100" dist="38100" dir="2700000" algn="tl">
                    <a:srgbClr val="000000">
                      <a:alpha val="43137"/>
                    </a:srgbClr>
                  </a:outerShdw>
                </a:effectLst>
              </a:rPr>
              <a:t> (vv. 1-10)</a:t>
            </a:r>
          </a:p>
          <a:p>
            <a:pPr>
              <a:lnSpc>
                <a:spcPct val="120000"/>
              </a:lnSpc>
            </a:pPr>
            <a:r>
              <a:rPr lang="en-US" sz="3200" b="1" dirty="0">
                <a:solidFill>
                  <a:schemeClr val="accent3">
                    <a:lumMod val="20000"/>
                    <a:lumOff val="80000"/>
                  </a:schemeClr>
                </a:solidFill>
                <a:effectLst>
                  <a:outerShdw blurRad="38100" dist="38100" dir="2700000" algn="tl">
                    <a:srgbClr val="000000">
                      <a:alpha val="43137"/>
                    </a:srgbClr>
                  </a:outerShdw>
                </a:effectLst>
              </a:rPr>
              <a:t>II. </a:t>
            </a:r>
            <a:r>
              <a:rPr lang="en-US" sz="3200" b="1" u="sng" dirty="0">
                <a:solidFill>
                  <a:schemeClr val="accent3">
                    <a:lumMod val="20000"/>
                    <a:lumOff val="80000"/>
                  </a:schemeClr>
                </a:solidFill>
                <a:effectLst>
                  <a:outerShdw blurRad="38100" dist="38100" dir="2700000" algn="tl">
                    <a:srgbClr val="000000">
                      <a:alpha val="43137"/>
                    </a:srgbClr>
                  </a:outerShdw>
                </a:effectLst>
              </a:rPr>
              <a:t>From Aliens To Fellow Citizens</a:t>
            </a:r>
            <a:r>
              <a:rPr lang="en-US" sz="3200" b="1" dirty="0">
                <a:solidFill>
                  <a:schemeClr val="accent3">
                    <a:lumMod val="20000"/>
                    <a:lumOff val="80000"/>
                  </a:schemeClr>
                </a:solidFill>
                <a:effectLst>
                  <a:outerShdw blurRad="38100" dist="38100" dir="2700000" algn="tl">
                    <a:srgbClr val="000000">
                      <a:alpha val="43137"/>
                    </a:srgbClr>
                  </a:outerShdw>
                </a:effectLst>
              </a:rPr>
              <a:t> (vv. 11-22)</a:t>
            </a:r>
          </a:p>
          <a:p>
            <a:pPr>
              <a:lnSpc>
                <a:spcPct val="120000"/>
              </a:lnSpc>
            </a:pPr>
            <a:r>
              <a:rPr lang="en-US" sz="3200" b="1" dirty="0">
                <a:solidFill>
                  <a:schemeClr val="accent3">
                    <a:lumMod val="20000"/>
                    <a:lumOff val="80000"/>
                  </a:schemeClr>
                </a:solidFill>
                <a:effectLst>
                  <a:outerShdw blurRad="38100" dist="38100" dir="2700000" algn="tl">
                    <a:srgbClr val="000000">
                      <a:alpha val="43137"/>
                    </a:srgbClr>
                  </a:outerShdw>
                </a:effectLst>
              </a:rPr>
              <a:t>	</a:t>
            </a:r>
            <a:r>
              <a:rPr lang="en-US" sz="3200" dirty="0">
                <a:solidFill>
                  <a:schemeClr val="accent3">
                    <a:lumMod val="20000"/>
                    <a:lumOff val="80000"/>
                  </a:schemeClr>
                </a:solidFill>
                <a:effectLst>
                  <a:outerShdw blurRad="38100" dist="38100" dir="2700000" algn="tl">
                    <a:srgbClr val="000000">
                      <a:alpha val="43137"/>
                    </a:srgbClr>
                  </a:outerShdw>
                </a:effectLst>
              </a:rPr>
              <a:t>A. </a:t>
            </a:r>
            <a:r>
              <a:rPr lang="en-US" i="1" dirty="0">
                <a:solidFill>
                  <a:schemeClr val="accent3">
                    <a:lumMod val="20000"/>
                    <a:lumOff val="80000"/>
                  </a:schemeClr>
                </a:solidFill>
                <a:effectLst>
                  <a:outerShdw blurRad="38100" dist="38100" dir="2700000" algn="tl">
                    <a:srgbClr val="000000">
                      <a:alpha val="43137"/>
                    </a:srgbClr>
                  </a:outerShdw>
                </a:effectLst>
              </a:rPr>
              <a:t>Aliens</a:t>
            </a:r>
            <a:r>
              <a:rPr lang="en-US" dirty="0">
                <a:solidFill>
                  <a:schemeClr val="accent3">
                    <a:lumMod val="20000"/>
                    <a:lumOff val="80000"/>
                  </a:schemeClr>
                </a:solidFill>
                <a:effectLst>
                  <a:outerShdw blurRad="38100" dist="38100" dir="2700000" algn="tl">
                    <a:srgbClr val="000000">
                      <a:alpha val="43137"/>
                    </a:srgbClr>
                  </a:outerShdw>
                </a:effectLst>
              </a:rPr>
              <a:t> (vv. 11-12</a:t>
            </a:r>
            <a:r>
              <a:rPr lang="en-US" dirty="0" smtClean="0">
                <a:solidFill>
                  <a:schemeClr val="accent3">
                    <a:lumMod val="20000"/>
                    <a:lumOff val="80000"/>
                  </a:schemeClr>
                </a:solidFill>
                <a:effectLst>
                  <a:outerShdw blurRad="38100" dist="38100" dir="2700000" algn="tl">
                    <a:srgbClr val="000000">
                      <a:alpha val="43137"/>
                    </a:srgbClr>
                  </a:outerShdw>
                </a:effectLst>
              </a:rPr>
              <a:t>)</a:t>
            </a:r>
            <a:endParaRPr lang="en-US" dirty="0">
              <a:solidFill>
                <a:schemeClr val="accent3">
                  <a:lumMod val="20000"/>
                  <a:lumOff val="80000"/>
                </a:schemeClr>
              </a:solidFill>
              <a:effectLst>
                <a:outerShdw blurRad="38100" dist="38100" dir="2700000" algn="tl">
                  <a:srgbClr val="000000">
                    <a:alpha val="43137"/>
                  </a:srgbClr>
                </a:outerShdw>
              </a:effectLst>
            </a:endParaRPr>
          </a:p>
          <a:p>
            <a:pPr lvl="1"/>
            <a:endParaRPr lang="en-US" sz="1000" dirty="0">
              <a:solidFill>
                <a:schemeClr val="accent3">
                  <a:lumMod val="20000"/>
                  <a:lumOff val="80000"/>
                </a:schemeClr>
              </a:solidFill>
              <a:effectLst>
                <a:outerShdw blurRad="38100" dist="38100" dir="2700000" algn="tl">
                  <a:srgbClr val="000000">
                    <a:alpha val="43137"/>
                  </a:srgbClr>
                </a:outerShdw>
              </a:effectLst>
            </a:endParaRPr>
          </a:p>
          <a:p>
            <a:pPr lvl="1"/>
            <a:r>
              <a:rPr lang="en-US" dirty="0">
                <a:solidFill>
                  <a:schemeClr val="accent3">
                    <a:lumMod val="20000"/>
                    <a:lumOff val="80000"/>
                  </a:schemeClr>
                </a:solidFill>
                <a:effectLst>
                  <a:outerShdw blurRad="38100" dist="38100" dir="2700000" algn="tl">
                    <a:srgbClr val="000000">
                      <a:alpha val="43137"/>
                    </a:srgbClr>
                  </a:outerShdw>
                </a:effectLst>
              </a:rPr>
              <a:t>B. </a:t>
            </a:r>
            <a:r>
              <a:rPr lang="en-US" i="1" dirty="0">
                <a:solidFill>
                  <a:schemeClr val="accent3">
                    <a:lumMod val="20000"/>
                    <a:lumOff val="80000"/>
                  </a:schemeClr>
                </a:solidFill>
                <a:effectLst>
                  <a:outerShdw blurRad="38100" dist="38100" dir="2700000" algn="tl">
                    <a:srgbClr val="000000">
                      <a:alpha val="43137"/>
                    </a:srgbClr>
                  </a:outerShdw>
                </a:effectLst>
              </a:rPr>
              <a:t>Made Nigh</a:t>
            </a:r>
            <a:r>
              <a:rPr lang="en-US" dirty="0">
                <a:solidFill>
                  <a:schemeClr val="accent3">
                    <a:lumMod val="20000"/>
                    <a:lumOff val="80000"/>
                  </a:schemeClr>
                </a:solidFill>
                <a:effectLst>
                  <a:outerShdw blurRad="38100" dist="38100" dir="2700000" algn="tl">
                    <a:srgbClr val="000000">
                      <a:alpha val="43137"/>
                    </a:srgbClr>
                  </a:outerShdw>
                </a:effectLst>
              </a:rPr>
              <a:t> (vv. 13-19</a:t>
            </a:r>
            <a:r>
              <a:rPr lang="en-US" dirty="0" smtClean="0">
                <a:solidFill>
                  <a:schemeClr val="accent3">
                    <a:lumMod val="20000"/>
                    <a:lumOff val="80000"/>
                  </a:schemeClr>
                </a:solidFill>
                <a:effectLst>
                  <a:outerShdw blurRad="38100" dist="38100" dir="2700000" algn="tl">
                    <a:srgbClr val="000000">
                      <a:alpha val="43137"/>
                    </a:srgbClr>
                  </a:outerShdw>
                </a:effectLst>
              </a:rPr>
              <a:t>)</a:t>
            </a:r>
            <a:endParaRPr lang="en-US" dirty="0">
              <a:solidFill>
                <a:schemeClr val="accent3">
                  <a:lumMod val="20000"/>
                  <a:lumOff val="80000"/>
                </a:schemeClr>
              </a:solidFill>
              <a:effectLst>
                <a:outerShdw blurRad="38100" dist="38100" dir="2700000" algn="tl">
                  <a:srgbClr val="000000">
                    <a:alpha val="43137"/>
                  </a:srgbClr>
                </a:outerShdw>
              </a:effectLst>
            </a:endParaRPr>
          </a:p>
          <a:p>
            <a:pPr lvl="1"/>
            <a:endParaRPr lang="en-US" sz="1000" dirty="0">
              <a:solidFill>
                <a:schemeClr val="accent3">
                  <a:lumMod val="20000"/>
                  <a:lumOff val="80000"/>
                </a:schemeClr>
              </a:solidFill>
              <a:effectLst>
                <a:outerShdw blurRad="38100" dist="38100" dir="2700000" algn="tl">
                  <a:srgbClr val="000000">
                    <a:alpha val="43137"/>
                  </a:srgbClr>
                </a:outerShdw>
              </a:effectLst>
            </a:endParaRPr>
          </a:p>
          <a:p>
            <a:pPr lvl="1"/>
            <a:r>
              <a:rPr lang="en-US" dirty="0">
                <a:solidFill>
                  <a:schemeClr val="accent3">
                    <a:lumMod val="20000"/>
                    <a:lumOff val="80000"/>
                  </a:schemeClr>
                </a:solidFill>
                <a:effectLst>
                  <a:outerShdw blurRad="38100" dist="38100" dir="2700000" algn="tl">
                    <a:srgbClr val="000000">
                      <a:alpha val="43137"/>
                    </a:srgbClr>
                  </a:outerShdw>
                </a:effectLst>
              </a:rPr>
              <a:t>C. </a:t>
            </a:r>
            <a:r>
              <a:rPr lang="en-US" i="1" dirty="0">
                <a:solidFill>
                  <a:schemeClr val="accent3">
                    <a:lumMod val="20000"/>
                    <a:lumOff val="80000"/>
                  </a:schemeClr>
                </a:solidFill>
                <a:effectLst>
                  <a:outerShdw blurRad="38100" dist="38100" dir="2700000" algn="tl">
                    <a:srgbClr val="000000">
                      <a:alpha val="43137"/>
                    </a:srgbClr>
                  </a:outerShdw>
                </a:effectLst>
              </a:rPr>
              <a:t>Are temple of God </a:t>
            </a:r>
            <a:r>
              <a:rPr lang="en-US" dirty="0">
                <a:solidFill>
                  <a:schemeClr val="accent3">
                    <a:lumMod val="20000"/>
                    <a:lumOff val="80000"/>
                  </a:schemeClr>
                </a:solidFill>
                <a:effectLst>
                  <a:outerShdw blurRad="38100" dist="38100" dir="2700000" algn="tl">
                    <a:srgbClr val="000000">
                      <a:alpha val="43137"/>
                    </a:srgbClr>
                  </a:outerShdw>
                </a:effectLst>
              </a:rPr>
              <a:t>(vv. 20-22</a:t>
            </a:r>
            <a:r>
              <a:rPr lang="en-US" dirty="0" smtClean="0">
                <a:solidFill>
                  <a:schemeClr val="accent3">
                    <a:lumMod val="20000"/>
                    <a:lumOff val="80000"/>
                  </a:schemeClr>
                </a:solidFill>
                <a:effectLst>
                  <a:outerShdw blurRad="38100" dist="38100" dir="2700000" algn="tl">
                    <a:srgbClr val="000000">
                      <a:alpha val="43137"/>
                    </a:srgbClr>
                  </a:outerShdw>
                </a:effectLst>
              </a:rPr>
              <a:t>)</a:t>
            </a:r>
            <a:endParaRPr lang="en-US" sz="2400" dirty="0">
              <a:solidFill>
                <a:schemeClr val="accent3">
                  <a:lumMod val="20000"/>
                  <a:lumOff val="80000"/>
                </a:schemeClr>
              </a:solidFill>
              <a:effectLst>
                <a:outerShdw blurRad="38100" dist="38100" dir="2700000" algn="tl">
                  <a:srgbClr val="000000">
                    <a:alpha val="43137"/>
                  </a:srgbClr>
                </a:outerShdw>
              </a:effectLst>
              <a:latin typeface="Times New Roman" panose="02020603050405020304" pitchFamily="18" charset="0"/>
            </a:endParaRPr>
          </a:p>
        </p:txBody>
      </p:sp>
      <p:sp>
        <p:nvSpPr>
          <p:cNvPr id="68612" name="Text Box 4"/>
          <p:cNvSpPr txBox="1">
            <a:spLocks noChangeArrowheads="1"/>
          </p:cNvSpPr>
          <p:nvPr/>
        </p:nvSpPr>
        <p:spPr bwMode="auto">
          <a:xfrm>
            <a:off x="2590800" y="1219200"/>
            <a:ext cx="40433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dirty="0">
                <a:latin typeface="Comic Sans MS" panose="030F0702030302020204" pitchFamily="66" charset="0"/>
              </a:rPr>
              <a:t>(The Church Is The Saved)</a:t>
            </a:r>
          </a:p>
        </p:txBody>
      </p:sp>
      <p:sp>
        <p:nvSpPr>
          <p:cNvPr id="7" name="Rectangle 2"/>
          <p:cNvSpPr>
            <a:spLocks noChangeArrowheads="1"/>
          </p:cNvSpPr>
          <p:nvPr/>
        </p:nvSpPr>
        <p:spPr bwMode="auto">
          <a:xfrm>
            <a:off x="0" y="0"/>
            <a:ext cx="9144000" cy="1066800"/>
          </a:xfrm>
          <a:prstGeom prst="rect">
            <a:avLst/>
          </a:prstGeom>
          <a:solidFill>
            <a:schemeClr val="bg1">
              <a:lumMod val="50000"/>
            </a:schemeClr>
          </a:solidFill>
          <a:ln w="9525">
            <a:noFill/>
            <a:miter lim="800000"/>
            <a:headEnd/>
            <a:tailEnd/>
          </a:ln>
          <a:effectLst/>
          <a:scene3d>
            <a:camera prst="orthographicFront">
              <a:rot lat="0" lon="0" rev="0"/>
            </a:camera>
            <a:lightRig rig="glow" dir="t">
              <a:rot lat="0" lon="0" rev="14100000"/>
            </a:lightRig>
          </a:scene3d>
          <a:sp3d prstMaterial="softEdge">
            <a:bevelT w="127000" prst="artDeco"/>
          </a:sp3d>
        </p:spPr>
        <p:txBody>
          <a:bodyPr wrap="none" anchor="ctr"/>
          <a:lstStyle/>
          <a:p>
            <a:pPr algn="ctr"/>
            <a:r>
              <a:rPr lang="en-US" i="1">
                <a:solidFill>
                  <a:schemeClr val="hlink"/>
                </a:solidFill>
                <a:latin typeface="Comic Sans MS" panose="030F0702030302020204" pitchFamily="66" charset="0"/>
              </a:rPr>
              <a:t>Ephesians 2</a:t>
            </a:r>
            <a:endParaRPr lang="en-US" sz="3200">
              <a:solidFill>
                <a:schemeClr val="hlink"/>
              </a:solidFill>
              <a:latin typeface="Comic Sans MS" panose="030F0702030302020204" pitchFamily="66" charset="0"/>
            </a:endParaRPr>
          </a:p>
          <a:p>
            <a:pPr algn="ctr"/>
            <a:r>
              <a:rPr lang="en-US" sz="3200">
                <a:solidFill>
                  <a:schemeClr val="hlink"/>
                </a:solidFill>
                <a:latin typeface="Comic Sans MS" panose="030F0702030302020204" pitchFamily="66" charset="0"/>
              </a:rPr>
              <a:t>“The Objective of God’s Eternal Plan”</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Oval 2"/>
          <p:cNvSpPr>
            <a:spLocks noChangeArrowheads="1"/>
          </p:cNvSpPr>
          <p:nvPr/>
        </p:nvSpPr>
        <p:spPr bwMode="auto">
          <a:xfrm>
            <a:off x="2743200" y="1905000"/>
            <a:ext cx="3505200" cy="3505200"/>
          </a:xfrm>
          <a:prstGeom prst="ellipse">
            <a:avLst/>
          </a:prstGeom>
          <a:solidFill>
            <a:schemeClr val="folHlink"/>
          </a:solidFill>
          <a:ln w="28575">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35" name="Text Box 3"/>
          <p:cNvSpPr txBox="1">
            <a:spLocks noChangeArrowheads="1"/>
          </p:cNvSpPr>
          <p:nvPr/>
        </p:nvSpPr>
        <p:spPr bwMode="auto">
          <a:xfrm>
            <a:off x="334963" y="2846388"/>
            <a:ext cx="2347912" cy="1554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3200" b="1">
                <a:effectLst>
                  <a:outerShdw blurRad="38100" dist="38100" dir="2700000" algn="tl">
                    <a:srgbClr val="000000"/>
                  </a:outerShdw>
                </a:effectLst>
                <a:latin typeface="Arial" panose="020B0604020202020204" pitchFamily="34" charset="0"/>
              </a:rPr>
              <a:t>Made Nigh</a:t>
            </a:r>
          </a:p>
          <a:p>
            <a:pPr algn="ctr"/>
            <a:endParaRPr lang="en-US" sz="3200" b="1">
              <a:effectLst>
                <a:outerShdw blurRad="38100" dist="38100" dir="2700000" algn="tl">
                  <a:srgbClr val="000000"/>
                </a:outerShdw>
              </a:effectLst>
              <a:latin typeface="Arial" panose="020B0604020202020204" pitchFamily="34" charset="0"/>
            </a:endParaRPr>
          </a:p>
          <a:p>
            <a:pPr algn="ctr"/>
            <a:r>
              <a:rPr lang="en-US" sz="3200" b="1">
                <a:effectLst>
                  <a:outerShdw blurRad="38100" dist="38100" dir="2700000" algn="tl">
                    <a:srgbClr val="000000"/>
                  </a:outerShdw>
                </a:effectLst>
                <a:latin typeface="Arial" panose="020B0604020202020204" pitchFamily="34" charset="0"/>
              </a:rPr>
              <a:t>Reconciled</a:t>
            </a:r>
          </a:p>
        </p:txBody>
      </p:sp>
      <p:sp>
        <p:nvSpPr>
          <p:cNvPr id="69636" name="Text Box 4"/>
          <p:cNvSpPr txBox="1">
            <a:spLocks noChangeArrowheads="1"/>
          </p:cNvSpPr>
          <p:nvPr/>
        </p:nvSpPr>
        <p:spPr bwMode="auto">
          <a:xfrm>
            <a:off x="3200400" y="2819400"/>
            <a:ext cx="27432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3200" b="1" dirty="0">
                <a:solidFill>
                  <a:schemeClr val="bg1">
                    <a:lumMod val="75000"/>
                  </a:schemeClr>
                </a:solidFill>
                <a:latin typeface="Arial" panose="020B0604020202020204" pitchFamily="34" charset="0"/>
              </a:rPr>
              <a:t>In Christ</a:t>
            </a:r>
          </a:p>
          <a:p>
            <a:pPr algn="ctr"/>
            <a:endParaRPr lang="en-US" sz="3200" b="1" dirty="0">
              <a:solidFill>
                <a:schemeClr val="bg1">
                  <a:lumMod val="75000"/>
                </a:schemeClr>
              </a:solidFill>
              <a:latin typeface="Arial" panose="020B0604020202020204" pitchFamily="34" charset="0"/>
            </a:endParaRPr>
          </a:p>
          <a:p>
            <a:pPr algn="ctr"/>
            <a:r>
              <a:rPr lang="en-US" sz="3200" b="1" dirty="0">
                <a:solidFill>
                  <a:schemeClr val="bg1">
                    <a:lumMod val="75000"/>
                  </a:schemeClr>
                </a:solidFill>
                <a:latin typeface="Arial" panose="020B0604020202020204" pitchFamily="34" charset="0"/>
              </a:rPr>
              <a:t>In One Body</a:t>
            </a:r>
          </a:p>
        </p:txBody>
      </p:sp>
      <p:sp>
        <p:nvSpPr>
          <p:cNvPr id="69637" name="Text Box 5"/>
          <p:cNvSpPr txBox="1">
            <a:spLocks noChangeArrowheads="1"/>
          </p:cNvSpPr>
          <p:nvPr/>
        </p:nvSpPr>
        <p:spPr bwMode="auto">
          <a:xfrm>
            <a:off x="6602413" y="2743200"/>
            <a:ext cx="1966912"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3200" b="1">
                <a:effectLst>
                  <a:outerShdw blurRad="38100" dist="38100" dir="2700000" algn="tl">
                    <a:srgbClr val="000000"/>
                  </a:outerShdw>
                </a:effectLst>
                <a:latin typeface="Arial" panose="020B0604020202020204" pitchFamily="34" charset="0"/>
              </a:rPr>
              <a:t>By Blood</a:t>
            </a:r>
          </a:p>
          <a:p>
            <a:pPr algn="ctr"/>
            <a:endParaRPr lang="en-US" sz="3200" b="1">
              <a:effectLst>
                <a:outerShdw blurRad="38100" dist="38100" dir="2700000" algn="tl">
                  <a:srgbClr val="000000"/>
                </a:outerShdw>
              </a:effectLst>
              <a:latin typeface="Arial" panose="020B0604020202020204" pitchFamily="34" charset="0"/>
            </a:endParaRPr>
          </a:p>
          <a:p>
            <a:pPr algn="ctr"/>
            <a:r>
              <a:rPr lang="en-US" sz="3200" b="1">
                <a:effectLst>
                  <a:outerShdw blurRad="38100" dist="38100" dir="2700000" algn="tl">
                    <a:srgbClr val="000000"/>
                  </a:outerShdw>
                </a:effectLst>
                <a:latin typeface="Arial" panose="020B0604020202020204" pitchFamily="34" charset="0"/>
              </a:rPr>
              <a:t>By Cross</a:t>
            </a:r>
          </a:p>
        </p:txBody>
      </p:sp>
      <p:sp>
        <p:nvSpPr>
          <p:cNvPr id="69638" name="Rectangle 6"/>
          <p:cNvSpPr>
            <a:spLocks noChangeArrowheads="1"/>
          </p:cNvSpPr>
          <p:nvPr/>
        </p:nvSpPr>
        <p:spPr bwMode="auto">
          <a:xfrm>
            <a:off x="533400" y="685800"/>
            <a:ext cx="1981200" cy="609600"/>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600" b="1">
                <a:solidFill>
                  <a:srgbClr val="000000"/>
                </a:solidFill>
                <a:latin typeface="Arial" panose="020B0604020202020204" pitchFamily="34" charset="0"/>
              </a:rPr>
              <a:t>What</a:t>
            </a:r>
          </a:p>
        </p:txBody>
      </p:sp>
      <p:sp>
        <p:nvSpPr>
          <p:cNvPr id="69639" name="Rectangle 7"/>
          <p:cNvSpPr>
            <a:spLocks noChangeArrowheads="1"/>
          </p:cNvSpPr>
          <p:nvPr/>
        </p:nvSpPr>
        <p:spPr bwMode="auto">
          <a:xfrm>
            <a:off x="3505200" y="685800"/>
            <a:ext cx="1981200" cy="609600"/>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600" b="1">
                <a:solidFill>
                  <a:srgbClr val="000000"/>
                </a:solidFill>
                <a:latin typeface="Arial" panose="020B0604020202020204" pitchFamily="34" charset="0"/>
              </a:rPr>
              <a:t>Where</a:t>
            </a:r>
          </a:p>
        </p:txBody>
      </p:sp>
      <p:sp>
        <p:nvSpPr>
          <p:cNvPr id="69640" name="Rectangle 8"/>
          <p:cNvSpPr>
            <a:spLocks noChangeArrowheads="1"/>
          </p:cNvSpPr>
          <p:nvPr/>
        </p:nvSpPr>
        <p:spPr bwMode="auto">
          <a:xfrm>
            <a:off x="6553200" y="685800"/>
            <a:ext cx="1981200" cy="609600"/>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600" b="1">
                <a:solidFill>
                  <a:srgbClr val="000000"/>
                </a:solidFill>
                <a:latin typeface="Arial" panose="020B0604020202020204" pitchFamily="34" charset="0"/>
              </a:rPr>
              <a:t>How</a:t>
            </a:r>
          </a:p>
        </p:txBody>
      </p:sp>
      <p:sp>
        <p:nvSpPr>
          <p:cNvPr id="69641" name="AutoShape 9"/>
          <p:cNvSpPr>
            <a:spLocks noChangeArrowheads="1"/>
          </p:cNvSpPr>
          <p:nvPr/>
        </p:nvSpPr>
        <p:spPr bwMode="auto">
          <a:xfrm rot="18996874">
            <a:off x="1295400" y="4953000"/>
            <a:ext cx="2971800" cy="914400"/>
          </a:xfrm>
          <a:prstGeom prst="rightArrow">
            <a:avLst>
              <a:gd name="adj1" fmla="val 50000"/>
              <a:gd name="adj2" fmla="val 81250"/>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b="1">
                <a:effectLst>
                  <a:outerShdw blurRad="38100" dist="38100" dir="2700000" algn="tl">
                    <a:srgbClr val="000000">
                      <a:alpha val="43137"/>
                    </a:srgbClr>
                  </a:outerShdw>
                </a:effectLst>
                <a:latin typeface="Arial" panose="020B0604020202020204" pitchFamily="34" charset="0"/>
              </a:rPr>
              <a:t>Baptized Into</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9641"/>
                                        </p:tgtEl>
                                        <p:attrNameLst>
                                          <p:attrName>style.visibility</p:attrName>
                                        </p:attrNameLst>
                                      </p:cBhvr>
                                      <p:to>
                                        <p:strVal val="visible"/>
                                      </p:to>
                                    </p:set>
                                    <p:animEffect transition="in" filter="wipe(left)">
                                      <p:cBhvr>
                                        <p:cTn id="7" dur="500"/>
                                        <p:tgtEl>
                                          <p:spTgt spid="696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41" grpId="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755650" y="76200"/>
            <a:ext cx="7702550"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7200" b="1">
                <a:solidFill>
                  <a:schemeClr val="accent1"/>
                </a:solidFill>
                <a:effectLst>
                  <a:outerShdw blurRad="38100" dist="38100" dir="2700000" algn="tl">
                    <a:srgbClr val="000000"/>
                  </a:outerShdw>
                </a:effectLst>
              </a:rPr>
              <a:t>A Glorious Church</a:t>
            </a:r>
          </a:p>
        </p:txBody>
      </p:sp>
      <p:sp>
        <p:nvSpPr>
          <p:cNvPr id="53251" name="AutoShape 3"/>
          <p:cNvSpPr>
            <a:spLocks noChangeArrowheads="1"/>
          </p:cNvSpPr>
          <p:nvPr/>
        </p:nvSpPr>
        <p:spPr bwMode="auto">
          <a:xfrm>
            <a:off x="457200" y="16764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dirty="0">
                <a:solidFill>
                  <a:schemeClr val="tx2"/>
                </a:solidFill>
                <a:effectLst>
                  <a:outerShdw blurRad="38100" dist="38100" dir="2700000" algn="tl">
                    <a:srgbClr val="000000"/>
                  </a:outerShdw>
                </a:effectLst>
              </a:rPr>
              <a:t>I. All Spiritual Blessings Are in it (</a:t>
            </a:r>
            <a:r>
              <a:rPr lang="en-US" b="1" dirty="0" smtClean="0">
                <a:solidFill>
                  <a:schemeClr val="tx2"/>
                </a:solidFill>
                <a:effectLst>
                  <a:outerShdw blurRad="38100" dist="38100" dir="2700000" algn="tl">
                    <a:srgbClr val="000000"/>
                  </a:outerShdw>
                </a:effectLst>
              </a:rPr>
              <a:t>1:3-18</a:t>
            </a:r>
            <a:r>
              <a:rPr lang="en-US" b="1" dirty="0">
                <a:solidFill>
                  <a:schemeClr val="tx2"/>
                </a:solidFill>
                <a:effectLst>
                  <a:outerShdw blurRad="38100" dist="38100" dir="2700000" algn="tl">
                    <a:srgbClr val="000000"/>
                  </a:outerShdw>
                </a:effectLst>
              </a:rPr>
              <a:t>)</a:t>
            </a:r>
          </a:p>
        </p:txBody>
      </p:sp>
      <p:sp>
        <p:nvSpPr>
          <p:cNvPr id="53252" name="AutoShape 4"/>
          <p:cNvSpPr>
            <a:spLocks noChangeArrowheads="1"/>
          </p:cNvSpPr>
          <p:nvPr/>
        </p:nvSpPr>
        <p:spPr bwMode="auto">
          <a:xfrm>
            <a:off x="457200" y="25908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II. Christ is the Head (1:22-23; 5:23-24)</a:t>
            </a:r>
          </a:p>
        </p:txBody>
      </p:sp>
      <p:sp>
        <p:nvSpPr>
          <p:cNvPr id="53253" name="AutoShape 5"/>
          <p:cNvSpPr>
            <a:spLocks noChangeArrowheads="1"/>
          </p:cNvSpPr>
          <p:nvPr/>
        </p:nvSpPr>
        <p:spPr bwMode="auto">
          <a:xfrm>
            <a:off x="457200" y="35052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III. It is the Fullness of Christ (1:23)</a:t>
            </a:r>
          </a:p>
        </p:txBody>
      </p:sp>
      <p:sp>
        <p:nvSpPr>
          <p:cNvPr id="53254" name="AutoShape 6"/>
          <p:cNvSpPr>
            <a:spLocks noChangeArrowheads="1"/>
          </p:cNvSpPr>
          <p:nvPr/>
        </p:nvSpPr>
        <p:spPr bwMode="auto">
          <a:xfrm>
            <a:off x="457200" y="44196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IV. It is the Saved (2)</a:t>
            </a:r>
          </a:p>
        </p:txBody>
      </p:sp>
      <p:sp>
        <p:nvSpPr>
          <p:cNvPr id="53255" name="AutoShape 7"/>
          <p:cNvSpPr>
            <a:spLocks noChangeArrowheads="1"/>
          </p:cNvSpPr>
          <p:nvPr/>
        </p:nvSpPr>
        <p:spPr bwMode="auto">
          <a:xfrm>
            <a:off x="457200" y="53340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V. It’s Foundation (2:19-22)</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ChangeArrowheads="1"/>
          </p:cNvSpPr>
          <p:nvPr/>
        </p:nvSpPr>
        <p:spPr bwMode="auto">
          <a:xfrm>
            <a:off x="533400" y="381000"/>
            <a:ext cx="3581400" cy="3733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u="sng">
                <a:solidFill>
                  <a:srgbClr val="000000"/>
                </a:solidFill>
              </a:rPr>
              <a:t>1 Cor. 3:11</a:t>
            </a:r>
          </a:p>
          <a:p>
            <a:pPr algn="ctr"/>
            <a:endParaRPr lang="en-US" b="1" u="sng">
              <a:solidFill>
                <a:srgbClr val="000000"/>
              </a:solidFill>
            </a:endParaRPr>
          </a:p>
          <a:p>
            <a:pPr algn="ctr"/>
            <a:r>
              <a:rPr lang="en-US">
                <a:solidFill>
                  <a:srgbClr val="000000"/>
                </a:solidFill>
              </a:rPr>
              <a:t>For no other</a:t>
            </a:r>
          </a:p>
          <a:p>
            <a:pPr algn="ctr"/>
            <a:r>
              <a:rPr lang="en-US">
                <a:solidFill>
                  <a:srgbClr val="000000"/>
                </a:solidFill>
              </a:rPr>
              <a:t>foundation can</a:t>
            </a:r>
          </a:p>
          <a:p>
            <a:pPr algn="ctr"/>
            <a:r>
              <a:rPr lang="en-US">
                <a:solidFill>
                  <a:srgbClr val="000000"/>
                </a:solidFill>
              </a:rPr>
              <a:t>anyone lay </a:t>
            </a:r>
          </a:p>
          <a:p>
            <a:pPr algn="ctr"/>
            <a:r>
              <a:rPr lang="en-US">
                <a:solidFill>
                  <a:srgbClr val="000000"/>
                </a:solidFill>
              </a:rPr>
              <a:t>than that which</a:t>
            </a:r>
          </a:p>
          <a:p>
            <a:pPr algn="ctr"/>
            <a:r>
              <a:rPr lang="en-US">
                <a:solidFill>
                  <a:srgbClr val="000000"/>
                </a:solidFill>
              </a:rPr>
              <a:t>is laid,</a:t>
            </a:r>
          </a:p>
          <a:p>
            <a:pPr algn="ctr"/>
            <a:r>
              <a:rPr lang="en-US">
                <a:solidFill>
                  <a:srgbClr val="000000"/>
                </a:solidFill>
              </a:rPr>
              <a:t>which is Jesus Christ. </a:t>
            </a:r>
          </a:p>
        </p:txBody>
      </p:sp>
      <p:sp>
        <p:nvSpPr>
          <p:cNvPr id="70659" name="Rectangle 3"/>
          <p:cNvSpPr>
            <a:spLocks noChangeArrowheads="1"/>
          </p:cNvSpPr>
          <p:nvPr/>
        </p:nvSpPr>
        <p:spPr bwMode="auto">
          <a:xfrm>
            <a:off x="5105400" y="381000"/>
            <a:ext cx="3581400" cy="3733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u="sng">
                <a:solidFill>
                  <a:srgbClr val="000000"/>
                </a:solidFill>
              </a:rPr>
              <a:t>Eph. 2:20</a:t>
            </a:r>
          </a:p>
          <a:p>
            <a:pPr algn="ctr"/>
            <a:endParaRPr lang="en-US" b="1" u="sng">
              <a:solidFill>
                <a:srgbClr val="000000"/>
              </a:solidFill>
            </a:endParaRPr>
          </a:p>
          <a:p>
            <a:pPr algn="ctr"/>
            <a:r>
              <a:rPr lang="en-US">
                <a:solidFill>
                  <a:srgbClr val="000000"/>
                </a:solidFill>
              </a:rPr>
              <a:t>having been built</a:t>
            </a:r>
          </a:p>
          <a:p>
            <a:pPr algn="ctr"/>
            <a:r>
              <a:rPr lang="en-US">
                <a:solidFill>
                  <a:srgbClr val="000000"/>
                </a:solidFill>
              </a:rPr>
              <a:t>on the foundation</a:t>
            </a:r>
          </a:p>
          <a:p>
            <a:pPr algn="ctr"/>
            <a:r>
              <a:rPr lang="en-US">
                <a:solidFill>
                  <a:srgbClr val="000000"/>
                </a:solidFill>
              </a:rPr>
              <a:t>of the apostles </a:t>
            </a:r>
          </a:p>
          <a:p>
            <a:pPr algn="ctr"/>
            <a:r>
              <a:rPr lang="en-US">
                <a:solidFill>
                  <a:srgbClr val="000000"/>
                </a:solidFill>
              </a:rPr>
              <a:t>and prophets</a:t>
            </a:r>
          </a:p>
          <a:p>
            <a:pPr algn="ctr"/>
            <a:endParaRPr lang="en-US">
              <a:solidFill>
                <a:srgbClr val="000000"/>
              </a:solidFill>
            </a:endParaRPr>
          </a:p>
          <a:p>
            <a:pPr algn="ctr"/>
            <a:endParaRPr lang="en-US">
              <a:solidFill>
                <a:srgbClr val="000000"/>
              </a:solidFill>
            </a:endParaRPr>
          </a:p>
        </p:txBody>
      </p:sp>
      <p:sp>
        <p:nvSpPr>
          <p:cNvPr id="70660" name="AutoShape 4"/>
          <p:cNvSpPr>
            <a:spLocks noChangeArrowheads="1"/>
          </p:cNvSpPr>
          <p:nvPr/>
        </p:nvSpPr>
        <p:spPr bwMode="auto">
          <a:xfrm>
            <a:off x="3657600" y="609600"/>
            <a:ext cx="1905000" cy="1066800"/>
          </a:xfrm>
          <a:prstGeom prst="leftRightArrow">
            <a:avLst>
              <a:gd name="adj1" fmla="val 50000"/>
              <a:gd name="adj2" fmla="val 35714"/>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800">
                <a:latin typeface="Tahoma" panose="020B0604030504040204" pitchFamily="34" charset="0"/>
              </a:rPr>
              <a:t>Contradiction?</a:t>
            </a:r>
          </a:p>
        </p:txBody>
      </p:sp>
      <p:grpSp>
        <p:nvGrpSpPr>
          <p:cNvPr id="70661" name="Group 5"/>
          <p:cNvGrpSpPr>
            <a:grpSpLocks/>
          </p:cNvGrpSpPr>
          <p:nvPr/>
        </p:nvGrpSpPr>
        <p:grpSpPr bwMode="auto">
          <a:xfrm>
            <a:off x="1828800" y="3886200"/>
            <a:ext cx="5486400" cy="2514600"/>
            <a:chOff x="1152" y="2448"/>
            <a:chExt cx="3456" cy="1584"/>
          </a:xfrm>
          <a:scene3d>
            <a:camera prst="orthographicFront">
              <a:rot lat="0" lon="0" rev="0"/>
            </a:camera>
            <a:lightRig rig="soft" dir="t">
              <a:rot lat="0" lon="0" rev="0"/>
            </a:lightRig>
          </a:scene3d>
        </p:grpSpPr>
        <p:sp>
          <p:nvSpPr>
            <p:cNvPr id="70662" name="Oval 6"/>
            <p:cNvSpPr>
              <a:spLocks noChangeArrowheads="1"/>
            </p:cNvSpPr>
            <p:nvPr/>
          </p:nvSpPr>
          <p:spPr bwMode="auto">
            <a:xfrm>
              <a:off x="1152" y="2928"/>
              <a:ext cx="3456" cy="1104"/>
            </a:xfrm>
            <a:prstGeom prst="ellipse">
              <a:avLst/>
            </a:prstGeom>
            <a:solidFill>
              <a:schemeClr val="tx1"/>
            </a:solidFill>
            <a:ln w="9525">
              <a:noFill/>
              <a:round/>
              <a:headEnd/>
              <a:tailEnd/>
            </a:ln>
            <a:effectLst>
              <a:outerShdw blurRad="107950" dist="12700" dir="5400000" algn="ctr">
                <a:srgbClr val="000000"/>
              </a:outerShdw>
            </a:effectLst>
            <a:sp3d contourW="44450" prstMaterial="matte">
              <a:bevelT w="63500" h="63500" prst="artDeco"/>
              <a:contourClr>
                <a:srgbClr val="FFFFFF"/>
              </a:contourClr>
            </a:sp3d>
            <a:extLst/>
          </p:spPr>
          <p:txBody>
            <a:bodyPr wrap="none" anchor="ctr"/>
            <a:lstStyle/>
            <a:p>
              <a:pPr algn="ctr"/>
              <a:r>
                <a:rPr lang="en-US" sz="2400">
                  <a:solidFill>
                    <a:schemeClr val="bg2"/>
                  </a:solidFill>
                  <a:latin typeface="Comic Sans MS" panose="030F0702030302020204" pitchFamily="66" charset="0"/>
                </a:rPr>
                <a:t>Foundation:</a:t>
              </a:r>
            </a:p>
            <a:p>
              <a:pPr algn="ctr"/>
              <a:r>
                <a:rPr lang="en-US" sz="2400">
                  <a:solidFill>
                    <a:schemeClr val="bg2"/>
                  </a:solidFill>
                  <a:latin typeface="Comic Sans MS" panose="030F0702030302020204" pitchFamily="66" charset="0"/>
                </a:rPr>
                <a:t>Jesus Christ, The Son of God</a:t>
              </a:r>
            </a:p>
          </p:txBody>
        </p:sp>
        <p:sp>
          <p:nvSpPr>
            <p:cNvPr id="70663" name="AutoShape 7"/>
            <p:cNvSpPr>
              <a:spLocks noChangeArrowheads="1"/>
            </p:cNvSpPr>
            <p:nvPr/>
          </p:nvSpPr>
          <p:spPr bwMode="auto">
            <a:xfrm>
              <a:off x="2208" y="2448"/>
              <a:ext cx="576" cy="528"/>
            </a:xfrm>
            <a:custGeom>
              <a:avLst/>
              <a:gdLst>
                <a:gd name="G0" fmla="+- 0 0 0"/>
                <a:gd name="G1" fmla="+- -6373761 0 0"/>
                <a:gd name="G2" fmla="+- 0 0 -6373761"/>
                <a:gd name="G3" fmla="+- 10800 0 0"/>
                <a:gd name="G4" fmla="+- 0 0 0"/>
                <a:gd name="T0" fmla="*/ 360 256 1"/>
                <a:gd name="T1" fmla="*/ 0 256 1"/>
                <a:gd name="G5" fmla="+- G2 T0 T1"/>
                <a:gd name="G6" fmla="?: G2 G2 G5"/>
                <a:gd name="G7" fmla="+- 0 0 G6"/>
                <a:gd name="G8" fmla="+- 5400 0 0"/>
                <a:gd name="G9" fmla="+- 0 0 -6373761"/>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6373761"/>
                <a:gd name="G36" fmla="sin G34 -6373761"/>
                <a:gd name="G37" fmla="+/ -6373761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7938 w 21600"/>
                <a:gd name="T5" fmla="*/ 2695 h 21600"/>
                <a:gd name="T6" fmla="*/ 9776 w 21600"/>
                <a:gd name="T7" fmla="*/ 2764 h 21600"/>
                <a:gd name="T8" fmla="*/ 14369 w 21600"/>
                <a:gd name="T9" fmla="*/ 6747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571" y="5400"/>
                    <a:pt x="10344" y="5414"/>
                    <a:pt x="10117" y="5443"/>
                  </a:cubicBezTo>
                  <a:lnTo>
                    <a:pt x="9435" y="86"/>
                  </a:lnTo>
                  <a:cubicBezTo>
                    <a:pt x="9888" y="28"/>
                    <a:pt x="10343" y="0"/>
                    <a:pt x="10800" y="0"/>
                  </a:cubicBezTo>
                  <a:cubicBezTo>
                    <a:pt x="16764" y="0"/>
                    <a:pt x="21600" y="4835"/>
                    <a:pt x="21600" y="10800"/>
                  </a:cubicBezTo>
                  <a:lnTo>
                    <a:pt x="24300" y="10800"/>
                  </a:lnTo>
                  <a:lnTo>
                    <a:pt x="18900" y="16200"/>
                  </a:lnTo>
                  <a:lnTo>
                    <a:pt x="13500" y="10800"/>
                  </a:lnTo>
                  <a:lnTo>
                    <a:pt x="16200" y="10800"/>
                  </a:lnTo>
                  <a:close/>
                </a:path>
              </a:pathLst>
            </a:custGeom>
            <a:solidFill>
              <a:srgbClr val="000000"/>
            </a:solidFill>
            <a:ln w="9525">
              <a:noFill/>
              <a:miter lim="800000"/>
              <a:headEnd/>
              <a:tailEnd/>
            </a:ln>
            <a:effectLst>
              <a:outerShdw blurRad="107950" dist="12700" dir="5400000" algn="ctr">
                <a:srgbClr val="000000"/>
              </a:outerShdw>
            </a:effectLst>
            <a:sp3d contourW="44450" prstMaterial="matte">
              <a:bevelT w="63500" h="63500" prst="artDeco"/>
              <a:contourClr>
                <a:srgbClr val="FFFFFF"/>
              </a:contourClr>
            </a:sp3d>
            <a:extLst/>
          </p:spPr>
          <p:txBody>
            <a:bodyPr wrap="none" anchor="ctr"/>
            <a:lstStyle/>
            <a:p>
              <a:endParaRPr lang="en-US"/>
            </a:p>
          </p:txBody>
        </p:sp>
        <p:sp>
          <p:nvSpPr>
            <p:cNvPr id="70664" name="AutoShape 8"/>
            <p:cNvSpPr>
              <a:spLocks noChangeArrowheads="1"/>
            </p:cNvSpPr>
            <p:nvPr/>
          </p:nvSpPr>
          <p:spPr bwMode="auto">
            <a:xfrm flipH="1">
              <a:off x="2976" y="2448"/>
              <a:ext cx="576" cy="528"/>
            </a:xfrm>
            <a:custGeom>
              <a:avLst/>
              <a:gdLst>
                <a:gd name="G0" fmla="+- 0 0 0"/>
                <a:gd name="G1" fmla="+- -6373761 0 0"/>
                <a:gd name="G2" fmla="+- 0 0 -6373761"/>
                <a:gd name="G3" fmla="+- 10800 0 0"/>
                <a:gd name="G4" fmla="+- 0 0 0"/>
                <a:gd name="T0" fmla="*/ 360 256 1"/>
                <a:gd name="T1" fmla="*/ 0 256 1"/>
                <a:gd name="G5" fmla="+- G2 T0 T1"/>
                <a:gd name="G6" fmla="?: G2 G2 G5"/>
                <a:gd name="G7" fmla="+- 0 0 G6"/>
                <a:gd name="G8" fmla="+- 5400 0 0"/>
                <a:gd name="G9" fmla="+- 0 0 -6373761"/>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6373761"/>
                <a:gd name="G36" fmla="sin G34 -6373761"/>
                <a:gd name="G37" fmla="+/ -6373761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7938 w 21600"/>
                <a:gd name="T5" fmla="*/ 2695 h 21600"/>
                <a:gd name="T6" fmla="*/ 9776 w 21600"/>
                <a:gd name="T7" fmla="*/ 2764 h 21600"/>
                <a:gd name="T8" fmla="*/ 14369 w 21600"/>
                <a:gd name="T9" fmla="*/ 6747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571" y="5400"/>
                    <a:pt x="10344" y="5414"/>
                    <a:pt x="10117" y="5443"/>
                  </a:cubicBezTo>
                  <a:lnTo>
                    <a:pt x="9435" y="86"/>
                  </a:lnTo>
                  <a:cubicBezTo>
                    <a:pt x="9888" y="28"/>
                    <a:pt x="10343" y="0"/>
                    <a:pt x="10800" y="0"/>
                  </a:cubicBezTo>
                  <a:cubicBezTo>
                    <a:pt x="16764" y="0"/>
                    <a:pt x="21600" y="4835"/>
                    <a:pt x="21600" y="10800"/>
                  </a:cubicBezTo>
                  <a:lnTo>
                    <a:pt x="24300" y="10800"/>
                  </a:lnTo>
                  <a:lnTo>
                    <a:pt x="18900" y="16200"/>
                  </a:lnTo>
                  <a:lnTo>
                    <a:pt x="13500" y="10800"/>
                  </a:lnTo>
                  <a:lnTo>
                    <a:pt x="16200" y="10800"/>
                  </a:lnTo>
                  <a:close/>
                </a:path>
              </a:pathLst>
            </a:custGeom>
            <a:solidFill>
              <a:srgbClr val="000000"/>
            </a:solidFill>
            <a:ln w="9525">
              <a:noFill/>
              <a:miter lim="800000"/>
              <a:headEnd/>
              <a:tailEnd/>
            </a:ln>
            <a:effectLst>
              <a:outerShdw blurRad="107950" dist="12700" dir="5400000" algn="ctr">
                <a:srgbClr val="000000"/>
              </a:outerShdw>
            </a:effectLst>
            <a:sp3d contourW="44450" prstMaterial="matte">
              <a:bevelT w="63500" h="63500" prst="artDeco"/>
              <a:contourClr>
                <a:srgbClr val="FFFFFF"/>
              </a:contourClr>
            </a:sp3d>
            <a:extLst/>
          </p:spPr>
          <p:txBody>
            <a:bodyPr wrap="none" anchor="ctr"/>
            <a:lstStyle/>
            <a:p>
              <a:endParaRPr lang="en-US"/>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70661"/>
                                        </p:tgtEl>
                                        <p:attrNameLst>
                                          <p:attrName>style.visibility</p:attrName>
                                        </p:attrNameLst>
                                      </p:cBhvr>
                                      <p:to>
                                        <p:strVal val="visible"/>
                                      </p:to>
                                    </p:set>
                                    <p:animEffect transition="in" filter="wipe(up)">
                                      <p:cBhvr>
                                        <p:cTn id="7" dur="500"/>
                                        <p:tgtEl>
                                          <p:spTgt spid="706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2"/>
          <p:cNvSpPr txBox="1">
            <a:spLocks noChangeArrowheads="1"/>
          </p:cNvSpPr>
          <p:nvPr/>
        </p:nvSpPr>
        <p:spPr bwMode="auto">
          <a:xfrm>
            <a:off x="69850" y="76200"/>
            <a:ext cx="57975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600" u="sng">
                <a:latin typeface="Arial" panose="020B0604020202020204" pitchFamily="34" charset="0"/>
              </a:rPr>
              <a:t>Harmonizing</a:t>
            </a:r>
            <a:r>
              <a:rPr lang="en-US" sz="3600">
                <a:latin typeface="Arial" panose="020B0604020202020204" pitchFamily="34" charset="0"/>
              </a:rPr>
              <a:t> </a:t>
            </a:r>
            <a:r>
              <a:rPr lang="en-US" sz="3600" u="sng">
                <a:latin typeface="Arial" panose="020B0604020202020204" pitchFamily="34" charset="0"/>
              </a:rPr>
              <a:t>The</a:t>
            </a:r>
            <a:r>
              <a:rPr lang="en-US" sz="3600">
                <a:latin typeface="Arial" panose="020B0604020202020204" pitchFamily="34" charset="0"/>
              </a:rPr>
              <a:t> </a:t>
            </a:r>
            <a:r>
              <a:rPr lang="en-US" sz="3600" u="sng">
                <a:latin typeface="Arial" panose="020B0604020202020204" pitchFamily="34" charset="0"/>
              </a:rPr>
              <a:t>Passages</a:t>
            </a:r>
          </a:p>
        </p:txBody>
      </p:sp>
      <p:sp>
        <p:nvSpPr>
          <p:cNvPr id="71683" name="Rectangle 3"/>
          <p:cNvSpPr>
            <a:spLocks noChangeArrowheads="1"/>
          </p:cNvSpPr>
          <p:nvPr/>
        </p:nvSpPr>
        <p:spPr bwMode="auto">
          <a:xfrm>
            <a:off x="609600" y="1295400"/>
            <a:ext cx="8077200" cy="7620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dirty="0">
                <a:solidFill>
                  <a:srgbClr val="FFFF00"/>
                </a:solidFill>
                <a:effectLst>
                  <a:outerShdw blurRad="38100" dist="38100" dir="2700000" algn="tl">
                    <a:srgbClr val="000000"/>
                  </a:outerShdw>
                </a:effectLst>
                <a:latin typeface="Tahoma" panose="020B0604030504040204" pitchFamily="34" charset="0"/>
              </a:rPr>
              <a:t>Matt. 16:18 </a:t>
            </a:r>
            <a:r>
              <a:rPr lang="en-US" sz="2400" dirty="0">
                <a:effectLst>
                  <a:outerShdw blurRad="38100" dist="38100" dir="2700000" algn="tl">
                    <a:srgbClr val="000000"/>
                  </a:outerShdw>
                </a:effectLst>
                <a:latin typeface="Tahoma" panose="020B0604030504040204" pitchFamily="34" charset="0"/>
              </a:rPr>
              <a:t>– Built upon fact that Jesus is the Son of God</a:t>
            </a:r>
          </a:p>
        </p:txBody>
      </p:sp>
      <p:sp>
        <p:nvSpPr>
          <p:cNvPr id="71684" name="Rectangle 4"/>
          <p:cNvSpPr>
            <a:spLocks noChangeArrowheads="1"/>
          </p:cNvSpPr>
          <p:nvPr/>
        </p:nvSpPr>
        <p:spPr bwMode="auto">
          <a:xfrm>
            <a:off x="609600" y="2590800"/>
            <a:ext cx="8077200" cy="7620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dirty="0">
                <a:solidFill>
                  <a:srgbClr val="FFFF00"/>
                </a:solidFill>
                <a:effectLst>
                  <a:outerShdw blurRad="38100" dist="38100" dir="2700000" algn="tl">
                    <a:srgbClr val="000000"/>
                  </a:outerShdw>
                </a:effectLst>
                <a:latin typeface="Tahoma" panose="020B0604030504040204" pitchFamily="34" charset="0"/>
              </a:rPr>
              <a:t>1 Cor. 3:11 </a:t>
            </a:r>
            <a:r>
              <a:rPr lang="en-US" sz="2400" dirty="0">
                <a:effectLst>
                  <a:outerShdw blurRad="38100" dist="38100" dir="2700000" algn="tl">
                    <a:srgbClr val="000000"/>
                  </a:outerShdw>
                </a:effectLst>
                <a:latin typeface="Tahoma" panose="020B0604030504040204" pitchFamily="34" charset="0"/>
              </a:rPr>
              <a:t>– Built upon Christ</a:t>
            </a:r>
          </a:p>
        </p:txBody>
      </p:sp>
      <p:sp>
        <p:nvSpPr>
          <p:cNvPr id="71685" name="Rectangle 5"/>
          <p:cNvSpPr>
            <a:spLocks noChangeArrowheads="1"/>
          </p:cNvSpPr>
          <p:nvPr/>
        </p:nvSpPr>
        <p:spPr bwMode="auto">
          <a:xfrm>
            <a:off x="609600" y="3886200"/>
            <a:ext cx="8077200" cy="7620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dirty="0">
                <a:solidFill>
                  <a:srgbClr val="FFFF00"/>
                </a:solidFill>
                <a:effectLst>
                  <a:outerShdw blurRad="38100" dist="38100" dir="2700000" algn="tl">
                    <a:srgbClr val="000000"/>
                  </a:outerShdw>
                </a:effectLst>
                <a:latin typeface="Tahoma" panose="020B0604030504040204" pitchFamily="34" charset="0"/>
              </a:rPr>
              <a:t>Eph. 2:20 </a:t>
            </a:r>
            <a:r>
              <a:rPr lang="en-US" sz="2400" dirty="0">
                <a:effectLst>
                  <a:outerShdw blurRad="38100" dist="38100" dir="2700000" algn="tl">
                    <a:srgbClr val="000000"/>
                  </a:outerShdw>
                </a:effectLst>
                <a:latin typeface="Tahoma" panose="020B0604030504040204" pitchFamily="34" charset="0"/>
              </a:rPr>
              <a:t>– Not built upon the men themselves</a:t>
            </a:r>
          </a:p>
          <a:p>
            <a:pPr algn="ctr"/>
            <a:r>
              <a:rPr lang="en-US" sz="2400" dirty="0">
                <a:effectLst>
                  <a:outerShdw blurRad="38100" dist="38100" dir="2700000" algn="tl">
                    <a:srgbClr val="000000"/>
                  </a:outerShdw>
                </a:effectLst>
                <a:latin typeface="Tahoma" panose="020B0604030504040204" pitchFamily="34" charset="0"/>
              </a:rPr>
              <a:t>- Built upon the truth that they preached!</a:t>
            </a:r>
          </a:p>
        </p:txBody>
      </p:sp>
      <p:sp>
        <p:nvSpPr>
          <p:cNvPr id="71686" name="Text Box 6"/>
          <p:cNvSpPr txBox="1">
            <a:spLocks noChangeArrowheads="1"/>
          </p:cNvSpPr>
          <p:nvPr/>
        </p:nvSpPr>
        <p:spPr bwMode="auto">
          <a:xfrm>
            <a:off x="304800" y="5334000"/>
            <a:ext cx="853281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200" i="1">
                <a:solidFill>
                  <a:schemeClr val="tx2"/>
                </a:solidFill>
                <a:effectLst>
                  <a:outerShdw blurRad="38100" dist="38100" dir="2700000" algn="tl">
                    <a:srgbClr val="000000"/>
                  </a:outerShdw>
                </a:effectLst>
                <a:latin typeface="Tahoma" panose="020B0604030504040204" pitchFamily="34" charset="0"/>
              </a:rPr>
              <a:t>The foundation is Jesus Christ the Son of God!</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71683"/>
                                        </p:tgtEl>
                                        <p:attrNameLst>
                                          <p:attrName>style.visibility</p:attrName>
                                        </p:attrNameLst>
                                      </p:cBhvr>
                                      <p:to>
                                        <p:strVal val="visible"/>
                                      </p:to>
                                    </p:set>
                                    <p:anim calcmode="lin" valueType="num">
                                      <p:cBhvr>
                                        <p:cTn id="7" dur="500" fill="hold"/>
                                        <p:tgtEl>
                                          <p:spTgt spid="71683"/>
                                        </p:tgtEl>
                                        <p:attrNameLst>
                                          <p:attrName>ppt_w</p:attrName>
                                        </p:attrNameLst>
                                      </p:cBhvr>
                                      <p:tavLst>
                                        <p:tav tm="0">
                                          <p:val>
                                            <p:strVal val="#ppt_w*0.05"/>
                                          </p:val>
                                        </p:tav>
                                        <p:tav tm="100000">
                                          <p:val>
                                            <p:strVal val="#ppt_w"/>
                                          </p:val>
                                        </p:tav>
                                      </p:tavLst>
                                    </p:anim>
                                    <p:anim calcmode="lin" valueType="num">
                                      <p:cBhvr>
                                        <p:cTn id="8" dur="500" fill="hold"/>
                                        <p:tgtEl>
                                          <p:spTgt spid="71683"/>
                                        </p:tgtEl>
                                        <p:attrNameLst>
                                          <p:attrName>ppt_h</p:attrName>
                                        </p:attrNameLst>
                                      </p:cBhvr>
                                      <p:tavLst>
                                        <p:tav tm="0">
                                          <p:val>
                                            <p:strVal val="#ppt_h"/>
                                          </p:val>
                                        </p:tav>
                                        <p:tav tm="100000">
                                          <p:val>
                                            <p:strVal val="#ppt_h"/>
                                          </p:val>
                                        </p:tav>
                                      </p:tavLst>
                                    </p:anim>
                                    <p:anim calcmode="lin" valueType="num">
                                      <p:cBhvr>
                                        <p:cTn id="9" dur="500" fill="hold"/>
                                        <p:tgtEl>
                                          <p:spTgt spid="71683"/>
                                        </p:tgtEl>
                                        <p:attrNameLst>
                                          <p:attrName>ppt_x</p:attrName>
                                        </p:attrNameLst>
                                      </p:cBhvr>
                                      <p:tavLst>
                                        <p:tav tm="0">
                                          <p:val>
                                            <p:strVal val="#ppt_x-.2"/>
                                          </p:val>
                                        </p:tav>
                                        <p:tav tm="100000">
                                          <p:val>
                                            <p:strVal val="#ppt_x"/>
                                          </p:val>
                                        </p:tav>
                                      </p:tavLst>
                                    </p:anim>
                                    <p:anim calcmode="lin" valueType="num">
                                      <p:cBhvr>
                                        <p:cTn id="10" dur="500" fill="hold"/>
                                        <p:tgtEl>
                                          <p:spTgt spid="71683"/>
                                        </p:tgtEl>
                                        <p:attrNameLst>
                                          <p:attrName>ppt_y</p:attrName>
                                        </p:attrNameLst>
                                      </p:cBhvr>
                                      <p:tavLst>
                                        <p:tav tm="0">
                                          <p:val>
                                            <p:strVal val="#ppt_y"/>
                                          </p:val>
                                        </p:tav>
                                        <p:tav tm="100000">
                                          <p:val>
                                            <p:strVal val="#ppt_y"/>
                                          </p:val>
                                        </p:tav>
                                      </p:tavLst>
                                    </p:anim>
                                    <p:animEffect transition="in" filter="fade">
                                      <p:cBhvr>
                                        <p:cTn id="11" dur="500"/>
                                        <p:tgtEl>
                                          <p:spTgt spid="7168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54" presetClass="entr" presetSubtype="0" accel="100000" fill="hold" grpId="0" nodeType="clickEffect">
                                  <p:stCondLst>
                                    <p:cond delay="0"/>
                                  </p:stCondLst>
                                  <p:childTnLst>
                                    <p:set>
                                      <p:cBhvr>
                                        <p:cTn id="15" dur="1" fill="hold">
                                          <p:stCondLst>
                                            <p:cond delay="0"/>
                                          </p:stCondLst>
                                        </p:cTn>
                                        <p:tgtEl>
                                          <p:spTgt spid="71684"/>
                                        </p:tgtEl>
                                        <p:attrNameLst>
                                          <p:attrName>style.visibility</p:attrName>
                                        </p:attrNameLst>
                                      </p:cBhvr>
                                      <p:to>
                                        <p:strVal val="visible"/>
                                      </p:to>
                                    </p:set>
                                    <p:anim calcmode="lin" valueType="num">
                                      <p:cBhvr>
                                        <p:cTn id="16" dur="500" fill="hold"/>
                                        <p:tgtEl>
                                          <p:spTgt spid="71684"/>
                                        </p:tgtEl>
                                        <p:attrNameLst>
                                          <p:attrName>ppt_w</p:attrName>
                                        </p:attrNameLst>
                                      </p:cBhvr>
                                      <p:tavLst>
                                        <p:tav tm="0">
                                          <p:val>
                                            <p:strVal val="#ppt_w*0.05"/>
                                          </p:val>
                                        </p:tav>
                                        <p:tav tm="100000">
                                          <p:val>
                                            <p:strVal val="#ppt_w"/>
                                          </p:val>
                                        </p:tav>
                                      </p:tavLst>
                                    </p:anim>
                                    <p:anim calcmode="lin" valueType="num">
                                      <p:cBhvr>
                                        <p:cTn id="17" dur="500" fill="hold"/>
                                        <p:tgtEl>
                                          <p:spTgt spid="71684"/>
                                        </p:tgtEl>
                                        <p:attrNameLst>
                                          <p:attrName>ppt_h</p:attrName>
                                        </p:attrNameLst>
                                      </p:cBhvr>
                                      <p:tavLst>
                                        <p:tav tm="0">
                                          <p:val>
                                            <p:strVal val="#ppt_h"/>
                                          </p:val>
                                        </p:tav>
                                        <p:tav tm="100000">
                                          <p:val>
                                            <p:strVal val="#ppt_h"/>
                                          </p:val>
                                        </p:tav>
                                      </p:tavLst>
                                    </p:anim>
                                    <p:anim calcmode="lin" valueType="num">
                                      <p:cBhvr>
                                        <p:cTn id="18" dur="500" fill="hold"/>
                                        <p:tgtEl>
                                          <p:spTgt spid="71684"/>
                                        </p:tgtEl>
                                        <p:attrNameLst>
                                          <p:attrName>ppt_x</p:attrName>
                                        </p:attrNameLst>
                                      </p:cBhvr>
                                      <p:tavLst>
                                        <p:tav tm="0">
                                          <p:val>
                                            <p:strVal val="#ppt_x-.2"/>
                                          </p:val>
                                        </p:tav>
                                        <p:tav tm="100000">
                                          <p:val>
                                            <p:strVal val="#ppt_x"/>
                                          </p:val>
                                        </p:tav>
                                      </p:tavLst>
                                    </p:anim>
                                    <p:anim calcmode="lin" valueType="num">
                                      <p:cBhvr>
                                        <p:cTn id="19" dur="500" fill="hold"/>
                                        <p:tgtEl>
                                          <p:spTgt spid="71684"/>
                                        </p:tgtEl>
                                        <p:attrNameLst>
                                          <p:attrName>ppt_y</p:attrName>
                                        </p:attrNameLst>
                                      </p:cBhvr>
                                      <p:tavLst>
                                        <p:tav tm="0">
                                          <p:val>
                                            <p:strVal val="#ppt_y"/>
                                          </p:val>
                                        </p:tav>
                                        <p:tav tm="100000">
                                          <p:val>
                                            <p:strVal val="#ppt_y"/>
                                          </p:val>
                                        </p:tav>
                                      </p:tavLst>
                                    </p:anim>
                                    <p:animEffect transition="in" filter="fade">
                                      <p:cBhvr>
                                        <p:cTn id="20" dur="500"/>
                                        <p:tgtEl>
                                          <p:spTgt spid="71684"/>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4" presetClass="entr" presetSubtype="0" accel="100000" fill="hold" grpId="0" nodeType="clickEffect">
                                  <p:stCondLst>
                                    <p:cond delay="0"/>
                                  </p:stCondLst>
                                  <p:childTnLst>
                                    <p:set>
                                      <p:cBhvr>
                                        <p:cTn id="24" dur="1" fill="hold">
                                          <p:stCondLst>
                                            <p:cond delay="0"/>
                                          </p:stCondLst>
                                        </p:cTn>
                                        <p:tgtEl>
                                          <p:spTgt spid="71685"/>
                                        </p:tgtEl>
                                        <p:attrNameLst>
                                          <p:attrName>style.visibility</p:attrName>
                                        </p:attrNameLst>
                                      </p:cBhvr>
                                      <p:to>
                                        <p:strVal val="visible"/>
                                      </p:to>
                                    </p:set>
                                    <p:anim calcmode="lin" valueType="num">
                                      <p:cBhvr>
                                        <p:cTn id="25" dur="500" fill="hold"/>
                                        <p:tgtEl>
                                          <p:spTgt spid="71685"/>
                                        </p:tgtEl>
                                        <p:attrNameLst>
                                          <p:attrName>ppt_w</p:attrName>
                                        </p:attrNameLst>
                                      </p:cBhvr>
                                      <p:tavLst>
                                        <p:tav tm="0">
                                          <p:val>
                                            <p:strVal val="#ppt_w*0.05"/>
                                          </p:val>
                                        </p:tav>
                                        <p:tav tm="100000">
                                          <p:val>
                                            <p:strVal val="#ppt_w"/>
                                          </p:val>
                                        </p:tav>
                                      </p:tavLst>
                                    </p:anim>
                                    <p:anim calcmode="lin" valueType="num">
                                      <p:cBhvr>
                                        <p:cTn id="26" dur="500" fill="hold"/>
                                        <p:tgtEl>
                                          <p:spTgt spid="71685"/>
                                        </p:tgtEl>
                                        <p:attrNameLst>
                                          <p:attrName>ppt_h</p:attrName>
                                        </p:attrNameLst>
                                      </p:cBhvr>
                                      <p:tavLst>
                                        <p:tav tm="0">
                                          <p:val>
                                            <p:strVal val="#ppt_h"/>
                                          </p:val>
                                        </p:tav>
                                        <p:tav tm="100000">
                                          <p:val>
                                            <p:strVal val="#ppt_h"/>
                                          </p:val>
                                        </p:tav>
                                      </p:tavLst>
                                    </p:anim>
                                    <p:anim calcmode="lin" valueType="num">
                                      <p:cBhvr>
                                        <p:cTn id="27" dur="500" fill="hold"/>
                                        <p:tgtEl>
                                          <p:spTgt spid="71685"/>
                                        </p:tgtEl>
                                        <p:attrNameLst>
                                          <p:attrName>ppt_x</p:attrName>
                                        </p:attrNameLst>
                                      </p:cBhvr>
                                      <p:tavLst>
                                        <p:tav tm="0">
                                          <p:val>
                                            <p:strVal val="#ppt_x-.2"/>
                                          </p:val>
                                        </p:tav>
                                        <p:tav tm="100000">
                                          <p:val>
                                            <p:strVal val="#ppt_x"/>
                                          </p:val>
                                        </p:tav>
                                      </p:tavLst>
                                    </p:anim>
                                    <p:anim calcmode="lin" valueType="num">
                                      <p:cBhvr>
                                        <p:cTn id="28" dur="500" fill="hold"/>
                                        <p:tgtEl>
                                          <p:spTgt spid="71685"/>
                                        </p:tgtEl>
                                        <p:attrNameLst>
                                          <p:attrName>ppt_y</p:attrName>
                                        </p:attrNameLst>
                                      </p:cBhvr>
                                      <p:tavLst>
                                        <p:tav tm="0">
                                          <p:val>
                                            <p:strVal val="#ppt_y"/>
                                          </p:val>
                                        </p:tav>
                                        <p:tav tm="100000">
                                          <p:val>
                                            <p:strVal val="#ppt_y"/>
                                          </p:val>
                                        </p:tav>
                                      </p:tavLst>
                                    </p:anim>
                                    <p:animEffect transition="in" filter="fade">
                                      <p:cBhvr>
                                        <p:cTn id="29" dur="500"/>
                                        <p:tgtEl>
                                          <p:spTgt spid="71685"/>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0" presetClass="entr" presetSubtype="0" fill="hold" grpId="0" nodeType="clickEffect">
                                  <p:stCondLst>
                                    <p:cond delay="0"/>
                                  </p:stCondLst>
                                  <p:childTnLst>
                                    <p:set>
                                      <p:cBhvr>
                                        <p:cTn id="33" dur="1" fill="hold">
                                          <p:stCondLst>
                                            <p:cond delay="0"/>
                                          </p:stCondLst>
                                        </p:cTn>
                                        <p:tgtEl>
                                          <p:spTgt spid="71686"/>
                                        </p:tgtEl>
                                        <p:attrNameLst>
                                          <p:attrName>style.visibility</p:attrName>
                                        </p:attrNameLst>
                                      </p:cBhvr>
                                      <p:to>
                                        <p:strVal val="visible"/>
                                      </p:to>
                                    </p:set>
                                    <p:animEffect transition="in" filter="wedge">
                                      <p:cBhvr>
                                        <p:cTn id="34" dur="2000"/>
                                        <p:tgtEl>
                                          <p:spTgt spid="716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animBg="1"/>
      <p:bldP spid="71684" grpId="0" animBg="1"/>
      <p:bldP spid="71685" grpId="0" animBg="1"/>
      <p:bldP spid="7168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ChangeArrowheads="1"/>
          </p:cNvSpPr>
          <p:nvPr/>
        </p:nvSpPr>
        <p:spPr bwMode="auto">
          <a:xfrm>
            <a:off x="533400" y="152400"/>
            <a:ext cx="8305800" cy="9906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5400">
                <a:solidFill>
                  <a:schemeClr val="bg2"/>
                </a:solidFill>
                <a:effectLst>
                  <a:outerShdw blurRad="38100" dist="38100" dir="2700000" algn="tl">
                    <a:srgbClr val="000000"/>
                  </a:outerShdw>
                </a:effectLst>
                <a:latin typeface="Tahoma" panose="020B0604030504040204" pitchFamily="34" charset="0"/>
              </a:rPr>
              <a:t>Apostles &amp; Prophets</a:t>
            </a:r>
          </a:p>
        </p:txBody>
      </p:sp>
      <p:sp>
        <p:nvSpPr>
          <p:cNvPr id="72707" name="Text Box 3"/>
          <p:cNvSpPr txBox="1">
            <a:spLocks noChangeArrowheads="1"/>
          </p:cNvSpPr>
          <p:nvPr/>
        </p:nvSpPr>
        <p:spPr bwMode="auto">
          <a:xfrm>
            <a:off x="1143000" y="1630363"/>
            <a:ext cx="7772400" cy="447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buFontTx/>
              <a:buChar char="•"/>
            </a:pPr>
            <a:r>
              <a:rPr lang="en-US" sz="3200" dirty="0">
                <a:latin typeface="Arial" panose="020B0604020202020204" pitchFamily="34" charset="0"/>
              </a:rPr>
              <a:t> </a:t>
            </a:r>
            <a:r>
              <a:rPr lang="en-US" sz="3200" b="1" u="sng" dirty="0">
                <a:solidFill>
                  <a:srgbClr val="FFFF00"/>
                </a:solidFill>
                <a:latin typeface="Arial" panose="020B0604020202020204" pitchFamily="34" charset="0"/>
              </a:rPr>
              <a:t>Apostles</a:t>
            </a:r>
            <a:r>
              <a:rPr lang="en-US" sz="3200" dirty="0">
                <a:latin typeface="Arial" panose="020B0604020202020204" pitchFamily="34" charset="0"/>
              </a:rPr>
              <a:t> – The twelve</a:t>
            </a:r>
          </a:p>
          <a:p>
            <a:pPr>
              <a:lnSpc>
                <a:spcPct val="150000"/>
              </a:lnSpc>
              <a:buFontTx/>
              <a:buChar char="•"/>
            </a:pPr>
            <a:r>
              <a:rPr lang="en-US" sz="3200" dirty="0">
                <a:latin typeface="Arial" panose="020B0604020202020204" pitchFamily="34" charset="0"/>
              </a:rPr>
              <a:t> </a:t>
            </a:r>
            <a:r>
              <a:rPr lang="en-US" sz="3200" b="1" u="sng" dirty="0">
                <a:solidFill>
                  <a:srgbClr val="FFFF00"/>
                </a:solidFill>
                <a:latin typeface="Arial" panose="020B0604020202020204" pitchFamily="34" charset="0"/>
              </a:rPr>
              <a:t>Prophets</a:t>
            </a:r>
            <a:r>
              <a:rPr lang="en-US" sz="3200" dirty="0">
                <a:latin typeface="Arial" panose="020B0604020202020204" pitchFamily="34" charset="0"/>
              </a:rPr>
              <a:t> – N.T. Prophets</a:t>
            </a:r>
          </a:p>
          <a:p>
            <a:pPr lvl="1">
              <a:lnSpc>
                <a:spcPct val="120000"/>
              </a:lnSpc>
              <a:buFont typeface="Wingdings" panose="05000000000000000000" pitchFamily="2" charset="2"/>
              <a:buChar char="Ø"/>
            </a:pPr>
            <a:r>
              <a:rPr lang="en-US" sz="3200" dirty="0">
                <a:latin typeface="Arial" panose="020B0604020202020204" pitchFamily="34" charset="0"/>
              </a:rPr>
              <a:t> Apostles are mentioned first</a:t>
            </a:r>
          </a:p>
          <a:p>
            <a:pPr lvl="1">
              <a:lnSpc>
                <a:spcPct val="120000"/>
              </a:lnSpc>
              <a:buFont typeface="Wingdings" panose="05000000000000000000" pitchFamily="2" charset="2"/>
              <a:buChar char="Ø"/>
            </a:pPr>
            <a:r>
              <a:rPr lang="en-US" sz="3200" dirty="0">
                <a:latin typeface="Arial" panose="020B0604020202020204" pitchFamily="34" charset="0"/>
              </a:rPr>
              <a:t> A foundation for Jew &amp; Gentile fits 	N.T. Prophets better</a:t>
            </a:r>
          </a:p>
          <a:p>
            <a:pPr lvl="1">
              <a:lnSpc>
                <a:spcPct val="120000"/>
              </a:lnSpc>
              <a:buFont typeface="Wingdings" panose="05000000000000000000" pitchFamily="2" charset="2"/>
              <a:buChar char="Ø"/>
            </a:pPr>
            <a:r>
              <a:rPr lang="en-US" sz="3200" dirty="0">
                <a:latin typeface="Arial" panose="020B0604020202020204" pitchFamily="34" charset="0"/>
              </a:rPr>
              <a:t> Eph. 3:5; 4:8-11 – prophets refer to 	N.T. Prophets</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2707">
                                            <p:txEl>
                                              <p:pRg st="0" end="0"/>
                                            </p:txEl>
                                          </p:spTgt>
                                        </p:tgtEl>
                                        <p:attrNameLst>
                                          <p:attrName>style.visibility</p:attrName>
                                        </p:attrNameLst>
                                      </p:cBhvr>
                                      <p:to>
                                        <p:strVal val="visible"/>
                                      </p:to>
                                    </p:set>
                                    <p:anim calcmode="lin" valueType="num">
                                      <p:cBhvr additive="base">
                                        <p:cTn id="7" dur="1000" fill="hold"/>
                                        <p:tgtEl>
                                          <p:spTgt spid="72707">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7270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2707">
                                            <p:txEl>
                                              <p:pRg st="1" end="1"/>
                                            </p:txEl>
                                          </p:spTgt>
                                        </p:tgtEl>
                                        <p:attrNameLst>
                                          <p:attrName>style.visibility</p:attrName>
                                        </p:attrNameLst>
                                      </p:cBhvr>
                                      <p:to>
                                        <p:strVal val="visible"/>
                                      </p:to>
                                    </p:set>
                                    <p:anim calcmode="lin" valueType="num">
                                      <p:cBhvr additive="base">
                                        <p:cTn id="13" dur="1000" fill="hold"/>
                                        <p:tgtEl>
                                          <p:spTgt spid="72707">
                                            <p:txEl>
                                              <p:pRg st="1" end="1"/>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7270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2707">
                                            <p:txEl>
                                              <p:pRg st="2" end="2"/>
                                            </p:txEl>
                                          </p:spTgt>
                                        </p:tgtEl>
                                        <p:attrNameLst>
                                          <p:attrName>style.visibility</p:attrName>
                                        </p:attrNameLst>
                                      </p:cBhvr>
                                      <p:to>
                                        <p:strVal val="visible"/>
                                      </p:to>
                                    </p:set>
                                    <p:anim calcmode="lin" valueType="num">
                                      <p:cBhvr additive="base">
                                        <p:cTn id="19" dur="1000" fill="hold"/>
                                        <p:tgtEl>
                                          <p:spTgt spid="72707">
                                            <p:txEl>
                                              <p:pRg st="2" end="2"/>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7270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2707">
                                            <p:txEl>
                                              <p:pRg st="3" end="3"/>
                                            </p:txEl>
                                          </p:spTgt>
                                        </p:tgtEl>
                                        <p:attrNameLst>
                                          <p:attrName>style.visibility</p:attrName>
                                        </p:attrNameLst>
                                      </p:cBhvr>
                                      <p:to>
                                        <p:strVal val="visible"/>
                                      </p:to>
                                    </p:set>
                                    <p:anim calcmode="lin" valueType="num">
                                      <p:cBhvr additive="base">
                                        <p:cTn id="25" dur="1000" fill="hold"/>
                                        <p:tgtEl>
                                          <p:spTgt spid="72707">
                                            <p:txEl>
                                              <p:pRg st="3" end="3"/>
                                            </p:tx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7270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2707">
                                            <p:txEl>
                                              <p:pRg st="4" end="4"/>
                                            </p:txEl>
                                          </p:spTgt>
                                        </p:tgtEl>
                                        <p:attrNameLst>
                                          <p:attrName>style.visibility</p:attrName>
                                        </p:attrNameLst>
                                      </p:cBhvr>
                                      <p:to>
                                        <p:strVal val="visible"/>
                                      </p:to>
                                    </p:set>
                                    <p:anim calcmode="lin" valueType="num">
                                      <p:cBhvr additive="base">
                                        <p:cTn id="31" dur="1000" fill="hold"/>
                                        <p:tgtEl>
                                          <p:spTgt spid="72707">
                                            <p:txEl>
                                              <p:pRg st="4" end="4"/>
                                            </p:tx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72707">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bldLvl="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755650" y="76200"/>
            <a:ext cx="7702550"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7200" b="1">
                <a:solidFill>
                  <a:schemeClr val="accent1"/>
                </a:solidFill>
                <a:effectLst>
                  <a:outerShdw blurRad="38100" dist="38100" dir="2700000" algn="tl">
                    <a:srgbClr val="000000"/>
                  </a:outerShdw>
                </a:effectLst>
              </a:rPr>
              <a:t>A Glorious Church</a:t>
            </a:r>
          </a:p>
        </p:txBody>
      </p:sp>
      <p:sp>
        <p:nvSpPr>
          <p:cNvPr id="52227" name="AutoShape 3"/>
          <p:cNvSpPr>
            <a:spLocks noChangeArrowheads="1"/>
          </p:cNvSpPr>
          <p:nvPr/>
        </p:nvSpPr>
        <p:spPr bwMode="auto">
          <a:xfrm>
            <a:off x="457200" y="16764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VI. It is God’s Eternal Purpose (3:10-11)</a:t>
            </a:r>
          </a:p>
        </p:txBody>
      </p:sp>
      <p:sp>
        <p:nvSpPr>
          <p:cNvPr id="52232" name="Text Box 8"/>
          <p:cNvSpPr txBox="1">
            <a:spLocks noChangeArrowheads="1"/>
          </p:cNvSpPr>
          <p:nvPr/>
        </p:nvSpPr>
        <p:spPr bwMode="auto">
          <a:xfrm>
            <a:off x="1066800" y="2819400"/>
            <a:ext cx="7543800" cy="180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effectLst>
                  <a:outerShdw blurRad="38100" dist="38100" dir="2700000" algn="tl">
                    <a:srgbClr val="000000"/>
                  </a:outerShdw>
                </a:effectLst>
              </a:rPr>
              <a:t>A. Planned from all eternity (1:4)</a:t>
            </a:r>
          </a:p>
          <a:p>
            <a:pPr>
              <a:spcBef>
                <a:spcPct val="50000"/>
              </a:spcBef>
            </a:pPr>
            <a:r>
              <a:rPr lang="en-US" b="1" dirty="0">
                <a:effectLst>
                  <a:outerShdw blurRad="38100" dist="38100" dir="2700000" algn="tl">
                    <a:srgbClr val="000000"/>
                  </a:outerShdw>
                </a:effectLst>
              </a:rPr>
              <a:t>B. Not an after thought!</a:t>
            </a:r>
          </a:p>
          <a:p>
            <a:pPr>
              <a:spcBef>
                <a:spcPct val="50000"/>
              </a:spcBef>
            </a:pPr>
            <a:r>
              <a:rPr lang="en-US" b="1" dirty="0">
                <a:effectLst>
                  <a:outerShdw blurRad="38100" dist="38100" dir="2700000" algn="tl">
                    <a:srgbClr val="000000"/>
                  </a:outerShdw>
                </a:effectLst>
              </a:rPr>
              <a:t>C. Not “part of” but “is God’s eternal purpose”</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2232">
                                            <p:txEl>
                                              <p:pRg st="0" end="0"/>
                                            </p:txEl>
                                          </p:spTgt>
                                        </p:tgtEl>
                                        <p:attrNameLst>
                                          <p:attrName>style.visibility</p:attrName>
                                        </p:attrNameLst>
                                      </p:cBhvr>
                                      <p:to>
                                        <p:strVal val="visible"/>
                                      </p:to>
                                    </p:set>
                                    <p:anim calcmode="lin" valueType="num">
                                      <p:cBhvr>
                                        <p:cTn id="7" dur="1000" fill="hold"/>
                                        <p:tgtEl>
                                          <p:spTgt spid="5223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223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2232">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2232">
                                            <p:txEl>
                                              <p:pRg st="1" end="1"/>
                                            </p:txEl>
                                          </p:spTgt>
                                        </p:tgtEl>
                                        <p:attrNameLst>
                                          <p:attrName>style.visibility</p:attrName>
                                        </p:attrNameLst>
                                      </p:cBhvr>
                                      <p:to>
                                        <p:strVal val="visible"/>
                                      </p:to>
                                    </p:set>
                                    <p:anim calcmode="lin" valueType="num">
                                      <p:cBhvr>
                                        <p:cTn id="14" dur="1000" fill="hold"/>
                                        <p:tgtEl>
                                          <p:spTgt spid="52232">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52232">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52232">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2232">
                                            <p:txEl>
                                              <p:pRg st="2" end="2"/>
                                            </p:txEl>
                                          </p:spTgt>
                                        </p:tgtEl>
                                        <p:attrNameLst>
                                          <p:attrName>style.visibility</p:attrName>
                                        </p:attrNameLst>
                                      </p:cBhvr>
                                      <p:to>
                                        <p:strVal val="visible"/>
                                      </p:to>
                                    </p:set>
                                    <p:anim calcmode="lin" valueType="num">
                                      <p:cBhvr>
                                        <p:cTn id="21" dur="1000" fill="hold"/>
                                        <p:tgtEl>
                                          <p:spTgt spid="52232">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52232">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5223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3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755650" y="76200"/>
            <a:ext cx="7702550"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7200" b="1">
                <a:solidFill>
                  <a:schemeClr val="accent1"/>
                </a:solidFill>
                <a:effectLst>
                  <a:outerShdw blurRad="38100" dist="38100" dir="2700000" algn="tl">
                    <a:srgbClr val="000000"/>
                  </a:outerShdw>
                </a:effectLst>
              </a:rPr>
              <a:t>A Glorious Church</a:t>
            </a:r>
          </a:p>
        </p:txBody>
      </p:sp>
      <p:sp>
        <p:nvSpPr>
          <p:cNvPr id="59395" name="AutoShape 3"/>
          <p:cNvSpPr>
            <a:spLocks noChangeArrowheads="1"/>
          </p:cNvSpPr>
          <p:nvPr/>
        </p:nvSpPr>
        <p:spPr bwMode="auto">
          <a:xfrm>
            <a:off x="457200" y="16764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VI. It is God’s Eternal Purpose (3:10-11)</a:t>
            </a:r>
          </a:p>
        </p:txBody>
      </p:sp>
      <p:sp>
        <p:nvSpPr>
          <p:cNvPr id="59396" name="AutoShape 4"/>
          <p:cNvSpPr>
            <a:spLocks noChangeArrowheads="1"/>
          </p:cNvSpPr>
          <p:nvPr/>
        </p:nvSpPr>
        <p:spPr bwMode="auto">
          <a:xfrm>
            <a:off x="457200" y="25908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VII. Its Ultimate Goal is to Glorify God (3:20-21)</a:t>
            </a:r>
          </a:p>
        </p:txBody>
      </p:sp>
      <p:sp>
        <p:nvSpPr>
          <p:cNvPr id="59399" name="Text Box 7"/>
          <p:cNvSpPr txBox="1">
            <a:spLocks noChangeArrowheads="1"/>
          </p:cNvSpPr>
          <p:nvPr/>
        </p:nvSpPr>
        <p:spPr bwMode="auto">
          <a:xfrm>
            <a:off x="1066800" y="3810000"/>
            <a:ext cx="7086600" cy="201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a:spcBef>
                <a:spcPct val="50000"/>
              </a:spcBef>
            </a:pPr>
            <a:r>
              <a:rPr lang="en-US" b="1" dirty="0">
                <a:effectLst>
                  <a:outerShdw blurRad="38100" dist="38100" dir="2700000" algn="tl">
                    <a:srgbClr val="000000"/>
                  </a:outerShdw>
                </a:effectLst>
                <a:latin typeface="Times New Roman" panose="02020603050405020304" pitchFamily="18" charset="0"/>
              </a:rPr>
              <a:t>A. Planned, designed, &amp; built – for the 	purpose to bring honor /glory to God</a:t>
            </a:r>
          </a:p>
          <a:p>
            <a:pPr>
              <a:spcBef>
                <a:spcPct val="50000"/>
              </a:spcBef>
            </a:pPr>
            <a:r>
              <a:rPr lang="en-US" b="1" dirty="0">
                <a:effectLst>
                  <a:outerShdw blurRad="38100" dist="38100" dir="2700000" algn="tl">
                    <a:srgbClr val="000000"/>
                  </a:outerShdw>
                </a:effectLst>
                <a:latin typeface="Times New Roman" panose="02020603050405020304" pitchFamily="18" charset="0"/>
              </a:rPr>
              <a:t>B. Church makes known the wisdom of God 	(3:10-11)</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9399">
                                            <p:txEl>
                                              <p:pRg st="0" end="0"/>
                                            </p:txEl>
                                          </p:spTgt>
                                        </p:tgtEl>
                                        <p:attrNameLst>
                                          <p:attrName>style.visibility</p:attrName>
                                        </p:attrNameLst>
                                      </p:cBhvr>
                                      <p:to>
                                        <p:strVal val="visible"/>
                                      </p:to>
                                    </p:set>
                                    <p:anim calcmode="lin" valueType="num">
                                      <p:cBhvr>
                                        <p:cTn id="7" dur="1000" fill="hold"/>
                                        <p:tgtEl>
                                          <p:spTgt spid="59399">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9399">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9399">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9399">
                                            <p:txEl>
                                              <p:pRg st="1" end="1"/>
                                            </p:txEl>
                                          </p:spTgt>
                                        </p:tgtEl>
                                        <p:attrNameLst>
                                          <p:attrName>style.visibility</p:attrName>
                                        </p:attrNameLst>
                                      </p:cBhvr>
                                      <p:to>
                                        <p:strVal val="visible"/>
                                      </p:to>
                                    </p:set>
                                    <p:anim calcmode="lin" valueType="num">
                                      <p:cBhvr>
                                        <p:cTn id="14" dur="1000" fill="hold"/>
                                        <p:tgtEl>
                                          <p:spTgt spid="59399">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59399">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5939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755650" y="76200"/>
            <a:ext cx="7702550"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7200" b="1">
                <a:solidFill>
                  <a:schemeClr val="accent1"/>
                </a:solidFill>
                <a:effectLst>
                  <a:outerShdw blurRad="38100" dist="38100" dir="2700000" algn="tl">
                    <a:srgbClr val="000000"/>
                  </a:outerShdw>
                </a:effectLst>
              </a:rPr>
              <a:t>A Glorious Church</a:t>
            </a:r>
          </a:p>
        </p:txBody>
      </p:sp>
      <p:sp>
        <p:nvSpPr>
          <p:cNvPr id="60419" name="AutoShape 3"/>
          <p:cNvSpPr>
            <a:spLocks noChangeArrowheads="1"/>
          </p:cNvSpPr>
          <p:nvPr/>
        </p:nvSpPr>
        <p:spPr bwMode="auto">
          <a:xfrm>
            <a:off x="457200" y="16764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VI. It is God’s Eternal Purpose (3:10-11)</a:t>
            </a:r>
          </a:p>
        </p:txBody>
      </p:sp>
      <p:sp>
        <p:nvSpPr>
          <p:cNvPr id="60420" name="AutoShape 4"/>
          <p:cNvSpPr>
            <a:spLocks noChangeArrowheads="1"/>
          </p:cNvSpPr>
          <p:nvPr/>
        </p:nvSpPr>
        <p:spPr bwMode="auto">
          <a:xfrm>
            <a:off x="457200" y="25908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VII. Its Ultimate Goal is to Glorify God (3:20-21)</a:t>
            </a:r>
          </a:p>
        </p:txBody>
      </p:sp>
      <p:sp>
        <p:nvSpPr>
          <p:cNvPr id="60421" name="AutoShape 5"/>
          <p:cNvSpPr>
            <a:spLocks noChangeArrowheads="1"/>
          </p:cNvSpPr>
          <p:nvPr/>
        </p:nvSpPr>
        <p:spPr bwMode="auto">
          <a:xfrm>
            <a:off x="457200" y="35052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VIII. There is Just One Church (4:4)</a:t>
            </a:r>
          </a:p>
        </p:txBody>
      </p:sp>
      <p:sp>
        <p:nvSpPr>
          <p:cNvPr id="60423" name="Oval 7"/>
          <p:cNvSpPr>
            <a:spLocks noChangeArrowheads="1"/>
          </p:cNvSpPr>
          <p:nvPr/>
        </p:nvSpPr>
        <p:spPr bwMode="auto">
          <a:xfrm>
            <a:off x="3048000" y="4343400"/>
            <a:ext cx="2743200" cy="2286000"/>
          </a:xfrm>
          <a:prstGeom prst="ellipse">
            <a:avLst/>
          </a:prstGeom>
          <a:solidFill>
            <a:schemeClr val="tx2"/>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p:spPr>
        <p:txBody>
          <a:bodyPr wrap="none" anchor="ctr"/>
          <a:lstStyle/>
          <a:p>
            <a:pPr algn="ctr"/>
            <a:r>
              <a:rPr lang="en-US">
                <a:solidFill>
                  <a:srgbClr val="000000"/>
                </a:solidFill>
              </a:rPr>
              <a:t>One Body</a:t>
            </a:r>
          </a:p>
          <a:p>
            <a:pPr algn="ctr"/>
            <a:r>
              <a:rPr lang="en-US">
                <a:solidFill>
                  <a:srgbClr val="000000"/>
                </a:solidFill>
              </a:rPr>
              <a:t>Body = Church</a:t>
            </a:r>
          </a:p>
          <a:p>
            <a:pPr algn="ctr"/>
            <a:r>
              <a:rPr lang="en-US">
                <a:solidFill>
                  <a:srgbClr val="000000"/>
                </a:solidFill>
              </a:rPr>
              <a:t>Thus,</a:t>
            </a:r>
          </a:p>
          <a:p>
            <a:pPr algn="ctr"/>
            <a:r>
              <a:rPr lang="en-US">
                <a:solidFill>
                  <a:srgbClr val="000000"/>
                </a:solidFill>
              </a:rPr>
              <a:t>One Church</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0423"/>
                                        </p:tgtEl>
                                        <p:attrNameLst>
                                          <p:attrName>style.visibility</p:attrName>
                                        </p:attrNameLst>
                                      </p:cBhvr>
                                      <p:to>
                                        <p:strVal val="visible"/>
                                      </p:to>
                                    </p:set>
                                    <p:animEffect transition="in" filter="wipe(up)">
                                      <p:cBhvr>
                                        <p:cTn id="7" dur="500"/>
                                        <p:tgtEl>
                                          <p:spTgt spid="604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755650" y="76200"/>
            <a:ext cx="7702550"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7200" b="1">
                <a:solidFill>
                  <a:schemeClr val="accent1"/>
                </a:solidFill>
                <a:effectLst>
                  <a:outerShdw blurRad="38100" dist="38100" dir="2700000" algn="tl">
                    <a:srgbClr val="000000"/>
                  </a:outerShdw>
                </a:effectLst>
              </a:rPr>
              <a:t>A Glorious Church</a:t>
            </a:r>
          </a:p>
        </p:txBody>
      </p:sp>
      <p:sp>
        <p:nvSpPr>
          <p:cNvPr id="61443" name="AutoShape 3"/>
          <p:cNvSpPr>
            <a:spLocks noChangeArrowheads="1"/>
          </p:cNvSpPr>
          <p:nvPr/>
        </p:nvSpPr>
        <p:spPr bwMode="auto">
          <a:xfrm>
            <a:off x="457200" y="16764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VI. It is God’s Eternal Purpose (3:10-11)</a:t>
            </a:r>
          </a:p>
        </p:txBody>
      </p:sp>
      <p:sp>
        <p:nvSpPr>
          <p:cNvPr id="61444" name="AutoShape 4"/>
          <p:cNvSpPr>
            <a:spLocks noChangeArrowheads="1"/>
          </p:cNvSpPr>
          <p:nvPr/>
        </p:nvSpPr>
        <p:spPr bwMode="auto">
          <a:xfrm>
            <a:off x="457200" y="25908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VII. Its Ultimate Goal is to Glorify God (3:20-21)</a:t>
            </a:r>
          </a:p>
        </p:txBody>
      </p:sp>
      <p:sp>
        <p:nvSpPr>
          <p:cNvPr id="61445" name="AutoShape 5"/>
          <p:cNvSpPr>
            <a:spLocks noChangeArrowheads="1"/>
          </p:cNvSpPr>
          <p:nvPr/>
        </p:nvSpPr>
        <p:spPr bwMode="auto">
          <a:xfrm>
            <a:off x="457200" y="35052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VIII. There is Just One Church (4:4)</a:t>
            </a:r>
          </a:p>
        </p:txBody>
      </p:sp>
      <p:sp>
        <p:nvSpPr>
          <p:cNvPr id="61446" name="AutoShape 6"/>
          <p:cNvSpPr>
            <a:spLocks noChangeArrowheads="1"/>
          </p:cNvSpPr>
          <p:nvPr/>
        </p:nvSpPr>
        <p:spPr bwMode="auto">
          <a:xfrm>
            <a:off x="457200" y="44196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IX. It Has Been Cleansed (5:26-27)</a:t>
            </a:r>
          </a:p>
        </p:txBody>
      </p:sp>
      <p:sp>
        <p:nvSpPr>
          <p:cNvPr id="61448" name="Text Box 8"/>
          <p:cNvSpPr txBox="1">
            <a:spLocks noChangeArrowheads="1"/>
          </p:cNvSpPr>
          <p:nvPr/>
        </p:nvSpPr>
        <p:spPr bwMode="auto">
          <a:xfrm>
            <a:off x="990600" y="5410200"/>
            <a:ext cx="70866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en-US" sz="3200" b="1" i="1">
                <a:effectLst>
                  <a:outerShdw blurRad="38100" dist="38100" dir="2700000" algn="tl">
                    <a:srgbClr val="000000"/>
                  </a:outerShdw>
                </a:effectLst>
                <a:latin typeface="Times New Roman" panose="02020603050405020304" pitchFamily="18" charset="0"/>
              </a:rPr>
              <a:t>When each person entering is forgiven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1448">
                                            <p:txEl>
                                              <p:pRg st="0" end="0"/>
                                            </p:txEl>
                                          </p:spTgt>
                                        </p:tgtEl>
                                        <p:attrNameLst>
                                          <p:attrName>style.visibility</p:attrName>
                                        </p:attrNameLst>
                                      </p:cBhvr>
                                      <p:to>
                                        <p:strVal val="visible"/>
                                      </p:to>
                                    </p:set>
                                    <p:anim calcmode="lin" valueType="num">
                                      <p:cBhvr>
                                        <p:cTn id="7" dur="1000" fill="hold"/>
                                        <p:tgtEl>
                                          <p:spTgt spid="61448">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61448">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6144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8"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755650" y="76200"/>
            <a:ext cx="7702550"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7200" b="1">
                <a:solidFill>
                  <a:schemeClr val="accent1"/>
                </a:solidFill>
                <a:effectLst>
                  <a:outerShdw blurRad="38100" dist="38100" dir="2700000" algn="tl">
                    <a:srgbClr val="000000"/>
                  </a:outerShdw>
                </a:effectLst>
              </a:rPr>
              <a:t>A Glorious Church</a:t>
            </a:r>
          </a:p>
        </p:txBody>
      </p:sp>
      <p:sp>
        <p:nvSpPr>
          <p:cNvPr id="62467" name="AutoShape 3"/>
          <p:cNvSpPr>
            <a:spLocks noChangeArrowheads="1"/>
          </p:cNvSpPr>
          <p:nvPr/>
        </p:nvSpPr>
        <p:spPr bwMode="auto">
          <a:xfrm>
            <a:off x="457200" y="16764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VI. It is God’s Eternal Purpose (3:10-11)</a:t>
            </a:r>
          </a:p>
        </p:txBody>
      </p:sp>
      <p:sp>
        <p:nvSpPr>
          <p:cNvPr id="62468" name="AutoShape 4"/>
          <p:cNvSpPr>
            <a:spLocks noChangeArrowheads="1"/>
          </p:cNvSpPr>
          <p:nvPr/>
        </p:nvSpPr>
        <p:spPr bwMode="auto">
          <a:xfrm>
            <a:off x="457200" y="25908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VII. Its Ultimate Goal is to Glorify God (3:20-21)</a:t>
            </a:r>
          </a:p>
        </p:txBody>
      </p:sp>
      <p:sp>
        <p:nvSpPr>
          <p:cNvPr id="62469" name="AutoShape 5"/>
          <p:cNvSpPr>
            <a:spLocks noChangeArrowheads="1"/>
          </p:cNvSpPr>
          <p:nvPr/>
        </p:nvSpPr>
        <p:spPr bwMode="auto">
          <a:xfrm>
            <a:off x="457200" y="35052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VIII. There is Just One Church (4:4)</a:t>
            </a:r>
          </a:p>
        </p:txBody>
      </p:sp>
      <p:sp>
        <p:nvSpPr>
          <p:cNvPr id="62470" name="AutoShape 6"/>
          <p:cNvSpPr>
            <a:spLocks noChangeArrowheads="1"/>
          </p:cNvSpPr>
          <p:nvPr/>
        </p:nvSpPr>
        <p:spPr bwMode="auto">
          <a:xfrm>
            <a:off x="457200" y="44196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IX. It Has Been Cleansed (5:26-27)</a:t>
            </a:r>
          </a:p>
        </p:txBody>
      </p:sp>
      <p:sp>
        <p:nvSpPr>
          <p:cNvPr id="7" name="AutoShape 6"/>
          <p:cNvSpPr>
            <a:spLocks noChangeArrowheads="1"/>
          </p:cNvSpPr>
          <p:nvPr/>
        </p:nvSpPr>
        <p:spPr bwMode="auto">
          <a:xfrm>
            <a:off x="457200" y="53340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dirty="0" smtClean="0">
                <a:solidFill>
                  <a:schemeClr val="tx2"/>
                </a:solidFill>
                <a:effectLst>
                  <a:outerShdw blurRad="38100" dist="38100" dir="2700000" algn="tl">
                    <a:srgbClr val="000000"/>
                  </a:outerShdw>
                </a:effectLst>
              </a:rPr>
              <a:t>X</a:t>
            </a:r>
            <a:r>
              <a:rPr lang="en-US" b="1" dirty="0">
                <a:solidFill>
                  <a:schemeClr val="tx2"/>
                </a:solidFill>
                <a:effectLst>
                  <a:outerShdw blurRad="38100" dist="38100" dir="2700000" algn="tl">
                    <a:srgbClr val="000000"/>
                  </a:outerShdw>
                </a:effectLst>
              </a:rPr>
              <a:t>. </a:t>
            </a:r>
            <a:r>
              <a:rPr lang="en-US" b="1" dirty="0" smtClean="0">
                <a:solidFill>
                  <a:schemeClr val="tx2"/>
                </a:solidFill>
                <a:effectLst>
                  <a:outerShdw blurRad="38100" dist="38100" dir="2700000" algn="tl">
                    <a:srgbClr val="000000"/>
                  </a:outerShdw>
                </a:effectLst>
              </a:rPr>
              <a:t>When Members Live as Should (4-6)</a:t>
            </a:r>
            <a:endParaRPr lang="en-US" b="1" dirty="0">
              <a:solidFill>
                <a:schemeClr val="tx2"/>
              </a:solidFill>
              <a:effectLst>
                <a:outerShdw blurRad="38100" dist="38100" dir="2700000" algn="tl">
                  <a:srgbClr val="000000"/>
                </a:outerShdw>
              </a:effectLst>
            </a:endParaRPr>
          </a:p>
        </p:txBody>
      </p:sp>
    </p:spTree>
    <p:extLst>
      <p:ext uri="{BB962C8B-B14F-4D97-AF65-F5344CB8AC3E}">
        <p14:creationId xmlns:p14="http://schemas.microsoft.com/office/powerpoint/2010/main" val="17436620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6"/>
          <p:cNvSpPr>
            <a:spLocks noChangeArrowheads="1"/>
          </p:cNvSpPr>
          <p:nvPr/>
        </p:nvSpPr>
        <p:spPr bwMode="auto">
          <a:xfrm>
            <a:off x="457200" y="5334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dirty="0" smtClean="0">
                <a:solidFill>
                  <a:schemeClr val="tx2"/>
                </a:solidFill>
                <a:effectLst>
                  <a:outerShdw blurRad="38100" dist="38100" dir="2700000" algn="tl">
                    <a:srgbClr val="000000"/>
                  </a:outerShdw>
                </a:effectLst>
              </a:rPr>
              <a:t>X</a:t>
            </a:r>
            <a:r>
              <a:rPr lang="en-US" b="1" dirty="0">
                <a:solidFill>
                  <a:schemeClr val="tx2"/>
                </a:solidFill>
                <a:effectLst>
                  <a:outerShdw blurRad="38100" dist="38100" dir="2700000" algn="tl">
                    <a:srgbClr val="000000"/>
                  </a:outerShdw>
                </a:effectLst>
              </a:rPr>
              <a:t>. </a:t>
            </a:r>
            <a:r>
              <a:rPr lang="en-US" b="1" dirty="0" smtClean="0">
                <a:solidFill>
                  <a:schemeClr val="tx2"/>
                </a:solidFill>
                <a:effectLst>
                  <a:outerShdw blurRad="38100" dist="38100" dir="2700000" algn="tl">
                    <a:srgbClr val="000000"/>
                  </a:outerShdw>
                </a:effectLst>
              </a:rPr>
              <a:t>When Members Live as Should (4-6)</a:t>
            </a:r>
            <a:endParaRPr lang="en-US" b="1" dirty="0">
              <a:solidFill>
                <a:schemeClr val="tx2"/>
              </a:solidFill>
              <a:effectLst>
                <a:outerShdw blurRad="38100" dist="38100" dir="2700000" algn="tl">
                  <a:srgbClr val="000000"/>
                </a:outerShdw>
              </a:effectLst>
            </a:endParaRPr>
          </a:p>
        </p:txBody>
      </p:sp>
      <p:sp>
        <p:nvSpPr>
          <p:cNvPr id="3" name="Text Box 8"/>
          <p:cNvSpPr txBox="1">
            <a:spLocks noChangeArrowheads="1"/>
          </p:cNvSpPr>
          <p:nvPr/>
        </p:nvSpPr>
        <p:spPr bwMode="auto">
          <a:xfrm>
            <a:off x="914400" y="1676400"/>
            <a:ext cx="7543800"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514350" indent="-514350">
              <a:spcBef>
                <a:spcPts val="1000"/>
              </a:spcBef>
              <a:buAutoNum type="alphaUcPeriod"/>
            </a:pPr>
            <a:r>
              <a:rPr lang="en-US" b="1" dirty="0" smtClean="0">
                <a:effectLst>
                  <a:outerShdw blurRad="38100" dist="38100" dir="2700000" algn="tl">
                    <a:srgbClr val="000000"/>
                  </a:outerShdw>
                </a:effectLst>
              </a:rPr>
              <a:t>Walk in unity (4:1-16)</a:t>
            </a:r>
          </a:p>
          <a:p>
            <a:pPr marL="514350" indent="-514350">
              <a:spcBef>
                <a:spcPts val="1000"/>
              </a:spcBef>
              <a:buAutoNum type="alphaUcPeriod"/>
            </a:pPr>
            <a:r>
              <a:rPr lang="en-US" b="1" dirty="0" smtClean="0">
                <a:effectLst>
                  <a:outerShdw blurRad="38100" dist="38100" dir="2700000" algn="tl">
                    <a:srgbClr val="000000"/>
                  </a:outerShdw>
                </a:effectLst>
              </a:rPr>
              <a:t>Don’t walk like world (4:17-32)</a:t>
            </a:r>
          </a:p>
          <a:p>
            <a:pPr marL="514350" indent="-514350">
              <a:spcBef>
                <a:spcPts val="1000"/>
              </a:spcBef>
              <a:buAutoNum type="alphaUcPeriod"/>
            </a:pPr>
            <a:r>
              <a:rPr lang="en-US" b="1" dirty="0" smtClean="0">
                <a:effectLst>
                  <a:outerShdw blurRad="38100" dist="38100" dir="2700000" algn="tl">
                    <a:srgbClr val="000000"/>
                  </a:outerShdw>
                </a:effectLst>
              </a:rPr>
              <a:t>Walk in love (5:1-2)</a:t>
            </a:r>
          </a:p>
          <a:p>
            <a:pPr marL="514350" indent="-514350">
              <a:spcBef>
                <a:spcPts val="1000"/>
              </a:spcBef>
              <a:buAutoNum type="alphaUcPeriod"/>
            </a:pPr>
            <a:r>
              <a:rPr lang="en-US" b="1" dirty="0" smtClean="0">
                <a:effectLst>
                  <a:outerShdw blurRad="38100" dist="38100" dir="2700000" algn="tl">
                    <a:srgbClr val="000000"/>
                  </a:outerShdw>
                </a:effectLst>
              </a:rPr>
              <a:t>Walk in light (5:3-14)</a:t>
            </a:r>
          </a:p>
          <a:p>
            <a:pPr marL="514350" indent="-514350">
              <a:spcBef>
                <a:spcPts val="1000"/>
              </a:spcBef>
              <a:buAutoNum type="alphaUcPeriod"/>
            </a:pPr>
            <a:r>
              <a:rPr lang="en-US" b="1" dirty="0" smtClean="0">
                <a:effectLst>
                  <a:outerShdw blurRad="38100" dist="38100" dir="2700000" algn="tl">
                    <a:srgbClr val="000000"/>
                  </a:outerShdw>
                </a:effectLst>
              </a:rPr>
              <a:t>Walk in wisdom (5:15-21)</a:t>
            </a:r>
          </a:p>
          <a:p>
            <a:pPr marL="514350" indent="-514350">
              <a:spcBef>
                <a:spcPts val="1000"/>
              </a:spcBef>
              <a:buAutoNum type="alphaUcPeriod"/>
            </a:pPr>
            <a:r>
              <a:rPr lang="en-US" b="1" dirty="0" smtClean="0">
                <a:effectLst>
                  <a:outerShdw blurRad="38100" dist="38100" dir="2700000" algn="tl">
                    <a:srgbClr val="000000"/>
                  </a:outerShdw>
                </a:effectLst>
              </a:rPr>
              <a:t>Families are what should be (5:22 – 6:4)</a:t>
            </a:r>
          </a:p>
          <a:p>
            <a:pPr marL="514350" indent="-514350">
              <a:spcBef>
                <a:spcPts val="1000"/>
              </a:spcBef>
              <a:buAutoNum type="alphaUcPeriod"/>
            </a:pPr>
            <a:r>
              <a:rPr lang="en-US" b="1" dirty="0" smtClean="0">
                <a:effectLst>
                  <a:outerShdw blurRad="38100" dist="38100" dir="2700000" algn="tl">
                    <a:srgbClr val="000000"/>
                  </a:outerShdw>
                </a:effectLst>
              </a:rPr>
              <a:t>Put on whole armor of God (6:10-20)</a:t>
            </a:r>
            <a:endParaRPr lang="en-US" b="1" dirty="0">
              <a:effectLst>
                <a:outerShdw blurRad="38100" dist="38100" dir="2700000" algn="tl">
                  <a:srgbClr val="000000"/>
                </a:outerShdw>
              </a:effectLst>
            </a:endParaRPr>
          </a:p>
        </p:txBody>
      </p:sp>
    </p:spTree>
    <p:extLst>
      <p:ext uri="{BB962C8B-B14F-4D97-AF65-F5344CB8AC3E}">
        <p14:creationId xmlns:p14="http://schemas.microsoft.com/office/powerpoint/2010/main" val="9991888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755650" y="76200"/>
            <a:ext cx="7702550"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7200" b="1">
                <a:solidFill>
                  <a:schemeClr val="accent1"/>
                </a:solidFill>
                <a:effectLst>
                  <a:outerShdw blurRad="38100" dist="38100" dir="2700000" algn="tl">
                    <a:srgbClr val="000000"/>
                  </a:outerShdw>
                </a:effectLst>
              </a:rPr>
              <a:t>A Glorious Church</a:t>
            </a:r>
          </a:p>
        </p:txBody>
      </p:sp>
      <p:sp>
        <p:nvSpPr>
          <p:cNvPr id="57347" name="AutoShape 3"/>
          <p:cNvSpPr>
            <a:spLocks noChangeArrowheads="1"/>
          </p:cNvSpPr>
          <p:nvPr/>
        </p:nvSpPr>
        <p:spPr bwMode="auto">
          <a:xfrm>
            <a:off x="457200" y="16764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dirty="0">
                <a:solidFill>
                  <a:schemeClr val="tx2"/>
                </a:solidFill>
                <a:effectLst>
                  <a:outerShdw blurRad="38100" dist="38100" dir="2700000" algn="tl">
                    <a:srgbClr val="000000"/>
                  </a:outerShdw>
                </a:effectLst>
              </a:rPr>
              <a:t>I. All Spiritual Blessings Are in it (</a:t>
            </a:r>
            <a:r>
              <a:rPr lang="en-US" b="1" dirty="0" smtClean="0">
                <a:solidFill>
                  <a:schemeClr val="tx2"/>
                </a:solidFill>
                <a:effectLst>
                  <a:outerShdw blurRad="38100" dist="38100" dir="2700000" algn="tl">
                    <a:srgbClr val="000000"/>
                  </a:outerShdw>
                </a:effectLst>
              </a:rPr>
              <a:t>1:3-18</a:t>
            </a:r>
            <a:r>
              <a:rPr lang="en-US" b="1" dirty="0">
                <a:solidFill>
                  <a:schemeClr val="tx2"/>
                </a:solidFill>
                <a:effectLst>
                  <a:outerShdw blurRad="38100" dist="38100" dir="2700000" algn="tl">
                    <a:srgbClr val="000000"/>
                  </a:outerShdw>
                </a:effectLst>
              </a:rPr>
              <a:t>)</a:t>
            </a:r>
          </a:p>
        </p:txBody>
      </p:sp>
      <p:sp>
        <p:nvSpPr>
          <p:cNvPr id="57348" name="AutoShape 4"/>
          <p:cNvSpPr>
            <a:spLocks noChangeArrowheads="1"/>
          </p:cNvSpPr>
          <p:nvPr/>
        </p:nvSpPr>
        <p:spPr bwMode="auto">
          <a:xfrm>
            <a:off x="457200" y="25908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II. Christ is the Head (1:22-23; 5:23-24)</a:t>
            </a:r>
          </a:p>
        </p:txBody>
      </p:sp>
      <p:sp>
        <p:nvSpPr>
          <p:cNvPr id="57349" name="AutoShape 5"/>
          <p:cNvSpPr>
            <a:spLocks noChangeArrowheads="1"/>
          </p:cNvSpPr>
          <p:nvPr/>
        </p:nvSpPr>
        <p:spPr bwMode="auto">
          <a:xfrm>
            <a:off x="457200" y="35052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III. It is the Fullness of Christ (1:23)</a:t>
            </a:r>
          </a:p>
        </p:txBody>
      </p:sp>
      <p:sp>
        <p:nvSpPr>
          <p:cNvPr id="57350" name="AutoShape 6"/>
          <p:cNvSpPr>
            <a:spLocks noChangeArrowheads="1"/>
          </p:cNvSpPr>
          <p:nvPr/>
        </p:nvSpPr>
        <p:spPr bwMode="auto">
          <a:xfrm>
            <a:off x="457200" y="44196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IV. It is the Saved (2)</a:t>
            </a:r>
          </a:p>
        </p:txBody>
      </p:sp>
      <p:sp>
        <p:nvSpPr>
          <p:cNvPr id="57351" name="AutoShape 7"/>
          <p:cNvSpPr>
            <a:spLocks noChangeArrowheads="1"/>
          </p:cNvSpPr>
          <p:nvPr/>
        </p:nvSpPr>
        <p:spPr bwMode="auto">
          <a:xfrm>
            <a:off x="457200" y="53340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V. It’s Foundation (2:19-22)</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anim calcmode="lin" valueType="num">
                                      <p:cBhvr>
                                        <p:cTn id="7" dur="1000" fill="hold"/>
                                        <p:tgtEl>
                                          <p:spTgt spid="57347">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7347">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7347">
                                            <p:txEl>
                                              <p:pRg st="0" end="0"/>
                                            </p:txEl>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57348">
                                            <p:bg/>
                                          </p:spTgt>
                                        </p:tgtEl>
                                        <p:attrNameLst>
                                          <p:attrName>style.visibility</p:attrName>
                                        </p:attrNameLst>
                                      </p:cBhvr>
                                      <p:to>
                                        <p:strVal val="visible"/>
                                      </p:to>
                                    </p:set>
                                    <p:anim calcmode="lin" valueType="num">
                                      <p:cBhvr>
                                        <p:cTn id="12" dur="1000" fill="hold"/>
                                        <p:tgtEl>
                                          <p:spTgt spid="57348">
                                            <p:bg/>
                                          </p:spTgt>
                                        </p:tgtEl>
                                        <p:attrNameLst>
                                          <p:attrName>ppt_w</p:attrName>
                                        </p:attrNameLst>
                                      </p:cBhvr>
                                      <p:tavLst>
                                        <p:tav tm="0">
                                          <p:val>
                                            <p:strVal val="#ppt_w*0.70"/>
                                          </p:val>
                                        </p:tav>
                                        <p:tav tm="100000">
                                          <p:val>
                                            <p:strVal val="#ppt_w"/>
                                          </p:val>
                                        </p:tav>
                                      </p:tavLst>
                                    </p:anim>
                                    <p:anim calcmode="lin" valueType="num">
                                      <p:cBhvr>
                                        <p:cTn id="13" dur="1000" fill="hold"/>
                                        <p:tgtEl>
                                          <p:spTgt spid="57348">
                                            <p:bg/>
                                          </p:spTgt>
                                        </p:tgtEl>
                                        <p:attrNameLst>
                                          <p:attrName>ppt_h</p:attrName>
                                        </p:attrNameLst>
                                      </p:cBhvr>
                                      <p:tavLst>
                                        <p:tav tm="0">
                                          <p:val>
                                            <p:strVal val="#ppt_h"/>
                                          </p:val>
                                        </p:tav>
                                        <p:tav tm="100000">
                                          <p:val>
                                            <p:strVal val="#ppt_h"/>
                                          </p:val>
                                        </p:tav>
                                      </p:tavLst>
                                    </p:anim>
                                    <p:animEffect transition="in" filter="fade">
                                      <p:cBhvr>
                                        <p:cTn id="14" dur="1000"/>
                                        <p:tgtEl>
                                          <p:spTgt spid="57348">
                                            <p:bg/>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57348">
                                            <p:txEl>
                                              <p:pRg st="0" end="0"/>
                                            </p:txEl>
                                          </p:spTgt>
                                        </p:tgtEl>
                                        <p:attrNameLst>
                                          <p:attrName>style.visibility</p:attrName>
                                        </p:attrNameLst>
                                      </p:cBhvr>
                                      <p:to>
                                        <p:strVal val="visible"/>
                                      </p:to>
                                    </p:set>
                                    <p:anim calcmode="lin" valueType="num">
                                      <p:cBhvr>
                                        <p:cTn id="19" dur="1000" fill="hold"/>
                                        <p:tgtEl>
                                          <p:spTgt spid="57348">
                                            <p:txEl>
                                              <p:pRg st="0" end="0"/>
                                            </p:txEl>
                                          </p:spTgt>
                                        </p:tgtEl>
                                        <p:attrNameLst>
                                          <p:attrName>ppt_w</p:attrName>
                                        </p:attrNameLst>
                                      </p:cBhvr>
                                      <p:tavLst>
                                        <p:tav tm="0">
                                          <p:val>
                                            <p:strVal val="#ppt_w*0.70"/>
                                          </p:val>
                                        </p:tav>
                                        <p:tav tm="100000">
                                          <p:val>
                                            <p:strVal val="#ppt_w"/>
                                          </p:val>
                                        </p:tav>
                                      </p:tavLst>
                                    </p:anim>
                                    <p:anim calcmode="lin" valueType="num">
                                      <p:cBhvr>
                                        <p:cTn id="20" dur="1000" fill="hold"/>
                                        <p:tgtEl>
                                          <p:spTgt spid="57348">
                                            <p:txEl>
                                              <p:pRg st="0" end="0"/>
                                            </p:txEl>
                                          </p:spTgt>
                                        </p:tgtEl>
                                        <p:attrNameLst>
                                          <p:attrName>ppt_h</p:attrName>
                                        </p:attrNameLst>
                                      </p:cBhvr>
                                      <p:tavLst>
                                        <p:tav tm="0">
                                          <p:val>
                                            <p:strVal val="#ppt_h"/>
                                          </p:val>
                                        </p:tav>
                                        <p:tav tm="100000">
                                          <p:val>
                                            <p:strVal val="#ppt_h"/>
                                          </p:val>
                                        </p:tav>
                                      </p:tavLst>
                                    </p:anim>
                                    <p:animEffect transition="in" filter="fade">
                                      <p:cBhvr>
                                        <p:cTn id="21" dur="1000"/>
                                        <p:tgtEl>
                                          <p:spTgt spid="57348">
                                            <p:txEl>
                                              <p:pRg st="0" end="0"/>
                                            </p:txEl>
                                          </p:spTgt>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57349">
                                            <p:bg/>
                                          </p:spTgt>
                                        </p:tgtEl>
                                        <p:attrNameLst>
                                          <p:attrName>style.visibility</p:attrName>
                                        </p:attrNameLst>
                                      </p:cBhvr>
                                      <p:to>
                                        <p:strVal val="visible"/>
                                      </p:to>
                                    </p:set>
                                    <p:anim calcmode="lin" valueType="num">
                                      <p:cBhvr>
                                        <p:cTn id="24" dur="1000" fill="hold"/>
                                        <p:tgtEl>
                                          <p:spTgt spid="57349">
                                            <p:bg/>
                                          </p:spTgt>
                                        </p:tgtEl>
                                        <p:attrNameLst>
                                          <p:attrName>ppt_w</p:attrName>
                                        </p:attrNameLst>
                                      </p:cBhvr>
                                      <p:tavLst>
                                        <p:tav tm="0">
                                          <p:val>
                                            <p:strVal val="#ppt_w*0.70"/>
                                          </p:val>
                                        </p:tav>
                                        <p:tav tm="100000">
                                          <p:val>
                                            <p:strVal val="#ppt_w"/>
                                          </p:val>
                                        </p:tav>
                                      </p:tavLst>
                                    </p:anim>
                                    <p:anim calcmode="lin" valueType="num">
                                      <p:cBhvr>
                                        <p:cTn id="25" dur="1000" fill="hold"/>
                                        <p:tgtEl>
                                          <p:spTgt spid="57349">
                                            <p:bg/>
                                          </p:spTgt>
                                        </p:tgtEl>
                                        <p:attrNameLst>
                                          <p:attrName>ppt_h</p:attrName>
                                        </p:attrNameLst>
                                      </p:cBhvr>
                                      <p:tavLst>
                                        <p:tav tm="0">
                                          <p:val>
                                            <p:strVal val="#ppt_h"/>
                                          </p:val>
                                        </p:tav>
                                        <p:tav tm="100000">
                                          <p:val>
                                            <p:strVal val="#ppt_h"/>
                                          </p:val>
                                        </p:tav>
                                      </p:tavLst>
                                    </p:anim>
                                    <p:animEffect transition="in" filter="fade">
                                      <p:cBhvr>
                                        <p:cTn id="26" dur="1000"/>
                                        <p:tgtEl>
                                          <p:spTgt spid="57349">
                                            <p:bg/>
                                          </p:spTgt>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57349">
                                            <p:txEl>
                                              <p:pRg st="0" end="0"/>
                                            </p:txEl>
                                          </p:spTgt>
                                        </p:tgtEl>
                                        <p:attrNameLst>
                                          <p:attrName>style.visibility</p:attrName>
                                        </p:attrNameLst>
                                      </p:cBhvr>
                                      <p:to>
                                        <p:strVal val="visible"/>
                                      </p:to>
                                    </p:set>
                                    <p:anim calcmode="lin" valueType="num">
                                      <p:cBhvr>
                                        <p:cTn id="31" dur="1000" fill="hold"/>
                                        <p:tgtEl>
                                          <p:spTgt spid="57349">
                                            <p:txEl>
                                              <p:pRg st="0" end="0"/>
                                            </p:txEl>
                                          </p:spTgt>
                                        </p:tgtEl>
                                        <p:attrNameLst>
                                          <p:attrName>ppt_w</p:attrName>
                                        </p:attrNameLst>
                                      </p:cBhvr>
                                      <p:tavLst>
                                        <p:tav tm="0">
                                          <p:val>
                                            <p:strVal val="#ppt_w*0.70"/>
                                          </p:val>
                                        </p:tav>
                                        <p:tav tm="100000">
                                          <p:val>
                                            <p:strVal val="#ppt_w"/>
                                          </p:val>
                                        </p:tav>
                                      </p:tavLst>
                                    </p:anim>
                                    <p:anim calcmode="lin" valueType="num">
                                      <p:cBhvr>
                                        <p:cTn id="32" dur="1000" fill="hold"/>
                                        <p:tgtEl>
                                          <p:spTgt spid="57349">
                                            <p:txEl>
                                              <p:pRg st="0" end="0"/>
                                            </p:txEl>
                                          </p:spTgt>
                                        </p:tgtEl>
                                        <p:attrNameLst>
                                          <p:attrName>ppt_h</p:attrName>
                                        </p:attrNameLst>
                                      </p:cBhvr>
                                      <p:tavLst>
                                        <p:tav tm="0">
                                          <p:val>
                                            <p:strVal val="#ppt_h"/>
                                          </p:val>
                                        </p:tav>
                                        <p:tav tm="100000">
                                          <p:val>
                                            <p:strVal val="#ppt_h"/>
                                          </p:val>
                                        </p:tav>
                                      </p:tavLst>
                                    </p:anim>
                                    <p:animEffect transition="in" filter="fade">
                                      <p:cBhvr>
                                        <p:cTn id="33" dur="1000"/>
                                        <p:tgtEl>
                                          <p:spTgt spid="57349">
                                            <p:txEl>
                                              <p:pRg st="0" end="0"/>
                                            </p:txEl>
                                          </p:spTgt>
                                        </p:tgtEl>
                                      </p:cBhvr>
                                    </p:animEffect>
                                  </p:childTnLst>
                                </p:cTn>
                              </p:par>
                              <p:par>
                                <p:cTn id="34" presetID="55" presetClass="entr" presetSubtype="0" fill="hold" grpId="0" nodeType="withEffect">
                                  <p:stCondLst>
                                    <p:cond delay="0"/>
                                  </p:stCondLst>
                                  <p:childTnLst>
                                    <p:set>
                                      <p:cBhvr>
                                        <p:cTn id="35" dur="1" fill="hold">
                                          <p:stCondLst>
                                            <p:cond delay="0"/>
                                          </p:stCondLst>
                                        </p:cTn>
                                        <p:tgtEl>
                                          <p:spTgt spid="57350">
                                            <p:bg/>
                                          </p:spTgt>
                                        </p:tgtEl>
                                        <p:attrNameLst>
                                          <p:attrName>style.visibility</p:attrName>
                                        </p:attrNameLst>
                                      </p:cBhvr>
                                      <p:to>
                                        <p:strVal val="visible"/>
                                      </p:to>
                                    </p:set>
                                    <p:anim calcmode="lin" valueType="num">
                                      <p:cBhvr>
                                        <p:cTn id="36" dur="1000" fill="hold"/>
                                        <p:tgtEl>
                                          <p:spTgt spid="57350">
                                            <p:bg/>
                                          </p:spTgt>
                                        </p:tgtEl>
                                        <p:attrNameLst>
                                          <p:attrName>ppt_w</p:attrName>
                                        </p:attrNameLst>
                                      </p:cBhvr>
                                      <p:tavLst>
                                        <p:tav tm="0">
                                          <p:val>
                                            <p:strVal val="#ppt_w*0.70"/>
                                          </p:val>
                                        </p:tav>
                                        <p:tav tm="100000">
                                          <p:val>
                                            <p:strVal val="#ppt_w"/>
                                          </p:val>
                                        </p:tav>
                                      </p:tavLst>
                                    </p:anim>
                                    <p:anim calcmode="lin" valueType="num">
                                      <p:cBhvr>
                                        <p:cTn id="37" dur="1000" fill="hold"/>
                                        <p:tgtEl>
                                          <p:spTgt spid="57350">
                                            <p:bg/>
                                          </p:spTgt>
                                        </p:tgtEl>
                                        <p:attrNameLst>
                                          <p:attrName>ppt_h</p:attrName>
                                        </p:attrNameLst>
                                      </p:cBhvr>
                                      <p:tavLst>
                                        <p:tav tm="0">
                                          <p:val>
                                            <p:strVal val="#ppt_h"/>
                                          </p:val>
                                        </p:tav>
                                        <p:tav tm="100000">
                                          <p:val>
                                            <p:strVal val="#ppt_h"/>
                                          </p:val>
                                        </p:tav>
                                      </p:tavLst>
                                    </p:anim>
                                    <p:animEffect transition="in" filter="fade">
                                      <p:cBhvr>
                                        <p:cTn id="38" dur="1000"/>
                                        <p:tgtEl>
                                          <p:spTgt spid="57350">
                                            <p:bg/>
                                          </p:spTgt>
                                        </p:tgtEl>
                                      </p:cBhvr>
                                    </p:animEffect>
                                  </p:childTnLst>
                                </p:cTn>
                              </p:par>
                            </p:childTnLst>
                          </p:cTn>
                        </p:par>
                      </p:childTnLst>
                    </p:cTn>
                  </p:par>
                  <p:par>
                    <p:cTn id="39" fill="hold">
                      <p:stCondLst>
                        <p:cond delay="indefinite"/>
                      </p:stCondLst>
                      <p:childTnLst>
                        <p:par>
                          <p:cTn id="40" fill="hold">
                            <p:stCondLst>
                              <p:cond delay="0"/>
                            </p:stCondLst>
                            <p:childTnLst>
                              <p:par>
                                <p:cTn id="41" presetID="55" presetClass="entr" presetSubtype="0" fill="hold" grpId="0" nodeType="clickEffect">
                                  <p:stCondLst>
                                    <p:cond delay="0"/>
                                  </p:stCondLst>
                                  <p:childTnLst>
                                    <p:set>
                                      <p:cBhvr>
                                        <p:cTn id="42" dur="1" fill="hold">
                                          <p:stCondLst>
                                            <p:cond delay="0"/>
                                          </p:stCondLst>
                                        </p:cTn>
                                        <p:tgtEl>
                                          <p:spTgt spid="57350">
                                            <p:txEl>
                                              <p:pRg st="0" end="0"/>
                                            </p:txEl>
                                          </p:spTgt>
                                        </p:tgtEl>
                                        <p:attrNameLst>
                                          <p:attrName>style.visibility</p:attrName>
                                        </p:attrNameLst>
                                      </p:cBhvr>
                                      <p:to>
                                        <p:strVal val="visible"/>
                                      </p:to>
                                    </p:set>
                                    <p:anim calcmode="lin" valueType="num">
                                      <p:cBhvr>
                                        <p:cTn id="43" dur="1000" fill="hold"/>
                                        <p:tgtEl>
                                          <p:spTgt spid="57350">
                                            <p:txEl>
                                              <p:pRg st="0" end="0"/>
                                            </p:txEl>
                                          </p:spTgt>
                                        </p:tgtEl>
                                        <p:attrNameLst>
                                          <p:attrName>ppt_w</p:attrName>
                                        </p:attrNameLst>
                                      </p:cBhvr>
                                      <p:tavLst>
                                        <p:tav tm="0">
                                          <p:val>
                                            <p:strVal val="#ppt_w*0.70"/>
                                          </p:val>
                                        </p:tav>
                                        <p:tav tm="100000">
                                          <p:val>
                                            <p:strVal val="#ppt_w"/>
                                          </p:val>
                                        </p:tav>
                                      </p:tavLst>
                                    </p:anim>
                                    <p:anim calcmode="lin" valueType="num">
                                      <p:cBhvr>
                                        <p:cTn id="44" dur="1000" fill="hold"/>
                                        <p:tgtEl>
                                          <p:spTgt spid="57350">
                                            <p:txEl>
                                              <p:pRg st="0" end="0"/>
                                            </p:txEl>
                                          </p:spTgt>
                                        </p:tgtEl>
                                        <p:attrNameLst>
                                          <p:attrName>ppt_h</p:attrName>
                                        </p:attrNameLst>
                                      </p:cBhvr>
                                      <p:tavLst>
                                        <p:tav tm="0">
                                          <p:val>
                                            <p:strVal val="#ppt_h"/>
                                          </p:val>
                                        </p:tav>
                                        <p:tav tm="100000">
                                          <p:val>
                                            <p:strVal val="#ppt_h"/>
                                          </p:val>
                                        </p:tav>
                                      </p:tavLst>
                                    </p:anim>
                                    <p:animEffect transition="in" filter="fade">
                                      <p:cBhvr>
                                        <p:cTn id="45" dur="1000"/>
                                        <p:tgtEl>
                                          <p:spTgt spid="57350">
                                            <p:txEl>
                                              <p:pRg st="0" end="0"/>
                                            </p:txEl>
                                          </p:spTgt>
                                        </p:tgtEl>
                                      </p:cBhvr>
                                    </p:animEffect>
                                  </p:childTnLst>
                                </p:cTn>
                              </p:par>
                              <p:par>
                                <p:cTn id="46" presetID="55" presetClass="entr" presetSubtype="0" fill="hold" grpId="0" nodeType="withEffect">
                                  <p:stCondLst>
                                    <p:cond delay="0"/>
                                  </p:stCondLst>
                                  <p:childTnLst>
                                    <p:set>
                                      <p:cBhvr>
                                        <p:cTn id="47" dur="1" fill="hold">
                                          <p:stCondLst>
                                            <p:cond delay="0"/>
                                          </p:stCondLst>
                                        </p:cTn>
                                        <p:tgtEl>
                                          <p:spTgt spid="57351">
                                            <p:bg/>
                                          </p:spTgt>
                                        </p:tgtEl>
                                        <p:attrNameLst>
                                          <p:attrName>style.visibility</p:attrName>
                                        </p:attrNameLst>
                                      </p:cBhvr>
                                      <p:to>
                                        <p:strVal val="visible"/>
                                      </p:to>
                                    </p:set>
                                    <p:anim calcmode="lin" valueType="num">
                                      <p:cBhvr>
                                        <p:cTn id="48" dur="1000" fill="hold"/>
                                        <p:tgtEl>
                                          <p:spTgt spid="57351">
                                            <p:bg/>
                                          </p:spTgt>
                                        </p:tgtEl>
                                        <p:attrNameLst>
                                          <p:attrName>ppt_w</p:attrName>
                                        </p:attrNameLst>
                                      </p:cBhvr>
                                      <p:tavLst>
                                        <p:tav tm="0">
                                          <p:val>
                                            <p:strVal val="#ppt_w*0.70"/>
                                          </p:val>
                                        </p:tav>
                                        <p:tav tm="100000">
                                          <p:val>
                                            <p:strVal val="#ppt_w"/>
                                          </p:val>
                                        </p:tav>
                                      </p:tavLst>
                                    </p:anim>
                                    <p:anim calcmode="lin" valueType="num">
                                      <p:cBhvr>
                                        <p:cTn id="49" dur="1000" fill="hold"/>
                                        <p:tgtEl>
                                          <p:spTgt spid="57351">
                                            <p:bg/>
                                          </p:spTgt>
                                        </p:tgtEl>
                                        <p:attrNameLst>
                                          <p:attrName>ppt_h</p:attrName>
                                        </p:attrNameLst>
                                      </p:cBhvr>
                                      <p:tavLst>
                                        <p:tav tm="0">
                                          <p:val>
                                            <p:strVal val="#ppt_h"/>
                                          </p:val>
                                        </p:tav>
                                        <p:tav tm="100000">
                                          <p:val>
                                            <p:strVal val="#ppt_h"/>
                                          </p:val>
                                        </p:tav>
                                      </p:tavLst>
                                    </p:anim>
                                    <p:animEffect transition="in" filter="fade">
                                      <p:cBhvr>
                                        <p:cTn id="50" dur="1000"/>
                                        <p:tgtEl>
                                          <p:spTgt spid="57351">
                                            <p:bg/>
                                          </p:spTgt>
                                        </p:tgtEl>
                                      </p:cBhvr>
                                    </p:animEffect>
                                  </p:childTnLst>
                                </p:cTn>
                              </p:par>
                            </p:childTnLst>
                          </p:cTn>
                        </p:par>
                      </p:childTnLst>
                    </p:cTn>
                  </p:par>
                  <p:par>
                    <p:cTn id="51" fill="hold">
                      <p:stCondLst>
                        <p:cond delay="indefinite"/>
                      </p:stCondLst>
                      <p:childTnLst>
                        <p:par>
                          <p:cTn id="52" fill="hold">
                            <p:stCondLst>
                              <p:cond delay="0"/>
                            </p:stCondLst>
                            <p:childTnLst>
                              <p:par>
                                <p:cTn id="53" presetID="55" presetClass="entr" presetSubtype="0" fill="hold" grpId="0" nodeType="clickEffect">
                                  <p:stCondLst>
                                    <p:cond delay="0"/>
                                  </p:stCondLst>
                                  <p:childTnLst>
                                    <p:set>
                                      <p:cBhvr>
                                        <p:cTn id="54" dur="1" fill="hold">
                                          <p:stCondLst>
                                            <p:cond delay="0"/>
                                          </p:stCondLst>
                                        </p:cTn>
                                        <p:tgtEl>
                                          <p:spTgt spid="57351">
                                            <p:txEl>
                                              <p:pRg st="0" end="0"/>
                                            </p:txEl>
                                          </p:spTgt>
                                        </p:tgtEl>
                                        <p:attrNameLst>
                                          <p:attrName>style.visibility</p:attrName>
                                        </p:attrNameLst>
                                      </p:cBhvr>
                                      <p:to>
                                        <p:strVal val="visible"/>
                                      </p:to>
                                    </p:set>
                                    <p:anim calcmode="lin" valueType="num">
                                      <p:cBhvr>
                                        <p:cTn id="55" dur="1000" fill="hold"/>
                                        <p:tgtEl>
                                          <p:spTgt spid="57351">
                                            <p:txEl>
                                              <p:pRg st="0" end="0"/>
                                            </p:txEl>
                                          </p:spTgt>
                                        </p:tgtEl>
                                        <p:attrNameLst>
                                          <p:attrName>ppt_w</p:attrName>
                                        </p:attrNameLst>
                                      </p:cBhvr>
                                      <p:tavLst>
                                        <p:tav tm="0">
                                          <p:val>
                                            <p:strVal val="#ppt_w*0.70"/>
                                          </p:val>
                                        </p:tav>
                                        <p:tav tm="100000">
                                          <p:val>
                                            <p:strVal val="#ppt_w"/>
                                          </p:val>
                                        </p:tav>
                                      </p:tavLst>
                                    </p:anim>
                                    <p:anim calcmode="lin" valueType="num">
                                      <p:cBhvr>
                                        <p:cTn id="56" dur="1000" fill="hold"/>
                                        <p:tgtEl>
                                          <p:spTgt spid="57351">
                                            <p:txEl>
                                              <p:pRg st="0" end="0"/>
                                            </p:txEl>
                                          </p:spTgt>
                                        </p:tgtEl>
                                        <p:attrNameLst>
                                          <p:attrName>ppt_h</p:attrName>
                                        </p:attrNameLst>
                                      </p:cBhvr>
                                      <p:tavLst>
                                        <p:tav tm="0">
                                          <p:val>
                                            <p:strVal val="#ppt_h"/>
                                          </p:val>
                                        </p:tav>
                                        <p:tav tm="100000">
                                          <p:val>
                                            <p:strVal val="#ppt_h"/>
                                          </p:val>
                                        </p:tav>
                                      </p:tavLst>
                                    </p:anim>
                                    <p:animEffect transition="in" filter="fade">
                                      <p:cBhvr>
                                        <p:cTn id="57" dur="1000"/>
                                        <p:tgtEl>
                                          <p:spTgt spid="573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uiExpand="1" build="p" bldLvl="5"/>
      <p:bldP spid="57348" grpId="0" build="p" bldLvl="5" animBg="1"/>
      <p:bldP spid="57349" grpId="0" build="p" bldLvl="5" animBg="1"/>
      <p:bldP spid="57350" grpId="0" build="p" bldLvl="5" animBg="1"/>
      <p:bldP spid="57351" grpId="0" build="p" bldLvl="5"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755650" y="76200"/>
            <a:ext cx="7702550"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7200" b="1">
                <a:solidFill>
                  <a:schemeClr val="accent1"/>
                </a:solidFill>
                <a:effectLst>
                  <a:outerShdw blurRad="38100" dist="38100" dir="2700000" algn="tl">
                    <a:srgbClr val="000000"/>
                  </a:outerShdw>
                </a:effectLst>
              </a:rPr>
              <a:t>A Glorious Church</a:t>
            </a:r>
          </a:p>
        </p:txBody>
      </p:sp>
      <p:sp>
        <p:nvSpPr>
          <p:cNvPr id="62467" name="AutoShape 3"/>
          <p:cNvSpPr>
            <a:spLocks noChangeArrowheads="1"/>
          </p:cNvSpPr>
          <p:nvPr/>
        </p:nvSpPr>
        <p:spPr bwMode="auto">
          <a:xfrm>
            <a:off x="457200" y="16764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VI. It is God’s Eternal Purpose (3:10-11)</a:t>
            </a:r>
          </a:p>
        </p:txBody>
      </p:sp>
      <p:sp>
        <p:nvSpPr>
          <p:cNvPr id="62468" name="AutoShape 4"/>
          <p:cNvSpPr>
            <a:spLocks noChangeArrowheads="1"/>
          </p:cNvSpPr>
          <p:nvPr/>
        </p:nvSpPr>
        <p:spPr bwMode="auto">
          <a:xfrm>
            <a:off x="457200" y="25908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VII. Its Ultimate Goal is to Glorify God (3:20-21)</a:t>
            </a:r>
          </a:p>
        </p:txBody>
      </p:sp>
      <p:sp>
        <p:nvSpPr>
          <p:cNvPr id="62469" name="AutoShape 5"/>
          <p:cNvSpPr>
            <a:spLocks noChangeArrowheads="1"/>
          </p:cNvSpPr>
          <p:nvPr/>
        </p:nvSpPr>
        <p:spPr bwMode="auto">
          <a:xfrm>
            <a:off x="457200" y="35052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VIII. There is Just One Church (4:4)</a:t>
            </a:r>
          </a:p>
        </p:txBody>
      </p:sp>
      <p:sp>
        <p:nvSpPr>
          <p:cNvPr id="62470" name="AutoShape 6"/>
          <p:cNvSpPr>
            <a:spLocks noChangeArrowheads="1"/>
          </p:cNvSpPr>
          <p:nvPr/>
        </p:nvSpPr>
        <p:spPr bwMode="auto">
          <a:xfrm>
            <a:off x="457200" y="44196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solidFill>
                  <a:schemeClr val="tx2"/>
                </a:solidFill>
                <a:effectLst>
                  <a:outerShdw blurRad="38100" dist="38100" dir="2700000" algn="tl">
                    <a:srgbClr val="000000"/>
                  </a:outerShdw>
                </a:effectLst>
              </a:rPr>
              <a:t>IX. It Has Been Cleansed (5:26-27)</a:t>
            </a:r>
          </a:p>
        </p:txBody>
      </p:sp>
      <p:sp>
        <p:nvSpPr>
          <p:cNvPr id="7" name="AutoShape 6"/>
          <p:cNvSpPr>
            <a:spLocks noChangeArrowheads="1"/>
          </p:cNvSpPr>
          <p:nvPr/>
        </p:nvSpPr>
        <p:spPr bwMode="auto">
          <a:xfrm>
            <a:off x="457200" y="5334000"/>
            <a:ext cx="8229600" cy="762000"/>
          </a:xfrm>
          <a:prstGeom prst="bevel">
            <a:avLst>
              <a:gd name="adj" fmla="val 125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dirty="0" smtClean="0">
                <a:solidFill>
                  <a:schemeClr val="tx2"/>
                </a:solidFill>
                <a:effectLst>
                  <a:outerShdw blurRad="38100" dist="38100" dir="2700000" algn="tl">
                    <a:srgbClr val="000000"/>
                  </a:outerShdw>
                </a:effectLst>
              </a:rPr>
              <a:t>X</a:t>
            </a:r>
            <a:r>
              <a:rPr lang="en-US" b="1" dirty="0">
                <a:solidFill>
                  <a:schemeClr val="tx2"/>
                </a:solidFill>
                <a:effectLst>
                  <a:outerShdw blurRad="38100" dist="38100" dir="2700000" algn="tl">
                    <a:srgbClr val="000000"/>
                  </a:outerShdw>
                </a:effectLst>
              </a:rPr>
              <a:t>. </a:t>
            </a:r>
            <a:r>
              <a:rPr lang="en-US" b="1" dirty="0" smtClean="0">
                <a:solidFill>
                  <a:schemeClr val="tx2"/>
                </a:solidFill>
                <a:effectLst>
                  <a:outerShdw blurRad="38100" dist="38100" dir="2700000" algn="tl">
                    <a:srgbClr val="000000"/>
                  </a:outerShdw>
                </a:effectLst>
              </a:rPr>
              <a:t>When Members Live as Should (4-6)</a:t>
            </a:r>
            <a:endParaRPr lang="en-US" b="1" dirty="0">
              <a:solidFill>
                <a:schemeClr val="tx2"/>
              </a:solidFill>
              <a:effectLst>
                <a:outerShdw blurRad="38100" dist="38100" dir="2700000" algn="tl">
                  <a:srgbClr val="000000"/>
                </a:outerShdw>
              </a:effectLst>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2468">
                                            <p:bg/>
                                          </p:spTgt>
                                        </p:tgtEl>
                                        <p:attrNameLst>
                                          <p:attrName>style.visibility</p:attrName>
                                        </p:attrNameLst>
                                      </p:cBhvr>
                                      <p:to>
                                        <p:strVal val="visible"/>
                                      </p:to>
                                    </p:set>
                                    <p:anim calcmode="lin" valueType="num">
                                      <p:cBhvr>
                                        <p:cTn id="7" dur="1000" fill="hold"/>
                                        <p:tgtEl>
                                          <p:spTgt spid="62468">
                                            <p:bg/>
                                          </p:spTgt>
                                        </p:tgtEl>
                                        <p:attrNameLst>
                                          <p:attrName>ppt_w</p:attrName>
                                        </p:attrNameLst>
                                      </p:cBhvr>
                                      <p:tavLst>
                                        <p:tav tm="0">
                                          <p:val>
                                            <p:strVal val="#ppt_w*0.70"/>
                                          </p:val>
                                        </p:tav>
                                        <p:tav tm="100000">
                                          <p:val>
                                            <p:strVal val="#ppt_w"/>
                                          </p:val>
                                        </p:tav>
                                      </p:tavLst>
                                    </p:anim>
                                    <p:anim calcmode="lin" valueType="num">
                                      <p:cBhvr>
                                        <p:cTn id="8" dur="1000" fill="hold"/>
                                        <p:tgtEl>
                                          <p:spTgt spid="62468">
                                            <p:bg/>
                                          </p:spTgt>
                                        </p:tgtEl>
                                        <p:attrNameLst>
                                          <p:attrName>ppt_h</p:attrName>
                                        </p:attrNameLst>
                                      </p:cBhvr>
                                      <p:tavLst>
                                        <p:tav tm="0">
                                          <p:val>
                                            <p:strVal val="#ppt_h"/>
                                          </p:val>
                                        </p:tav>
                                        <p:tav tm="100000">
                                          <p:val>
                                            <p:strVal val="#ppt_h"/>
                                          </p:val>
                                        </p:tav>
                                      </p:tavLst>
                                    </p:anim>
                                    <p:animEffect transition="in" filter="fade">
                                      <p:cBhvr>
                                        <p:cTn id="9" dur="1000"/>
                                        <p:tgtEl>
                                          <p:spTgt spid="62468">
                                            <p:bg/>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2468">
                                            <p:txEl>
                                              <p:pRg st="0" end="0"/>
                                            </p:txEl>
                                          </p:spTgt>
                                        </p:tgtEl>
                                        <p:attrNameLst>
                                          <p:attrName>style.visibility</p:attrName>
                                        </p:attrNameLst>
                                      </p:cBhvr>
                                      <p:to>
                                        <p:strVal val="visible"/>
                                      </p:to>
                                    </p:set>
                                    <p:anim calcmode="lin" valueType="num">
                                      <p:cBhvr>
                                        <p:cTn id="14" dur="1000" fill="hold"/>
                                        <p:tgtEl>
                                          <p:spTgt spid="62468">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62468">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62468">
                                            <p:txEl>
                                              <p:pRg st="0" end="0"/>
                                            </p:txEl>
                                          </p:spTgt>
                                        </p:tgtEl>
                                      </p:cBhvr>
                                    </p:animEffect>
                                  </p:childTnLst>
                                </p:cTn>
                              </p:par>
                              <p:par>
                                <p:cTn id="17" presetID="55" presetClass="entr" presetSubtype="0" fill="hold" grpId="0" nodeType="withEffect">
                                  <p:stCondLst>
                                    <p:cond delay="0"/>
                                  </p:stCondLst>
                                  <p:childTnLst>
                                    <p:set>
                                      <p:cBhvr>
                                        <p:cTn id="18" dur="1" fill="hold">
                                          <p:stCondLst>
                                            <p:cond delay="0"/>
                                          </p:stCondLst>
                                        </p:cTn>
                                        <p:tgtEl>
                                          <p:spTgt spid="62469">
                                            <p:bg/>
                                          </p:spTgt>
                                        </p:tgtEl>
                                        <p:attrNameLst>
                                          <p:attrName>style.visibility</p:attrName>
                                        </p:attrNameLst>
                                      </p:cBhvr>
                                      <p:to>
                                        <p:strVal val="visible"/>
                                      </p:to>
                                    </p:set>
                                    <p:anim calcmode="lin" valueType="num">
                                      <p:cBhvr>
                                        <p:cTn id="19" dur="1000" fill="hold"/>
                                        <p:tgtEl>
                                          <p:spTgt spid="62469">
                                            <p:bg/>
                                          </p:spTgt>
                                        </p:tgtEl>
                                        <p:attrNameLst>
                                          <p:attrName>ppt_w</p:attrName>
                                        </p:attrNameLst>
                                      </p:cBhvr>
                                      <p:tavLst>
                                        <p:tav tm="0">
                                          <p:val>
                                            <p:strVal val="#ppt_w*0.70"/>
                                          </p:val>
                                        </p:tav>
                                        <p:tav tm="100000">
                                          <p:val>
                                            <p:strVal val="#ppt_w"/>
                                          </p:val>
                                        </p:tav>
                                      </p:tavLst>
                                    </p:anim>
                                    <p:anim calcmode="lin" valueType="num">
                                      <p:cBhvr>
                                        <p:cTn id="20" dur="1000" fill="hold"/>
                                        <p:tgtEl>
                                          <p:spTgt spid="62469">
                                            <p:bg/>
                                          </p:spTgt>
                                        </p:tgtEl>
                                        <p:attrNameLst>
                                          <p:attrName>ppt_h</p:attrName>
                                        </p:attrNameLst>
                                      </p:cBhvr>
                                      <p:tavLst>
                                        <p:tav tm="0">
                                          <p:val>
                                            <p:strVal val="#ppt_h"/>
                                          </p:val>
                                        </p:tav>
                                        <p:tav tm="100000">
                                          <p:val>
                                            <p:strVal val="#ppt_h"/>
                                          </p:val>
                                        </p:tav>
                                      </p:tavLst>
                                    </p:anim>
                                    <p:animEffect transition="in" filter="fade">
                                      <p:cBhvr>
                                        <p:cTn id="21" dur="1000"/>
                                        <p:tgtEl>
                                          <p:spTgt spid="62469">
                                            <p:bg/>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62469">
                                            <p:txEl>
                                              <p:pRg st="0" end="0"/>
                                            </p:txEl>
                                          </p:spTgt>
                                        </p:tgtEl>
                                        <p:attrNameLst>
                                          <p:attrName>style.visibility</p:attrName>
                                        </p:attrNameLst>
                                      </p:cBhvr>
                                      <p:to>
                                        <p:strVal val="visible"/>
                                      </p:to>
                                    </p:set>
                                    <p:anim calcmode="lin" valueType="num">
                                      <p:cBhvr>
                                        <p:cTn id="26" dur="1000" fill="hold"/>
                                        <p:tgtEl>
                                          <p:spTgt spid="62469">
                                            <p:txEl>
                                              <p:pRg st="0" end="0"/>
                                            </p:txEl>
                                          </p:spTgt>
                                        </p:tgtEl>
                                        <p:attrNameLst>
                                          <p:attrName>ppt_w</p:attrName>
                                        </p:attrNameLst>
                                      </p:cBhvr>
                                      <p:tavLst>
                                        <p:tav tm="0">
                                          <p:val>
                                            <p:strVal val="#ppt_w*0.70"/>
                                          </p:val>
                                        </p:tav>
                                        <p:tav tm="100000">
                                          <p:val>
                                            <p:strVal val="#ppt_w"/>
                                          </p:val>
                                        </p:tav>
                                      </p:tavLst>
                                    </p:anim>
                                    <p:anim calcmode="lin" valueType="num">
                                      <p:cBhvr>
                                        <p:cTn id="27" dur="1000" fill="hold"/>
                                        <p:tgtEl>
                                          <p:spTgt spid="62469">
                                            <p:txEl>
                                              <p:pRg st="0" end="0"/>
                                            </p:txEl>
                                          </p:spTgt>
                                        </p:tgtEl>
                                        <p:attrNameLst>
                                          <p:attrName>ppt_h</p:attrName>
                                        </p:attrNameLst>
                                      </p:cBhvr>
                                      <p:tavLst>
                                        <p:tav tm="0">
                                          <p:val>
                                            <p:strVal val="#ppt_h"/>
                                          </p:val>
                                        </p:tav>
                                        <p:tav tm="100000">
                                          <p:val>
                                            <p:strVal val="#ppt_h"/>
                                          </p:val>
                                        </p:tav>
                                      </p:tavLst>
                                    </p:anim>
                                    <p:animEffect transition="in" filter="fade">
                                      <p:cBhvr>
                                        <p:cTn id="28" dur="1000"/>
                                        <p:tgtEl>
                                          <p:spTgt spid="62469">
                                            <p:txEl>
                                              <p:pRg st="0" end="0"/>
                                            </p:txEl>
                                          </p:spTgt>
                                        </p:tgtEl>
                                      </p:cBhvr>
                                    </p:animEffect>
                                  </p:childTnLst>
                                </p:cTn>
                              </p:par>
                              <p:par>
                                <p:cTn id="29" presetID="55" presetClass="entr" presetSubtype="0" fill="hold" grpId="0" nodeType="withEffect">
                                  <p:stCondLst>
                                    <p:cond delay="0"/>
                                  </p:stCondLst>
                                  <p:childTnLst>
                                    <p:set>
                                      <p:cBhvr>
                                        <p:cTn id="30" dur="1" fill="hold">
                                          <p:stCondLst>
                                            <p:cond delay="0"/>
                                          </p:stCondLst>
                                        </p:cTn>
                                        <p:tgtEl>
                                          <p:spTgt spid="62470">
                                            <p:bg/>
                                          </p:spTgt>
                                        </p:tgtEl>
                                        <p:attrNameLst>
                                          <p:attrName>style.visibility</p:attrName>
                                        </p:attrNameLst>
                                      </p:cBhvr>
                                      <p:to>
                                        <p:strVal val="visible"/>
                                      </p:to>
                                    </p:set>
                                    <p:anim calcmode="lin" valueType="num">
                                      <p:cBhvr>
                                        <p:cTn id="31" dur="1000" fill="hold"/>
                                        <p:tgtEl>
                                          <p:spTgt spid="62470">
                                            <p:bg/>
                                          </p:spTgt>
                                        </p:tgtEl>
                                        <p:attrNameLst>
                                          <p:attrName>ppt_w</p:attrName>
                                        </p:attrNameLst>
                                      </p:cBhvr>
                                      <p:tavLst>
                                        <p:tav tm="0">
                                          <p:val>
                                            <p:strVal val="#ppt_w*0.70"/>
                                          </p:val>
                                        </p:tav>
                                        <p:tav tm="100000">
                                          <p:val>
                                            <p:strVal val="#ppt_w"/>
                                          </p:val>
                                        </p:tav>
                                      </p:tavLst>
                                    </p:anim>
                                    <p:anim calcmode="lin" valueType="num">
                                      <p:cBhvr>
                                        <p:cTn id="32" dur="1000" fill="hold"/>
                                        <p:tgtEl>
                                          <p:spTgt spid="62470">
                                            <p:bg/>
                                          </p:spTgt>
                                        </p:tgtEl>
                                        <p:attrNameLst>
                                          <p:attrName>ppt_h</p:attrName>
                                        </p:attrNameLst>
                                      </p:cBhvr>
                                      <p:tavLst>
                                        <p:tav tm="0">
                                          <p:val>
                                            <p:strVal val="#ppt_h"/>
                                          </p:val>
                                        </p:tav>
                                        <p:tav tm="100000">
                                          <p:val>
                                            <p:strVal val="#ppt_h"/>
                                          </p:val>
                                        </p:tav>
                                      </p:tavLst>
                                    </p:anim>
                                    <p:animEffect transition="in" filter="fade">
                                      <p:cBhvr>
                                        <p:cTn id="33" dur="1000"/>
                                        <p:tgtEl>
                                          <p:spTgt spid="62470">
                                            <p:bg/>
                                          </p:spTgt>
                                        </p:tgtEl>
                                      </p:cBhvr>
                                    </p:animEffect>
                                  </p:childTnLst>
                                </p:cTn>
                              </p:par>
                            </p:childTnLst>
                          </p:cTn>
                        </p:par>
                      </p:childTnLst>
                    </p:cTn>
                  </p:par>
                  <p:par>
                    <p:cTn id="34" fill="hold">
                      <p:stCondLst>
                        <p:cond delay="indefinite"/>
                      </p:stCondLst>
                      <p:childTnLst>
                        <p:par>
                          <p:cTn id="35" fill="hold">
                            <p:stCondLst>
                              <p:cond delay="0"/>
                            </p:stCondLst>
                            <p:childTnLst>
                              <p:par>
                                <p:cTn id="36" presetID="55" presetClass="entr" presetSubtype="0" fill="hold" grpId="0" nodeType="clickEffect">
                                  <p:stCondLst>
                                    <p:cond delay="0"/>
                                  </p:stCondLst>
                                  <p:childTnLst>
                                    <p:set>
                                      <p:cBhvr>
                                        <p:cTn id="37" dur="1" fill="hold">
                                          <p:stCondLst>
                                            <p:cond delay="0"/>
                                          </p:stCondLst>
                                        </p:cTn>
                                        <p:tgtEl>
                                          <p:spTgt spid="62470">
                                            <p:txEl>
                                              <p:pRg st="0" end="0"/>
                                            </p:txEl>
                                          </p:spTgt>
                                        </p:tgtEl>
                                        <p:attrNameLst>
                                          <p:attrName>style.visibility</p:attrName>
                                        </p:attrNameLst>
                                      </p:cBhvr>
                                      <p:to>
                                        <p:strVal val="visible"/>
                                      </p:to>
                                    </p:set>
                                    <p:anim calcmode="lin" valueType="num">
                                      <p:cBhvr>
                                        <p:cTn id="38" dur="1000" fill="hold"/>
                                        <p:tgtEl>
                                          <p:spTgt spid="62470">
                                            <p:txEl>
                                              <p:pRg st="0" end="0"/>
                                            </p:txEl>
                                          </p:spTgt>
                                        </p:tgtEl>
                                        <p:attrNameLst>
                                          <p:attrName>ppt_w</p:attrName>
                                        </p:attrNameLst>
                                      </p:cBhvr>
                                      <p:tavLst>
                                        <p:tav tm="0">
                                          <p:val>
                                            <p:strVal val="#ppt_w*0.70"/>
                                          </p:val>
                                        </p:tav>
                                        <p:tav tm="100000">
                                          <p:val>
                                            <p:strVal val="#ppt_w"/>
                                          </p:val>
                                        </p:tav>
                                      </p:tavLst>
                                    </p:anim>
                                    <p:anim calcmode="lin" valueType="num">
                                      <p:cBhvr>
                                        <p:cTn id="39" dur="1000" fill="hold"/>
                                        <p:tgtEl>
                                          <p:spTgt spid="62470">
                                            <p:txEl>
                                              <p:pRg st="0" end="0"/>
                                            </p:txEl>
                                          </p:spTgt>
                                        </p:tgtEl>
                                        <p:attrNameLst>
                                          <p:attrName>ppt_h</p:attrName>
                                        </p:attrNameLst>
                                      </p:cBhvr>
                                      <p:tavLst>
                                        <p:tav tm="0">
                                          <p:val>
                                            <p:strVal val="#ppt_h"/>
                                          </p:val>
                                        </p:tav>
                                        <p:tav tm="100000">
                                          <p:val>
                                            <p:strVal val="#ppt_h"/>
                                          </p:val>
                                        </p:tav>
                                      </p:tavLst>
                                    </p:anim>
                                    <p:animEffect transition="in" filter="fade">
                                      <p:cBhvr>
                                        <p:cTn id="40" dur="1000"/>
                                        <p:tgtEl>
                                          <p:spTgt spid="62470">
                                            <p:txEl>
                                              <p:pRg st="0" end="0"/>
                                            </p:txEl>
                                          </p:spTgt>
                                        </p:tgtEl>
                                      </p:cBhvr>
                                    </p:animEffect>
                                  </p:childTnLst>
                                </p:cTn>
                              </p:par>
                              <p:par>
                                <p:cTn id="41" presetID="55" presetClass="entr" presetSubtype="0" fill="hold" grpId="0" nodeType="withEffect">
                                  <p:stCondLst>
                                    <p:cond delay="0"/>
                                  </p:stCondLst>
                                  <p:childTnLst>
                                    <p:set>
                                      <p:cBhvr>
                                        <p:cTn id="42" dur="1" fill="hold">
                                          <p:stCondLst>
                                            <p:cond delay="0"/>
                                          </p:stCondLst>
                                        </p:cTn>
                                        <p:tgtEl>
                                          <p:spTgt spid="7">
                                            <p:bg/>
                                          </p:spTgt>
                                        </p:tgtEl>
                                        <p:attrNameLst>
                                          <p:attrName>style.visibility</p:attrName>
                                        </p:attrNameLst>
                                      </p:cBhvr>
                                      <p:to>
                                        <p:strVal val="visible"/>
                                      </p:to>
                                    </p:set>
                                    <p:anim calcmode="lin" valueType="num">
                                      <p:cBhvr>
                                        <p:cTn id="43" dur="1000" fill="hold"/>
                                        <p:tgtEl>
                                          <p:spTgt spid="7">
                                            <p:bg/>
                                          </p:spTgt>
                                        </p:tgtEl>
                                        <p:attrNameLst>
                                          <p:attrName>ppt_w</p:attrName>
                                        </p:attrNameLst>
                                      </p:cBhvr>
                                      <p:tavLst>
                                        <p:tav tm="0">
                                          <p:val>
                                            <p:strVal val="#ppt_w*0.70"/>
                                          </p:val>
                                        </p:tav>
                                        <p:tav tm="100000">
                                          <p:val>
                                            <p:strVal val="#ppt_w"/>
                                          </p:val>
                                        </p:tav>
                                      </p:tavLst>
                                    </p:anim>
                                    <p:anim calcmode="lin" valueType="num">
                                      <p:cBhvr>
                                        <p:cTn id="44" dur="1000" fill="hold"/>
                                        <p:tgtEl>
                                          <p:spTgt spid="7">
                                            <p:bg/>
                                          </p:spTgt>
                                        </p:tgtEl>
                                        <p:attrNameLst>
                                          <p:attrName>ppt_h</p:attrName>
                                        </p:attrNameLst>
                                      </p:cBhvr>
                                      <p:tavLst>
                                        <p:tav tm="0">
                                          <p:val>
                                            <p:strVal val="#ppt_h"/>
                                          </p:val>
                                        </p:tav>
                                        <p:tav tm="100000">
                                          <p:val>
                                            <p:strVal val="#ppt_h"/>
                                          </p:val>
                                        </p:tav>
                                      </p:tavLst>
                                    </p:anim>
                                    <p:animEffect transition="in" filter="fade">
                                      <p:cBhvr>
                                        <p:cTn id="45" dur="1000"/>
                                        <p:tgtEl>
                                          <p:spTgt spid="7">
                                            <p:bg/>
                                          </p:spTgt>
                                        </p:tgtEl>
                                      </p:cBhvr>
                                    </p:animEffect>
                                  </p:childTnLst>
                                </p:cTn>
                              </p:par>
                            </p:childTnLst>
                          </p:cTn>
                        </p:par>
                      </p:childTnLst>
                    </p:cTn>
                  </p:par>
                  <p:par>
                    <p:cTn id="46" fill="hold">
                      <p:stCondLst>
                        <p:cond delay="indefinite"/>
                      </p:stCondLst>
                      <p:childTnLst>
                        <p:par>
                          <p:cTn id="47" fill="hold">
                            <p:stCondLst>
                              <p:cond delay="0"/>
                            </p:stCondLst>
                            <p:childTnLst>
                              <p:par>
                                <p:cTn id="48" presetID="55" presetClass="entr" presetSubtype="0" fill="hold" grpId="0" nodeType="clickEffect">
                                  <p:stCondLst>
                                    <p:cond delay="0"/>
                                  </p:stCondLst>
                                  <p:childTnLst>
                                    <p:set>
                                      <p:cBhvr>
                                        <p:cTn id="49" dur="1" fill="hold">
                                          <p:stCondLst>
                                            <p:cond delay="0"/>
                                          </p:stCondLst>
                                        </p:cTn>
                                        <p:tgtEl>
                                          <p:spTgt spid="7">
                                            <p:txEl>
                                              <p:pRg st="0" end="0"/>
                                            </p:txEl>
                                          </p:spTgt>
                                        </p:tgtEl>
                                        <p:attrNameLst>
                                          <p:attrName>style.visibility</p:attrName>
                                        </p:attrNameLst>
                                      </p:cBhvr>
                                      <p:to>
                                        <p:strVal val="visible"/>
                                      </p:to>
                                    </p:set>
                                    <p:anim calcmode="lin" valueType="num">
                                      <p:cBhvr>
                                        <p:cTn id="50" dur="1000" fill="hold"/>
                                        <p:tgtEl>
                                          <p:spTgt spid="7">
                                            <p:txEl>
                                              <p:pRg st="0" end="0"/>
                                            </p:txEl>
                                          </p:spTgt>
                                        </p:tgtEl>
                                        <p:attrNameLst>
                                          <p:attrName>ppt_w</p:attrName>
                                        </p:attrNameLst>
                                      </p:cBhvr>
                                      <p:tavLst>
                                        <p:tav tm="0">
                                          <p:val>
                                            <p:strVal val="#ppt_w*0.70"/>
                                          </p:val>
                                        </p:tav>
                                        <p:tav tm="100000">
                                          <p:val>
                                            <p:strVal val="#ppt_w"/>
                                          </p:val>
                                        </p:tav>
                                      </p:tavLst>
                                    </p:anim>
                                    <p:anim calcmode="lin" valueType="num">
                                      <p:cBhvr>
                                        <p:cTn id="51" dur="1000" fill="hold"/>
                                        <p:tgtEl>
                                          <p:spTgt spid="7">
                                            <p:txEl>
                                              <p:pRg st="0" end="0"/>
                                            </p:txEl>
                                          </p:spTgt>
                                        </p:tgtEl>
                                        <p:attrNameLst>
                                          <p:attrName>ppt_h</p:attrName>
                                        </p:attrNameLst>
                                      </p:cBhvr>
                                      <p:tavLst>
                                        <p:tav tm="0">
                                          <p:val>
                                            <p:strVal val="#ppt_h"/>
                                          </p:val>
                                        </p:tav>
                                        <p:tav tm="100000">
                                          <p:val>
                                            <p:strVal val="#ppt_h"/>
                                          </p:val>
                                        </p:tav>
                                      </p:tavLst>
                                    </p:anim>
                                    <p:animEffect transition="in" filter="fade">
                                      <p:cBhvr>
                                        <p:cTn id="52"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8" grpId="0" build="p" bldLvl="5" animBg="1"/>
      <p:bldP spid="62469" grpId="0" build="p" bldLvl="5" animBg="1"/>
      <p:bldP spid="62470" grpId="0" build="p" bldLvl="5" animBg="1"/>
      <p:bldP spid="7" grpId="0" build="p" bldLvl="5" animBg="1"/>
    </p:bldLst>
  </p:timing>
</p:sld>
</file>

<file path=ppt/theme/theme1.xml><?xml version="1.0" encoding="utf-8"?>
<a:theme xmlns:a="http://schemas.openxmlformats.org/drawingml/2006/main" name="Stream">
  <a:themeElements>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279</TotalTime>
  <Words>1178</Words>
  <Application>Microsoft Office PowerPoint</Application>
  <PresentationFormat>On-screen Show (4:3)</PresentationFormat>
  <Paragraphs>181</Paragraphs>
  <Slides>26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Garamond</vt:lpstr>
      <vt:lpstr>Calibri</vt:lpstr>
      <vt:lpstr>Tahoma</vt:lpstr>
      <vt:lpstr>Wingdings</vt:lpstr>
      <vt:lpstr>Times New Roman</vt:lpstr>
      <vt:lpstr>Arial</vt:lpstr>
      <vt:lpstr>Comic Sans MS</vt:lpstr>
      <vt:lpstr>Stream</vt:lpstr>
      <vt:lpstr>The Book of Ephesians – About the Church</vt:lpstr>
      <vt:lpstr>Parallel Expressions</vt:lpstr>
      <vt:lpstr>“Glorious”</vt:lpstr>
      <vt:lpstr>What Makes The Church A Glorious One?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 Bethel Church of Christ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DonnieV</cp:lastModifiedBy>
  <cp:revision>21</cp:revision>
  <cp:lastPrinted>2014-02-02T22:05:52Z</cp:lastPrinted>
  <dcterms:created xsi:type="dcterms:W3CDTF">2006-05-21T01:17:25Z</dcterms:created>
  <dcterms:modified xsi:type="dcterms:W3CDTF">2014-03-12T12:27:48Z</dcterms:modified>
</cp:coreProperties>
</file>