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sldIdLst>
    <p:sldId id="264" r:id="rId3"/>
    <p:sldId id="265" r:id="rId4"/>
    <p:sldId id="256" r:id="rId5"/>
    <p:sldId id="258" r:id="rId6"/>
    <p:sldId id="257" r:id="rId7"/>
    <p:sldId id="266" r:id="rId8"/>
    <p:sldId id="267" r:id="rId9"/>
    <p:sldId id="259" r:id="rId10"/>
    <p:sldId id="262" r:id="rId11"/>
    <p:sldId id="268" r:id="rId12"/>
    <p:sldId id="269" r:id="rId13"/>
    <p:sldId id="260" r:id="rId14"/>
    <p:sldId id="263" r:id="rId15"/>
    <p:sldId id="271" r:id="rId16"/>
    <p:sldId id="270" r:id="rId17"/>
    <p:sldId id="261" r:id="rId18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7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9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4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3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9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1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10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2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6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4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9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8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7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5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2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6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2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6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studying bible">
            <a:extLst>
              <a:ext uri="{FF2B5EF4-FFF2-40B4-BE49-F238E27FC236}">
                <a16:creationId xmlns:a16="http://schemas.microsoft.com/office/drawing/2014/main" id="{C32064B1-41E7-4C52-B98C-D814150C293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95" r="9221"/>
          <a:stretch/>
        </p:blipFill>
        <p:spPr bwMode="auto">
          <a:xfrm>
            <a:off x="0" y="5614"/>
            <a:ext cx="9144000" cy="684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AF03BB-C79F-4496-8618-11B432C496D6}"/>
              </a:ext>
            </a:extLst>
          </p:cNvPr>
          <p:cNvSpPr/>
          <p:nvPr userDrawn="1"/>
        </p:nvSpPr>
        <p:spPr>
          <a:xfrm>
            <a:off x="536713" y="208722"/>
            <a:ext cx="8100391" cy="161690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151C4-9C2A-4D18-B499-CCC33F4F588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E260D-FF0D-4839-9C4D-51336FED115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Image result for studying bible">
            <a:extLst>
              <a:ext uri="{FF2B5EF4-FFF2-40B4-BE49-F238E27FC236}">
                <a16:creationId xmlns:a16="http://schemas.microsoft.com/office/drawing/2014/main" id="{AC0157A3-299E-4779-AEE2-AEBE9719DD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24332"/>
            <a:ext cx="4099069" cy="1366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35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42664D-DA8F-41A4-BF73-F44AB2FD139B}"/>
              </a:ext>
            </a:extLst>
          </p:cNvPr>
          <p:cNvSpPr txBox="1"/>
          <p:nvPr/>
        </p:nvSpPr>
        <p:spPr>
          <a:xfrm>
            <a:off x="4798423" y="296092"/>
            <a:ext cx="3648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have a hard time figuring out what the Bible teaches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574586-AA7B-4F9B-8C97-582CF228D239}"/>
              </a:ext>
            </a:extLst>
          </p:cNvPr>
          <p:cNvSpPr txBox="1"/>
          <p:nvPr/>
        </p:nvSpPr>
        <p:spPr>
          <a:xfrm>
            <a:off x="522512" y="2120481"/>
            <a:ext cx="828185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Bible is not a list of “thou shalt” and “thou shalt not”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Two areas of struggle: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b="1" i="1" dirty="0"/>
              <a:t>Hard time concluding what is right and wrong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b="1" i="1" dirty="0"/>
              <a:t>Hard time drawing conclusions from text without specific wording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Recently asked – why God rejected Cain’s sacrifice – when God had not told him what to offer (Gen. 4:3-4)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How do I know the following – though not specifically stated: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b="1" i="1" dirty="0"/>
              <a:t>Gambling is a sin?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b="1" i="1" dirty="0"/>
              <a:t>Dancing is a sin?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b="1" i="1" dirty="0"/>
              <a:t>When clothing is immodest?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b="1" i="1" dirty="0"/>
              <a:t>Lord’s Supper is to be taken every week?</a:t>
            </a:r>
          </a:p>
        </p:txBody>
      </p:sp>
    </p:spTree>
    <p:extLst>
      <p:ext uri="{BB962C8B-B14F-4D97-AF65-F5344CB8AC3E}">
        <p14:creationId xmlns:p14="http://schemas.microsoft.com/office/powerpoint/2010/main" val="271445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42664D-DA8F-41A4-BF73-F44AB2FD139B}"/>
              </a:ext>
            </a:extLst>
          </p:cNvPr>
          <p:cNvSpPr txBox="1"/>
          <p:nvPr/>
        </p:nvSpPr>
        <p:spPr>
          <a:xfrm>
            <a:off x="4798423" y="296092"/>
            <a:ext cx="3648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Ways</a:t>
            </a:r>
          </a:p>
          <a:p>
            <a:pPr algn="ctr"/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Bible</a:t>
            </a:r>
          </a:p>
          <a:p>
            <a:pPr algn="ctr"/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574586-AA7B-4F9B-8C97-582CF228D239}"/>
              </a:ext>
            </a:extLst>
          </p:cNvPr>
          <p:cNvSpPr txBox="1"/>
          <p:nvPr/>
        </p:nvSpPr>
        <p:spPr>
          <a:xfrm>
            <a:off x="522512" y="2120481"/>
            <a:ext cx="836023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b="1" u="sng" dirty="0"/>
              <a:t>Explicitly</a:t>
            </a:r>
            <a:r>
              <a:rPr lang="en-US" sz="3200" b="1" dirty="0"/>
              <a:t> </a:t>
            </a:r>
            <a:r>
              <a:rPr lang="en-US" sz="3200" i="1" dirty="0"/>
              <a:t>(Directly)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i="1" dirty="0"/>
              <a:t>Disciples to go teach (Mark 16:15)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i="1" dirty="0"/>
              <a:t>Lord’s supper on first day (Acts 20:7)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i="1" dirty="0"/>
              <a:t>Repentance &amp; baptism for remission (Acts 2:38)</a:t>
            </a:r>
          </a:p>
          <a:p>
            <a:pPr marL="457200" indent="-457200">
              <a:buFont typeface="+mj-lt"/>
              <a:buAutoNum type="arabicPeriod"/>
            </a:pPr>
            <a:endParaRPr lang="en-US" sz="1600" b="1" dirty="0"/>
          </a:p>
          <a:p>
            <a:pPr marL="457200" indent="-457200">
              <a:buFont typeface="+mj-lt"/>
              <a:buAutoNum type="arabicPeriod"/>
            </a:pPr>
            <a:r>
              <a:rPr lang="en-US" sz="3200" b="1" u="sng" dirty="0"/>
              <a:t>Implicitly</a:t>
            </a:r>
            <a:r>
              <a:rPr lang="en-US" sz="3200" b="1" dirty="0"/>
              <a:t> </a:t>
            </a:r>
            <a:r>
              <a:rPr lang="en-US" sz="3200" i="1" dirty="0"/>
              <a:t>(Indirectly)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i="1" dirty="0"/>
              <a:t>Command to go teach applies to us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i="1" dirty="0"/>
              <a:t>Lord’s supper on first day applies to us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i="1" dirty="0"/>
              <a:t>Acts 8:35-38 – that Eunuch was taught about baptism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i="1" dirty="0"/>
              <a:t>Acts 16:31-ff – that Jailer was taught about baptism</a:t>
            </a:r>
          </a:p>
        </p:txBody>
      </p:sp>
    </p:spTree>
    <p:extLst>
      <p:ext uri="{BB962C8B-B14F-4D97-AF65-F5344CB8AC3E}">
        <p14:creationId xmlns:p14="http://schemas.microsoft.com/office/powerpoint/2010/main" val="15494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593E42-947D-49A8-9471-9A7A1CD479E3}"/>
              </a:ext>
            </a:extLst>
          </p:cNvPr>
          <p:cNvSpPr txBox="1"/>
          <p:nvPr/>
        </p:nvSpPr>
        <p:spPr>
          <a:xfrm>
            <a:off x="513080" y="1910080"/>
            <a:ext cx="8117840" cy="230832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How  the Bible Teaches</a:t>
            </a:r>
          </a:p>
        </p:txBody>
      </p:sp>
    </p:spTree>
    <p:extLst>
      <p:ext uri="{BB962C8B-B14F-4D97-AF65-F5344CB8AC3E}">
        <p14:creationId xmlns:p14="http://schemas.microsoft.com/office/powerpoint/2010/main" val="139862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593E42-947D-49A8-9471-9A7A1CD479E3}"/>
              </a:ext>
            </a:extLst>
          </p:cNvPr>
          <p:cNvSpPr txBox="1"/>
          <p:nvPr/>
        </p:nvSpPr>
        <p:spPr>
          <a:xfrm>
            <a:off x="513080" y="406400"/>
            <a:ext cx="8117840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How  the Bible Teaches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F539291-D800-46E2-BC91-201D8DBFD00B}"/>
              </a:ext>
            </a:extLst>
          </p:cNvPr>
          <p:cNvSpPr/>
          <p:nvPr/>
        </p:nvSpPr>
        <p:spPr>
          <a:xfrm>
            <a:off x="513080" y="2091739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By Principle</a:t>
            </a:r>
          </a:p>
        </p:txBody>
      </p:sp>
    </p:spTree>
    <p:extLst>
      <p:ext uri="{BB962C8B-B14F-4D97-AF65-F5344CB8AC3E}">
        <p14:creationId xmlns:p14="http://schemas.microsoft.com/office/powerpoint/2010/main" val="36251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C4FC2-0AE5-47D6-9644-DCB9FFACC9F1}"/>
              </a:ext>
            </a:extLst>
          </p:cNvPr>
          <p:cNvSpPr/>
          <p:nvPr/>
        </p:nvSpPr>
        <p:spPr>
          <a:xfrm>
            <a:off x="4923373" y="612894"/>
            <a:ext cx="33497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Principle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2E89A-9AA2-4109-A724-81B8261BC2F8}"/>
              </a:ext>
            </a:extLst>
          </p:cNvPr>
          <p:cNvSpPr txBox="1"/>
          <p:nvPr/>
        </p:nvSpPr>
        <p:spPr>
          <a:xfrm>
            <a:off x="483326" y="2116183"/>
            <a:ext cx="8355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Bible lays down principles – that we are expected to apply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 be multiple times and opportunities to apply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Violation of principles is a sin (1 John 3:4)</a:t>
            </a:r>
          </a:p>
        </p:txBody>
      </p:sp>
    </p:spTree>
    <p:extLst>
      <p:ext uri="{BB962C8B-B14F-4D97-AF65-F5344CB8AC3E}">
        <p14:creationId xmlns:p14="http://schemas.microsoft.com/office/powerpoint/2010/main" val="190977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C4FC2-0AE5-47D6-9644-DCB9FFACC9F1}"/>
              </a:ext>
            </a:extLst>
          </p:cNvPr>
          <p:cNvSpPr/>
          <p:nvPr/>
        </p:nvSpPr>
        <p:spPr>
          <a:xfrm>
            <a:off x="4923373" y="612894"/>
            <a:ext cx="33497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Principle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2E89A-9AA2-4109-A724-81B8261BC2F8}"/>
              </a:ext>
            </a:extLst>
          </p:cNvPr>
          <p:cNvSpPr txBox="1"/>
          <p:nvPr/>
        </p:nvSpPr>
        <p:spPr>
          <a:xfrm>
            <a:off x="483326" y="2116183"/>
            <a:ext cx="835587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Bible lays down principles – that we are expected to apply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How a principle works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Love</a:t>
            </a:r>
            <a:r>
              <a:rPr lang="en-US" sz="2400" i="1" dirty="0"/>
              <a:t> (Matt. 22:38-40; Rom. 13:9-10)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Jesus expected others to apply it (Luke 10:25-37)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Paul expected others to apply it (1 Cor. 12:31 – 13:7)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Golden Rule</a:t>
            </a:r>
            <a:r>
              <a:rPr lang="en-US" sz="2400" i="1" dirty="0"/>
              <a:t> (Matt. 7:12)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Do not have a list of all application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Do not have a list of all violations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Be an Example</a:t>
            </a:r>
            <a:r>
              <a:rPr lang="en-US" sz="2400" i="1" dirty="0"/>
              <a:t> (Matt. 5:13-16)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Not told all details of being an example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How do I know when I have not </a:t>
            </a:r>
            <a:r>
              <a:rPr lang="en-US" sz="2400" i="1" dirty="0"/>
              <a:t>salt</a:t>
            </a:r>
            <a:r>
              <a:rPr lang="en-US" sz="2400" dirty="0"/>
              <a:t> or </a:t>
            </a:r>
            <a:r>
              <a:rPr lang="en-US" sz="2400" i="1" dirty="0"/>
              <a:t>light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3653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C4FC2-0AE5-47D6-9644-DCB9FFACC9F1}"/>
              </a:ext>
            </a:extLst>
          </p:cNvPr>
          <p:cNvSpPr/>
          <p:nvPr/>
        </p:nvSpPr>
        <p:spPr>
          <a:xfrm>
            <a:off x="4923373" y="612894"/>
            <a:ext cx="33497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Principle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2E89A-9AA2-4109-A724-81B8261BC2F8}"/>
              </a:ext>
            </a:extLst>
          </p:cNvPr>
          <p:cNvSpPr txBox="1"/>
          <p:nvPr/>
        </p:nvSpPr>
        <p:spPr>
          <a:xfrm>
            <a:off x="483326" y="2116183"/>
            <a:ext cx="835587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Bible lays down principles – that we are expected to apply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How a principle works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Illustrated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Suppose teacher tells class: “Stay in your seats while I am out of the room.”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Student expected to apply the principle.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Implicitly says: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Do not go down hall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Do not go to office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Do not go across the room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Do not go to restroom</a:t>
            </a:r>
          </a:p>
        </p:txBody>
      </p:sp>
    </p:spTree>
    <p:extLst>
      <p:ext uri="{BB962C8B-B14F-4D97-AF65-F5344CB8AC3E}">
        <p14:creationId xmlns:p14="http://schemas.microsoft.com/office/powerpoint/2010/main" val="414400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593E42-947D-49A8-9471-9A7A1CD479E3}"/>
              </a:ext>
            </a:extLst>
          </p:cNvPr>
          <p:cNvSpPr txBox="1"/>
          <p:nvPr/>
        </p:nvSpPr>
        <p:spPr>
          <a:xfrm>
            <a:off x="513080" y="406400"/>
            <a:ext cx="8117840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How  the Bible Teaches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F539291-D800-46E2-BC91-201D8DBFD00B}"/>
              </a:ext>
            </a:extLst>
          </p:cNvPr>
          <p:cNvSpPr/>
          <p:nvPr/>
        </p:nvSpPr>
        <p:spPr>
          <a:xfrm>
            <a:off x="513080" y="2091739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By Principle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34616A-5920-453F-A023-991B457D080B}"/>
              </a:ext>
            </a:extLst>
          </p:cNvPr>
          <p:cNvSpPr/>
          <p:nvPr/>
        </p:nvSpPr>
        <p:spPr>
          <a:xfrm>
            <a:off x="513080" y="3067714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By Evidence</a:t>
            </a:r>
          </a:p>
        </p:txBody>
      </p:sp>
    </p:spTree>
    <p:extLst>
      <p:ext uri="{BB962C8B-B14F-4D97-AF65-F5344CB8AC3E}">
        <p14:creationId xmlns:p14="http://schemas.microsoft.com/office/powerpoint/2010/main" val="402286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C4FC2-0AE5-47D6-9644-DCB9FFACC9F1}"/>
              </a:ext>
            </a:extLst>
          </p:cNvPr>
          <p:cNvSpPr/>
          <p:nvPr/>
        </p:nvSpPr>
        <p:spPr>
          <a:xfrm>
            <a:off x="4667794" y="647729"/>
            <a:ext cx="3971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7388" indent="-687388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5AA341-640A-4DD5-9564-DD4BBE28F056}"/>
              </a:ext>
            </a:extLst>
          </p:cNvPr>
          <p:cNvSpPr txBox="1"/>
          <p:nvPr/>
        </p:nvSpPr>
        <p:spPr>
          <a:xfrm>
            <a:off x="483326" y="2116183"/>
            <a:ext cx="8355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Bible gives abundant evidence from which to draw the proper conclusion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conclusion may not be stated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However, the conclusion is expected!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evidence gives assurance of the conclusion</a:t>
            </a:r>
          </a:p>
        </p:txBody>
      </p:sp>
    </p:spTree>
    <p:extLst>
      <p:ext uri="{BB962C8B-B14F-4D97-AF65-F5344CB8AC3E}">
        <p14:creationId xmlns:p14="http://schemas.microsoft.com/office/powerpoint/2010/main" val="277360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C4FC2-0AE5-47D6-9644-DCB9FFACC9F1}"/>
              </a:ext>
            </a:extLst>
          </p:cNvPr>
          <p:cNvSpPr/>
          <p:nvPr/>
        </p:nvSpPr>
        <p:spPr>
          <a:xfrm>
            <a:off x="4667794" y="647729"/>
            <a:ext cx="3971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7388" indent="-687388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5AA341-640A-4DD5-9564-DD4BBE28F056}"/>
              </a:ext>
            </a:extLst>
          </p:cNvPr>
          <p:cNvSpPr txBox="1"/>
          <p:nvPr/>
        </p:nvSpPr>
        <p:spPr>
          <a:xfrm>
            <a:off x="483326" y="2116183"/>
            <a:ext cx="835587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Bible gives abundant evidence from which to draw the proper conclusion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How evidence works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Murder (body, weapon, possible motive, whereabouts…)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Theft (opportunity, items, etc.)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Direction of storm (came from the North)</a:t>
            </a:r>
          </a:p>
        </p:txBody>
      </p:sp>
    </p:spTree>
    <p:extLst>
      <p:ext uri="{BB962C8B-B14F-4D97-AF65-F5344CB8AC3E}">
        <p14:creationId xmlns:p14="http://schemas.microsoft.com/office/powerpoint/2010/main" val="230011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C4FC2-0AE5-47D6-9644-DCB9FFACC9F1}"/>
              </a:ext>
            </a:extLst>
          </p:cNvPr>
          <p:cNvSpPr/>
          <p:nvPr/>
        </p:nvSpPr>
        <p:spPr>
          <a:xfrm>
            <a:off x="4667794" y="647729"/>
            <a:ext cx="3971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7388" indent="-687388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5AA341-640A-4DD5-9564-DD4BBE28F056}"/>
              </a:ext>
            </a:extLst>
          </p:cNvPr>
          <p:cNvSpPr txBox="1"/>
          <p:nvPr/>
        </p:nvSpPr>
        <p:spPr>
          <a:xfrm>
            <a:off x="483326" y="2116183"/>
            <a:ext cx="835587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Bible gives abundant evidence from which to draw the proper conclusion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How evidence works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Examples of God giving evidence – expects a conclusion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Is Jesus the coming one?</a:t>
            </a:r>
            <a:r>
              <a:rPr lang="en-US" sz="2400" i="1" dirty="0"/>
              <a:t> (Luke 7:18-23)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Can put away for any cause?</a:t>
            </a:r>
            <a:r>
              <a:rPr lang="en-US" sz="2400" i="1" dirty="0"/>
              <a:t> (Matt. 19:1-6)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Miracles</a:t>
            </a:r>
            <a:r>
              <a:rPr lang="en-US" sz="2400" i="1" dirty="0"/>
              <a:t> (John 20:30-31)</a:t>
            </a:r>
          </a:p>
        </p:txBody>
      </p:sp>
    </p:spTree>
    <p:extLst>
      <p:ext uri="{BB962C8B-B14F-4D97-AF65-F5344CB8AC3E}">
        <p14:creationId xmlns:p14="http://schemas.microsoft.com/office/powerpoint/2010/main" val="325427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593E42-947D-49A8-9471-9A7A1CD479E3}"/>
              </a:ext>
            </a:extLst>
          </p:cNvPr>
          <p:cNvSpPr txBox="1"/>
          <p:nvPr/>
        </p:nvSpPr>
        <p:spPr>
          <a:xfrm>
            <a:off x="513080" y="406400"/>
            <a:ext cx="8117840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How  the Bible Teaches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F539291-D800-46E2-BC91-201D8DBFD00B}"/>
              </a:ext>
            </a:extLst>
          </p:cNvPr>
          <p:cNvSpPr/>
          <p:nvPr/>
        </p:nvSpPr>
        <p:spPr>
          <a:xfrm>
            <a:off x="513080" y="2091739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By Principle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34616A-5920-453F-A023-991B457D080B}"/>
              </a:ext>
            </a:extLst>
          </p:cNvPr>
          <p:cNvSpPr/>
          <p:nvPr/>
        </p:nvSpPr>
        <p:spPr>
          <a:xfrm>
            <a:off x="513080" y="3067714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By Evidence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FDABE5-1E4B-4CE7-A87E-15ADAB283449}"/>
              </a:ext>
            </a:extLst>
          </p:cNvPr>
          <p:cNvSpPr/>
          <p:nvPr/>
        </p:nvSpPr>
        <p:spPr>
          <a:xfrm>
            <a:off x="513080" y="4043689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By Inference</a:t>
            </a:r>
          </a:p>
        </p:txBody>
      </p:sp>
    </p:spTree>
    <p:extLst>
      <p:ext uri="{BB962C8B-B14F-4D97-AF65-F5344CB8AC3E}">
        <p14:creationId xmlns:p14="http://schemas.microsoft.com/office/powerpoint/2010/main" val="394860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C4FC2-0AE5-47D6-9644-DCB9FFACC9F1}"/>
              </a:ext>
            </a:extLst>
          </p:cNvPr>
          <p:cNvSpPr/>
          <p:nvPr/>
        </p:nvSpPr>
        <p:spPr>
          <a:xfrm>
            <a:off x="4572000" y="682562"/>
            <a:ext cx="4171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1688" indent="-801688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Inference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FE695-E7DE-4323-8D3B-2715B32F1E94}"/>
              </a:ext>
            </a:extLst>
          </p:cNvPr>
          <p:cNvSpPr txBox="1"/>
          <p:nvPr/>
        </p:nvSpPr>
        <p:spPr>
          <a:xfrm>
            <a:off x="483326" y="2116183"/>
            <a:ext cx="8355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Bible infers or implies things not specifically stated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conclusion is implied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Ill: Jesus went down into the water (Matt. 3:16)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An inference is not an assumption (i.e. Lydia’s household included infant children)</a:t>
            </a:r>
          </a:p>
        </p:txBody>
      </p:sp>
    </p:spTree>
    <p:extLst>
      <p:ext uri="{BB962C8B-B14F-4D97-AF65-F5344CB8AC3E}">
        <p14:creationId xmlns:p14="http://schemas.microsoft.com/office/powerpoint/2010/main" val="425976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C4FC2-0AE5-47D6-9644-DCB9FFACC9F1}"/>
              </a:ext>
            </a:extLst>
          </p:cNvPr>
          <p:cNvSpPr/>
          <p:nvPr/>
        </p:nvSpPr>
        <p:spPr>
          <a:xfrm>
            <a:off x="4572000" y="682562"/>
            <a:ext cx="4171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1688" indent="-801688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By Inference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FE695-E7DE-4323-8D3B-2715B32F1E94}"/>
              </a:ext>
            </a:extLst>
          </p:cNvPr>
          <p:cNvSpPr txBox="1"/>
          <p:nvPr/>
        </p:nvSpPr>
        <p:spPr>
          <a:xfrm>
            <a:off x="483326" y="2116183"/>
            <a:ext cx="835587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Bible infers or implies things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Examples of God teaching by inference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Creation says - is a God</a:t>
            </a:r>
            <a:r>
              <a:rPr lang="en-US" sz="2400" i="1" dirty="0"/>
              <a:t> (Psa. 19:1; Rom. 1:20; Acts 14:17)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Love says we are disciples </a:t>
            </a:r>
            <a:r>
              <a:rPr lang="en-US" sz="2400" i="1" dirty="0"/>
              <a:t>(John 13:34-35)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Prophecies &amp; miracles prove Christ </a:t>
            </a:r>
            <a:r>
              <a:rPr lang="en-US" sz="2400" i="1" dirty="0"/>
              <a:t>(Mt. 16:1-2; Lk. 12:54)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Gentiles accepted</a:t>
            </a:r>
            <a:r>
              <a:rPr lang="en-US" sz="2400" i="1" dirty="0"/>
              <a:t> (Acts 10, 11, 15)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u="sng" dirty="0"/>
              <a:t>Life beyond grave </a:t>
            </a:r>
            <a:r>
              <a:rPr lang="en-US" sz="2400" i="1" dirty="0"/>
              <a:t>(Matt. 22:23-33)</a:t>
            </a:r>
          </a:p>
        </p:txBody>
      </p:sp>
    </p:spTree>
    <p:extLst>
      <p:ext uri="{BB962C8B-B14F-4D97-AF65-F5344CB8AC3E}">
        <p14:creationId xmlns:p14="http://schemas.microsoft.com/office/powerpoint/2010/main" val="28712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4E698-3BBA-4BF8-B588-37145B0D9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66066">
            <a:off x="288105" y="292949"/>
            <a:ext cx="3321383" cy="225815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B2EF8BC-0753-4ACF-BED0-316CE377E2AB}"/>
              </a:ext>
            </a:extLst>
          </p:cNvPr>
          <p:cNvSpPr/>
          <p:nvPr/>
        </p:nvSpPr>
        <p:spPr>
          <a:xfrm>
            <a:off x="3749040" y="1572151"/>
            <a:ext cx="3466011" cy="3196046"/>
          </a:xfrm>
          <a:prstGeom prst="ellipse">
            <a:avLst/>
          </a:prstGeom>
          <a:solidFill>
            <a:srgbClr val="0070C0">
              <a:alpha val="60000"/>
            </a:srgb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43DFBDE-926A-4610-A3ED-6FEC6FEBC180}"/>
              </a:ext>
            </a:extLst>
          </p:cNvPr>
          <p:cNvSpPr/>
          <p:nvPr/>
        </p:nvSpPr>
        <p:spPr>
          <a:xfrm>
            <a:off x="4469480" y="2543157"/>
            <a:ext cx="3466011" cy="3196046"/>
          </a:xfrm>
          <a:prstGeom prst="ellipse">
            <a:avLst/>
          </a:prstGeom>
          <a:solidFill>
            <a:srgbClr val="C00000">
              <a:alpha val="60000"/>
            </a:srgb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34D311C-3036-4997-B950-4C620A2E6164}"/>
              </a:ext>
            </a:extLst>
          </p:cNvPr>
          <p:cNvSpPr/>
          <p:nvPr/>
        </p:nvSpPr>
        <p:spPr>
          <a:xfrm>
            <a:off x="2838994" y="2613079"/>
            <a:ext cx="3466011" cy="3196046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BF77AF-3E44-4985-BC94-5CB29EA494CA}"/>
              </a:ext>
            </a:extLst>
          </p:cNvPr>
          <p:cNvSpPr txBox="1"/>
          <p:nvPr/>
        </p:nvSpPr>
        <p:spPr>
          <a:xfrm>
            <a:off x="3571614" y="686622"/>
            <a:ext cx="5098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Each of the Three Overlap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CD98D7-6A00-4FC0-8787-A87A8EC235E0}"/>
              </a:ext>
            </a:extLst>
          </p:cNvPr>
          <p:cNvSpPr txBox="1"/>
          <p:nvPr/>
        </p:nvSpPr>
        <p:spPr>
          <a:xfrm>
            <a:off x="4571999" y="1954710"/>
            <a:ext cx="1763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Principle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A13D32-5C15-4CA7-94FF-F8F934128068}"/>
              </a:ext>
            </a:extLst>
          </p:cNvPr>
          <p:cNvSpPr txBox="1"/>
          <p:nvPr/>
        </p:nvSpPr>
        <p:spPr>
          <a:xfrm>
            <a:off x="2867297" y="4345676"/>
            <a:ext cx="1763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Evidence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9603D2-576D-4B03-AC4E-A3D1D6ED77C5}"/>
              </a:ext>
            </a:extLst>
          </p:cNvPr>
          <p:cNvSpPr txBox="1"/>
          <p:nvPr/>
        </p:nvSpPr>
        <p:spPr>
          <a:xfrm>
            <a:off x="6140642" y="4532528"/>
            <a:ext cx="1763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Inference</a:t>
            </a:r>
          </a:p>
        </p:txBody>
      </p:sp>
    </p:spTree>
    <p:extLst>
      <p:ext uri="{BB962C8B-B14F-4D97-AF65-F5344CB8AC3E}">
        <p14:creationId xmlns:p14="http://schemas.microsoft.com/office/powerpoint/2010/main" val="205558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593E42-947D-49A8-9471-9A7A1CD479E3}"/>
              </a:ext>
            </a:extLst>
          </p:cNvPr>
          <p:cNvSpPr txBox="1"/>
          <p:nvPr/>
        </p:nvSpPr>
        <p:spPr>
          <a:xfrm>
            <a:off x="513080" y="406400"/>
            <a:ext cx="8117840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How  the Bible Teaches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F539291-D800-46E2-BC91-201D8DBFD00B}"/>
              </a:ext>
            </a:extLst>
          </p:cNvPr>
          <p:cNvSpPr/>
          <p:nvPr/>
        </p:nvSpPr>
        <p:spPr>
          <a:xfrm>
            <a:off x="513080" y="2091739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By Principle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34616A-5920-453F-A023-991B457D080B}"/>
              </a:ext>
            </a:extLst>
          </p:cNvPr>
          <p:cNvSpPr/>
          <p:nvPr/>
        </p:nvSpPr>
        <p:spPr>
          <a:xfrm>
            <a:off x="513080" y="3067714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By Evidence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FDABE5-1E4B-4CE7-A87E-15ADAB283449}"/>
              </a:ext>
            </a:extLst>
          </p:cNvPr>
          <p:cNvSpPr/>
          <p:nvPr/>
        </p:nvSpPr>
        <p:spPr>
          <a:xfrm>
            <a:off x="513080" y="4043689"/>
            <a:ext cx="8117840" cy="793710"/>
          </a:xfrm>
          <a:prstGeom prst="roundRect">
            <a:avLst/>
          </a:prstGeom>
          <a:solidFill>
            <a:srgbClr val="FFFFFF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By Inference</a:t>
            </a:r>
          </a:p>
        </p:txBody>
      </p:sp>
    </p:spTree>
    <p:extLst>
      <p:ext uri="{BB962C8B-B14F-4D97-AF65-F5344CB8AC3E}">
        <p14:creationId xmlns:p14="http://schemas.microsoft.com/office/powerpoint/2010/main" val="348750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2886</TotalTime>
  <Words>683</Words>
  <Application>Microsoft Office PowerPoint</Application>
  <PresentationFormat>On-screen Show (4:3)</PresentationFormat>
  <Paragraphs>118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Arial Rounded MT Bold</vt:lpstr>
      <vt:lpstr>Calibri Light</vt:lpstr>
      <vt:lpstr>Wingdings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16</cp:revision>
  <dcterms:created xsi:type="dcterms:W3CDTF">2018-09-06T04:30:34Z</dcterms:created>
  <dcterms:modified xsi:type="dcterms:W3CDTF">2018-09-09T21:27:51Z</dcterms:modified>
</cp:coreProperties>
</file>