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</p:sldMasterIdLst>
  <p:sldIdLst>
    <p:sldId id="256" r:id="rId2"/>
    <p:sldId id="267" r:id="rId3"/>
    <p:sldId id="259" r:id="rId4"/>
    <p:sldId id="268" r:id="rId5"/>
    <p:sldId id="269" r:id="rId6"/>
    <p:sldId id="260" r:id="rId7"/>
    <p:sldId id="264" r:id="rId8"/>
    <p:sldId id="261" r:id="rId9"/>
    <p:sldId id="263" r:id="rId10"/>
    <p:sldId id="262" r:id="rId11"/>
  </p:sldIdLst>
  <p:sldSz cx="9144000" cy="6858000" type="screen4x3"/>
  <p:notesSz cx="6858000" cy="9144000"/>
  <p:embeddedFontLst>
    <p:embeddedFont>
      <p:font typeface="Abadi Extra Light" panose="020B0204020104020204" pitchFamily="34" charset="0"/>
      <p:regular r:id="rId12"/>
    </p:embeddedFont>
    <p:embeddedFont>
      <p:font typeface="Arial Narrow" panose="020B0606020202030204" pitchFamily="34" charset="0"/>
      <p:regular r:id="rId13"/>
      <p:bold r:id="rId14"/>
      <p:italic r:id="rId15"/>
      <p:boldItalic r:id="rId16"/>
    </p:embeddedFont>
    <p:embeddedFont>
      <p:font typeface="MS Shell Dlg 2" panose="020B0604030504040204" pitchFamily="34" charset="0"/>
      <p:regular r:id="rId17"/>
      <p:bold r:id="rId18"/>
    </p:embeddedFont>
    <p:embeddedFont>
      <p:font typeface="Wingdings 3" panose="05040102010807070707" pitchFamily="18" charset="2"/>
      <p:regular r:id="rId1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00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1007534" y="0"/>
            <a:ext cx="5898825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6906359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50FDF-79A2-498B-AF1D-B3EF772B73D9}" type="datetimeFigureOut">
              <a:rPr lang="en-US" smtClean="0"/>
              <a:t>8/26/2018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9C98110F-48E3-433A-B3B8-9F9EDAC32E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1918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:cover dir="lu"/>
      </p:transition>
    </mc:Choice>
    <mc:Fallback>
      <p:transition spd="slow">
        <p:cover dir="lu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50FDF-79A2-498B-AF1D-B3EF772B73D9}" type="datetimeFigureOut">
              <a:rPr lang="en-US" smtClean="0"/>
              <a:t>8/26/2018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8110F-48E3-433A-B3B8-9F9EDAC32EB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651862" y="636541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54532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:cover dir="lu"/>
      </p:transition>
    </mc:Choice>
    <mc:Fallback>
      <p:transition spd="slow">
        <p:cover dir="lu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7405" y="3199028"/>
            <a:ext cx="5967420" cy="1372971"/>
          </a:xfrm>
        </p:spPr>
        <p:txBody>
          <a:bodyPr anchor="t">
            <a:normAutofit/>
          </a:bodyPr>
          <a:lstStyle>
            <a:lvl1pPr algn="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21131" y="2272143"/>
            <a:ext cx="5803294" cy="926885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6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50FDF-79A2-498B-AF1D-B3EF772B73D9}" type="datetimeFigureOut">
              <a:rPr lang="en-US" smtClean="0"/>
              <a:t>8/26/2018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8110F-48E3-433A-B3B8-9F9EDAC32EB5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644924" y="3023993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16428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:cover dir="lu"/>
      </p:transition>
    </mc:Choice>
    <mc:Fallback>
      <p:transition spd="slow">
        <p:cover dir="lu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1426" y="805818"/>
            <a:ext cx="5882780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65406" y="2056800"/>
            <a:ext cx="2855547" cy="399314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84679" y="2056800"/>
            <a:ext cx="2859527" cy="399314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50FDF-79A2-498B-AF1D-B3EF772B73D9}" type="datetimeFigureOut">
              <a:rPr lang="en-US" smtClean="0"/>
              <a:t>8/26/2018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8110F-48E3-433A-B3B8-9F9EDAC32EB5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" name="TextBox 18"/>
          <p:cNvSpPr txBox="1"/>
          <p:nvPr/>
        </p:nvSpPr>
        <p:spPr>
          <a:xfrm>
            <a:off x="1651862" y="636541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5072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:cover dir="lu"/>
      </p:transition>
    </mc:Choice>
    <mc:Fallback>
      <p:transition spd="slow">
        <p:cover dir="lu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" name="TextBox 23"/>
          <p:cNvSpPr txBox="1"/>
          <p:nvPr/>
        </p:nvSpPr>
        <p:spPr>
          <a:xfrm>
            <a:off x="1651862" y="636541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3589" y="805818"/>
            <a:ext cx="5880617" cy="10770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63589" y="2054563"/>
            <a:ext cx="2857364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000" b="0" cap="none" baseline="0">
                <a:solidFill>
                  <a:schemeClr val="accent6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62510" y="2851330"/>
            <a:ext cx="2858443" cy="31986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84679" y="2054563"/>
            <a:ext cx="285952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000" b="0" cap="none" baseline="0">
                <a:solidFill>
                  <a:schemeClr val="accent6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84680" y="2851330"/>
            <a:ext cx="2859526" cy="31986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50FDF-79A2-498B-AF1D-B3EF772B73D9}" type="datetimeFigureOut">
              <a:rPr lang="en-US" smtClean="0"/>
              <a:t>8/26/2018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8110F-48E3-433A-B3B8-9F9EDAC32E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558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:cover dir="lu"/>
      </p:transition>
    </mc:Choice>
    <mc:Fallback>
      <p:transition spd="slow">
        <p:cover dir="lu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TextBox 15"/>
          <p:cNvSpPr txBox="1"/>
          <p:nvPr/>
        </p:nvSpPr>
        <p:spPr>
          <a:xfrm>
            <a:off x="1651862" y="636541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50FDF-79A2-498B-AF1D-B3EF772B73D9}" type="datetimeFigureOut">
              <a:rPr lang="en-US" smtClean="0"/>
              <a:t>8/26/2018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8110F-48E3-433A-B3B8-9F9EDAC32E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9827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:cover dir="lu"/>
      </p:transition>
    </mc:Choice>
    <mc:Fallback>
      <p:transition spd="slow">
        <p:cover dir="lu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995844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:cover dir="lu"/>
      </p:transition>
    </mc:Choice>
    <mc:Fallback>
      <p:transition spd="slow">
        <p:cover dir="lu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" name="TextBox 21"/>
          <p:cNvSpPr txBox="1"/>
          <p:nvPr/>
        </p:nvSpPr>
        <p:spPr>
          <a:xfrm>
            <a:off x="1179466" y="1127642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5983" y="1296618"/>
            <a:ext cx="2120703" cy="1889075"/>
          </a:xfrm>
        </p:spPr>
        <p:txBody>
          <a:bodyPr anchor="b">
            <a:normAutofit/>
          </a:bodyPr>
          <a:lstStyle>
            <a:lvl1pPr algn="l"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8538" y="805818"/>
            <a:ext cx="3755668" cy="52441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5982" y="3186155"/>
            <a:ext cx="2120703" cy="2386397"/>
          </a:xfrm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50FDF-79A2-498B-AF1D-B3EF772B73D9}" type="datetimeFigureOut">
              <a:rPr lang="en-US" smtClean="0"/>
              <a:t>8/26/2018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8110F-48E3-433A-B3B8-9F9EDAC32E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138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:cover dir="lu"/>
      </p:transition>
    </mc:Choice>
    <mc:Fallback>
      <p:transition spd="slow">
        <p:cover dir="lu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TextBox 12"/>
          <p:cNvSpPr txBox="1"/>
          <p:nvPr/>
        </p:nvSpPr>
        <p:spPr>
          <a:xfrm>
            <a:off x="1179466" y="1127642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82987" y="3229"/>
            <a:ext cx="3727769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6671" y="1296618"/>
            <a:ext cx="2603212" cy="1886308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5984" y="3182928"/>
            <a:ext cx="2603794" cy="2386394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50FDF-79A2-498B-AF1D-B3EF772B73D9}" type="datetimeFigureOut">
              <a:rPr lang="en-US" smtClean="0"/>
              <a:t>8/26/2018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8110F-48E3-433A-B3B8-9F9EDAC32E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1291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:cover dir="lu"/>
      </p:transition>
    </mc:Choice>
    <mc:Fallback>
      <p:transition spd="slow">
        <p:cover dir="lu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TextBox 16"/>
          <p:cNvSpPr txBox="1"/>
          <p:nvPr/>
        </p:nvSpPr>
        <p:spPr>
          <a:xfrm>
            <a:off x="1651862" y="636541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8857" y="808057"/>
            <a:ext cx="5885350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20792" y="2049878"/>
            <a:ext cx="5723414" cy="4000066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50FDF-79A2-498B-AF1D-B3EF772B73D9}" type="datetimeFigureOut">
              <a:rPr lang="en-US" smtClean="0"/>
              <a:t>8/26/2018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8110F-48E3-433A-B3B8-9F9EDAC32E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9942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:cover dir="lu"/>
      </p:transition>
    </mc:Choice>
    <mc:Fallback>
      <p:transition spd="slow">
        <p:cover dir="lu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TextBox 22"/>
          <p:cNvSpPr txBox="1"/>
          <p:nvPr/>
        </p:nvSpPr>
        <p:spPr>
          <a:xfrm rot="5400000">
            <a:off x="7688343" y="480678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9317" y="805818"/>
            <a:ext cx="99488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64598" y="970410"/>
            <a:ext cx="4715441" cy="507953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50FDF-79A2-498B-AF1D-B3EF772B73D9}" type="datetimeFigureOut">
              <a:rPr lang="en-US" smtClean="0"/>
              <a:t>8/26/2018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8110F-48E3-433A-B3B8-9F9EDAC32E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7448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:cover dir="lu"/>
      </p:transition>
    </mc:Choice>
    <mc:Fallback>
      <p:transition spd="slow">
        <p:cover dir="lu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060" y="2912532"/>
            <a:ext cx="7772939" cy="394546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998"/>
          <a:stretch/>
        </p:blipFill>
        <p:spPr>
          <a:xfrm>
            <a:off x="1" y="0"/>
            <a:ext cx="9143999" cy="6858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61317" y="808057"/>
            <a:ext cx="587801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26236" y="2049878"/>
            <a:ext cx="5713092" cy="4000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28294" y="5272451"/>
            <a:ext cx="2662729" cy="179188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52150FDF-79A2-498B-AF1D-B3EF772B73D9}" type="datetimeFigureOut">
              <a:rPr lang="en-US" smtClean="0"/>
              <a:t>8/26/2018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58177" y="3658900"/>
            <a:ext cx="5885352" cy="183663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62136" y="164594"/>
            <a:ext cx="638312" cy="322850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98110F-48E3-433A-B3B8-9F9EDAC32E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5274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>
    <mc:Choice xmlns:p14="http://schemas.microsoft.com/office/powerpoint/2010/main" Requires="p14">
      <p:transition spd="slow" p14:dur="2250">
        <p:cover dir="lu"/>
      </p:transition>
    </mc:Choice>
    <mc:Fallback>
      <p:transition spd="slow">
        <p:cover dir="lu"/>
      </p:transition>
    </mc:Fallback>
  </mc:AlternateContent>
  <p:txStyles>
    <p:titleStyle>
      <a:lvl1pPr algn="r" defTabSz="685800" rtl="0" eaLnBrk="1" latinLnBrk="0" hangingPunct="1">
        <a:lnSpc>
          <a:spcPct val="90000"/>
        </a:lnSpc>
        <a:spcBef>
          <a:spcPct val="0"/>
        </a:spcBef>
        <a:buNone/>
        <a:defRPr sz="28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58366" indent="-258366" algn="l" defTabSz="685800" rtl="0" eaLnBrk="1" latinLnBrk="0" hangingPunct="1">
        <a:lnSpc>
          <a:spcPct val="120000"/>
        </a:lnSpc>
        <a:spcBef>
          <a:spcPts val="750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96504" indent="-253604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944166" indent="-258366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282304" indent="-253604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629966" indent="-258366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1975104" indent="-256032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1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240280" indent="-256032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1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2670048" indent="-256032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1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017520" indent="-256032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1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7E255D5-F603-4B48-AFEA-8C7180274300}"/>
              </a:ext>
            </a:extLst>
          </p:cNvPr>
          <p:cNvSpPr txBox="1"/>
          <p:nvPr/>
        </p:nvSpPr>
        <p:spPr>
          <a:xfrm>
            <a:off x="1280160" y="269965"/>
            <a:ext cx="6583680" cy="646331"/>
          </a:xfrm>
          <a:prstGeom prst="rect">
            <a:avLst/>
          </a:prstGeom>
          <a:noFill/>
          <a:ln cmpd="tri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Abadi Extra Light" panose="020B0204020104020204" pitchFamily="34" charset="0"/>
              </a:rPr>
              <a:t>Jesus Was a Miracles Worker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9F409E6-0F71-4581-9ED5-190A8F0A51E0}"/>
              </a:ext>
            </a:extLst>
          </p:cNvPr>
          <p:cNvSpPr/>
          <p:nvPr/>
        </p:nvSpPr>
        <p:spPr>
          <a:xfrm>
            <a:off x="1201782" y="1234722"/>
            <a:ext cx="3074127" cy="1926490"/>
          </a:xfrm>
          <a:prstGeom prst="ellips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Foretold that Messiah would work miracles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(Isa. 35:5-6)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96A96AA-AB81-4770-80CA-83CC866D62B0}"/>
              </a:ext>
            </a:extLst>
          </p:cNvPr>
          <p:cNvSpPr/>
          <p:nvPr/>
        </p:nvSpPr>
        <p:spPr>
          <a:xfrm>
            <a:off x="4454434" y="2110881"/>
            <a:ext cx="3074127" cy="1926490"/>
          </a:xfrm>
          <a:prstGeom prst="ellips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Book of John</a:t>
            </a:r>
          </a:p>
          <a:p>
            <a:pPr algn="ctr"/>
            <a:r>
              <a:rPr lang="en-US" sz="2400" i="1" dirty="0">
                <a:solidFill>
                  <a:schemeClr val="bg1"/>
                </a:solidFill>
                <a:latin typeface="Arial Narrow" panose="020B0606020202030204" pitchFamily="34" charset="0"/>
              </a:rPr>
              <a:t>“Miracles”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Climaxing – get bigger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C047EC1-51A0-4365-959C-16B5DE9F881D}"/>
              </a:ext>
            </a:extLst>
          </p:cNvPr>
          <p:cNvSpPr/>
          <p:nvPr/>
        </p:nvSpPr>
        <p:spPr>
          <a:xfrm>
            <a:off x="1380307" y="3609702"/>
            <a:ext cx="3074127" cy="1926490"/>
          </a:xfrm>
          <a:prstGeom prst="ellips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Miracles were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Impressive /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Amazing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64013D4-8363-430F-AD18-3CB2329A1DF0}"/>
              </a:ext>
            </a:extLst>
          </p:cNvPr>
          <p:cNvSpPr/>
          <p:nvPr/>
        </p:nvSpPr>
        <p:spPr>
          <a:xfrm>
            <a:off x="4789713" y="4397828"/>
            <a:ext cx="3074127" cy="1926490"/>
          </a:xfrm>
          <a:prstGeom prst="ellips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Equally Impressed with miracles </a:t>
            </a:r>
            <a:r>
              <a:rPr lang="en-US" sz="2400" u="sng" dirty="0">
                <a:solidFill>
                  <a:schemeClr val="bg1"/>
                </a:solidFill>
                <a:latin typeface="Arial Narrow" panose="020B0606020202030204" pitchFamily="34" charset="0"/>
              </a:rPr>
              <a:t>didn’t</a:t>
            </a: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 do!</a:t>
            </a:r>
          </a:p>
        </p:txBody>
      </p:sp>
    </p:spTree>
    <p:extLst>
      <p:ext uri="{BB962C8B-B14F-4D97-AF65-F5344CB8AC3E}">
        <p14:creationId xmlns:p14="http://schemas.microsoft.com/office/powerpoint/2010/main" val="18241011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:cover dir="lu"/>
      </p:transition>
    </mc:Choice>
    <mc:Fallback>
      <p:transition spd="slow">
        <p:cover dir="l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EA6291A-DD6F-43C9-B12E-7A080BE9F97C}"/>
              </a:ext>
            </a:extLst>
          </p:cNvPr>
          <p:cNvSpPr/>
          <p:nvPr/>
        </p:nvSpPr>
        <p:spPr>
          <a:xfrm>
            <a:off x="1184366" y="3215645"/>
            <a:ext cx="5499636" cy="618308"/>
          </a:xfrm>
          <a:prstGeom prst="roundRect">
            <a:avLst>
              <a:gd name="adj" fmla="val 34977"/>
            </a:avLst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romanUcPeriod"/>
            </a:pPr>
            <a:r>
              <a:rPr lang="en-US" sz="2600" dirty="0">
                <a:solidFill>
                  <a:schemeClr val="accent1"/>
                </a:solidFill>
              </a:rPr>
              <a:t>Miracles Jesus Did Perform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B30B4BA-4C24-447A-B0EC-C8117589DCD1}"/>
              </a:ext>
            </a:extLst>
          </p:cNvPr>
          <p:cNvSpPr/>
          <p:nvPr/>
        </p:nvSpPr>
        <p:spPr>
          <a:xfrm>
            <a:off x="1184366" y="542679"/>
            <a:ext cx="5468982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6600" b="1" cap="none" spc="0" dirty="0">
                <a:ln/>
                <a:solidFill>
                  <a:schemeClr val="accent3">
                    <a:lumMod val="40000"/>
                    <a:lumOff val="60000"/>
                  </a:schemeClr>
                </a:solidFill>
                <a:effectLst/>
                <a:latin typeface="Abadi Extra Light" panose="020B0204020104020204" pitchFamily="34" charset="0"/>
              </a:rPr>
              <a:t>Miracles Jesus</a:t>
            </a:r>
          </a:p>
          <a:p>
            <a:pPr algn="ctr"/>
            <a:r>
              <a:rPr lang="en-US" sz="6600" b="1" dirty="0">
                <a:ln/>
                <a:solidFill>
                  <a:schemeClr val="accent3">
                    <a:lumMod val="40000"/>
                    <a:lumOff val="60000"/>
                  </a:schemeClr>
                </a:solidFill>
                <a:latin typeface="Abadi Extra Light" panose="020B0204020104020204" pitchFamily="34" charset="0"/>
              </a:rPr>
              <a:t>Did Not </a:t>
            </a:r>
            <a:r>
              <a:rPr lang="en-US" sz="6600" b="1" cap="none" spc="0" dirty="0">
                <a:ln/>
                <a:solidFill>
                  <a:schemeClr val="accent3">
                    <a:lumMod val="40000"/>
                    <a:lumOff val="60000"/>
                  </a:schemeClr>
                </a:solidFill>
                <a:effectLst/>
                <a:latin typeface="Abadi Extra Light" panose="020B0204020104020204" pitchFamily="34" charset="0"/>
              </a:rPr>
              <a:t>Perform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F09F0D8-6E7B-4594-B102-FED56F6C1975}"/>
              </a:ext>
            </a:extLst>
          </p:cNvPr>
          <p:cNvSpPr/>
          <p:nvPr/>
        </p:nvSpPr>
        <p:spPr>
          <a:xfrm>
            <a:off x="1184366" y="3215645"/>
            <a:ext cx="5499636" cy="618308"/>
          </a:xfrm>
          <a:prstGeom prst="roundRect">
            <a:avLst>
              <a:gd name="adj" fmla="val 34977"/>
            </a:avLst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romanUcPeriod"/>
            </a:pPr>
            <a:r>
              <a:rPr lang="en-US" sz="2600" dirty="0">
                <a:solidFill>
                  <a:srgbClr val="002060"/>
                </a:solidFill>
              </a:rPr>
              <a:t>Miracles Jesus Did Perform</a:t>
            </a:r>
          </a:p>
        </p:txBody>
      </p:sp>
      <p:pic>
        <p:nvPicPr>
          <p:cNvPr id="8" name="Picture 2" descr="Image result for miracles of jesus">
            <a:extLst>
              <a:ext uri="{FF2B5EF4-FFF2-40B4-BE49-F238E27FC236}">
                <a16:creationId xmlns:a16="http://schemas.microsoft.com/office/drawing/2014/main" id="{E808D0A0-CEF0-4A4D-9F9B-CBB5562F43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714" y="501649"/>
            <a:ext cx="1959429" cy="1102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0720C05-0901-4B5E-883E-924AB8A028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0143" y="2472658"/>
            <a:ext cx="1850572" cy="136129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C77FF67-751B-4ECD-B90A-8329A88099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4571" y="4583687"/>
            <a:ext cx="1850572" cy="14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919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:cover dir="lu"/>
      </p:transition>
    </mc:Choice>
    <mc:Fallback>
      <p:transition spd="slow">
        <p:cover dir="l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12047B8-E7B6-43F6-973A-A37A015F2ADE}"/>
              </a:ext>
            </a:extLst>
          </p:cNvPr>
          <p:cNvSpPr/>
          <p:nvPr/>
        </p:nvSpPr>
        <p:spPr>
          <a:xfrm>
            <a:off x="1822182" y="306982"/>
            <a:ext cx="5499636" cy="618308"/>
          </a:xfrm>
          <a:prstGeom prst="roundRect">
            <a:avLst>
              <a:gd name="adj" fmla="val 34977"/>
            </a:avLst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romanUcPeriod"/>
            </a:pPr>
            <a:r>
              <a:rPr lang="en-US" sz="2600" dirty="0">
                <a:solidFill>
                  <a:srgbClr val="002060"/>
                </a:solidFill>
              </a:rPr>
              <a:t>Miracles Jesus Did Perform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15084B-621A-4BF8-A7AF-C8DD7F6B9D0F}"/>
              </a:ext>
            </a:extLst>
          </p:cNvPr>
          <p:cNvSpPr txBox="1"/>
          <p:nvPr/>
        </p:nvSpPr>
        <p:spPr>
          <a:xfrm>
            <a:off x="1323703" y="1415086"/>
            <a:ext cx="6217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>
                <a:latin typeface="Abadi Extra Light" panose="020B0204020104020204" pitchFamily="34" charset="0"/>
              </a:rPr>
              <a:t>The List</a:t>
            </a:r>
          </a:p>
        </p:txBody>
      </p:sp>
    </p:spTree>
    <p:extLst>
      <p:ext uri="{BB962C8B-B14F-4D97-AF65-F5344CB8AC3E}">
        <p14:creationId xmlns:p14="http://schemas.microsoft.com/office/powerpoint/2010/main" val="2641560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:cover dir="lu"/>
      </p:transition>
    </mc:Choice>
    <mc:Fallback>
      <p:transition spd="slow">
        <p:cover dir="lu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53B3B40-78C9-4D6F-8A35-A2205FA141B4}"/>
              </a:ext>
            </a:extLst>
          </p:cNvPr>
          <p:cNvSpPr txBox="1"/>
          <p:nvPr/>
        </p:nvSpPr>
        <p:spPr>
          <a:xfrm>
            <a:off x="1088571" y="60961"/>
            <a:ext cx="6966857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200" dirty="0">
                <a:latin typeface="Abadi Extra Light" panose="020B0204020104020204" pitchFamily="34" charset="0"/>
              </a:rPr>
              <a:t>Water to wine </a:t>
            </a:r>
            <a:r>
              <a:rPr lang="en-US" sz="2200" dirty="0">
                <a:solidFill>
                  <a:schemeClr val="accent1">
                    <a:lumMod val="60000"/>
                    <a:lumOff val="40000"/>
                  </a:schemeClr>
                </a:solidFill>
                <a:latin typeface="Abadi Extra Light" panose="020B0204020104020204" pitchFamily="34" charset="0"/>
              </a:rPr>
              <a:t>(John 2:1-11)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200" dirty="0">
                <a:latin typeface="Abadi Extra Light" panose="020B0204020104020204" pitchFamily="34" charset="0"/>
              </a:rPr>
              <a:t>Draught of fish </a:t>
            </a:r>
            <a:r>
              <a:rPr lang="en-US" sz="2200" dirty="0">
                <a:solidFill>
                  <a:schemeClr val="accent1">
                    <a:lumMod val="60000"/>
                    <a:lumOff val="40000"/>
                  </a:schemeClr>
                </a:solidFill>
                <a:latin typeface="Abadi Extra Light" panose="020B0204020104020204" pitchFamily="34" charset="0"/>
              </a:rPr>
              <a:t>(John 5:1-11)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200" dirty="0">
                <a:latin typeface="Abadi Extra Light" panose="020B0204020104020204" pitchFamily="34" charset="0"/>
              </a:rPr>
              <a:t>Calms the sea </a:t>
            </a:r>
            <a:r>
              <a:rPr lang="en-US" sz="2200" dirty="0">
                <a:solidFill>
                  <a:schemeClr val="accent1">
                    <a:lumMod val="60000"/>
                    <a:lumOff val="40000"/>
                  </a:schemeClr>
                </a:solidFill>
                <a:latin typeface="Abadi Extra Light" panose="020B0204020104020204" pitchFamily="34" charset="0"/>
              </a:rPr>
              <a:t>(Matt 8:23-27)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200" dirty="0">
                <a:latin typeface="Abadi Extra Light" panose="020B0204020104020204" pitchFamily="34" charset="0"/>
              </a:rPr>
              <a:t>Feeds 5,000 </a:t>
            </a:r>
            <a:r>
              <a:rPr lang="en-US" sz="2200" dirty="0">
                <a:solidFill>
                  <a:schemeClr val="accent1">
                    <a:lumMod val="60000"/>
                    <a:lumOff val="40000"/>
                  </a:schemeClr>
                </a:solidFill>
                <a:latin typeface="Abadi Extra Light" panose="020B0204020104020204" pitchFamily="34" charset="0"/>
              </a:rPr>
              <a:t>(Matt. 14:13-21)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200" dirty="0">
                <a:latin typeface="Abadi Extra Light" panose="020B0204020104020204" pitchFamily="34" charset="0"/>
              </a:rPr>
              <a:t>Walks on water </a:t>
            </a:r>
            <a:r>
              <a:rPr lang="en-US" sz="2200" dirty="0">
                <a:solidFill>
                  <a:schemeClr val="accent1">
                    <a:lumMod val="60000"/>
                    <a:lumOff val="40000"/>
                  </a:schemeClr>
                </a:solidFill>
                <a:latin typeface="Abadi Extra Light" panose="020B0204020104020204" pitchFamily="34" charset="0"/>
              </a:rPr>
              <a:t>(Mark 6:45-51)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200" dirty="0">
                <a:latin typeface="Abadi Extra Light" panose="020B0204020104020204" pitchFamily="34" charset="0"/>
              </a:rPr>
              <a:t>Feeds 4,000 </a:t>
            </a:r>
            <a:r>
              <a:rPr lang="en-US" sz="2200" dirty="0">
                <a:solidFill>
                  <a:schemeClr val="accent1">
                    <a:lumMod val="60000"/>
                    <a:lumOff val="40000"/>
                  </a:schemeClr>
                </a:solidFill>
                <a:latin typeface="Abadi Extra Light" panose="020B0204020104020204" pitchFamily="34" charset="0"/>
              </a:rPr>
              <a:t>(Mark 8:1-10)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200" dirty="0">
                <a:latin typeface="Abadi Extra Light" panose="020B0204020104020204" pitchFamily="34" charset="0"/>
              </a:rPr>
              <a:t>Money in fish </a:t>
            </a:r>
            <a:r>
              <a:rPr lang="en-US" sz="2200" dirty="0">
                <a:solidFill>
                  <a:schemeClr val="accent1">
                    <a:lumMod val="60000"/>
                    <a:lumOff val="40000"/>
                  </a:schemeClr>
                </a:solidFill>
                <a:latin typeface="Abadi Extra Light" panose="020B0204020104020204" pitchFamily="34" charset="0"/>
              </a:rPr>
              <a:t>(Matt. 17:24-27)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200" dirty="0">
                <a:latin typeface="Abadi Extra Light" panose="020B0204020104020204" pitchFamily="34" charset="0"/>
              </a:rPr>
              <a:t>Tree withered </a:t>
            </a:r>
            <a:r>
              <a:rPr lang="en-US" sz="2200" dirty="0">
                <a:solidFill>
                  <a:schemeClr val="accent1">
                    <a:lumMod val="60000"/>
                    <a:lumOff val="40000"/>
                  </a:schemeClr>
                </a:solidFill>
                <a:latin typeface="Abadi Extra Light" panose="020B0204020104020204" pitchFamily="34" charset="0"/>
              </a:rPr>
              <a:t>(Matt. 21:18-21)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200" dirty="0">
                <a:latin typeface="Abadi Extra Light" panose="020B0204020104020204" pitchFamily="34" charset="0"/>
              </a:rPr>
              <a:t>Healing of officials son </a:t>
            </a:r>
            <a:r>
              <a:rPr lang="en-US" sz="2200" dirty="0">
                <a:solidFill>
                  <a:schemeClr val="accent1">
                    <a:lumMod val="60000"/>
                    <a:lumOff val="40000"/>
                  </a:schemeClr>
                </a:solidFill>
                <a:latin typeface="Abadi Extra Light" panose="020B0204020104020204" pitchFamily="34" charset="0"/>
              </a:rPr>
              <a:t>(John 4:46-54)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200" dirty="0">
                <a:latin typeface="Abadi Extra Light" panose="020B0204020104020204" pitchFamily="34" charset="0"/>
              </a:rPr>
              <a:t>Healing of Peter’s mother-in-law </a:t>
            </a:r>
            <a:r>
              <a:rPr lang="en-US" sz="2200" dirty="0">
                <a:solidFill>
                  <a:schemeClr val="accent1">
                    <a:lumMod val="60000"/>
                    <a:lumOff val="40000"/>
                  </a:schemeClr>
                </a:solidFill>
                <a:latin typeface="Abadi Extra Light" panose="020B0204020104020204" pitchFamily="34" charset="0"/>
              </a:rPr>
              <a:t>(Matt. 8:14-15)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200" dirty="0">
                <a:latin typeface="Abadi Extra Light" panose="020B0204020104020204" pitchFamily="34" charset="0"/>
              </a:rPr>
              <a:t>Healing of leper </a:t>
            </a:r>
            <a:r>
              <a:rPr lang="en-US" sz="2200" dirty="0">
                <a:solidFill>
                  <a:schemeClr val="accent1">
                    <a:lumMod val="60000"/>
                    <a:lumOff val="40000"/>
                  </a:schemeClr>
                </a:solidFill>
                <a:latin typeface="Abadi Extra Light" panose="020B0204020104020204" pitchFamily="34" charset="0"/>
              </a:rPr>
              <a:t>(Mark 1:40-45)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200" dirty="0">
                <a:latin typeface="Abadi Extra Light" panose="020B0204020104020204" pitchFamily="34" charset="0"/>
              </a:rPr>
              <a:t>Healing of paralytic </a:t>
            </a:r>
            <a:r>
              <a:rPr lang="en-US" sz="2200" dirty="0">
                <a:solidFill>
                  <a:schemeClr val="accent1">
                    <a:lumMod val="60000"/>
                    <a:lumOff val="40000"/>
                  </a:schemeClr>
                </a:solidFill>
                <a:latin typeface="Abadi Extra Light" panose="020B0204020104020204" pitchFamily="34" charset="0"/>
              </a:rPr>
              <a:t>(Luke 5:18-26)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200" dirty="0">
                <a:latin typeface="Abadi Extra Light" panose="020B0204020104020204" pitchFamily="34" charset="0"/>
              </a:rPr>
              <a:t>Healing of withered hand </a:t>
            </a:r>
            <a:r>
              <a:rPr lang="en-US" sz="2200" dirty="0">
                <a:solidFill>
                  <a:schemeClr val="accent1">
                    <a:lumMod val="60000"/>
                    <a:lumOff val="40000"/>
                  </a:schemeClr>
                </a:solidFill>
                <a:latin typeface="Abadi Extra Light" panose="020B0204020104020204" pitchFamily="34" charset="0"/>
              </a:rPr>
              <a:t>(Matt. 12:9-13)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200" dirty="0">
                <a:latin typeface="Abadi Extra Light" panose="020B0204020104020204" pitchFamily="34" charset="0"/>
              </a:rPr>
              <a:t>Healing of centurion’s son </a:t>
            </a:r>
            <a:r>
              <a:rPr lang="en-US" sz="2200" dirty="0">
                <a:solidFill>
                  <a:schemeClr val="accent1">
                    <a:lumMod val="60000"/>
                    <a:lumOff val="40000"/>
                  </a:schemeClr>
                </a:solidFill>
                <a:latin typeface="Abadi Extra Light" panose="020B0204020104020204" pitchFamily="34" charset="0"/>
              </a:rPr>
              <a:t>(Luke 7:1-10)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200" dirty="0">
                <a:latin typeface="Abadi Extra Light" panose="020B0204020104020204" pitchFamily="34" charset="0"/>
              </a:rPr>
              <a:t>Raising of widow’s son </a:t>
            </a:r>
            <a:r>
              <a:rPr lang="en-US" sz="2200" dirty="0">
                <a:solidFill>
                  <a:schemeClr val="accent1">
                    <a:lumMod val="60000"/>
                    <a:lumOff val="40000"/>
                  </a:schemeClr>
                </a:solidFill>
                <a:latin typeface="Abadi Extra Light" panose="020B0204020104020204" pitchFamily="34" charset="0"/>
              </a:rPr>
              <a:t>(Luke 7:11-17)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200" dirty="0">
                <a:latin typeface="Abadi Extra Light" panose="020B0204020104020204" pitchFamily="34" charset="0"/>
              </a:rPr>
              <a:t>Raising of </a:t>
            </a:r>
            <a:r>
              <a:rPr lang="en-US" sz="2200" dirty="0" err="1">
                <a:latin typeface="Abadi Extra Light" panose="020B0204020104020204" pitchFamily="34" charset="0"/>
              </a:rPr>
              <a:t>Jarius</a:t>
            </a:r>
            <a:r>
              <a:rPr lang="en-US" sz="2200" dirty="0">
                <a:latin typeface="Abadi Extra Light" panose="020B0204020104020204" pitchFamily="34" charset="0"/>
              </a:rPr>
              <a:t>’ daughter </a:t>
            </a:r>
            <a:r>
              <a:rPr lang="en-US" sz="2200" dirty="0">
                <a:solidFill>
                  <a:schemeClr val="accent1">
                    <a:lumMod val="60000"/>
                    <a:lumOff val="40000"/>
                  </a:schemeClr>
                </a:solidFill>
                <a:latin typeface="Abadi Extra Light" panose="020B0204020104020204" pitchFamily="34" charset="0"/>
              </a:rPr>
              <a:t>(Mark 5:22-24)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200" dirty="0">
                <a:latin typeface="Abadi Extra Light" panose="020B0204020104020204" pitchFamily="34" charset="0"/>
              </a:rPr>
              <a:t>Heal of two blind men </a:t>
            </a:r>
            <a:r>
              <a:rPr lang="en-US" sz="2200" dirty="0">
                <a:solidFill>
                  <a:schemeClr val="accent1">
                    <a:lumMod val="60000"/>
                    <a:lumOff val="40000"/>
                  </a:schemeClr>
                </a:solidFill>
                <a:latin typeface="Abadi Extra Light" panose="020B0204020104020204" pitchFamily="34" charset="0"/>
              </a:rPr>
              <a:t>(Matt. 9:27-31)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200" dirty="0">
                <a:latin typeface="Abadi Extra Light" panose="020B0204020104020204" pitchFamily="34" charset="0"/>
              </a:rPr>
              <a:t>Raising of Lazarus </a:t>
            </a:r>
            <a:r>
              <a:rPr lang="en-US" sz="2200" dirty="0">
                <a:solidFill>
                  <a:schemeClr val="accent1">
                    <a:lumMod val="60000"/>
                    <a:lumOff val="40000"/>
                  </a:schemeClr>
                </a:solidFill>
                <a:latin typeface="Abadi Extra Light" panose="020B0204020104020204" pitchFamily="34" charset="0"/>
              </a:rPr>
              <a:t>(John 11:1-45)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200" dirty="0">
                <a:latin typeface="Abadi Extra Light" panose="020B0204020104020204" pitchFamily="34" charset="0"/>
              </a:rPr>
              <a:t>Healing of </a:t>
            </a:r>
            <a:r>
              <a:rPr lang="en-US" sz="2200" dirty="0" err="1">
                <a:latin typeface="Abadi Extra Light" panose="020B0204020104020204" pitchFamily="34" charset="0"/>
              </a:rPr>
              <a:t>Malchus</a:t>
            </a:r>
            <a:r>
              <a:rPr lang="en-US" sz="2200" dirty="0">
                <a:latin typeface="Abadi Extra Light" panose="020B0204020104020204" pitchFamily="34" charset="0"/>
              </a:rPr>
              <a:t>’ ear </a:t>
            </a:r>
            <a:r>
              <a:rPr lang="en-US" sz="2200" dirty="0">
                <a:solidFill>
                  <a:schemeClr val="accent1">
                    <a:lumMod val="60000"/>
                    <a:lumOff val="40000"/>
                  </a:schemeClr>
                </a:solidFill>
                <a:latin typeface="Abadi Extra Light" panose="020B0204020104020204" pitchFamily="34" charset="0"/>
              </a:rPr>
              <a:t>(John 18:10-11)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200" dirty="0">
                <a:latin typeface="Abadi Extra Light" panose="020B0204020104020204" pitchFamily="34" charset="0"/>
              </a:rPr>
              <a:t>Resurrection </a:t>
            </a:r>
            <a:r>
              <a:rPr lang="en-US" sz="2200" dirty="0">
                <a:solidFill>
                  <a:schemeClr val="accent1">
                    <a:lumMod val="60000"/>
                    <a:lumOff val="40000"/>
                  </a:schemeClr>
                </a:solidFill>
                <a:latin typeface="Abadi Extra Light" panose="020B0204020104020204" pitchFamily="34" charset="0"/>
              </a:rPr>
              <a:t>(Matt. 28:1-10)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36D356-77BA-4406-AA87-57BE8AC078EC}"/>
              </a:ext>
            </a:extLst>
          </p:cNvPr>
          <p:cNvSpPr txBox="1"/>
          <p:nvPr/>
        </p:nvSpPr>
        <p:spPr>
          <a:xfrm rot="5400000">
            <a:off x="6235339" y="2847701"/>
            <a:ext cx="5033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002060"/>
                </a:solidFill>
              </a:rPr>
              <a:t>The Miracles of Jesus</a:t>
            </a:r>
          </a:p>
        </p:txBody>
      </p:sp>
    </p:spTree>
    <p:extLst>
      <p:ext uri="{BB962C8B-B14F-4D97-AF65-F5344CB8AC3E}">
        <p14:creationId xmlns:p14="http://schemas.microsoft.com/office/powerpoint/2010/main" val="12785914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:cover dir="lu"/>
      </p:transition>
    </mc:Choice>
    <mc:Fallback>
      <p:transition spd="slow">
        <p:cover dir="lu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12047B8-E7B6-43F6-973A-A37A015F2ADE}"/>
              </a:ext>
            </a:extLst>
          </p:cNvPr>
          <p:cNvSpPr/>
          <p:nvPr/>
        </p:nvSpPr>
        <p:spPr>
          <a:xfrm>
            <a:off x="1822182" y="306982"/>
            <a:ext cx="5499636" cy="618308"/>
          </a:xfrm>
          <a:prstGeom prst="roundRect">
            <a:avLst>
              <a:gd name="adj" fmla="val 34977"/>
            </a:avLst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romanUcPeriod"/>
            </a:pPr>
            <a:r>
              <a:rPr lang="en-US" sz="2600" dirty="0">
                <a:solidFill>
                  <a:srgbClr val="002060"/>
                </a:solidFill>
              </a:rPr>
              <a:t>Miracles Jesus Did Perform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15084B-621A-4BF8-A7AF-C8DD7F6B9D0F}"/>
              </a:ext>
            </a:extLst>
          </p:cNvPr>
          <p:cNvSpPr txBox="1"/>
          <p:nvPr/>
        </p:nvSpPr>
        <p:spPr>
          <a:xfrm>
            <a:off x="1323702" y="1415086"/>
            <a:ext cx="6844937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>
                <a:latin typeface="Abadi Extra Light" panose="020B0204020104020204" pitchFamily="34" charset="0"/>
              </a:rPr>
              <a:t>The List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latin typeface="Abadi Extra Light" panose="020B0204020104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>
                <a:latin typeface="Abadi Extra Light" panose="020B0204020104020204" pitchFamily="34" charset="0"/>
              </a:rPr>
              <a:t>The Purpose</a:t>
            </a:r>
            <a:r>
              <a:rPr lang="en-US" sz="2400" dirty="0">
                <a:latin typeface="Abadi Extra Light" panose="020B0204020104020204" pitchFamily="34" charset="0"/>
              </a:rPr>
              <a:t> </a:t>
            </a:r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Abadi Extra Light" panose="020B0204020104020204" pitchFamily="34" charset="0"/>
              </a:rPr>
              <a:t>(John 20:30-31)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latin typeface="Abadi Extra Light" panose="020B0204020104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>
                <a:latin typeface="Abadi Extra Light" panose="020B0204020104020204" pitchFamily="34" charset="0"/>
              </a:rPr>
              <a:t>The Reaction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badi Extra Light" panose="020B0204020104020204" pitchFamily="34" charset="0"/>
              </a:rPr>
              <a:t>Concluded that he was from God </a:t>
            </a:r>
            <a:r>
              <a:rPr lang="en-US" sz="240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badi Extra Light" panose="020B0204020104020204" pitchFamily="34" charset="0"/>
              </a:rPr>
              <a:t>(John 3:2)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badi Extra Light" panose="020B0204020104020204" pitchFamily="34" charset="0"/>
              </a:rPr>
              <a:t>Astonished </a:t>
            </a:r>
            <a:r>
              <a:rPr lang="en-US" sz="240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badi Extra Light" panose="020B0204020104020204" pitchFamily="34" charset="0"/>
              </a:rPr>
              <a:t>(Matt. 14:33)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badi Extra Light" panose="020B0204020104020204" pitchFamily="34" charset="0"/>
              </a:rPr>
              <a:t>Confounded enemies </a:t>
            </a:r>
            <a:r>
              <a:rPr lang="en-US" sz="240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badi Extra Light" panose="020B0204020104020204" pitchFamily="34" charset="0"/>
              </a:rPr>
              <a:t>(John 11:47)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badi Extra Light" panose="020B0204020104020204" pitchFamily="34" charset="0"/>
              </a:rPr>
              <a:t>Rejected &amp; asked for more </a:t>
            </a:r>
            <a:r>
              <a:rPr lang="en-US" sz="240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badi Extra Light" panose="020B0204020104020204" pitchFamily="34" charset="0"/>
              </a:rPr>
              <a:t>(Mark 8:11-12)</a:t>
            </a:r>
          </a:p>
        </p:txBody>
      </p:sp>
    </p:spTree>
    <p:extLst>
      <p:ext uri="{BB962C8B-B14F-4D97-AF65-F5344CB8AC3E}">
        <p14:creationId xmlns:p14="http://schemas.microsoft.com/office/powerpoint/2010/main" val="8702453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:cover dir="lu"/>
      </p:transition>
    </mc:Choice>
    <mc:Fallback>
      <p:transition spd="slow">
        <p:cover dir="l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3DC2047-9B1B-4CF7-88E2-D78C6A0E286D}"/>
              </a:ext>
            </a:extLst>
          </p:cNvPr>
          <p:cNvSpPr/>
          <p:nvPr/>
        </p:nvSpPr>
        <p:spPr>
          <a:xfrm>
            <a:off x="1184366" y="4174679"/>
            <a:ext cx="5499636" cy="618308"/>
          </a:xfrm>
          <a:prstGeom prst="roundRect">
            <a:avLst>
              <a:gd name="adj" fmla="val 34977"/>
            </a:avLst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romanUcPeriod" startAt="2"/>
            </a:pPr>
            <a:r>
              <a:rPr lang="en-US" sz="2600" dirty="0">
                <a:solidFill>
                  <a:schemeClr val="accent1"/>
                </a:solidFill>
              </a:rPr>
              <a:t>Miracles Jesus Did Not Perform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B30B4BA-4C24-447A-B0EC-C8117589DCD1}"/>
              </a:ext>
            </a:extLst>
          </p:cNvPr>
          <p:cNvSpPr/>
          <p:nvPr/>
        </p:nvSpPr>
        <p:spPr>
          <a:xfrm>
            <a:off x="1184366" y="542679"/>
            <a:ext cx="5468982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6600" b="1" cap="none" spc="0" dirty="0">
                <a:ln/>
                <a:solidFill>
                  <a:schemeClr val="accent3">
                    <a:lumMod val="40000"/>
                    <a:lumOff val="60000"/>
                  </a:schemeClr>
                </a:solidFill>
                <a:effectLst/>
                <a:latin typeface="Abadi Extra Light" panose="020B0204020104020204" pitchFamily="34" charset="0"/>
              </a:rPr>
              <a:t>Miracles Jesus</a:t>
            </a:r>
          </a:p>
          <a:p>
            <a:pPr algn="ctr"/>
            <a:r>
              <a:rPr lang="en-US" sz="6600" b="1" dirty="0">
                <a:ln/>
                <a:solidFill>
                  <a:schemeClr val="accent3">
                    <a:lumMod val="40000"/>
                    <a:lumOff val="60000"/>
                  </a:schemeClr>
                </a:solidFill>
                <a:latin typeface="Abadi Extra Light" panose="020B0204020104020204" pitchFamily="34" charset="0"/>
              </a:rPr>
              <a:t>Did Not </a:t>
            </a:r>
            <a:r>
              <a:rPr lang="en-US" sz="6600" b="1" cap="none" spc="0" dirty="0">
                <a:ln/>
                <a:solidFill>
                  <a:schemeClr val="accent3">
                    <a:lumMod val="40000"/>
                    <a:lumOff val="60000"/>
                  </a:schemeClr>
                </a:solidFill>
                <a:effectLst/>
                <a:latin typeface="Abadi Extra Light" panose="020B0204020104020204" pitchFamily="34" charset="0"/>
              </a:rPr>
              <a:t>Perform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F09F0D8-6E7B-4594-B102-FED56F6C1975}"/>
              </a:ext>
            </a:extLst>
          </p:cNvPr>
          <p:cNvSpPr/>
          <p:nvPr/>
        </p:nvSpPr>
        <p:spPr>
          <a:xfrm>
            <a:off x="1184366" y="3215645"/>
            <a:ext cx="5499636" cy="618308"/>
          </a:xfrm>
          <a:prstGeom prst="roundRect">
            <a:avLst>
              <a:gd name="adj" fmla="val 34977"/>
            </a:avLst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romanUcPeriod"/>
            </a:pPr>
            <a:r>
              <a:rPr lang="en-US" sz="2600" dirty="0">
                <a:solidFill>
                  <a:schemeClr val="accent3">
                    <a:lumMod val="75000"/>
                  </a:schemeClr>
                </a:solidFill>
              </a:rPr>
              <a:t>Miracles Jesus Did Perform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243E1D6-E0DC-4B2C-89B3-1FFF120E3907}"/>
              </a:ext>
            </a:extLst>
          </p:cNvPr>
          <p:cNvSpPr/>
          <p:nvPr/>
        </p:nvSpPr>
        <p:spPr>
          <a:xfrm>
            <a:off x="1184367" y="4174679"/>
            <a:ext cx="5499636" cy="618308"/>
          </a:xfrm>
          <a:prstGeom prst="roundRect">
            <a:avLst>
              <a:gd name="adj" fmla="val 34977"/>
            </a:avLst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romanUcPeriod" startAt="2"/>
            </a:pPr>
            <a:r>
              <a:rPr lang="en-US" sz="2600" dirty="0">
                <a:solidFill>
                  <a:srgbClr val="002060"/>
                </a:solidFill>
              </a:rPr>
              <a:t>Miracles Jesus Did Not Perform</a:t>
            </a:r>
          </a:p>
        </p:txBody>
      </p:sp>
      <p:pic>
        <p:nvPicPr>
          <p:cNvPr id="8" name="Picture 2" descr="Image result for miracles of jesus">
            <a:extLst>
              <a:ext uri="{FF2B5EF4-FFF2-40B4-BE49-F238E27FC236}">
                <a16:creationId xmlns:a16="http://schemas.microsoft.com/office/drawing/2014/main" id="{E808D0A0-CEF0-4A4D-9F9B-CBB5562F43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714" y="501649"/>
            <a:ext cx="1959429" cy="1102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0720C05-0901-4B5E-883E-924AB8A028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0143" y="2472658"/>
            <a:ext cx="1850572" cy="136129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C77FF67-751B-4ECD-B90A-8329A88099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4571" y="4583687"/>
            <a:ext cx="1850572" cy="14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2700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:cover dir="lu"/>
      </p:transition>
    </mc:Choice>
    <mc:Fallback>
      <p:transition spd="slow">
        <p:cover dir="l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2D7BCF0-26F7-4A4F-9A61-33696051DF10}"/>
              </a:ext>
            </a:extLst>
          </p:cNvPr>
          <p:cNvSpPr/>
          <p:nvPr/>
        </p:nvSpPr>
        <p:spPr>
          <a:xfrm>
            <a:off x="1822182" y="316782"/>
            <a:ext cx="5499636" cy="618308"/>
          </a:xfrm>
          <a:prstGeom prst="roundRect">
            <a:avLst>
              <a:gd name="adj" fmla="val 34977"/>
            </a:avLst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romanUcPeriod" startAt="2"/>
            </a:pPr>
            <a:r>
              <a:rPr lang="en-US" sz="2600" dirty="0">
                <a:solidFill>
                  <a:srgbClr val="002060"/>
                </a:solidFill>
              </a:rPr>
              <a:t>Miracles Jesus Did Not Perform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DF1780F-C880-44E6-847B-349CAE8CD4EC}"/>
              </a:ext>
            </a:extLst>
          </p:cNvPr>
          <p:cNvSpPr txBox="1"/>
          <p:nvPr/>
        </p:nvSpPr>
        <p:spPr>
          <a:xfrm>
            <a:off x="1288869" y="1259175"/>
            <a:ext cx="670560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>
                <a:latin typeface="Abadi Extra Light" panose="020B0204020104020204" pitchFamily="34" charset="0"/>
              </a:rPr>
              <a:t>Change stones to bread</a:t>
            </a:r>
            <a:r>
              <a:rPr lang="en-US" sz="2400" dirty="0">
                <a:latin typeface="Abadi Extra Light" panose="020B0204020104020204" pitchFamily="34" charset="0"/>
              </a:rPr>
              <a:t> </a:t>
            </a:r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Abadi Extra Light" panose="020B0204020104020204" pitchFamily="34" charset="0"/>
              </a:rPr>
              <a:t>(Matt. 4:1-11)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latin typeface="Abadi Extra Light" panose="020B0204020104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>
                <a:latin typeface="Abadi Extra Light" panose="020B0204020104020204" pitchFamily="34" charset="0"/>
              </a:rPr>
              <a:t>Command fire down from heaven</a:t>
            </a:r>
            <a:r>
              <a:rPr lang="en-US" sz="2400" dirty="0">
                <a:latin typeface="Abadi Extra Light" panose="020B0204020104020204" pitchFamily="34" charset="0"/>
              </a:rPr>
              <a:t> </a:t>
            </a:r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Abadi Extra Light" panose="020B0204020104020204" pitchFamily="34" charset="0"/>
              </a:rPr>
              <a:t>(Lk. 9:51-56)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latin typeface="Abadi Extra Light" panose="020B0204020104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>
                <a:latin typeface="Abadi Extra Light" panose="020B0204020104020204" pitchFamily="34" charset="0"/>
              </a:rPr>
              <a:t>Ask Father – 12 Legions of angels</a:t>
            </a:r>
            <a:r>
              <a:rPr lang="en-US" sz="2400" dirty="0">
                <a:latin typeface="Abadi Extra Light" panose="020B0204020104020204" pitchFamily="34" charset="0"/>
              </a:rPr>
              <a:t> </a:t>
            </a:r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Abadi Extra Light" panose="020B0204020104020204" pitchFamily="34" charset="0"/>
              </a:rPr>
              <a:t>(Matt. 26:53)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latin typeface="Abadi Extra Light" panose="020B0204020104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>
                <a:latin typeface="Abadi Extra Light" panose="020B0204020104020204" pitchFamily="34" charset="0"/>
              </a:rPr>
              <a:t>Prophesy who struck him</a:t>
            </a:r>
            <a:r>
              <a:rPr lang="en-US" sz="2400" dirty="0">
                <a:latin typeface="Abadi Extra Light" panose="020B0204020104020204" pitchFamily="34" charset="0"/>
              </a:rPr>
              <a:t> </a:t>
            </a:r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Abadi Extra Light" panose="020B0204020104020204" pitchFamily="34" charset="0"/>
              </a:rPr>
              <a:t>(Matt. 26:68)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latin typeface="Abadi Extra Light" panose="020B0204020104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>
                <a:latin typeface="Abadi Extra Light" panose="020B0204020104020204" pitchFamily="34" charset="0"/>
              </a:rPr>
              <a:t>Come down from cross</a:t>
            </a:r>
            <a:r>
              <a:rPr lang="en-US" sz="2400" dirty="0">
                <a:latin typeface="Abadi Extra Light" panose="020B0204020104020204" pitchFamily="34" charset="0"/>
              </a:rPr>
              <a:t> </a:t>
            </a:r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Abadi Extra Light" panose="020B0204020104020204" pitchFamily="34" charset="0"/>
              </a:rPr>
              <a:t>(Matt. 27:40)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latin typeface="Abadi Extra Light" panose="020B0204020104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>
                <a:latin typeface="Abadi Extra Light" panose="020B0204020104020204" pitchFamily="34" charset="0"/>
              </a:rPr>
              <a:t>Force miracles on closed minded</a:t>
            </a:r>
            <a:r>
              <a:rPr lang="en-US" sz="2400" dirty="0">
                <a:latin typeface="Abadi Extra Light" panose="020B0204020104020204" pitchFamily="34" charset="0"/>
              </a:rPr>
              <a:t> </a:t>
            </a:r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Abadi Extra Light" panose="020B0204020104020204" pitchFamily="34" charset="0"/>
              </a:rPr>
              <a:t>(Matt. 13:53-58; Mark 6:1-6)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i="1" dirty="0">
                <a:latin typeface="Abadi Extra Light" panose="020B0204020104020204" pitchFamily="34" charset="0"/>
              </a:rPr>
              <a:t>Mark: “could not” / Matthew: “did not”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i="1" dirty="0">
                <a:latin typeface="Abadi Extra Light" panose="020B0204020104020204" pitchFamily="34" charset="0"/>
              </a:rPr>
              <a:t>Means: chose not to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i="1" dirty="0">
                <a:latin typeface="Abadi Extra Light" panose="020B0204020104020204" pitchFamily="34" charset="0"/>
              </a:rPr>
              <a:t>Compare: Lk. 14:20; 1 John 3:9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latin typeface="Abadi Extra Light" panose="020B0204020104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>
                <a:latin typeface="Abadi Extra Light" panose="020B0204020104020204" pitchFamily="34" charset="0"/>
              </a:rPr>
              <a:t>More than is needed</a:t>
            </a:r>
            <a:r>
              <a:rPr lang="en-US" sz="2400" dirty="0">
                <a:latin typeface="Abadi Extra Light" panose="020B0204020104020204" pitchFamily="34" charset="0"/>
              </a:rPr>
              <a:t> </a:t>
            </a:r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Abadi Extra Light" panose="020B0204020104020204" pitchFamily="34" charset="0"/>
              </a:rPr>
              <a:t>(Mark 8:11-13; Matt. 12:38-42; cf. Luke 16:31)</a:t>
            </a:r>
            <a:endParaRPr lang="en-US" sz="2400" u="sng" dirty="0">
              <a:solidFill>
                <a:schemeClr val="accent1">
                  <a:lumMod val="60000"/>
                  <a:lumOff val="40000"/>
                </a:schemeClr>
              </a:solidFill>
              <a:latin typeface="Abadi Extra Light" panose="020B02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56524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:cover dir="lu"/>
      </p:transition>
    </mc:Choice>
    <mc:Fallback>
      <p:transition spd="slow">
        <p:cover dir="l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B30B4BA-4C24-447A-B0EC-C8117589DCD1}"/>
              </a:ext>
            </a:extLst>
          </p:cNvPr>
          <p:cNvSpPr/>
          <p:nvPr/>
        </p:nvSpPr>
        <p:spPr>
          <a:xfrm>
            <a:off x="1184366" y="542679"/>
            <a:ext cx="5468982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6600" b="1" cap="none" spc="0" dirty="0">
                <a:ln/>
                <a:solidFill>
                  <a:schemeClr val="accent3">
                    <a:lumMod val="40000"/>
                    <a:lumOff val="60000"/>
                  </a:schemeClr>
                </a:solidFill>
                <a:effectLst/>
                <a:latin typeface="Abadi Extra Light" panose="020B0204020104020204" pitchFamily="34" charset="0"/>
              </a:rPr>
              <a:t>Miracles Jesus</a:t>
            </a:r>
          </a:p>
          <a:p>
            <a:pPr algn="ctr"/>
            <a:r>
              <a:rPr lang="en-US" sz="6600" b="1" dirty="0">
                <a:ln/>
                <a:solidFill>
                  <a:schemeClr val="accent3">
                    <a:lumMod val="40000"/>
                    <a:lumOff val="60000"/>
                  </a:schemeClr>
                </a:solidFill>
                <a:latin typeface="Abadi Extra Light" panose="020B0204020104020204" pitchFamily="34" charset="0"/>
              </a:rPr>
              <a:t>Did Not </a:t>
            </a:r>
            <a:r>
              <a:rPr lang="en-US" sz="6600" b="1" cap="none" spc="0" dirty="0">
                <a:ln/>
                <a:solidFill>
                  <a:schemeClr val="accent3">
                    <a:lumMod val="40000"/>
                    <a:lumOff val="60000"/>
                  </a:schemeClr>
                </a:solidFill>
                <a:effectLst/>
                <a:latin typeface="Abadi Extra Light" panose="020B0204020104020204" pitchFamily="34" charset="0"/>
              </a:rPr>
              <a:t>Perform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F09F0D8-6E7B-4594-B102-FED56F6C1975}"/>
              </a:ext>
            </a:extLst>
          </p:cNvPr>
          <p:cNvSpPr/>
          <p:nvPr/>
        </p:nvSpPr>
        <p:spPr>
          <a:xfrm>
            <a:off x="1184366" y="3215645"/>
            <a:ext cx="5499636" cy="618308"/>
          </a:xfrm>
          <a:prstGeom prst="roundRect">
            <a:avLst>
              <a:gd name="adj" fmla="val 34977"/>
            </a:avLst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romanUcPeriod"/>
            </a:pPr>
            <a:r>
              <a:rPr lang="en-US" sz="2600" dirty="0">
                <a:solidFill>
                  <a:schemeClr val="accent3">
                    <a:lumMod val="75000"/>
                  </a:schemeClr>
                </a:solidFill>
              </a:rPr>
              <a:t>Miracles Jesus Did Perform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243E1D6-E0DC-4B2C-89B3-1FFF120E3907}"/>
              </a:ext>
            </a:extLst>
          </p:cNvPr>
          <p:cNvSpPr/>
          <p:nvPr/>
        </p:nvSpPr>
        <p:spPr>
          <a:xfrm>
            <a:off x="1184367" y="4174679"/>
            <a:ext cx="5499636" cy="618308"/>
          </a:xfrm>
          <a:prstGeom prst="roundRect">
            <a:avLst>
              <a:gd name="adj" fmla="val 34977"/>
            </a:avLst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romanUcPeriod" startAt="2"/>
            </a:pPr>
            <a:r>
              <a:rPr lang="en-US" sz="2600" dirty="0">
                <a:solidFill>
                  <a:schemeClr val="accent3">
                    <a:lumMod val="75000"/>
                  </a:schemeClr>
                </a:solidFill>
              </a:rPr>
              <a:t>Miracles Jesus Did Not Perform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1E7C3DD-FEBE-43D6-BA13-21FD369CDCCF}"/>
              </a:ext>
            </a:extLst>
          </p:cNvPr>
          <p:cNvSpPr/>
          <p:nvPr/>
        </p:nvSpPr>
        <p:spPr>
          <a:xfrm>
            <a:off x="1184366" y="5133712"/>
            <a:ext cx="5499636" cy="618308"/>
          </a:xfrm>
          <a:prstGeom prst="roundRect">
            <a:avLst>
              <a:gd name="adj" fmla="val 34977"/>
            </a:avLst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romanUcPeriod" startAt="3"/>
            </a:pPr>
            <a:r>
              <a:rPr lang="en-US" sz="2600" dirty="0">
                <a:solidFill>
                  <a:schemeClr val="accent1"/>
                </a:solidFill>
              </a:rPr>
              <a:t>Lessons Learned</a:t>
            </a:r>
          </a:p>
        </p:txBody>
      </p:sp>
      <p:pic>
        <p:nvPicPr>
          <p:cNvPr id="8" name="Picture 2" descr="Image result for miracles of jesus">
            <a:extLst>
              <a:ext uri="{FF2B5EF4-FFF2-40B4-BE49-F238E27FC236}">
                <a16:creationId xmlns:a16="http://schemas.microsoft.com/office/drawing/2014/main" id="{E808D0A0-CEF0-4A4D-9F9B-CBB5562F43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714" y="501649"/>
            <a:ext cx="1959429" cy="1102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0720C05-0901-4B5E-883E-924AB8A028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0143" y="2472658"/>
            <a:ext cx="1850572" cy="136129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C77FF67-751B-4ECD-B90A-8329A88099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4571" y="4583687"/>
            <a:ext cx="1850572" cy="1466610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6FED654-4D38-4D72-891E-E8F05C2EEF1B}"/>
              </a:ext>
            </a:extLst>
          </p:cNvPr>
          <p:cNvSpPr/>
          <p:nvPr/>
        </p:nvSpPr>
        <p:spPr>
          <a:xfrm>
            <a:off x="1184366" y="5133712"/>
            <a:ext cx="5499636" cy="618308"/>
          </a:xfrm>
          <a:prstGeom prst="roundRect">
            <a:avLst>
              <a:gd name="adj" fmla="val 34977"/>
            </a:avLst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romanUcPeriod" startAt="3"/>
            </a:pPr>
            <a:r>
              <a:rPr lang="en-US" sz="2600" dirty="0">
                <a:solidFill>
                  <a:srgbClr val="002060"/>
                </a:solidFill>
              </a:rPr>
              <a:t>Lessons Learned</a:t>
            </a:r>
          </a:p>
        </p:txBody>
      </p:sp>
    </p:spTree>
    <p:extLst>
      <p:ext uri="{BB962C8B-B14F-4D97-AF65-F5344CB8AC3E}">
        <p14:creationId xmlns:p14="http://schemas.microsoft.com/office/powerpoint/2010/main" val="7441652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:cover dir="lu"/>
      </p:transition>
    </mc:Choice>
    <mc:Fallback>
      <p:transition spd="slow">
        <p:cover dir="l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0C03C09-CABB-46D6-BF81-52CBADC99023}"/>
              </a:ext>
            </a:extLst>
          </p:cNvPr>
          <p:cNvSpPr/>
          <p:nvPr/>
        </p:nvSpPr>
        <p:spPr>
          <a:xfrm>
            <a:off x="1822182" y="317880"/>
            <a:ext cx="5499636" cy="618308"/>
          </a:xfrm>
          <a:prstGeom prst="roundRect">
            <a:avLst>
              <a:gd name="adj" fmla="val 34977"/>
            </a:avLst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romanUcPeriod" startAt="3"/>
            </a:pPr>
            <a:r>
              <a:rPr lang="en-US" sz="2600" dirty="0">
                <a:solidFill>
                  <a:srgbClr val="002060"/>
                </a:solidFill>
              </a:rPr>
              <a:t>Lessons Learned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609F943-A3EB-4AE3-BCB1-611F666D1421}"/>
              </a:ext>
            </a:extLst>
          </p:cNvPr>
          <p:cNvSpPr txBox="1"/>
          <p:nvPr/>
        </p:nvSpPr>
        <p:spPr>
          <a:xfrm>
            <a:off x="1210492" y="1307918"/>
            <a:ext cx="6914606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>
                <a:latin typeface="Abadi Extra Light" panose="020B0204020104020204" pitchFamily="34" charset="0"/>
              </a:rPr>
              <a:t>Just because God has power – doesn’t mean he will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i="1" dirty="0">
                <a:latin typeface="Abadi Extra Light" panose="020B0204020104020204" pitchFamily="34" charset="0"/>
              </a:rPr>
              <a:t>Not working miracles today – not a question of power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i="1" dirty="0">
                <a:latin typeface="Abadi Extra Light" panose="020B0204020104020204" pitchFamily="34" charset="0"/>
              </a:rPr>
              <a:t>Much that God could miraculously do – doesn’t</a:t>
            </a:r>
          </a:p>
          <a:p>
            <a:pPr marL="914400" lvl="1" indent="-457200">
              <a:buFont typeface="+mj-lt"/>
              <a:buAutoNum type="arabicPeriod"/>
            </a:pPr>
            <a:endParaRPr lang="en-US" sz="1000" i="1" dirty="0">
              <a:latin typeface="Abadi Extra Light" panose="020B0204020104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>
                <a:latin typeface="Abadi Extra Light" panose="020B0204020104020204" pitchFamily="34" charset="0"/>
              </a:rPr>
              <a:t>God will not give evidence beyond what he has given / or is necessary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i="1" dirty="0">
                <a:latin typeface="Abadi Extra Light" panose="020B0204020104020204" pitchFamily="34" charset="0"/>
              </a:rPr>
              <a:t>If evidence given will not produce effect – nothing will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i="1" dirty="0">
                <a:latin typeface="Abadi Extra Light" panose="020B0204020104020204" pitchFamily="34" charset="0"/>
              </a:rPr>
              <a:t>Wishing for more or miracles – is useless</a:t>
            </a:r>
          </a:p>
          <a:p>
            <a:pPr marL="914400" lvl="1" indent="-457200">
              <a:buFont typeface="+mj-lt"/>
              <a:buAutoNum type="arabicPeriod"/>
            </a:pPr>
            <a:endParaRPr lang="en-US" sz="1000" u="sng" dirty="0">
              <a:latin typeface="Abadi Extra Light" panose="020B0204020104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>
                <a:latin typeface="Abadi Extra Light" panose="020B0204020104020204" pitchFamily="34" charset="0"/>
              </a:rPr>
              <a:t>God will not work miracles / or take action contrary to his will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i="1" dirty="0">
                <a:latin typeface="Abadi Extra Light" panose="020B0204020104020204" pitchFamily="34" charset="0"/>
              </a:rPr>
              <a:t>Miracles – contrary to nature – not contrary to God’s will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i="1" dirty="0">
                <a:latin typeface="Abadi Extra Light" panose="020B0204020104020204" pitchFamily="34" charset="0"/>
              </a:rPr>
              <a:t>Cannot expect something from God – contrary to word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>
              <a:latin typeface="Abadi Extra Light" panose="020B0204020104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>
                <a:latin typeface="Abadi Extra Light" panose="020B0204020104020204" pitchFamily="34" charset="0"/>
              </a:rPr>
              <a:t>Salvation does not come miraculously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i="1" dirty="0">
                <a:latin typeface="Abadi Extra Light" panose="020B0204020104020204" pitchFamily="34" charset="0"/>
              </a:rPr>
              <a:t>Miracles surround conversion – did not save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i="1" dirty="0">
                <a:latin typeface="Abadi Extra Light" panose="020B0204020104020204" pitchFamily="34" charset="0"/>
              </a:rPr>
              <a:t>Every case of conversion saved the same way</a:t>
            </a:r>
          </a:p>
        </p:txBody>
      </p:sp>
    </p:spTree>
    <p:extLst>
      <p:ext uri="{BB962C8B-B14F-4D97-AF65-F5344CB8AC3E}">
        <p14:creationId xmlns:p14="http://schemas.microsoft.com/office/powerpoint/2010/main" val="608407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:cover dir="lu"/>
      </p:transition>
    </mc:Choice>
    <mc:Fallback>
      <p:transition spd="slow">
        <p:cover dir="l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B30B4BA-4C24-447A-B0EC-C8117589DCD1}"/>
              </a:ext>
            </a:extLst>
          </p:cNvPr>
          <p:cNvSpPr/>
          <p:nvPr/>
        </p:nvSpPr>
        <p:spPr>
          <a:xfrm>
            <a:off x="1184366" y="542679"/>
            <a:ext cx="5468982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6600" b="1" cap="none" spc="0" dirty="0">
                <a:ln/>
                <a:solidFill>
                  <a:schemeClr val="accent3">
                    <a:lumMod val="40000"/>
                    <a:lumOff val="60000"/>
                  </a:schemeClr>
                </a:solidFill>
                <a:effectLst/>
                <a:latin typeface="Abadi Extra Light" panose="020B0204020104020204" pitchFamily="34" charset="0"/>
              </a:rPr>
              <a:t>Miracles Jesus</a:t>
            </a:r>
          </a:p>
          <a:p>
            <a:pPr algn="ctr"/>
            <a:r>
              <a:rPr lang="en-US" sz="6600" b="1" dirty="0">
                <a:ln/>
                <a:solidFill>
                  <a:schemeClr val="accent3">
                    <a:lumMod val="40000"/>
                    <a:lumOff val="60000"/>
                  </a:schemeClr>
                </a:solidFill>
                <a:latin typeface="Abadi Extra Light" panose="020B0204020104020204" pitchFamily="34" charset="0"/>
              </a:rPr>
              <a:t>Did Not </a:t>
            </a:r>
            <a:r>
              <a:rPr lang="en-US" sz="6600" b="1" cap="none" spc="0" dirty="0">
                <a:ln/>
                <a:solidFill>
                  <a:schemeClr val="accent3">
                    <a:lumMod val="40000"/>
                    <a:lumOff val="60000"/>
                  </a:schemeClr>
                </a:solidFill>
                <a:effectLst/>
                <a:latin typeface="Abadi Extra Light" panose="020B0204020104020204" pitchFamily="34" charset="0"/>
              </a:rPr>
              <a:t>Perform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F09F0D8-6E7B-4594-B102-FED56F6C1975}"/>
              </a:ext>
            </a:extLst>
          </p:cNvPr>
          <p:cNvSpPr/>
          <p:nvPr/>
        </p:nvSpPr>
        <p:spPr>
          <a:xfrm>
            <a:off x="1184366" y="3215645"/>
            <a:ext cx="5499636" cy="618308"/>
          </a:xfrm>
          <a:prstGeom prst="roundRect">
            <a:avLst>
              <a:gd name="adj" fmla="val 34977"/>
            </a:avLst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romanUcPeriod"/>
            </a:pPr>
            <a:r>
              <a:rPr lang="en-US" sz="2600" dirty="0">
                <a:solidFill>
                  <a:srgbClr val="002060"/>
                </a:solidFill>
              </a:rPr>
              <a:t>Miracles Jesus Did Perform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243E1D6-E0DC-4B2C-89B3-1FFF120E3907}"/>
              </a:ext>
            </a:extLst>
          </p:cNvPr>
          <p:cNvSpPr/>
          <p:nvPr/>
        </p:nvSpPr>
        <p:spPr>
          <a:xfrm>
            <a:off x="1184367" y="4174679"/>
            <a:ext cx="5499636" cy="618308"/>
          </a:xfrm>
          <a:prstGeom prst="roundRect">
            <a:avLst>
              <a:gd name="adj" fmla="val 34977"/>
            </a:avLst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romanUcPeriod" startAt="2"/>
            </a:pPr>
            <a:r>
              <a:rPr lang="en-US" sz="2600" dirty="0">
                <a:solidFill>
                  <a:srgbClr val="002060"/>
                </a:solidFill>
              </a:rPr>
              <a:t>Miracles Jesus Did Not Perform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1E7C3DD-FEBE-43D6-BA13-21FD369CDCCF}"/>
              </a:ext>
            </a:extLst>
          </p:cNvPr>
          <p:cNvSpPr/>
          <p:nvPr/>
        </p:nvSpPr>
        <p:spPr>
          <a:xfrm>
            <a:off x="1184366" y="5133712"/>
            <a:ext cx="5499636" cy="618308"/>
          </a:xfrm>
          <a:prstGeom prst="roundRect">
            <a:avLst>
              <a:gd name="adj" fmla="val 34977"/>
            </a:avLst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romanUcPeriod" startAt="3"/>
            </a:pPr>
            <a:r>
              <a:rPr lang="en-US" sz="2600" dirty="0">
                <a:solidFill>
                  <a:srgbClr val="002060"/>
                </a:solidFill>
              </a:rPr>
              <a:t>Lessons Learned</a:t>
            </a:r>
          </a:p>
        </p:txBody>
      </p:sp>
      <p:pic>
        <p:nvPicPr>
          <p:cNvPr id="8" name="Picture 2" descr="Image result for miracles of jesus">
            <a:extLst>
              <a:ext uri="{FF2B5EF4-FFF2-40B4-BE49-F238E27FC236}">
                <a16:creationId xmlns:a16="http://schemas.microsoft.com/office/drawing/2014/main" id="{E808D0A0-CEF0-4A4D-9F9B-CBB5562F43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714" y="501649"/>
            <a:ext cx="1959429" cy="1102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0720C05-0901-4B5E-883E-924AB8A028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0143" y="2472658"/>
            <a:ext cx="1850572" cy="136129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C77FF67-751B-4ECD-B90A-8329A88099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4571" y="4583687"/>
            <a:ext cx="1850572" cy="14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2727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:cover dir="lu"/>
      </p:transition>
    </mc:Choice>
    <mc:Fallback>
      <p:transition spd="slow">
        <p:cover dir="lu"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TM16401375[[fn=Madison]]</Template>
  <TotalTime>139</TotalTime>
  <Words>538</Words>
  <Application>Microsoft Office PowerPoint</Application>
  <PresentationFormat>On-screen Show (4:3)</PresentationFormat>
  <Paragraphs>96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Abadi Extra Light</vt:lpstr>
      <vt:lpstr>Arial Narrow</vt:lpstr>
      <vt:lpstr>Wingdings 3</vt:lpstr>
      <vt:lpstr>Wingdings</vt:lpstr>
      <vt:lpstr>MS Shell Dlg 2</vt:lpstr>
      <vt:lpstr>Arial</vt:lpstr>
      <vt:lpstr>Madison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14</cp:revision>
  <dcterms:created xsi:type="dcterms:W3CDTF">2018-08-26T19:25:55Z</dcterms:created>
  <dcterms:modified xsi:type="dcterms:W3CDTF">2018-08-26T21:44:59Z</dcterms:modified>
</cp:coreProperties>
</file>