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</p:sldMasterIdLst>
  <p:sldIdLst>
    <p:sldId id="275" r:id="rId4"/>
    <p:sldId id="261" r:id="rId5"/>
    <p:sldId id="256" r:id="rId6"/>
    <p:sldId id="258" r:id="rId7"/>
    <p:sldId id="276" r:id="rId8"/>
    <p:sldId id="277" r:id="rId9"/>
    <p:sldId id="259" r:id="rId10"/>
    <p:sldId id="267" r:id="rId11"/>
    <p:sldId id="278" r:id="rId12"/>
    <p:sldId id="279" r:id="rId13"/>
    <p:sldId id="260" r:id="rId14"/>
    <p:sldId id="268" r:id="rId15"/>
    <p:sldId id="280" r:id="rId16"/>
    <p:sldId id="281" r:id="rId17"/>
    <p:sldId id="262" r:id="rId18"/>
    <p:sldId id="269" r:id="rId19"/>
    <p:sldId id="282" r:id="rId20"/>
    <p:sldId id="283" r:id="rId21"/>
    <p:sldId id="263" r:id="rId22"/>
    <p:sldId id="270" r:id="rId23"/>
    <p:sldId id="284" r:id="rId24"/>
    <p:sldId id="285" r:id="rId25"/>
    <p:sldId id="264" r:id="rId26"/>
    <p:sldId id="271" r:id="rId27"/>
    <p:sldId id="286" r:id="rId28"/>
    <p:sldId id="287" r:id="rId29"/>
    <p:sldId id="265" r:id="rId30"/>
    <p:sldId id="272" r:id="rId31"/>
    <p:sldId id="266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3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395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263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288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716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505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077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474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6416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541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900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961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411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90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856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642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734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437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477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075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334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002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070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2140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380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563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927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699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4306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773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3726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462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179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20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 descr="Image result for money">
            <a:extLst>
              <a:ext uri="{FF2B5EF4-FFF2-40B4-BE49-F238E27FC236}">
                <a16:creationId xmlns:a16="http://schemas.microsoft.com/office/drawing/2014/main" id="{92D37D1C-2133-4A8A-9FED-7D415628C60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2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389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47B60-77B8-48CE-A974-6EA054F75E03}"/>
              </a:ext>
            </a:extLst>
          </p:cNvPr>
          <p:cNvCxnSpPr/>
          <p:nvPr userDrawn="1"/>
        </p:nvCxnSpPr>
        <p:spPr>
          <a:xfrm>
            <a:off x="628650" y="516835"/>
            <a:ext cx="0" cy="5660128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786728A-162C-45D7-B454-4046B39A968C}"/>
              </a:ext>
            </a:extLst>
          </p:cNvPr>
          <p:cNvCxnSpPr>
            <a:cxnSpLocks/>
          </p:cNvCxnSpPr>
          <p:nvPr userDrawn="1"/>
        </p:nvCxnSpPr>
        <p:spPr>
          <a:xfrm>
            <a:off x="628650" y="365126"/>
            <a:ext cx="8127724" cy="0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Image result for money">
            <a:extLst>
              <a:ext uri="{FF2B5EF4-FFF2-40B4-BE49-F238E27FC236}">
                <a16:creationId xmlns:a16="http://schemas.microsoft.com/office/drawing/2014/main" id="{8C63E10B-7562-463C-B0D1-350DAAA427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61" y="136524"/>
            <a:ext cx="2666527" cy="14932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927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55FE1-1B3B-4A77-BD03-77794FD208F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9FD29-57DC-4DFA-9164-0713A83CC89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 descr="Image result for money">
            <a:extLst>
              <a:ext uri="{FF2B5EF4-FFF2-40B4-BE49-F238E27FC236}">
                <a16:creationId xmlns:a16="http://schemas.microsoft.com/office/drawing/2014/main" id="{92D37D1C-2133-4A8A-9FED-7D415628C60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2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628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money in wallet">
            <a:extLst>
              <a:ext uri="{FF2B5EF4-FFF2-40B4-BE49-F238E27FC236}">
                <a16:creationId xmlns:a16="http://schemas.microsoft.com/office/drawing/2014/main" id="{78D3FAE1-610D-4C15-9AA6-524DC53B4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48" y="1758558"/>
            <a:ext cx="3949703" cy="2633135"/>
          </a:xfrm>
          <a:prstGeom prst="rect">
            <a:avLst/>
          </a:prstGeom>
          <a:noFill/>
          <a:ln w="38100">
            <a:solidFill>
              <a:schemeClr val="accent4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87B31D-4F28-4EF6-8271-F551DD300F0E}"/>
              </a:ext>
            </a:extLst>
          </p:cNvPr>
          <p:cNvSpPr txBox="1"/>
          <p:nvPr/>
        </p:nvSpPr>
        <p:spPr>
          <a:xfrm>
            <a:off x="858520" y="344540"/>
            <a:ext cx="7426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Everyone of Us Likes Money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970F3A-795A-4944-9C43-9734A8614589}"/>
              </a:ext>
            </a:extLst>
          </p:cNvPr>
          <p:cNvSpPr txBox="1"/>
          <p:nvPr/>
        </p:nvSpPr>
        <p:spPr>
          <a:xfrm>
            <a:off x="4460240" y="1391920"/>
            <a:ext cx="453136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Would like to have more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Look for ways to make more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Look for ways to save 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Motivates us to do what otherwise would not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Makes us find time &amp; ways to do what we are not doing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2D2CD5-43A6-4638-9293-57F1BCC0D34F}"/>
              </a:ext>
            </a:extLst>
          </p:cNvPr>
          <p:cNvSpPr txBox="1"/>
          <p:nvPr/>
        </p:nvSpPr>
        <p:spPr>
          <a:xfrm>
            <a:off x="0" y="5142914"/>
            <a:ext cx="9144000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Suppose God offered money for obedience</a:t>
            </a:r>
          </a:p>
        </p:txBody>
      </p:sp>
    </p:spTree>
    <p:extLst>
      <p:ext uri="{BB962C8B-B14F-4D97-AF65-F5344CB8AC3E}">
        <p14:creationId xmlns:p14="http://schemas.microsoft.com/office/powerpoint/2010/main" val="37687227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994F58-ECAB-4D5B-A718-947C7AAB4C30}"/>
              </a:ext>
            </a:extLst>
          </p:cNvPr>
          <p:cNvSpPr txBox="1"/>
          <p:nvPr/>
        </p:nvSpPr>
        <p:spPr>
          <a:xfrm>
            <a:off x="0" y="5102761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Would You Do for 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Money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Your Would Not Do for the Lord?</a:t>
            </a:r>
          </a:p>
        </p:txBody>
      </p:sp>
    </p:spTree>
    <p:extLst>
      <p:ext uri="{BB962C8B-B14F-4D97-AF65-F5344CB8AC3E}">
        <p14:creationId xmlns:p14="http://schemas.microsoft.com/office/powerpoint/2010/main" val="976336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AB3D38E-0E30-4AF9-BB31-253C640F6F04}"/>
              </a:ext>
            </a:extLst>
          </p:cNvPr>
          <p:cNvSpPr/>
          <p:nvPr/>
        </p:nvSpPr>
        <p:spPr>
          <a:xfrm>
            <a:off x="787400" y="1635760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Baptism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DEA368-8FB4-4138-B211-586960DCD063}"/>
              </a:ext>
            </a:extLst>
          </p:cNvPr>
          <p:cNvGrpSpPr/>
          <p:nvPr/>
        </p:nvGrpSpPr>
        <p:grpSpPr>
          <a:xfrm>
            <a:off x="279400" y="71120"/>
            <a:ext cx="8554720" cy="1333599"/>
            <a:chOff x="279400" y="71120"/>
            <a:chExt cx="8554720" cy="133359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C793BAE-3E76-40BF-BF90-E474730FCB74}"/>
                </a:ext>
              </a:extLst>
            </p:cNvPr>
            <p:cNvSpPr txBox="1"/>
            <p:nvPr/>
          </p:nvSpPr>
          <p:spPr>
            <a:xfrm>
              <a:off x="309880" y="81280"/>
              <a:ext cx="85242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Would You Do for Money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What Your Would Not Do for the Lord?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B744C76-689B-4779-9417-2E6624D3CFBE}"/>
                </a:ext>
              </a:extLst>
            </p:cNvPr>
            <p:cNvSpPr txBox="1"/>
            <p:nvPr/>
          </p:nvSpPr>
          <p:spPr>
            <a:xfrm>
              <a:off x="279400" y="71120"/>
              <a:ext cx="85242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Would You Do for 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Money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What Your Would Not Do for the Lord?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2084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5B2F3EB-4AC1-46E6-A38C-8A2C3DF2B539}"/>
              </a:ext>
            </a:extLst>
          </p:cNvPr>
          <p:cNvSpPr/>
          <p:nvPr/>
        </p:nvSpPr>
        <p:spPr>
          <a:xfrm>
            <a:off x="3068320" y="843280"/>
            <a:ext cx="561848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Baptism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B11C09-0751-4267-8BC7-2CD799878BE3}"/>
              </a:ext>
            </a:extLst>
          </p:cNvPr>
          <p:cNvSpPr txBox="1"/>
          <p:nvPr/>
        </p:nvSpPr>
        <p:spPr>
          <a:xfrm>
            <a:off x="853440" y="1767840"/>
            <a:ext cx="791464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Suppose offered $1,000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Who wouldn’t?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Crazy not to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Would you do it?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Keep putting it off?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“I’m going to – just don’t push me…”</a:t>
            </a:r>
          </a:p>
        </p:txBody>
      </p:sp>
    </p:spTree>
    <p:extLst>
      <p:ext uri="{BB962C8B-B14F-4D97-AF65-F5344CB8AC3E}">
        <p14:creationId xmlns:p14="http://schemas.microsoft.com/office/powerpoint/2010/main" val="13688234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5B2F3EB-4AC1-46E6-A38C-8A2C3DF2B539}"/>
              </a:ext>
            </a:extLst>
          </p:cNvPr>
          <p:cNvSpPr/>
          <p:nvPr/>
        </p:nvSpPr>
        <p:spPr>
          <a:xfrm>
            <a:off x="3068320" y="843280"/>
            <a:ext cx="561848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Baptism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B11C09-0751-4267-8BC7-2CD799878BE3}"/>
              </a:ext>
            </a:extLst>
          </p:cNvPr>
          <p:cNvSpPr txBox="1"/>
          <p:nvPr/>
        </p:nvSpPr>
        <p:spPr>
          <a:xfrm>
            <a:off x="853440" y="1767840"/>
            <a:ext cx="79146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Suppose offered $1,000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Jesus commanded it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Mark 16:16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Acts 2:38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Gal. 3:26-27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99314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5B2F3EB-4AC1-46E6-A38C-8A2C3DF2B539}"/>
              </a:ext>
            </a:extLst>
          </p:cNvPr>
          <p:cNvSpPr/>
          <p:nvPr/>
        </p:nvSpPr>
        <p:spPr>
          <a:xfrm>
            <a:off x="3068320" y="843280"/>
            <a:ext cx="561848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Baptism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B11C09-0751-4267-8BC7-2CD799878BE3}"/>
              </a:ext>
            </a:extLst>
          </p:cNvPr>
          <p:cNvSpPr txBox="1"/>
          <p:nvPr/>
        </p:nvSpPr>
        <p:spPr>
          <a:xfrm>
            <a:off x="853440" y="1767840"/>
            <a:ext cx="79146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Suppose offered $1,000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Jesus commanded it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Promised a reward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Pet. 3:21 – salvation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Acts 2:38 – remission of sins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Acts 22:16 – wash away sins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Which is worth more to you?</a:t>
            </a:r>
          </a:p>
        </p:txBody>
      </p:sp>
    </p:spTree>
    <p:extLst>
      <p:ext uri="{BB962C8B-B14F-4D97-AF65-F5344CB8AC3E}">
        <p14:creationId xmlns:p14="http://schemas.microsoft.com/office/powerpoint/2010/main" val="2196254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AB3D38E-0E30-4AF9-BB31-253C640F6F04}"/>
              </a:ext>
            </a:extLst>
          </p:cNvPr>
          <p:cNvSpPr/>
          <p:nvPr/>
        </p:nvSpPr>
        <p:spPr>
          <a:xfrm>
            <a:off x="787400" y="1635760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Baptism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78CA1C8-60EE-48B2-9AF8-69967BAE474E}"/>
              </a:ext>
            </a:extLst>
          </p:cNvPr>
          <p:cNvSpPr/>
          <p:nvPr/>
        </p:nvSpPr>
        <p:spPr>
          <a:xfrm>
            <a:off x="787400" y="2332468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Attendance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DEA368-8FB4-4138-B211-586960DCD063}"/>
              </a:ext>
            </a:extLst>
          </p:cNvPr>
          <p:cNvGrpSpPr/>
          <p:nvPr/>
        </p:nvGrpSpPr>
        <p:grpSpPr>
          <a:xfrm>
            <a:off x="279400" y="71120"/>
            <a:ext cx="8554720" cy="1333599"/>
            <a:chOff x="279400" y="71120"/>
            <a:chExt cx="8554720" cy="133359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C793BAE-3E76-40BF-BF90-E474730FCB74}"/>
                </a:ext>
              </a:extLst>
            </p:cNvPr>
            <p:cNvSpPr txBox="1"/>
            <p:nvPr/>
          </p:nvSpPr>
          <p:spPr>
            <a:xfrm>
              <a:off x="309880" y="81280"/>
              <a:ext cx="85242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Would You Do for Money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What Your Would Not Do for the Lord?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B744C76-689B-4779-9417-2E6624D3CFBE}"/>
                </a:ext>
              </a:extLst>
            </p:cNvPr>
            <p:cNvSpPr txBox="1"/>
            <p:nvPr/>
          </p:nvSpPr>
          <p:spPr>
            <a:xfrm>
              <a:off x="279400" y="71120"/>
              <a:ext cx="85242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Would You Do for 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Money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What Your Would Not Do for the Lord?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1133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1066DF8-8BC0-44DE-B646-9FEED28CDC36}"/>
              </a:ext>
            </a:extLst>
          </p:cNvPr>
          <p:cNvSpPr/>
          <p:nvPr/>
        </p:nvSpPr>
        <p:spPr>
          <a:xfrm>
            <a:off x="3088640" y="859268"/>
            <a:ext cx="560832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Attendance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5770FF-0B3C-40B9-B0DD-4EEBB60EA06B}"/>
              </a:ext>
            </a:extLst>
          </p:cNvPr>
          <p:cNvSpPr txBox="1"/>
          <p:nvPr/>
        </p:nvSpPr>
        <p:spPr>
          <a:xfrm>
            <a:off x="853440" y="1767840"/>
            <a:ext cx="791464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Suppose offered $200 a week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Only if attend all of services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That is $800 month - $10,400 a year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How many would say, “ I can’t afford to miss”?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Would you push self – to be back (PM &amp; Classes)?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Would focus on what gain by being here?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28806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1066DF8-8BC0-44DE-B646-9FEED28CDC36}"/>
              </a:ext>
            </a:extLst>
          </p:cNvPr>
          <p:cNvSpPr/>
          <p:nvPr/>
        </p:nvSpPr>
        <p:spPr>
          <a:xfrm>
            <a:off x="3088640" y="859268"/>
            <a:ext cx="560832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Attendance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5770FF-0B3C-40B9-B0DD-4EEBB60EA06B}"/>
              </a:ext>
            </a:extLst>
          </p:cNvPr>
          <p:cNvSpPr txBox="1"/>
          <p:nvPr/>
        </p:nvSpPr>
        <p:spPr>
          <a:xfrm>
            <a:off x="853440" y="1767840"/>
            <a:ext cx="79146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Suppose offered $200 a week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Commanded to attend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Heb. 10:25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Cor. 11:23-26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Eph. 5:19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53952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1066DF8-8BC0-44DE-B646-9FEED28CDC36}"/>
              </a:ext>
            </a:extLst>
          </p:cNvPr>
          <p:cNvSpPr/>
          <p:nvPr/>
        </p:nvSpPr>
        <p:spPr>
          <a:xfrm>
            <a:off x="3088640" y="859268"/>
            <a:ext cx="560832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Attendance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5770FF-0B3C-40B9-B0DD-4EEBB60EA06B}"/>
              </a:ext>
            </a:extLst>
          </p:cNvPr>
          <p:cNvSpPr txBox="1"/>
          <p:nvPr/>
        </p:nvSpPr>
        <p:spPr>
          <a:xfrm>
            <a:off x="853440" y="1767840"/>
            <a:ext cx="791464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Suppose offered $200 a week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Commanded to attend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Promised a reward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Heb. 10:24-25 - encouragement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Col. 3:16 – edified by song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Acts 20:32 – built up by word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81480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AB3D38E-0E30-4AF9-BB31-253C640F6F04}"/>
              </a:ext>
            </a:extLst>
          </p:cNvPr>
          <p:cNvSpPr/>
          <p:nvPr/>
        </p:nvSpPr>
        <p:spPr>
          <a:xfrm>
            <a:off x="787400" y="1635760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Baptism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78CA1C8-60EE-48B2-9AF8-69967BAE474E}"/>
              </a:ext>
            </a:extLst>
          </p:cNvPr>
          <p:cNvSpPr/>
          <p:nvPr/>
        </p:nvSpPr>
        <p:spPr>
          <a:xfrm>
            <a:off x="787400" y="2332468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Attendance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C3A244E-92F6-4DA7-BA3A-14A5030628E4}"/>
              </a:ext>
            </a:extLst>
          </p:cNvPr>
          <p:cNvSpPr/>
          <p:nvPr/>
        </p:nvSpPr>
        <p:spPr>
          <a:xfrm>
            <a:off x="787400" y="3029176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Daily Bible Study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DEA368-8FB4-4138-B211-586960DCD063}"/>
              </a:ext>
            </a:extLst>
          </p:cNvPr>
          <p:cNvGrpSpPr/>
          <p:nvPr/>
        </p:nvGrpSpPr>
        <p:grpSpPr>
          <a:xfrm>
            <a:off x="279400" y="71120"/>
            <a:ext cx="8554720" cy="1333599"/>
            <a:chOff x="279400" y="71120"/>
            <a:chExt cx="8554720" cy="133359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C793BAE-3E76-40BF-BF90-E474730FCB74}"/>
                </a:ext>
              </a:extLst>
            </p:cNvPr>
            <p:cNvSpPr txBox="1"/>
            <p:nvPr/>
          </p:nvSpPr>
          <p:spPr>
            <a:xfrm>
              <a:off x="309880" y="81280"/>
              <a:ext cx="85242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Would You Do for Money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What Your Would Not Do for the Lord?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B744C76-689B-4779-9417-2E6624D3CFBE}"/>
                </a:ext>
              </a:extLst>
            </p:cNvPr>
            <p:cNvSpPr txBox="1"/>
            <p:nvPr/>
          </p:nvSpPr>
          <p:spPr>
            <a:xfrm>
              <a:off x="279400" y="71120"/>
              <a:ext cx="85242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Would You Do for 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Money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What Your Would Not Do for the Lord?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42348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49E66B8-9415-4B4A-9D57-4CA42E1DC1C9}"/>
              </a:ext>
            </a:extLst>
          </p:cNvPr>
          <p:cNvSpPr/>
          <p:nvPr/>
        </p:nvSpPr>
        <p:spPr>
          <a:xfrm>
            <a:off x="2997200" y="824456"/>
            <a:ext cx="570992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Daily Bible Study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77DDE9-1DE6-4391-ADCC-FEBF3DA9CA2C}"/>
              </a:ext>
            </a:extLst>
          </p:cNvPr>
          <p:cNvSpPr txBox="1"/>
          <p:nvPr/>
        </p:nvSpPr>
        <p:spPr>
          <a:xfrm>
            <a:off x="853440" y="1767840"/>
            <a:ext cx="791464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Suppose offered $50 a month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Worth your time?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Wouldn’t have to spend very long each day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How many times would you forget?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How often would you be too busy?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Would you question the need for it?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59472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49E66B8-9415-4B4A-9D57-4CA42E1DC1C9}"/>
              </a:ext>
            </a:extLst>
          </p:cNvPr>
          <p:cNvSpPr/>
          <p:nvPr/>
        </p:nvSpPr>
        <p:spPr>
          <a:xfrm>
            <a:off x="2997200" y="824456"/>
            <a:ext cx="570992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Daily Bible Study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77DDE9-1DE6-4391-ADCC-FEBF3DA9CA2C}"/>
              </a:ext>
            </a:extLst>
          </p:cNvPr>
          <p:cNvSpPr txBox="1"/>
          <p:nvPr/>
        </p:nvSpPr>
        <p:spPr>
          <a:xfrm>
            <a:off x="853440" y="1767840"/>
            <a:ext cx="79146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Suppose offered $50 a month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Commanded to study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John 5:39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2 Pet. 3:18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Acts 17:11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97519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49E66B8-9415-4B4A-9D57-4CA42E1DC1C9}"/>
              </a:ext>
            </a:extLst>
          </p:cNvPr>
          <p:cNvSpPr/>
          <p:nvPr/>
        </p:nvSpPr>
        <p:spPr>
          <a:xfrm>
            <a:off x="2997200" y="824456"/>
            <a:ext cx="570992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Daily Bible Study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77DDE9-1DE6-4391-ADCC-FEBF3DA9CA2C}"/>
              </a:ext>
            </a:extLst>
          </p:cNvPr>
          <p:cNvSpPr txBox="1"/>
          <p:nvPr/>
        </p:nvSpPr>
        <p:spPr>
          <a:xfrm>
            <a:off x="853440" y="1767840"/>
            <a:ext cx="791464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Suppose offered $50 a month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Commanded to study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Promised reward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Pet. 2:2 – grow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Heb. 5:12-14 – mature / discern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2 Tim. 3:14-15 - wisdom</a:t>
            </a:r>
          </a:p>
        </p:txBody>
      </p:sp>
    </p:spTree>
    <p:extLst>
      <p:ext uri="{BB962C8B-B14F-4D97-AF65-F5344CB8AC3E}">
        <p14:creationId xmlns:p14="http://schemas.microsoft.com/office/powerpoint/2010/main" val="2124831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AB3D38E-0E30-4AF9-BB31-253C640F6F04}"/>
              </a:ext>
            </a:extLst>
          </p:cNvPr>
          <p:cNvSpPr/>
          <p:nvPr/>
        </p:nvSpPr>
        <p:spPr>
          <a:xfrm>
            <a:off x="787400" y="1635760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Baptism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78CA1C8-60EE-48B2-9AF8-69967BAE474E}"/>
              </a:ext>
            </a:extLst>
          </p:cNvPr>
          <p:cNvSpPr/>
          <p:nvPr/>
        </p:nvSpPr>
        <p:spPr>
          <a:xfrm>
            <a:off x="787400" y="2332468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Attendance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C3A244E-92F6-4DA7-BA3A-14A5030628E4}"/>
              </a:ext>
            </a:extLst>
          </p:cNvPr>
          <p:cNvSpPr/>
          <p:nvPr/>
        </p:nvSpPr>
        <p:spPr>
          <a:xfrm>
            <a:off x="787400" y="3029176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Daily Bible Study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40DF713-3848-4710-8F7C-F3EBAD052B45}"/>
              </a:ext>
            </a:extLst>
          </p:cNvPr>
          <p:cNvSpPr/>
          <p:nvPr/>
        </p:nvSpPr>
        <p:spPr>
          <a:xfrm>
            <a:off x="787400" y="3725884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 Evangelism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DEA368-8FB4-4138-B211-586960DCD063}"/>
              </a:ext>
            </a:extLst>
          </p:cNvPr>
          <p:cNvGrpSpPr/>
          <p:nvPr/>
        </p:nvGrpSpPr>
        <p:grpSpPr>
          <a:xfrm>
            <a:off x="279400" y="71120"/>
            <a:ext cx="8554720" cy="1333599"/>
            <a:chOff x="279400" y="71120"/>
            <a:chExt cx="8554720" cy="133359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C793BAE-3E76-40BF-BF90-E474730FCB74}"/>
                </a:ext>
              </a:extLst>
            </p:cNvPr>
            <p:cNvSpPr txBox="1"/>
            <p:nvPr/>
          </p:nvSpPr>
          <p:spPr>
            <a:xfrm>
              <a:off x="309880" y="81280"/>
              <a:ext cx="85242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Would You Do for Money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What Your Would Not Do for the Lord?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B744C76-689B-4779-9417-2E6624D3CFBE}"/>
                </a:ext>
              </a:extLst>
            </p:cNvPr>
            <p:cNvSpPr txBox="1"/>
            <p:nvPr/>
          </p:nvSpPr>
          <p:spPr>
            <a:xfrm>
              <a:off x="279400" y="71120"/>
              <a:ext cx="85242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Would You Do for 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Money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What Your Would Not Do for the Lord?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4028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3B14C25-0F67-4DDE-88FC-C1D36E75A8B1}"/>
              </a:ext>
            </a:extLst>
          </p:cNvPr>
          <p:cNvSpPr/>
          <p:nvPr/>
        </p:nvSpPr>
        <p:spPr>
          <a:xfrm>
            <a:off x="2997200" y="830284"/>
            <a:ext cx="570992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 Evangelism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C42A10-9B25-4406-8303-2EE27FE69BCD}"/>
              </a:ext>
            </a:extLst>
          </p:cNvPr>
          <p:cNvSpPr txBox="1"/>
          <p:nvPr/>
        </p:nvSpPr>
        <p:spPr>
          <a:xfrm>
            <a:off x="853440" y="1767840"/>
            <a:ext cx="809752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Suppose offered $5,000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Just for teaching one soul! – Don’t even have to convert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Would it be hard to get people motivated to try?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Would you say, “I’m not any good at that”?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Make excuse, “people won’t listen”?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Would say, “I’m too busy”?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Would say, “Not really my job”?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634608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3B14C25-0F67-4DDE-88FC-C1D36E75A8B1}"/>
              </a:ext>
            </a:extLst>
          </p:cNvPr>
          <p:cNvSpPr/>
          <p:nvPr/>
        </p:nvSpPr>
        <p:spPr>
          <a:xfrm>
            <a:off x="2997200" y="830284"/>
            <a:ext cx="570992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 Evangelism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C42A10-9B25-4406-8303-2EE27FE69BCD}"/>
              </a:ext>
            </a:extLst>
          </p:cNvPr>
          <p:cNvSpPr txBox="1"/>
          <p:nvPr/>
        </p:nvSpPr>
        <p:spPr>
          <a:xfrm>
            <a:off x="853440" y="1767840"/>
            <a:ext cx="80975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Suppose offered $5,000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Commanded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Mark 16:15-16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2 Tim. 2:2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we don’t who will?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7811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3B14C25-0F67-4DDE-88FC-C1D36E75A8B1}"/>
              </a:ext>
            </a:extLst>
          </p:cNvPr>
          <p:cNvSpPr/>
          <p:nvPr/>
        </p:nvSpPr>
        <p:spPr>
          <a:xfrm>
            <a:off x="2997200" y="830284"/>
            <a:ext cx="570992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 Evangelism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C42A10-9B25-4406-8303-2EE27FE69BCD}"/>
              </a:ext>
            </a:extLst>
          </p:cNvPr>
          <p:cNvSpPr txBox="1"/>
          <p:nvPr/>
        </p:nvSpPr>
        <p:spPr>
          <a:xfrm>
            <a:off x="853440" y="1767840"/>
            <a:ext cx="809752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Suppose offered $5,000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Commanded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Promised reward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3 John 4 – joy seeing one walk in truth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Cor. 3:12-15 – saved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2 Pet. 3:18 – grow yourself in knowledge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03769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AB3D38E-0E30-4AF9-BB31-253C640F6F04}"/>
              </a:ext>
            </a:extLst>
          </p:cNvPr>
          <p:cNvSpPr/>
          <p:nvPr/>
        </p:nvSpPr>
        <p:spPr>
          <a:xfrm>
            <a:off x="787400" y="1635760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Baptism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78CA1C8-60EE-48B2-9AF8-69967BAE474E}"/>
              </a:ext>
            </a:extLst>
          </p:cNvPr>
          <p:cNvSpPr/>
          <p:nvPr/>
        </p:nvSpPr>
        <p:spPr>
          <a:xfrm>
            <a:off x="787400" y="2332468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Attendance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C3A244E-92F6-4DA7-BA3A-14A5030628E4}"/>
              </a:ext>
            </a:extLst>
          </p:cNvPr>
          <p:cNvSpPr/>
          <p:nvPr/>
        </p:nvSpPr>
        <p:spPr>
          <a:xfrm>
            <a:off x="787400" y="3029176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Daily Bible Study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40DF713-3848-4710-8F7C-F3EBAD052B45}"/>
              </a:ext>
            </a:extLst>
          </p:cNvPr>
          <p:cNvSpPr/>
          <p:nvPr/>
        </p:nvSpPr>
        <p:spPr>
          <a:xfrm>
            <a:off x="787400" y="3725884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 Evangelism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C0A94D6-C84A-4931-83BF-B661F5E37390}"/>
              </a:ext>
            </a:extLst>
          </p:cNvPr>
          <p:cNvSpPr/>
          <p:nvPr/>
        </p:nvSpPr>
        <p:spPr>
          <a:xfrm>
            <a:off x="787400" y="4422592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Godly Influence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DEA368-8FB4-4138-B211-586960DCD063}"/>
              </a:ext>
            </a:extLst>
          </p:cNvPr>
          <p:cNvGrpSpPr/>
          <p:nvPr/>
        </p:nvGrpSpPr>
        <p:grpSpPr>
          <a:xfrm>
            <a:off x="279400" y="71120"/>
            <a:ext cx="8554720" cy="1333599"/>
            <a:chOff x="279400" y="71120"/>
            <a:chExt cx="8554720" cy="133359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C793BAE-3E76-40BF-BF90-E474730FCB74}"/>
                </a:ext>
              </a:extLst>
            </p:cNvPr>
            <p:cNvSpPr txBox="1"/>
            <p:nvPr/>
          </p:nvSpPr>
          <p:spPr>
            <a:xfrm>
              <a:off x="309880" y="81280"/>
              <a:ext cx="85242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Would You Do for Money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What Your Would Not Do for the Lord?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B744C76-689B-4779-9417-2E6624D3CFBE}"/>
                </a:ext>
              </a:extLst>
            </p:cNvPr>
            <p:cNvSpPr txBox="1"/>
            <p:nvPr/>
          </p:nvSpPr>
          <p:spPr>
            <a:xfrm>
              <a:off x="279400" y="71120"/>
              <a:ext cx="85242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Would You Do for 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Money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What Your Would Not Do for the Lord?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7224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8A3492B-D6DF-4D26-81AB-BAB3A14F4CE1}"/>
              </a:ext>
            </a:extLst>
          </p:cNvPr>
          <p:cNvSpPr/>
          <p:nvPr/>
        </p:nvSpPr>
        <p:spPr>
          <a:xfrm>
            <a:off x="3088640" y="754832"/>
            <a:ext cx="559816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Godly Influence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503D7D-CA60-4C59-8790-4814F4A5FB10}"/>
              </a:ext>
            </a:extLst>
          </p:cNvPr>
          <p:cNvSpPr txBox="1"/>
          <p:nvPr/>
        </p:nvSpPr>
        <p:spPr>
          <a:xfrm>
            <a:off x="853440" y="1767840"/>
            <a:ext cx="809752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Suppose offered $10,000 for a year’s influence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Careful about your example?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Think twice about what people think?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Would you put more effort to have an impact on others?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400" dirty="0"/>
              <a:t>Older – talk to them? Encourage them?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400" dirty="0"/>
              <a:t>Young – time to notice? Commend them?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400" dirty="0"/>
              <a:t>Those in background – say something to encourage?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Some things give up (because it is worth it)?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400" dirty="0"/>
              <a:t>Smoking?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400" dirty="0"/>
              <a:t>Euphemisms?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400" dirty="0"/>
              <a:t>Immodesty?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400" dirty="0"/>
              <a:t>Movies?</a:t>
            </a:r>
          </a:p>
        </p:txBody>
      </p:sp>
    </p:spTree>
    <p:extLst>
      <p:ext uri="{BB962C8B-B14F-4D97-AF65-F5344CB8AC3E}">
        <p14:creationId xmlns:p14="http://schemas.microsoft.com/office/powerpoint/2010/main" val="2440704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8A3492B-D6DF-4D26-81AB-BAB3A14F4CE1}"/>
              </a:ext>
            </a:extLst>
          </p:cNvPr>
          <p:cNvSpPr/>
          <p:nvPr/>
        </p:nvSpPr>
        <p:spPr>
          <a:xfrm>
            <a:off x="3088640" y="754832"/>
            <a:ext cx="559816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Godly Influence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503D7D-CA60-4C59-8790-4814F4A5FB10}"/>
              </a:ext>
            </a:extLst>
          </p:cNvPr>
          <p:cNvSpPr txBox="1"/>
          <p:nvPr/>
        </p:nvSpPr>
        <p:spPr>
          <a:xfrm>
            <a:off x="853440" y="1767840"/>
            <a:ext cx="80975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Suppose offered $10,000 for a year’s influence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Commanded to have good influence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Matt. 5:13-16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Matt. 18:6-7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Phil. 2:15-16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47948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8A3492B-D6DF-4D26-81AB-BAB3A14F4CE1}"/>
              </a:ext>
            </a:extLst>
          </p:cNvPr>
          <p:cNvSpPr/>
          <p:nvPr/>
        </p:nvSpPr>
        <p:spPr>
          <a:xfrm>
            <a:off x="3088640" y="754832"/>
            <a:ext cx="559816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Godly Influence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503D7D-CA60-4C59-8790-4814F4A5FB10}"/>
              </a:ext>
            </a:extLst>
          </p:cNvPr>
          <p:cNvSpPr txBox="1"/>
          <p:nvPr/>
        </p:nvSpPr>
        <p:spPr>
          <a:xfrm>
            <a:off x="853440" y="1767840"/>
            <a:ext cx="809752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Suppose offered $10,000 for a year’s influence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Commanded to have good influence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Promised reward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Pet. 2:11-12 – others glorify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Tim. 4:16 – save others and 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Rev. 2:10 – crown of life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53913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AB3D38E-0E30-4AF9-BB31-253C640F6F04}"/>
              </a:ext>
            </a:extLst>
          </p:cNvPr>
          <p:cNvSpPr/>
          <p:nvPr/>
        </p:nvSpPr>
        <p:spPr>
          <a:xfrm>
            <a:off x="787400" y="1635760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Baptism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78CA1C8-60EE-48B2-9AF8-69967BAE474E}"/>
              </a:ext>
            </a:extLst>
          </p:cNvPr>
          <p:cNvSpPr/>
          <p:nvPr/>
        </p:nvSpPr>
        <p:spPr>
          <a:xfrm>
            <a:off x="787400" y="2332468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Attendance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C3A244E-92F6-4DA7-BA3A-14A5030628E4}"/>
              </a:ext>
            </a:extLst>
          </p:cNvPr>
          <p:cNvSpPr/>
          <p:nvPr/>
        </p:nvSpPr>
        <p:spPr>
          <a:xfrm>
            <a:off x="787400" y="3029176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Daily Bible Study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40DF713-3848-4710-8F7C-F3EBAD052B45}"/>
              </a:ext>
            </a:extLst>
          </p:cNvPr>
          <p:cNvSpPr/>
          <p:nvPr/>
        </p:nvSpPr>
        <p:spPr>
          <a:xfrm>
            <a:off x="787400" y="3725884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 Evangelism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C0A94D6-C84A-4931-83BF-B661F5E37390}"/>
              </a:ext>
            </a:extLst>
          </p:cNvPr>
          <p:cNvSpPr/>
          <p:nvPr/>
        </p:nvSpPr>
        <p:spPr>
          <a:xfrm>
            <a:off x="787400" y="4422592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Godly Influence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21D1841-0C2D-411B-94A1-FC488616177F}"/>
              </a:ext>
            </a:extLst>
          </p:cNvPr>
          <p:cNvSpPr/>
          <p:nvPr/>
        </p:nvSpPr>
        <p:spPr>
          <a:xfrm>
            <a:off x="787400" y="5119300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6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Giving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DEA368-8FB4-4138-B211-586960DCD063}"/>
              </a:ext>
            </a:extLst>
          </p:cNvPr>
          <p:cNvGrpSpPr/>
          <p:nvPr/>
        </p:nvGrpSpPr>
        <p:grpSpPr>
          <a:xfrm>
            <a:off x="279400" y="71120"/>
            <a:ext cx="8554720" cy="1333599"/>
            <a:chOff x="279400" y="71120"/>
            <a:chExt cx="8554720" cy="133359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C793BAE-3E76-40BF-BF90-E474730FCB74}"/>
                </a:ext>
              </a:extLst>
            </p:cNvPr>
            <p:cNvSpPr txBox="1"/>
            <p:nvPr/>
          </p:nvSpPr>
          <p:spPr>
            <a:xfrm>
              <a:off x="309880" y="81280"/>
              <a:ext cx="85242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Would You Do for Money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What Your Would Not Do for the Lord?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B744C76-689B-4779-9417-2E6624D3CFBE}"/>
                </a:ext>
              </a:extLst>
            </p:cNvPr>
            <p:cNvSpPr txBox="1"/>
            <p:nvPr/>
          </p:nvSpPr>
          <p:spPr>
            <a:xfrm>
              <a:off x="279400" y="71120"/>
              <a:ext cx="85242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Would You Do for 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Money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What Your Would Not Do for the Lord?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507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B8CEA52-0217-4801-8C82-F6B9E9731D6E}"/>
              </a:ext>
            </a:extLst>
          </p:cNvPr>
          <p:cNvSpPr/>
          <p:nvPr/>
        </p:nvSpPr>
        <p:spPr>
          <a:xfrm>
            <a:off x="2987040" y="780980"/>
            <a:ext cx="572008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6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Giving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930F16-6A6F-4874-B669-6D2E18FEF646}"/>
              </a:ext>
            </a:extLst>
          </p:cNvPr>
          <p:cNvSpPr txBox="1"/>
          <p:nvPr/>
        </p:nvSpPr>
        <p:spPr>
          <a:xfrm>
            <a:off x="853440" y="1767840"/>
            <a:ext cx="809752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Suppose offered blank check – to bountiful giver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You decide how much it will be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More you give – bigger the check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Would you give anymore?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Would you ask, “How much do I </a:t>
            </a:r>
            <a:r>
              <a:rPr lang="en-US" sz="2400" i="1" u="sng" dirty="0"/>
              <a:t>have</a:t>
            </a:r>
            <a:r>
              <a:rPr lang="en-US" sz="2400" i="1" dirty="0"/>
              <a:t> to give?”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Would focus on what could do with that amount?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06299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B8CEA52-0217-4801-8C82-F6B9E9731D6E}"/>
              </a:ext>
            </a:extLst>
          </p:cNvPr>
          <p:cNvSpPr/>
          <p:nvPr/>
        </p:nvSpPr>
        <p:spPr>
          <a:xfrm>
            <a:off x="2987040" y="780980"/>
            <a:ext cx="572008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6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Giving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930F16-6A6F-4874-B669-6D2E18FEF646}"/>
              </a:ext>
            </a:extLst>
          </p:cNvPr>
          <p:cNvSpPr txBox="1"/>
          <p:nvPr/>
        </p:nvSpPr>
        <p:spPr>
          <a:xfrm>
            <a:off x="853440" y="1767840"/>
            <a:ext cx="809752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Suppose offered blank check – to bountiful giver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Commanded to give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Cor. 16:1-2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2 Cor. 9:6-7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587023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B8CEA52-0217-4801-8C82-F6B9E9731D6E}"/>
              </a:ext>
            </a:extLst>
          </p:cNvPr>
          <p:cNvSpPr/>
          <p:nvPr/>
        </p:nvSpPr>
        <p:spPr>
          <a:xfrm>
            <a:off x="2987040" y="780980"/>
            <a:ext cx="572008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6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Giving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930F16-6A6F-4874-B669-6D2E18FEF646}"/>
              </a:ext>
            </a:extLst>
          </p:cNvPr>
          <p:cNvSpPr txBox="1"/>
          <p:nvPr/>
        </p:nvSpPr>
        <p:spPr>
          <a:xfrm>
            <a:off x="853440" y="1767840"/>
            <a:ext cx="80975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Suppose offered blank check – to bountiful giver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Commanded to give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Promises reward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2 Cor. 9:6-7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2 Cor. 9:12-13 - fellowship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3369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AB3D38E-0E30-4AF9-BB31-253C640F6F04}"/>
              </a:ext>
            </a:extLst>
          </p:cNvPr>
          <p:cNvSpPr/>
          <p:nvPr/>
        </p:nvSpPr>
        <p:spPr>
          <a:xfrm>
            <a:off x="787400" y="1635760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Baptism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78CA1C8-60EE-48B2-9AF8-69967BAE474E}"/>
              </a:ext>
            </a:extLst>
          </p:cNvPr>
          <p:cNvSpPr/>
          <p:nvPr/>
        </p:nvSpPr>
        <p:spPr>
          <a:xfrm>
            <a:off x="787400" y="2332468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Attendance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C3A244E-92F6-4DA7-BA3A-14A5030628E4}"/>
              </a:ext>
            </a:extLst>
          </p:cNvPr>
          <p:cNvSpPr/>
          <p:nvPr/>
        </p:nvSpPr>
        <p:spPr>
          <a:xfrm>
            <a:off x="787400" y="3029176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Daily Bible Study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40DF713-3848-4710-8F7C-F3EBAD052B45}"/>
              </a:ext>
            </a:extLst>
          </p:cNvPr>
          <p:cNvSpPr/>
          <p:nvPr/>
        </p:nvSpPr>
        <p:spPr>
          <a:xfrm>
            <a:off x="787400" y="3725884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 Evangelism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C0A94D6-C84A-4931-83BF-B661F5E37390}"/>
              </a:ext>
            </a:extLst>
          </p:cNvPr>
          <p:cNvSpPr/>
          <p:nvPr/>
        </p:nvSpPr>
        <p:spPr>
          <a:xfrm>
            <a:off x="787400" y="4422592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Godly Influence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21D1841-0C2D-411B-94A1-FC488616177F}"/>
              </a:ext>
            </a:extLst>
          </p:cNvPr>
          <p:cNvSpPr/>
          <p:nvPr/>
        </p:nvSpPr>
        <p:spPr>
          <a:xfrm>
            <a:off x="787400" y="5119300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6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Giving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218C9C5-443C-4A76-9F37-4C2CF81742C6}"/>
              </a:ext>
            </a:extLst>
          </p:cNvPr>
          <p:cNvSpPr/>
          <p:nvPr/>
        </p:nvSpPr>
        <p:spPr>
          <a:xfrm>
            <a:off x="787400" y="5816006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7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if Charged for Wrong?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DEA368-8FB4-4138-B211-586960DCD063}"/>
              </a:ext>
            </a:extLst>
          </p:cNvPr>
          <p:cNvGrpSpPr/>
          <p:nvPr/>
        </p:nvGrpSpPr>
        <p:grpSpPr>
          <a:xfrm>
            <a:off x="279400" y="71120"/>
            <a:ext cx="8554720" cy="1333599"/>
            <a:chOff x="279400" y="71120"/>
            <a:chExt cx="8554720" cy="133359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C793BAE-3E76-40BF-BF90-E474730FCB74}"/>
                </a:ext>
              </a:extLst>
            </p:cNvPr>
            <p:cNvSpPr txBox="1"/>
            <p:nvPr/>
          </p:nvSpPr>
          <p:spPr>
            <a:xfrm>
              <a:off x="309880" y="81280"/>
              <a:ext cx="85242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Would You Do for Money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What Your Would Not Do for the Lord?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B744C76-689B-4779-9417-2E6624D3CFBE}"/>
                </a:ext>
              </a:extLst>
            </p:cNvPr>
            <p:cNvSpPr txBox="1"/>
            <p:nvPr/>
          </p:nvSpPr>
          <p:spPr>
            <a:xfrm>
              <a:off x="279400" y="71120"/>
              <a:ext cx="85242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Would You Do for 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Money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What Your Would Not Do for the Lord?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62945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2382DA6-C947-4EC6-B200-3D7241B7EAB5}"/>
              </a:ext>
            </a:extLst>
          </p:cNvPr>
          <p:cNvSpPr/>
          <p:nvPr/>
        </p:nvSpPr>
        <p:spPr>
          <a:xfrm>
            <a:off x="2976880" y="776646"/>
            <a:ext cx="572516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7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if Charged for Wrong?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7F2378-CEF3-4DFF-8E20-A1BF152097BA}"/>
              </a:ext>
            </a:extLst>
          </p:cNvPr>
          <p:cNvSpPr txBox="1"/>
          <p:nvPr/>
        </p:nvSpPr>
        <p:spPr>
          <a:xfrm>
            <a:off x="853440" y="1767840"/>
            <a:ext cx="809752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One act without authority - $250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Adulterous marriage - $1,000 month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Bad attitude - $50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Failing as mate - $500 month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One immodest outfit - $100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One bad word - $35 per use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961227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AB3D38E-0E30-4AF9-BB31-253C640F6F04}"/>
              </a:ext>
            </a:extLst>
          </p:cNvPr>
          <p:cNvSpPr/>
          <p:nvPr/>
        </p:nvSpPr>
        <p:spPr>
          <a:xfrm>
            <a:off x="787400" y="1635760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Baptism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78CA1C8-60EE-48B2-9AF8-69967BAE474E}"/>
              </a:ext>
            </a:extLst>
          </p:cNvPr>
          <p:cNvSpPr/>
          <p:nvPr/>
        </p:nvSpPr>
        <p:spPr>
          <a:xfrm>
            <a:off x="787400" y="2332468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Attendance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C3A244E-92F6-4DA7-BA3A-14A5030628E4}"/>
              </a:ext>
            </a:extLst>
          </p:cNvPr>
          <p:cNvSpPr/>
          <p:nvPr/>
        </p:nvSpPr>
        <p:spPr>
          <a:xfrm>
            <a:off x="787400" y="3029176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Daily Bible Study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40DF713-3848-4710-8F7C-F3EBAD052B45}"/>
              </a:ext>
            </a:extLst>
          </p:cNvPr>
          <p:cNvSpPr/>
          <p:nvPr/>
        </p:nvSpPr>
        <p:spPr>
          <a:xfrm>
            <a:off x="787400" y="3725884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 Evangelism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C0A94D6-C84A-4931-83BF-B661F5E37390}"/>
              </a:ext>
            </a:extLst>
          </p:cNvPr>
          <p:cNvSpPr/>
          <p:nvPr/>
        </p:nvSpPr>
        <p:spPr>
          <a:xfrm>
            <a:off x="787400" y="4422592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Godly Influence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21D1841-0C2D-411B-94A1-FC488616177F}"/>
              </a:ext>
            </a:extLst>
          </p:cNvPr>
          <p:cNvSpPr/>
          <p:nvPr/>
        </p:nvSpPr>
        <p:spPr>
          <a:xfrm>
            <a:off x="787400" y="5119300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6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Giving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218C9C5-443C-4A76-9F37-4C2CF81742C6}"/>
              </a:ext>
            </a:extLst>
          </p:cNvPr>
          <p:cNvSpPr/>
          <p:nvPr/>
        </p:nvSpPr>
        <p:spPr>
          <a:xfrm>
            <a:off x="787400" y="5816006"/>
            <a:ext cx="7569200" cy="50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7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if Charged for Wrong?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DEA368-8FB4-4138-B211-586960DCD063}"/>
              </a:ext>
            </a:extLst>
          </p:cNvPr>
          <p:cNvGrpSpPr/>
          <p:nvPr/>
        </p:nvGrpSpPr>
        <p:grpSpPr>
          <a:xfrm>
            <a:off x="279400" y="71120"/>
            <a:ext cx="8554720" cy="1333599"/>
            <a:chOff x="279400" y="71120"/>
            <a:chExt cx="8554720" cy="133359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C793BAE-3E76-40BF-BF90-E474730FCB74}"/>
                </a:ext>
              </a:extLst>
            </p:cNvPr>
            <p:cNvSpPr txBox="1"/>
            <p:nvPr/>
          </p:nvSpPr>
          <p:spPr>
            <a:xfrm>
              <a:off x="309880" y="81280"/>
              <a:ext cx="85242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Would You Do for Money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What Your Would Not Do for the Lord?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B744C76-689B-4779-9417-2E6624D3CFBE}"/>
                </a:ext>
              </a:extLst>
            </p:cNvPr>
            <p:cNvSpPr txBox="1"/>
            <p:nvPr/>
          </p:nvSpPr>
          <p:spPr>
            <a:xfrm>
              <a:off x="279400" y="71120"/>
              <a:ext cx="85242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Would You Do for 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Money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What Your Would Not Do for the Lord?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5629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644</TotalTime>
  <Words>1045</Words>
  <Application>Microsoft Office PowerPoint</Application>
  <PresentationFormat>On-screen Show (4:3)</PresentationFormat>
  <Paragraphs>218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Wingdings</vt:lpstr>
      <vt:lpstr>1_Office Theme</vt:lpstr>
      <vt:lpstr>2_Office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24</cp:revision>
  <dcterms:created xsi:type="dcterms:W3CDTF">2018-08-25T04:13:36Z</dcterms:created>
  <dcterms:modified xsi:type="dcterms:W3CDTF">2018-08-26T12:54:45Z</dcterms:modified>
</cp:coreProperties>
</file>