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 id="2147483708" r:id="rId5"/>
    <p:sldMasterId id="2147483732" r:id="rId6"/>
    <p:sldMasterId id="2147483763" r:id="rId7"/>
    <p:sldMasterId id="2147483823" r:id="rId8"/>
    <p:sldMasterId id="2147483835" r:id="rId9"/>
    <p:sldMasterId id="2147483847" r:id="rId10"/>
    <p:sldMasterId id="2147483859" r:id="rId11"/>
    <p:sldMasterId id="2147483871" r:id="rId12"/>
    <p:sldMasterId id="2147483883" r:id="rId13"/>
  </p:sldMasterIdLst>
  <p:notesMasterIdLst>
    <p:notesMasterId r:id="rId37"/>
  </p:notesMasterIdLst>
  <p:sldIdLst>
    <p:sldId id="394" r:id="rId14"/>
    <p:sldId id="387" r:id="rId15"/>
    <p:sldId id="264" r:id="rId16"/>
    <p:sldId id="285" r:id="rId17"/>
    <p:sldId id="373" r:id="rId18"/>
    <p:sldId id="380" r:id="rId19"/>
    <p:sldId id="374" r:id="rId20"/>
    <p:sldId id="381" r:id="rId21"/>
    <p:sldId id="388" r:id="rId22"/>
    <p:sldId id="389" r:id="rId23"/>
    <p:sldId id="375" r:id="rId24"/>
    <p:sldId id="382" r:id="rId25"/>
    <p:sldId id="390" r:id="rId26"/>
    <p:sldId id="376" r:id="rId27"/>
    <p:sldId id="383" r:id="rId28"/>
    <p:sldId id="391" r:id="rId29"/>
    <p:sldId id="392" r:id="rId30"/>
    <p:sldId id="377" r:id="rId31"/>
    <p:sldId id="384" r:id="rId32"/>
    <p:sldId id="378" r:id="rId33"/>
    <p:sldId id="385" r:id="rId34"/>
    <p:sldId id="393" r:id="rId35"/>
    <p:sldId id="379" r:id="rId36"/>
  </p:sldIdLst>
  <p:sldSz cx="9144000" cy="6858000" type="screen4x3"/>
  <p:notesSz cx="7010400" cy="9296400"/>
  <p:embeddedFontLst>
    <p:embeddedFont>
      <p:font typeface="Arial Narrow" panose="020B0606020202030204" pitchFamily="34" charset="0"/>
      <p:regular r:id="rId38"/>
      <p:bold r:id="rId39"/>
      <p:italic r:id="rId40"/>
      <p:boldItalic r:id="rId41"/>
    </p:embeddedFont>
    <p:embeddedFont>
      <p:font typeface="Batang" panose="02030600000101010101" pitchFamily="18" charset="-127"/>
      <p:regular r:id="rId42"/>
    </p:embeddedFont>
    <p:embeddedFont>
      <p:font typeface="Calibri" panose="020F0502020204030204" pitchFamily="34" charset="0"/>
      <p:regular r:id="rId43"/>
      <p:bold r:id="rId44"/>
      <p:italic r:id="rId45"/>
      <p:boldItalic r:id="rId46"/>
    </p:embeddedFont>
    <p:embeddedFont>
      <p:font typeface="Comic Sans MS" panose="030F0702030302020204" pitchFamily="66" charset="0"/>
      <p:regular r:id="rId47"/>
      <p:bold r:id="rId48"/>
      <p:italic r:id="rId49"/>
      <p:boldItalic r:id="rId50"/>
    </p:embeddedFont>
    <p:embeddedFont>
      <p:font typeface="Tempus Sans ITC" panose="04020404030D07020202" pitchFamily="82" charset="0"/>
      <p:regular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B0F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font" Target="fonts/font2.fntdata"/><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12.fntdata"/><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font" Target="fonts/font7.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Master" Target="slideMasters/slideMaster8.xml"/><Relationship Id="rId51" Type="http://schemas.openxmlformats.org/officeDocument/2006/relationships/font" Target="fonts/font14.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E84568-D5A7-4DD2-90C9-E73D76A2A782}" type="datetimeFigureOut">
              <a:rPr lang="en-US" smtClean="0"/>
              <a:t>7/20/2018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3776CC4-F694-4320-AFE8-2D0DA6E6AB10}" type="slidenum">
              <a:rPr lang="en-US" smtClean="0"/>
              <a:t>‹#›</a:t>
            </a:fld>
            <a:endParaRPr lang="en-US"/>
          </a:p>
        </p:txBody>
      </p:sp>
    </p:spTree>
    <p:extLst>
      <p:ext uri="{BB962C8B-B14F-4D97-AF65-F5344CB8AC3E}">
        <p14:creationId xmlns:p14="http://schemas.microsoft.com/office/powerpoint/2010/main" val="289587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123631088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65723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4006532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27336429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t>7/20/2018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6348756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t>7/20/2018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77527488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t>7/20/2018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244236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3057871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6888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5316100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2146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123631088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65723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4006532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27336429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t>7/20/2018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6348756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t>7/20/2018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77527488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t>7/20/2018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47244236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23057871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6888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5316100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AE2726-A73E-4110-9E2F-06203AE1C459}" type="slidenum">
              <a:rPr lang="en-US" smtClean="0"/>
              <a:t>‹#›</a:t>
            </a:fld>
            <a:endParaRPr lang="en-US"/>
          </a:p>
        </p:txBody>
      </p:sp>
    </p:spTree>
    <p:extLst>
      <p:ext uri="{BB962C8B-B14F-4D97-AF65-F5344CB8AC3E}">
        <p14:creationId xmlns:p14="http://schemas.microsoft.com/office/powerpoint/2010/main" val="39532146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20532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85808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744166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566106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529933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15207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78266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4178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201300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12603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9337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96626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309230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15565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65702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013201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613331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84356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292546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911447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098689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96503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968167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84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92453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1943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75411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98349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94174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985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68652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09648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02324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968167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84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92453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1943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75411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98349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94174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985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68652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09648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02324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56BF3711-5BBC-43AB-9152-8B5062075266}" type="datetimeFigureOut">
              <a:rPr lang="en-US"/>
              <a:pPr>
                <a:defRPr/>
              </a:pPr>
              <a:t>7/20/2018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FC1481E9-BC66-4C48-BE3B-D40D720CD26C}" type="slidenum">
              <a:rPr lang="en-US"/>
              <a:pPr>
                <a:defRPr/>
              </a:pPr>
              <a:t>‹#›</a:t>
            </a:fld>
            <a:endParaRPr lang="en-US" dirty="0"/>
          </a:p>
        </p:txBody>
      </p:sp>
    </p:spTree>
    <p:extLst>
      <p:ext uri="{BB962C8B-B14F-4D97-AF65-F5344CB8AC3E}">
        <p14:creationId xmlns:p14="http://schemas.microsoft.com/office/powerpoint/2010/main" val="2472134162"/>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D3B18285-EDCD-465B-A103-8DEFCFF8B20A}" type="datetimeFigureOut">
              <a:rPr lang="en-US"/>
              <a:pPr>
                <a:defRPr/>
              </a:pPr>
              <a:t>7/20/2018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6209F866-55B5-43F2-8EE4-AC77D7590741}" type="slidenum">
              <a:rPr lang="en-US"/>
              <a:pPr>
                <a:defRPr/>
              </a:pPr>
              <a:t>‹#›</a:t>
            </a:fld>
            <a:endParaRPr lang="en-US" dirty="0"/>
          </a:p>
        </p:txBody>
      </p:sp>
    </p:spTree>
    <p:extLst>
      <p:ext uri="{BB962C8B-B14F-4D97-AF65-F5344CB8AC3E}">
        <p14:creationId xmlns:p14="http://schemas.microsoft.com/office/powerpoint/2010/main" val="2576117382"/>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33615134-817E-489B-8D85-0672ACABF0D9}" type="datetimeFigureOut">
              <a:rPr lang="en-US"/>
              <a:pPr>
                <a:defRPr/>
              </a:pPr>
              <a:t>7/20/2018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9538F4BE-D369-4DD7-8D6E-7892E60DB8EB}" type="slidenum">
              <a:rPr lang="en-US"/>
              <a:pPr>
                <a:defRPr/>
              </a:pPr>
              <a:t>‹#›</a:t>
            </a:fld>
            <a:endParaRPr lang="en-US" dirty="0"/>
          </a:p>
        </p:txBody>
      </p:sp>
    </p:spTree>
    <p:extLst>
      <p:ext uri="{BB962C8B-B14F-4D97-AF65-F5344CB8AC3E}">
        <p14:creationId xmlns:p14="http://schemas.microsoft.com/office/powerpoint/2010/main" val="136914054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39EF359-5140-489B-B9BD-3C3BB18EEA98}" type="datetimeFigureOut">
              <a:rPr lang="en-US"/>
              <a:pPr>
                <a:defRPr/>
              </a:pPr>
              <a:t>7/20/2018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0D3147F7-E30E-4480-83C2-E7AD32D55DEA}" type="slidenum">
              <a:rPr lang="en-US"/>
              <a:pPr>
                <a:defRPr/>
              </a:pPr>
              <a:t>‹#›</a:t>
            </a:fld>
            <a:endParaRPr lang="en-US" dirty="0"/>
          </a:p>
        </p:txBody>
      </p:sp>
    </p:spTree>
    <p:extLst>
      <p:ext uri="{BB962C8B-B14F-4D97-AF65-F5344CB8AC3E}">
        <p14:creationId xmlns:p14="http://schemas.microsoft.com/office/powerpoint/2010/main" val="1354981013"/>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89B371F7-E863-4649-BE9C-3511AFA7C439}" type="datetimeFigureOut">
              <a:rPr lang="en-US"/>
              <a:pPr>
                <a:defRPr/>
              </a:pPr>
              <a:t>7/20/2018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2AB51643-530D-4C88-A98E-FE87EDA2B6E6}" type="slidenum">
              <a:rPr lang="en-US"/>
              <a:pPr>
                <a:defRPr/>
              </a:pPr>
              <a:t>‹#›</a:t>
            </a:fld>
            <a:endParaRPr lang="en-US" dirty="0"/>
          </a:p>
        </p:txBody>
      </p:sp>
    </p:spTree>
    <p:extLst>
      <p:ext uri="{BB962C8B-B14F-4D97-AF65-F5344CB8AC3E}">
        <p14:creationId xmlns:p14="http://schemas.microsoft.com/office/powerpoint/2010/main" val="405560121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F8D29BB-89AC-430B-B776-5D27D9E99862}" type="datetimeFigureOut">
              <a:rPr lang="en-US"/>
              <a:pPr>
                <a:defRPr/>
              </a:pPr>
              <a:t>7/20/2018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293FC11D-5A05-426C-B679-F96023C0605F}" type="slidenum">
              <a:rPr lang="en-US"/>
              <a:pPr>
                <a:defRPr/>
              </a:pPr>
              <a:t>‹#›</a:t>
            </a:fld>
            <a:endParaRPr lang="en-US" dirty="0"/>
          </a:p>
        </p:txBody>
      </p:sp>
    </p:spTree>
    <p:extLst>
      <p:ext uri="{BB962C8B-B14F-4D97-AF65-F5344CB8AC3E}">
        <p14:creationId xmlns:p14="http://schemas.microsoft.com/office/powerpoint/2010/main" val="15117950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F94447A-FAC4-481E-A0D3-96D105C04689}" type="datetimeFigureOut">
              <a:rPr lang="en-US"/>
              <a:pPr>
                <a:defRPr/>
              </a:pPr>
              <a:t>7/20/2018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14259EDA-EA98-42C1-94D1-DC32C3E3304E}" type="slidenum">
              <a:rPr lang="en-US"/>
              <a:pPr>
                <a:defRPr/>
              </a:pPr>
              <a:t>‹#›</a:t>
            </a:fld>
            <a:endParaRPr lang="en-US" dirty="0"/>
          </a:p>
        </p:txBody>
      </p:sp>
    </p:spTree>
    <p:extLst>
      <p:ext uri="{BB962C8B-B14F-4D97-AF65-F5344CB8AC3E}">
        <p14:creationId xmlns:p14="http://schemas.microsoft.com/office/powerpoint/2010/main" val="363735106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07DF4E35-17E6-4C44-8260-AF96969E5073}" type="datetimeFigureOut">
              <a:rPr lang="en-US"/>
              <a:pPr>
                <a:defRPr/>
              </a:pPr>
              <a:t>7/20/2018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B9C6A68A-BDB5-4076-B509-B3A06E430D29}" type="slidenum">
              <a:rPr lang="en-US"/>
              <a:pPr>
                <a:defRPr/>
              </a:pPr>
              <a:t>‹#›</a:t>
            </a:fld>
            <a:endParaRPr lang="en-US" dirty="0"/>
          </a:p>
        </p:txBody>
      </p:sp>
    </p:spTree>
    <p:extLst>
      <p:ext uri="{BB962C8B-B14F-4D97-AF65-F5344CB8AC3E}">
        <p14:creationId xmlns:p14="http://schemas.microsoft.com/office/powerpoint/2010/main" val="4057671007"/>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6885E3AC-EB20-494A-86BD-A6A6D3DBEAE6}" type="datetimeFigureOut">
              <a:rPr lang="en-US"/>
              <a:pPr>
                <a:defRPr/>
              </a:pPr>
              <a:t>7/20/2018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4B7E64AF-261F-4202-B81D-01B91BCCF45D}" type="slidenum">
              <a:rPr lang="en-US"/>
              <a:pPr>
                <a:defRPr/>
              </a:pPr>
              <a:t>‹#›</a:t>
            </a:fld>
            <a:endParaRPr lang="en-US" dirty="0"/>
          </a:p>
        </p:txBody>
      </p:sp>
    </p:spTree>
    <p:extLst>
      <p:ext uri="{BB962C8B-B14F-4D97-AF65-F5344CB8AC3E}">
        <p14:creationId xmlns:p14="http://schemas.microsoft.com/office/powerpoint/2010/main" val="97579259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F0634858-DF1F-4007-94DB-B8D33FDB8787}" type="datetimeFigureOut">
              <a:rPr lang="en-US"/>
              <a:pPr>
                <a:defRPr/>
              </a:pPr>
              <a:t>7/20/2018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A49E8155-A1AC-4471-9062-1E6B8649297F}" type="slidenum">
              <a:rPr lang="en-US"/>
              <a:pPr>
                <a:defRPr/>
              </a:pPr>
              <a:t>‹#›</a:t>
            </a:fld>
            <a:endParaRPr lang="en-US" dirty="0"/>
          </a:p>
        </p:txBody>
      </p:sp>
    </p:spTree>
    <p:extLst>
      <p:ext uri="{BB962C8B-B14F-4D97-AF65-F5344CB8AC3E}">
        <p14:creationId xmlns:p14="http://schemas.microsoft.com/office/powerpoint/2010/main" val="53173548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3217478F-4A38-4061-9DEE-2512FBB2AEE5}" type="datetimeFigureOut">
              <a:rPr lang="en-US"/>
              <a:pPr>
                <a:defRPr/>
              </a:pPr>
              <a:t>7/20/2018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dirty="0">
                <a:solidFill>
                  <a:prstClr val="black"/>
                </a:solidFill>
                <a:latin typeface="Calibri"/>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eaLnBrk="1" fontAlgn="auto" hangingPunct="1">
              <a:spcBef>
                <a:spcPts val="0"/>
              </a:spcBef>
              <a:spcAft>
                <a:spcPts val="0"/>
              </a:spcAft>
              <a:defRPr sz="1800">
                <a:solidFill>
                  <a:prstClr val="black"/>
                </a:solidFill>
                <a:latin typeface="Calibri"/>
              </a:defRPr>
            </a:lvl1pPr>
          </a:lstStyle>
          <a:p>
            <a:pPr>
              <a:defRPr/>
            </a:pPr>
            <a:fld id="{EB7ECE04-2182-40AF-B5A7-4E7F2DCA21AE}" type="slidenum">
              <a:rPr lang="en-US"/>
              <a:pPr>
                <a:defRPr/>
              </a:pPr>
              <a:t>‹#›</a:t>
            </a:fld>
            <a:endParaRPr lang="en-US" dirty="0"/>
          </a:p>
        </p:txBody>
      </p:sp>
    </p:spTree>
    <p:extLst>
      <p:ext uri="{BB962C8B-B14F-4D97-AF65-F5344CB8AC3E}">
        <p14:creationId xmlns:p14="http://schemas.microsoft.com/office/powerpoint/2010/main" val="1802396617"/>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3141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343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1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29809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8811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4710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28567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109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815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8164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54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8FBD5DF-3224-488E-9C97-CBAC39E1C83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BB9789-FB4C-4FB0-AAC1-74584A9321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E721C42-9532-4EF9-AF29-1A8F7F6BA5EB}"/>
              </a:ext>
            </a:extLst>
          </p:cNvPr>
          <p:cNvSpPr>
            <a:spLocks noGrp="1" noChangeArrowheads="1"/>
          </p:cNvSpPr>
          <p:nvPr>
            <p:ph type="sldNum" sz="quarter" idx="12"/>
          </p:nvPr>
        </p:nvSpPr>
        <p:spPr>
          <a:ln/>
        </p:spPr>
        <p:txBody>
          <a:bodyPr/>
          <a:lstStyle>
            <a:lvl1pPr>
              <a:defRPr/>
            </a:lvl1pPr>
          </a:lstStyle>
          <a:p>
            <a:fld id="{EBE53816-416D-4A43-B6D2-BDD2093EF736}" type="slidenum">
              <a:rPr lang="en-US" altLang="en-US"/>
              <a:pPr/>
              <a:t>‹#›</a:t>
            </a:fld>
            <a:endParaRPr lang="en-US" altLang="en-US"/>
          </a:p>
        </p:txBody>
      </p:sp>
    </p:spTree>
    <p:extLst>
      <p:ext uri="{BB962C8B-B14F-4D97-AF65-F5344CB8AC3E}">
        <p14:creationId xmlns:p14="http://schemas.microsoft.com/office/powerpoint/2010/main" val="1074604162"/>
      </p:ext>
    </p:extLst>
  </p:cSld>
  <p:clrMapOvr>
    <a:masterClrMapping/>
  </p:clrMapOvr>
  <p:transition spd="slow">
    <p:split orient="vert"/>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C08440-B801-4A38-B631-020ED68D78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65E1704-DBB9-4379-A2D1-516250BC2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DFDF1A-C799-4197-B0A2-45E6F2C04FFA}"/>
              </a:ext>
            </a:extLst>
          </p:cNvPr>
          <p:cNvSpPr>
            <a:spLocks noGrp="1" noChangeArrowheads="1"/>
          </p:cNvSpPr>
          <p:nvPr>
            <p:ph type="sldNum" sz="quarter" idx="12"/>
          </p:nvPr>
        </p:nvSpPr>
        <p:spPr>
          <a:ln/>
        </p:spPr>
        <p:txBody>
          <a:bodyPr/>
          <a:lstStyle>
            <a:lvl1pPr>
              <a:defRPr/>
            </a:lvl1pPr>
          </a:lstStyle>
          <a:p>
            <a:fld id="{88C92A39-00A8-484D-9D5C-24975F9BCB75}" type="slidenum">
              <a:rPr lang="en-US" altLang="en-US"/>
              <a:pPr/>
              <a:t>‹#›</a:t>
            </a:fld>
            <a:endParaRPr lang="en-US" altLang="en-US"/>
          </a:p>
        </p:txBody>
      </p:sp>
    </p:spTree>
    <p:extLst>
      <p:ext uri="{BB962C8B-B14F-4D97-AF65-F5344CB8AC3E}">
        <p14:creationId xmlns:p14="http://schemas.microsoft.com/office/powerpoint/2010/main" val="1195409814"/>
      </p:ext>
    </p:extLst>
  </p:cSld>
  <p:clrMapOvr>
    <a:masterClrMapping/>
  </p:clrMapOvr>
  <p:transition spd="slow">
    <p:split orient="vert"/>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5CB9844-0446-45F6-8BE2-FC1187AB5C0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8C1FF5-42BD-43C3-8283-6E8EA9D834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6E61A79-6E4A-4093-9AB6-FE937F5CEAD9}"/>
              </a:ext>
            </a:extLst>
          </p:cNvPr>
          <p:cNvSpPr>
            <a:spLocks noGrp="1" noChangeArrowheads="1"/>
          </p:cNvSpPr>
          <p:nvPr>
            <p:ph type="sldNum" sz="quarter" idx="12"/>
          </p:nvPr>
        </p:nvSpPr>
        <p:spPr>
          <a:ln/>
        </p:spPr>
        <p:txBody>
          <a:bodyPr/>
          <a:lstStyle>
            <a:lvl1pPr>
              <a:defRPr/>
            </a:lvl1pPr>
          </a:lstStyle>
          <a:p>
            <a:fld id="{1FAFB890-C90D-41A4-96AD-D979AF47314B}" type="slidenum">
              <a:rPr lang="en-US" altLang="en-US"/>
              <a:pPr/>
              <a:t>‹#›</a:t>
            </a:fld>
            <a:endParaRPr lang="en-US" altLang="en-US"/>
          </a:p>
        </p:txBody>
      </p:sp>
    </p:spTree>
    <p:extLst>
      <p:ext uri="{BB962C8B-B14F-4D97-AF65-F5344CB8AC3E}">
        <p14:creationId xmlns:p14="http://schemas.microsoft.com/office/powerpoint/2010/main" val="2037962511"/>
      </p:ext>
    </p:extLst>
  </p:cSld>
  <p:clrMapOvr>
    <a:masterClrMapping/>
  </p:clrMapOvr>
  <p:transition spd="slow">
    <p:split orient="vert"/>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E11D6FB-9BD4-4BB4-A429-C6DC24D379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0C1A634-9C53-44BE-BE2E-F82F1EACD5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DFB13D4-C448-4880-865D-7F716DCBBDB5}"/>
              </a:ext>
            </a:extLst>
          </p:cNvPr>
          <p:cNvSpPr>
            <a:spLocks noGrp="1" noChangeArrowheads="1"/>
          </p:cNvSpPr>
          <p:nvPr>
            <p:ph type="sldNum" sz="quarter" idx="12"/>
          </p:nvPr>
        </p:nvSpPr>
        <p:spPr>
          <a:ln/>
        </p:spPr>
        <p:txBody>
          <a:bodyPr/>
          <a:lstStyle>
            <a:lvl1pPr>
              <a:defRPr/>
            </a:lvl1pPr>
          </a:lstStyle>
          <a:p>
            <a:fld id="{CBBB6012-4821-4045-A052-91994C645AA3}" type="slidenum">
              <a:rPr lang="en-US" altLang="en-US"/>
              <a:pPr/>
              <a:t>‹#›</a:t>
            </a:fld>
            <a:endParaRPr lang="en-US" altLang="en-US"/>
          </a:p>
        </p:txBody>
      </p:sp>
    </p:spTree>
    <p:extLst>
      <p:ext uri="{BB962C8B-B14F-4D97-AF65-F5344CB8AC3E}">
        <p14:creationId xmlns:p14="http://schemas.microsoft.com/office/powerpoint/2010/main" val="1354354988"/>
      </p:ext>
    </p:extLst>
  </p:cSld>
  <p:clrMapOvr>
    <a:masterClrMapping/>
  </p:clrMapOvr>
  <p:transition spd="slow">
    <p:split orient="vert"/>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75F83B0-D0FA-47E6-9384-06C8AA5DADB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F594117-973B-4C0E-96B2-94DAB5FC51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CE8479-BAB7-4823-88BD-9CCBB02F5A62}"/>
              </a:ext>
            </a:extLst>
          </p:cNvPr>
          <p:cNvSpPr>
            <a:spLocks noGrp="1" noChangeArrowheads="1"/>
          </p:cNvSpPr>
          <p:nvPr>
            <p:ph type="sldNum" sz="quarter" idx="12"/>
          </p:nvPr>
        </p:nvSpPr>
        <p:spPr>
          <a:ln/>
        </p:spPr>
        <p:txBody>
          <a:bodyPr/>
          <a:lstStyle>
            <a:lvl1pPr>
              <a:defRPr/>
            </a:lvl1pPr>
          </a:lstStyle>
          <a:p>
            <a:fld id="{002CA6F0-E3F4-4D2F-A59D-746E35B2D132}" type="slidenum">
              <a:rPr lang="en-US" altLang="en-US"/>
              <a:pPr/>
              <a:t>‹#›</a:t>
            </a:fld>
            <a:endParaRPr lang="en-US" altLang="en-US"/>
          </a:p>
        </p:txBody>
      </p:sp>
    </p:spTree>
    <p:extLst>
      <p:ext uri="{BB962C8B-B14F-4D97-AF65-F5344CB8AC3E}">
        <p14:creationId xmlns:p14="http://schemas.microsoft.com/office/powerpoint/2010/main" val="885092976"/>
      </p:ext>
    </p:extLst>
  </p:cSld>
  <p:clrMapOvr>
    <a:masterClrMapping/>
  </p:clrMapOvr>
  <p:transition spd="slow">
    <p:split orient="vert"/>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65D7F44-9660-4252-A903-E42D719EC92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47C1C8E-22B6-4FB9-A344-374DF79DCA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0551E55-A2F0-49C0-A4E6-D887F8A084B2}"/>
              </a:ext>
            </a:extLst>
          </p:cNvPr>
          <p:cNvSpPr>
            <a:spLocks noGrp="1" noChangeArrowheads="1"/>
          </p:cNvSpPr>
          <p:nvPr>
            <p:ph type="sldNum" sz="quarter" idx="12"/>
          </p:nvPr>
        </p:nvSpPr>
        <p:spPr>
          <a:ln/>
        </p:spPr>
        <p:txBody>
          <a:bodyPr/>
          <a:lstStyle>
            <a:lvl1pPr>
              <a:defRPr/>
            </a:lvl1pPr>
          </a:lstStyle>
          <a:p>
            <a:fld id="{D33AF87D-D7D1-4D96-96BD-8F4F51A94B72}" type="slidenum">
              <a:rPr lang="en-US" altLang="en-US"/>
              <a:pPr/>
              <a:t>‹#›</a:t>
            </a:fld>
            <a:endParaRPr lang="en-US" altLang="en-US"/>
          </a:p>
        </p:txBody>
      </p:sp>
    </p:spTree>
    <p:extLst>
      <p:ext uri="{BB962C8B-B14F-4D97-AF65-F5344CB8AC3E}">
        <p14:creationId xmlns:p14="http://schemas.microsoft.com/office/powerpoint/2010/main" val="3258033803"/>
      </p:ext>
    </p:extLst>
  </p:cSld>
  <p:clrMapOvr>
    <a:masterClrMapping/>
  </p:clrMapOvr>
  <p:transition spd="slow">
    <p:split orient="vert"/>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AAE1EF9-1FED-4AD8-AD1B-5F690648D7C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07C9F9B-A394-419C-B0D0-DAC313ABA8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12E758F-8015-4F01-8B1D-47B59D5F2CEB}"/>
              </a:ext>
            </a:extLst>
          </p:cNvPr>
          <p:cNvSpPr>
            <a:spLocks noGrp="1" noChangeArrowheads="1"/>
          </p:cNvSpPr>
          <p:nvPr>
            <p:ph type="sldNum" sz="quarter" idx="12"/>
          </p:nvPr>
        </p:nvSpPr>
        <p:spPr>
          <a:ln/>
        </p:spPr>
        <p:txBody>
          <a:bodyPr/>
          <a:lstStyle>
            <a:lvl1pPr>
              <a:defRPr/>
            </a:lvl1pPr>
          </a:lstStyle>
          <a:p>
            <a:fld id="{6061A965-ADBE-445E-83E1-F54FB38C2F3C}" type="slidenum">
              <a:rPr lang="en-US" altLang="en-US"/>
              <a:pPr/>
              <a:t>‹#›</a:t>
            </a:fld>
            <a:endParaRPr lang="en-US" altLang="en-US"/>
          </a:p>
        </p:txBody>
      </p:sp>
    </p:spTree>
    <p:extLst>
      <p:ext uri="{BB962C8B-B14F-4D97-AF65-F5344CB8AC3E}">
        <p14:creationId xmlns:p14="http://schemas.microsoft.com/office/powerpoint/2010/main" val="1205695746"/>
      </p:ext>
    </p:extLst>
  </p:cSld>
  <p:clrMapOvr>
    <a:masterClrMapping/>
  </p:clrMapOvr>
  <p:transition spd="slow">
    <p:split orient="vert"/>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9F84CC-C170-4518-9CB0-3DEF3F118B8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E8ECF27-4381-4966-9AF0-3AF072F8EE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6A5431-4A83-4E60-9A88-4DFFFA379494}"/>
              </a:ext>
            </a:extLst>
          </p:cNvPr>
          <p:cNvSpPr>
            <a:spLocks noGrp="1" noChangeArrowheads="1"/>
          </p:cNvSpPr>
          <p:nvPr>
            <p:ph type="sldNum" sz="quarter" idx="12"/>
          </p:nvPr>
        </p:nvSpPr>
        <p:spPr>
          <a:ln/>
        </p:spPr>
        <p:txBody>
          <a:bodyPr/>
          <a:lstStyle>
            <a:lvl1pPr>
              <a:defRPr/>
            </a:lvl1pPr>
          </a:lstStyle>
          <a:p>
            <a:fld id="{B673E9D3-AD5E-4D9D-8F27-B2D7F9753265}" type="slidenum">
              <a:rPr lang="en-US" altLang="en-US"/>
              <a:pPr/>
              <a:t>‹#›</a:t>
            </a:fld>
            <a:endParaRPr lang="en-US" altLang="en-US"/>
          </a:p>
        </p:txBody>
      </p:sp>
    </p:spTree>
    <p:extLst>
      <p:ext uri="{BB962C8B-B14F-4D97-AF65-F5344CB8AC3E}">
        <p14:creationId xmlns:p14="http://schemas.microsoft.com/office/powerpoint/2010/main" val="3180760285"/>
      </p:ext>
    </p:extLst>
  </p:cSld>
  <p:clrMapOvr>
    <a:masterClrMapping/>
  </p:clrMapOvr>
  <p:transition spd="slow">
    <p:split orient="vert"/>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8E77142-0566-40E4-A680-8862E464730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597BA65-FA16-4F5D-8EC3-570CB7C71A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E008B59-2FAB-433C-9978-D36C7E7E6CF5}"/>
              </a:ext>
            </a:extLst>
          </p:cNvPr>
          <p:cNvSpPr>
            <a:spLocks noGrp="1" noChangeArrowheads="1"/>
          </p:cNvSpPr>
          <p:nvPr>
            <p:ph type="sldNum" sz="quarter" idx="12"/>
          </p:nvPr>
        </p:nvSpPr>
        <p:spPr>
          <a:ln/>
        </p:spPr>
        <p:txBody>
          <a:bodyPr/>
          <a:lstStyle>
            <a:lvl1pPr>
              <a:defRPr/>
            </a:lvl1pPr>
          </a:lstStyle>
          <a:p>
            <a:fld id="{D808C49F-ABA1-4D48-BCD5-021A26842D1A}" type="slidenum">
              <a:rPr lang="en-US" altLang="en-US"/>
              <a:pPr/>
              <a:t>‹#›</a:t>
            </a:fld>
            <a:endParaRPr lang="en-US" altLang="en-US"/>
          </a:p>
        </p:txBody>
      </p:sp>
    </p:spTree>
    <p:extLst>
      <p:ext uri="{BB962C8B-B14F-4D97-AF65-F5344CB8AC3E}">
        <p14:creationId xmlns:p14="http://schemas.microsoft.com/office/powerpoint/2010/main" val="3062623815"/>
      </p:ext>
    </p:extLst>
  </p:cSld>
  <p:clrMapOvr>
    <a:masterClrMapping/>
  </p:clrMapOvr>
  <p:transition spd="slow">
    <p:split orient="vert"/>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6BB16D0-0647-46CB-882C-B9BCB9DB73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6C2E51D-5E3A-425F-93F2-D0E42564B2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A671E44-5830-4068-B59B-B10E1F8DC2C5}"/>
              </a:ext>
            </a:extLst>
          </p:cNvPr>
          <p:cNvSpPr>
            <a:spLocks noGrp="1" noChangeArrowheads="1"/>
          </p:cNvSpPr>
          <p:nvPr>
            <p:ph type="sldNum" sz="quarter" idx="12"/>
          </p:nvPr>
        </p:nvSpPr>
        <p:spPr>
          <a:ln/>
        </p:spPr>
        <p:txBody>
          <a:bodyPr/>
          <a:lstStyle>
            <a:lvl1pPr>
              <a:defRPr/>
            </a:lvl1pPr>
          </a:lstStyle>
          <a:p>
            <a:fld id="{4E71FAD4-C587-4527-838D-91CA1E8D0AC7}" type="slidenum">
              <a:rPr lang="en-US" altLang="en-US"/>
              <a:pPr/>
              <a:t>‹#›</a:t>
            </a:fld>
            <a:endParaRPr lang="en-US" altLang="en-US"/>
          </a:p>
        </p:txBody>
      </p:sp>
    </p:spTree>
    <p:extLst>
      <p:ext uri="{BB962C8B-B14F-4D97-AF65-F5344CB8AC3E}">
        <p14:creationId xmlns:p14="http://schemas.microsoft.com/office/powerpoint/2010/main" val="2691264423"/>
      </p:ext>
    </p:extLst>
  </p:cSld>
  <p:clrMapOvr>
    <a:masterClrMapping/>
  </p:clrMapOvr>
  <p:transition spd="slow">
    <p:split orient="vert"/>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9DC532F-4304-42CD-9C79-FFFAA589F30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24683B-3EE2-4452-AECB-8837583BC9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06E579-EAC3-4227-BD6F-8090B440C322}"/>
              </a:ext>
            </a:extLst>
          </p:cNvPr>
          <p:cNvSpPr>
            <a:spLocks noGrp="1" noChangeArrowheads="1"/>
          </p:cNvSpPr>
          <p:nvPr>
            <p:ph type="sldNum" sz="quarter" idx="12"/>
          </p:nvPr>
        </p:nvSpPr>
        <p:spPr>
          <a:ln/>
        </p:spPr>
        <p:txBody>
          <a:bodyPr/>
          <a:lstStyle>
            <a:lvl1pPr>
              <a:defRPr/>
            </a:lvl1pPr>
          </a:lstStyle>
          <a:p>
            <a:fld id="{1AADA55B-E979-4471-B8D7-7C70A529EBD2}" type="slidenum">
              <a:rPr lang="en-US" altLang="en-US"/>
              <a:pPr/>
              <a:t>‹#›</a:t>
            </a:fld>
            <a:endParaRPr lang="en-US" altLang="en-US"/>
          </a:p>
        </p:txBody>
      </p:sp>
    </p:spTree>
    <p:extLst>
      <p:ext uri="{BB962C8B-B14F-4D97-AF65-F5344CB8AC3E}">
        <p14:creationId xmlns:p14="http://schemas.microsoft.com/office/powerpoint/2010/main" val="2327886056"/>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t>7/20/2018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t>‹#›</a:t>
            </a:fld>
            <a:endParaRPr lang="en-US"/>
          </a:p>
        </p:txBody>
      </p:sp>
      <p:pic>
        <p:nvPicPr>
          <p:cNvPr id="7" name="Picture 2" descr="http://fakti.org/sites/default/files/pictures_3/molitva_4n4.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145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t>7/20/2018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t>‹#›</a:t>
            </a:fld>
            <a:endParaRPr lang="en-US"/>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1452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6514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8884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5793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5793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pic>
        <p:nvPicPr>
          <p:cNvPr id="7" name="Picture 2" descr="http://farm3.static.flickr.com/2175/2338725607_de8d5b9fd6.jpg?v=0"/>
          <p:cNvPicPr>
            <a:picLocks noChangeAspect="1" noChangeArrowheads="1"/>
          </p:cNvPicPr>
          <p:nvPr userDrawn="1"/>
        </p:nvPicPr>
        <p:blipFill>
          <a:blip r:embed="rId13" cstate="print">
            <a:duotone>
              <a:prstClr val="black"/>
              <a:schemeClr val="accent1">
                <a:tint val="45000"/>
                <a:satMod val="400000"/>
              </a:schemeClr>
            </a:duotone>
          </a:blip>
          <a:srcRect/>
          <a:stretch>
            <a:fillRect/>
          </a:stretch>
        </p:blipFill>
        <p:spPr bwMode="auto">
          <a:xfrm>
            <a:off x="381000" y="5334000"/>
            <a:ext cx="1828800" cy="1239927"/>
          </a:xfrm>
          <a:prstGeom prst="roundRect">
            <a:avLst>
              <a:gd name="adj" fmla="val 2455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25438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spd="slow"/>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92712-6AF3-4520-8EFE-90AB269EDD0A}" type="datetimeFigureOut">
              <a:rPr lang="en-US" smtClean="0">
                <a:solidFill>
                  <a:prstClr val="black">
                    <a:tint val="75000"/>
                  </a:prstClr>
                </a:solidFill>
              </a:rPr>
              <a:pPr/>
              <a:t>7/20/2018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E2726-A73E-4110-9E2F-06203AE1C459}" type="slidenum">
              <a:rPr lang="en-US" smtClean="0">
                <a:solidFill>
                  <a:prstClr val="black">
                    <a:tint val="75000"/>
                  </a:prstClr>
                </a:solidFill>
              </a:rPr>
              <a:pPr/>
              <a:t>‹#›</a:t>
            </a:fld>
            <a:endParaRPr lang="en-US">
              <a:solidFill>
                <a:prstClr val="black">
                  <a:tint val="75000"/>
                </a:prstClr>
              </a:solidFill>
            </a:endParaRPr>
          </a:p>
        </p:txBody>
      </p:sp>
      <p:pic>
        <p:nvPicPr>
          <p:cNvPr id="7" name="Picture 2" descr="http://fakti.org/sites/default/files/pictures_3/molitva_4n4.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638800" y="137335"/>
            <a:ext cx="3339866" cy="2224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975101"/>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14908EB-543A-4E1F-A4FB-F6F7717B3D4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09DE5E9-54E5-4BC8-BF89-0A1D699875A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204B8A4-9F7E-46F3-8C71-D58E3C064272}"/>
              </a:ext>
            </a:extLst>
          </p:cNvPr>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a:extLst>
              <a:ext uri="{FF2B5EF4-FFF2-40B4-BE49-F238E27FC236}">
                <a16:creationId xmlns:a16="http://schemas.microsoft.com/office/drawing/2014/main" id="{08030231-3D80-415D-9BC1-1865107C564F}"/>
              </a:ext>
            </a:extLst>
          </p:cNvPr>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a:extLst>
              <a:ext uri="{FF2B5EF4-FFF2-40B4-BE49-F238E27FC236}">
                <a16:creationId xmlns:a16="http://schemas.microsoft.com/office/drawing/2014/main" id="{EBE406C3-76DF-4980-B46A-BC9E7610FC4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A9AA02AD-FD9E-45CA-BBE0-2CE221972314}" type="slidenum">
              <a:rPr lang="en-US" altLang="en-US"/>
              <a:pPr/>
              <a:t>‹#›</a:t>
            </a:fld>
            <a:endParaRPr lang="en-US" altLang="en-US"/>
          </a:p>
        </p:txBody>
      </p:sp>
    </p:spTree>
    <p:extLst>
      <p:ext uri="{BB962C8B-B14F-4D97-AF65-F5344CB8AC3E}">
        <p14:creationId xmlns:p14="http://schemas.microsoft.com/office/powerpoint/2010/main" val="215956951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ransition spd="slow">
    <p:split orient="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j0227506">
            <a:extLst>
              <a:ext uri="{FF2B5EF4-FFF2-40B4-BE49-F238E27FC236}">
                <a16:creationId xmlns:a16="http://schemas.microsoft.com/office/drawing/2014/main" id="{53A60256-58E4-4EDF-8916-FC4E1AE3C0E9}"/>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6438" y="0"/>
            <a:ext cx="462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3" descr="j0178883">
            <a:extLst>
              <a:ext uri="{FF2B5EF4-FFF2-40B4-BE49-F238E27FC236}">
                <a16:creationId xmlns:a16="http://schemas.microsoft.com/office/drawing/2014/main" id="{C19AFEDD-E798-48BB-8EAA-388CA765202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4">
            <a:extLst>
              <a:ext uri="{FF2B5EF4-FFF2-40B4-BE49-F238E27FC236}">
                <a16:creationId xmlns:a16="http://schemas.microsoft.com/office/drawing/2014/main" id="{7C9771B4-ECF8-4A81-A9AA-D31E9B60D1DD}"/>
              </a:ext>
            </a:extLst>
          </p:cNvPr>
          <p:cNvSpPr txBox="1">
            <a:spLocks noChangeArrowheads="1"/>
          </p:cNvSpPr>
          <p:nvPr/>
        </p:nvSpPr>
        <p:spPr bwMode="auto">
          <a:xfrm>
            <a:off x="381000" y="0"/>
            <a:ext cx="84582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ts val="7000"/>
              </a:lnSpc>
              <a:spcBef>
                <a:spcPct val="0"/>
              </a:spcBef>
              <a:spcAft>
                <a:spcPct val="0"/>
              </a:spcAft>
              <a:buClrTx/>
              <a:buSzTx/>
              <a:buFontTx/>
              <a:buNone/>
              <a:tabLst/>
              <a:defRPr/>
            </a:pPr>
            <a:r>
              <a:rPr kumimoji="0" lang="en-US" altLang="en-US" sz="6600" b="1" i="0" u="none" strike="noStrike" kern="1200" cap="none" spc="0" normalizeH="0" baseline="0" noProof="0">
                <a:ln>
                  <a:noFill/>
                </a:ln>
                <a:solidFill>
                  <a:srgbClr val="000000"/>
                </a:solidFill>
                <a:effectLst/>
                <a:uLnTx/>
                <a:uFillTx/>
                <a:latin typeface="Comic Sans MS" panose="030F0702030302020204" pitchFamily="66" charset="0"/>
                <a:ea typeface="+mn-ea"/>
                <a:cs typeface="+mn-cs"/>
              </a:rPr>
              <a:t>Pray Without</a:t>
            </a:r>
          </a:p>
          <a:p>
            <a:pPr marL="0" marR="0" lvl="0" indent="0" algn="ctr" defTabSz="914400" rtl="0" eaLnBrk="1" fontAlgn="base" latinLnBrk="0" hangingPunct="1">
              <a:lnSpc>
                <a:spcPts val="7000"/>
              </a:lnSpc>
              <a:spcBef>
                <a:spcPct val="0"/>
              </a:spcBef>
              <a:spcAft>
                <a:spcPct val="0"/>
              </a:spcAft>
              <a:buClrTx/>
              <a:buSzTx/>
              <a:buFontTx/>
              <a:buNone/>
              <a:tabLst/>
              <a:defRPr/>
            </a:pPr>
            <a:r>
              <a:rPr kumimoji="0" lang="en-US" altLang="en-US" sz="6600" b="1" i="0" u="none" strike="noStrike" kern="1200" cap="none" spc="0" normalizeH="0" baseline="0" noProof="0">
                <a:ln>
                  <a:noFill/>
                </a:ln>
                <a:solidFill>
                  <a:srgbClr val="000000"/>
                </a:solidFill>
                <a:effectLst/>
                <a:uLnTx/>
                <a:uFillTx/>
                <a:latin typeface="Comic Sans MS" panose="030F0702030302020204" pitchFamily="66" charset="0"/>
                <a:ea typeface="+mn-ea"/>
                <a:cs typeface="+mn-cs"/>
              </a:rPr>
              <a:t>Ceasing</a:t>
            </a:r>
          </a:p>
        </p:txBody>
      </p:sp>
      <p:sp>
        <p:nvSpPr>
          <p:cNvPr id="59397" name="AutoShape 5">
            <a:extLst>
              <a:ext uri="{FF2B5EF4-FFF2-40B4-BE49-F238E27FC236}">
                <a16:creationId xmlns:a16="http://schemas.microsoft.com/office/drawing/2014/main" id="{B7D0D2FE-0907-45A1-8C35-1A6554F3CE56}"/>
              </a:ext>
            </a:extLst>
          </p:cNvPr>
          <p:cNvSpPr>
            <a:spLocks noChangeArrowheads="1"/>
          </p:cNvSpPr>
          <p:nvPr/>
        </p:nvSpPr>
        <p:spPr bwMode="auto">
          <a:xfrm>
            <a:off x="685800" y="19812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I. The Time For Prayer</a:t>
            </a:r>
          </a:p>
        </p:txBody>
      </p:sp>
      <p:sp>
        <p:nvSpPr>
          <p:cNvPr id="59398" name="AutoShape 6">
            <a:extLst>
              <a:ext uri="{FF2B5EF4-FFF2-40B4-BE49-F238E27FC236}">
                <a16:creationId xmlns:a16="http://schemas.microsoft.com/office/drawing/2014/main" id="{42634839-C906-4155-B3F8-B5C0B29F5C47}"/>
              </a:ext>
            </a:extLst>
          </p:cNvPr>
          <p:cNvSpPr>
            <a:spLocks noChangeArrowheads="1"/>
          </p:cNvSpPr>
          <p:nvPr/>
        </p:nvSpPr>
        <p:spPr bwMode="auto">
          <a:xfrm>
            <a:off x="685800" y="2789238"/>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II. The Place For Prayer</a:t>
            </a:r>
          </a:p>
        </p:txBody>
      </p:sp>
      <p:sp>
        <p:nvSpPr>
          <p:cNvPr id="59399" name="AutoShape 7">
            <a:extLst>
              <a:ext uri="{FF2B5EF4-FFF2-40B4-BE49-F238E27FC236}">
                <a16:creationId xmlns:a16="http://schemas.microsoft.com/office/drawing/2014/main" id="{31628EC8-4556-4282-84A9-DA41D03775CA}"/>
              </a:ext>
            </a:extLst>
          </p:cNvPr>
          <p:cNvSpPr>
            <a:spLocks noChangeArrowheads="1"/>
          </p:cNvSpPr>
          <p:nvPr/>
        </p:nvSpPr>
        <p:spPr bwMode="auto">
          <a:xfrm>
            <a:off x="685800" y="359727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III. The Reasons For Prayer</a:t>
            </a:r>
          </a:p>
        </p:txBody>
      </p:sp>
      <p:sp>
        <p:nvSpPr>
          <p:cNvPr id="59400" name="AutoShape 8">
            <a:extLst>
              <a:ext uri="{FF2B5EF4-FFF2-40B4-BE49-F238E27FC236}">
                <a16:creationId xmlns:a16="http://schemas.microsoft.com/office/drawing/2014/main" id="{4024CA01-4453-49B3-8714-0E09A60B060C}"/>
              </a:ext>
            </a:extLst>
          </p:cNvPr>
          <p:cNvSpPr>
            <a:spLocks noChangeArrowheads="1"/>
          </p:cNvSpPr>
          <p:nvPr/>
        </p:nvSpPr>
        <p:spPr bwMode="auto">
          <a:xfrm>
            <a:off x="685800" y="4403725"/>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IV. The Manner Of Prayer</a:t>
            </a:r>
          </a:p>
        </p:txBody>
      </p:sp>
      <p:sp>
        <p:nvSpPr>
          <p:cNvPr id="59401" name="AutoShape 9">
            <a:extLst>
              <a:ext uri="{FF2B5EF4-FFF2-40B4-BE49-F238E27FC236}">
                <a16:creationId xmlns:a16="http://schemas.microsoft.com/office/drawing/2014/main" id="{943932BD-873E-4DD5-8F42-9392F82D9D56}"/>
              </a:ext>
            </a:extLst>
          </p:cNvPr>
          <p:cNvSpPr>
            <a:spLocks noChangeArrowheads="1"/>
          </p:cNvSpPr>
          <p:nvPr/>
        </p:nvSpPr>
        <p:spPr bwMode="auto">
          <a:xfrm>
            <a:off x="685800" y="5211763"/>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V. The Content Of Prayer</a:t>
            </a:r>
          </a:p>
        </p:txBody>
      </p:sp>
      <p:sp>
        <p:nvSpPr>
          <p:cNvPr id="59402" name="AutoShape 9">
            <a:extLst>
              <a:ext uri="{FF2B5EF4-FFF2-40B4-BE49-F238E27FC236}">
                <a16:creationId xmlns:a16="http://schemas.microsoft.com/office/drawing/2014/main" id="{987CE6E5-76FF-4BA0-BE3D-2C10F743AFEA}"/>
              </a:ext>
            </a:extLst>
          </p:cNvPr>
          <p:cNvSpPr>
            <a:spLocks noChangeArrowheads="1"/>
          </p:cNvSpPr>
          <p:nvPr/>
        </p:nvSpPr>
        <p:spPr bwMode="auto">
          <a:xfrm>
            <a:off x="685800" y="6019800"/>
            <a:ext cx="7924800" cy="685800"/>
          </a:xfrm>
          <a:prstGeom prst="bevel">
            <a:avLst>
              <a:gd name="adj" fmla="val 12500"/>
            </a:avLst>
          </a:prstGeom>
          <a:solidFill>
            <a:srgbClr val="333333"/>
          </a:solidFill>
          <a:ln w="9525">
            <a:solidFill>
              <a:schemeClr val="tx1"/>
            </a:solidFill>
            <a:miter lim="800000"/>
            <a:headEnd/>
            <a:tailEnd/>
          </a:ln>
        </p:spPr>
        <p:txBody>
          <a:bodyPr wrap="none" anchor="ctr"/>
          <a:lstStyle>
            <a:lvl1pPr eaLnBrk="0" hangingPunct="0">
              <a:defRPr sz="2800">
                <a:solidFill>
                  <a:schemeClr val="tx1"/>
                </a:solidFill>
                <a:latin typeface="Comic Sans MS" panose="030F0702030302020204" pitchFamily="66" charset="0"/>
              </a:defRPr>
            </a:lvl1pPr>
            <a:lvl2pPr marL="742950" indent="-285750" eaLnBrk="0" hangingPunct="0">
              <a:defRPr sz="2800">
                <a:solidFill>
                  <a:schemeClr val="tx1"/>
                </a:solidFill>
                <a:latin typeface="Comic Sans MS" panose="030F0702030302020204" pitchFamily="66" charset="0"/>
              </a:defRPr>
            </a:lvl2pPr>
            <a:lvl3pPr marL="1143000" indent="-228600" eaLnBrk="0" hangingPunct="0">
              <a:defRPr sz="2800">
                <a:solidFill>
                  <a:schemeClr val="tx1"/>
                </a:solidFill>
                <a:latin typeface="Comic Sans MS" panose="030F0702030302020204" pitchFamily="66" charset="0"/>
              </a:defRPr>
            </a:lvl3pPr>
            <a:lvl4pPr marL="1600200" indent="-228600" eaLnBrk="0" hangingPunct="0">
              <a:defRPr sz="2800">
                <a:solidFill>
                  <a:schemeClr val="tx1"/>
                </a:solidFill>
                <a:latin typeface="Comic Sans MS" panose="030F0702030302020204" pitchFamily="66" charset="0"/>
              </a:defRPr>
            </a:lvl4pPr>
            <a:lvl5pPr marL="2057400" indent="-228600" eaLnBrk="0" hangingPunct="0">
              <a:defRPr sz="2800">
                <a:solidFill>
                  <a:schemeClr val="tx1"/>
                </a:solidFill>
                <a:latin typeface="Comic Sans MS" panose="030F0702030302020204" pitchFamily="66" charset="0"/>
              </a:defRPr>
            </a:lvl5pPr>
            <a:lvl6pPr marL="2514600" indent="-228600"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eaLnBrk="0" fontAlgn="base" hangingPunct="0">
              <a:spcBef>
                <a:spcPct val="0"/>
              </a:spcBef>
              <a:spcAft>
                <a:spcPct val="0"/>
              </a:spcAft>
              <a:defRPr sz="2800">
                <a:solidFill>
                  <a:schemeClr val="tx1"/>
                </a:solidFill>
                <a:latin typeface="Comic Sans MS" panose="030F0702030302020204"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99"/>
                </a:solidFill>
                <a:effectLst/>
                <a:uLnTx/>
                <a:uFillTx/>
                <a:latin typeface="Comic Sans MS" panose="030F0702030302020204" pitchFamily="66" charset="0"/>
                <a:ea typeface="+mn-ea"/>
                <a:cs typeface="+mn-cs"/>
              </a:rPr>
              <a:t>VI. The Power Of Prayer</a:t>
            </a: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609" y="0"/>
            <a:ext cx="8751114"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C00000"/>
                </a:solidFill>
                <a:effectLst>
                  <a:outerShdw blurRad="25400" algn="tl" rotWithShape="0">
                    <a:srgbClr val="000000">
                      <a:alpha val="43000"/>
                    </a:srgbClr>
                  </a:outerShdw>
                </a:effectLst>
                <a:latin typeface="Tempus Sans ITC" pitchFamily="82" charset="0"/>
              </a:rPr>
              <a:t>Prayers Can Be Hindered </a:t>
            </a:r>
            <a:endParaRPr lang="en-US" sz="6000" b="1" cap="none" spc="150" dirty="0">
              <a:ln w="11430"/>
              <a:solidFill>
                <a:srgbClr val="C00000"/>
              </a:solidFill>
              <a:effectLst>
                <a:outerShdw blurRad="25400" algn="tl" rotWithShape="0">
                  <a:srgbClr val="000000">
                    <a:alpha val="43000"/>
                  </a:srgbClr>
                </a:outerShdw>
              </a:effectLst>
              <a:latin typeface="Tempus Sans ITC" pitchFamily="82" charset="0"/>
            </a:endParaRPr>
          </a:p>
        </p:txBody>
      </p:sp>
      <p:sp>
        <p:nvSpPr>
          <p:cNvPr id="3" name="TextBox 2"/>
          <p:cNvSpPr txBox="1"/>
          <p:nvPr/>
        </p:nvSpPr>
        <p:spPr>
          <a:xfrm>
            <a:off x="685800" y="1219200"/>
            <a:ext cx="7696200" cy="2308324"/>
          </a:xfrm>
          <a:prstGeom prst="rect">
            <a:avLst/>
          </a:prstGeom>
          <a:solidFill>
            <a:schemeClr val="bg1"/>
          </a:solidFill>
          <a:ln>
            <a:solidFill>
              <a:srgbClr val="00B0F0"/>
            </a:solidFill>
          </a:ln>
        </p:spPr>
        <p:txBody>
          <a:bodyPr wrap="square" rtlCol="0">
            <a:spAutoFit/>
          </a:bodyPr>
          <a:lstStyle/>
          <a:p>
            <a:pPr algn="ctr"/>
            <a:r>
              <a:rPr lang="en-US" sz="2400" b="1" dirty="0">
                <a:latin typeface="Times New Roman" pitchFamily="18" charset="0"/>
                <a:cs typeface="Times New Roman" pitchFamily="18" charset="0"/>
              </a:rPr>
              <a:t>1 Peter 3:7</a:t>
            </a:r>
          </a:p>
          <a:p>
            <a:endParaRPr lang="en-US" sz="2000" dirty="0">
              <a:latin typeface="Times New Roman" pitchFamily="18" charset="0"/>
              <a:cs typeface="Times New Roman" pitchFamily="18" charset="0"/>
            </a:endParaRPr>
          </a:p>
          <a:p>
            <a:r>
              <a:rPr lang="en-US" sz="2400" dirty="0">
                <a:latin typeface="Times New Roman" pitchFamily="18" charset="0"/>
                <a:cs typeface="Times New Roman" pitchFamily="18" charset="0"/>
              </a:rPr>
              <a:t> Husbands, likewise, dwell with them with understanding, giving honor to the wife, as to the weaker vessel, and as being heirs together of the grace of life, that your prayers may not be hindered. </a:t>
            </a:r>
          </a:p>
        </p:txBody>
      </p:sp>
      <p:sp>
        <p:nvSpPr>
          <p:cNvPr id="4" name="Rounded Rectangle 3"/>
          <p:cNvSpPr/>
          <p:nvPr/>
        </p:nvSpPr>
        <p:spPr>
          <a:xfrm>
            <a:off x="762000" y="4038600"/>
            <a:ext cx="3429000" cy="24384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Hinder The</a:t>
            </a:r>
          </a:p>
          <a:p>
            <a:pPr algn="ctr"/>
            <a:r>
              <a:rPr lang="en-US" sz="3200" dirty="0">
                <a:solidFill>
                  <a:schemeClr val="bg1"/>
                </a:solidFill>
                <a:effectLst>
                  <a:outerShdw blurRad="38100" dist="38100" dir="2700000" algn="tl">
                    <a:srgbClr val="000000">
                      <a:alpha val="43137"/>
                    </a:srgbClr>
                  </a:outerShdw>
                </a:effectLst>
              </a:rPr>
              <a:t>Actual Prayer</a:t>
            </a:r>
          </a:p>
        </p:txBody>
      </p:sp>
      <p:sp>
        <p:nvSpPr>
          <p:cNvPr id="5" name="Rounded Rectangle 4"/>
          <p:cNvSpPr/>
          <p:nvPr/>
        </p:nvSpPr>
        <p:spPr>
          <a:xfrm>
            <a:off x="4800600" y="4038600"/>
            <a:ext cx="3429000" cy="24384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Hinder Prayer</a:t>
            </a:r>
          </a:p>
          <a:p>
            <a:pPr algn="ctr"/>
            <a:r>
              <a:rPr lang="en-US" sz="3200" dirty="0">
                <a:solidFill>
                  <a:schemeClr val="bg1"/>
                </a:solidFill>
                <a:effectLst>
                  <a:outerShdw blurRad="38100" dist="38100" dir="2700000" algn="tl">
                    <a:srgbClr val="000000">
                      <a:alpha val="43137"/>
                    </a:srgbClr>
                  </a:outerShdw>
                </a:effectLst>
              </a:rPr>
              <a:t>From Being</a:t>
            </a:r>
          </a:p>
          <a:p>
            <a:pPr algn="ctr"/>
            <a:r>
              <a:rPr lang="en-US" sz="3200" dirty="0">
                <a:solidFill>
                  <a:schemeClr val="bg1"/>
                </a:solidFill>
                <a:effectLst>
                  <a:outerShdw blurRad="38100" dist="38100" dir="2700000" algn="tl">
                    <a:srgbClr val="000000">
                      <a:alpha val="43137"/>
                    </a:srgbClr>
                  </a:outerShdw>
                </a:effectLst>
              </a:rPr>
              <a:t>Heard</a:t>
            </a:r>
          </a:p>
        </p:txBody>
      </p:sp>
    </p:spTree>
    <p:extLst>
      <p:ext uri="{BB962C8B-B14F-4D97-AF65-F5344CB8AC3E}">
        <p14:creationId xmlns:p14="http://schemas.microsoft.com/office/powerpoint/2010/main" val="324321957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3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Tree>
    <p:extLst>
      <p:ext uri="{BB962C8B-B14F-4D97-AF65-F5344CB8AC3E}">
        <p14:creationId xmlns:p14="http://schemas.microsoft.com/office/powerpoint/2010/main" val="315449718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3" name="TextBox 2"/>
          <p:cNvSpPr txBox="1"/>
          <p:nvPr/>
        </p:nvSpPr>
        <p:spPr>
          <a:xfrm>
            <a:off x="381000" y="1798626"/>
            <a:ext cx="7924800" cy="409342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Jesus said we must forgive to be forgiven</a:t>
            </a:r>
          </a:p>
          <a:p>
            <a:pPr marL="914400" lvl="1" indent="-457200">
              <a:buFont typeface="+mj-lt"/>
              <a:buAutoNum type="arabicPeriod"/>
            </a:pPr>
            <a:r>
              <a:rPr lang="en-US" sz="2400" i="1" dirty="0">
                <a:solidFill>
                  <a:schemeClr val="bg1"/>
                </a:solidFill>
                <a:latin typeface="Arial Narrow" pitchFamily="34" charset="0"/>
                <a:ea typeface="Batang" pitchFamily="18" charset="-127"/>
              </a:rPr>
              <a:t> </a:t>
            </a:r>
            <a:r>
              <a:rPr lang="en-US" sz="2400" i="1" dirty="0">
                <a:solidFill>
                  <a:srgbClr val="FFC000"/>
                </a:solidFill>
                <a:latin typeface="Arial Narrow" pitchFamily="34" charset="0"/>
                <a:ea typeface="Batang" pitchFamily="18" charset="-127"/>
              </a:rPr>
              <a:t>Matt. 6:14-15 </a:t>
            </a:r>
            <a:r>
              <a:rPr lang="en-US" sz="2400" i="1" dirty="0">
                <a:solidFill>
                  <a:schemeClr val="bg1"/>
                </a:solidFill>
                <a:latin typeface="Arial Narrow" pitchFamily="34" charset="0"/>
                <a:ea typeface="Batang" pitchFamily="18" charset="-127"/>
              </a:rPr>
              <a:t>– if don’t forgive – neither will Father</a:t>
            </a:r>
          </a:p>
          <a:p>
            <a:pPr marL="914400" lvl="1" indent="-457200">
              <a:buFont typeface="+mj-lt"/>
              <a:buAutoNum type="arabicPeriod"/>
            </a:pPr>
            <a:r>
              <a:rPr lang="en-US" sz="2400" i="1" dirty="0">
                <a:solidFill>
                  <a:schemeClr val="bg1"/>
                </a:solidFill>
                <a:latin typeface="Arial Narrow" pitchFamily="34" charset="0"/>
                <a:ea typeface="Batang" pitchFamily="18" charset="-127"/>
              </a:rPr>
              <a:t>Thus, if we pray for forgiveness </a:t>
            </a:r>
            <a:r>
              <a:rPr lang="en-US" sz="2400" i="1" dirty="0">
                <a:solidFill>
                  <a:srgbClr val="FFC000"/>
                </a:solidFill>
                <a:latin typeface="Arial Narrow" pitchFamily="34" charset="0"/>
                <a:ea typeface="Batang" pitchFamily="18" charset="-127"/>
              </a:rPr>
              <a:t>(Matt. 6:12) </a:t>
            </a:r>
            <a:r>
              <a:rPr lang="en-US" sz="2400" i="1" dirty="0">
                <a:solidFill>
                  <a:schemeClr val="bg1"/>
                </a:solidFill>
                <a:latin typeface="Arial Narrow" pitchFamily="34" charset="0"/>
                <a:ea typeface="Batang" pitchFamily="18" charset="-127"/>
              </a:rPr>
              <a:t>– our request is hindered</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Parable of unforgiving servant</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(Matt. 18:21-35)</a:t>
            </a:r>
          </a:p>
          <a:p>
            <a:pPr marL="914400" lvl="1" indent="-457200">
              <a:buFont typeface="+mj-lt"/>
              <a:buAutoNum type="arabicPeriod"/>
            </a:pPr>
            <a:r>
              <a:rPr lang="en-US" sz="2400" i="1" dirty="0">
                <a:solidFill>
                  <a:schemeClr val="bg1"/>
                </a:solidFill>
                <a:latin typeface="Arial Narrow" pitchFamily="34" charset="0"/>
                <a:ea typeface="Batang" pitchFamily="18" charset="-127"/>
              </a:rPr>
              <a:t>One who does not forgive – punished</a:t>
            </a:r>
          </a:p>
          <a:p>
            <a:pPr marL="914400" lvl="1" indent="-457200">
              <a:buFont typeface="+mj-lt"/>
              <a:buAutoNum type="arabicPeriod"/>
            </a:pPr>
            <a:r>
              <a:rPr lang="en-US" sz="2400" i="1" dirty="0">
                <a:solidFill>
                  <a:schemeClr val="bg1"/>
                </a:solidFill>
                <a:latin typeface="Arial Narrow" pitchFamily="34" charset="0"/>
                <a:ea typeface="Batang" pitchFamily="18" charset="-127"/>
              </a:rPr>
              <a:t>Conclusion </a:t>
            </a:r>
            <a:r>
              <a:rPr lang="en-US" sz="2400" i="1" dirty="0">
                <a:solidFill>
                  <a:srgbClr val="FFC000"/>
                </a:solidFill>
                <a:latin typeface="Arial Narrow" pitchFamily="34" charset="0"/>
                <a:ea typeface="Batang" pitchFamily="18" charset="-127"/>
              </a:rPr>
              <a:t>(v. 35)</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How far should we go in forgiving?</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(Luke 17:1-4)</a:t>
            </a:r>
          </a:p>
          <a:p>
            <a:pPr marL="914400" lvl="1" indent="-457200">
              <a:buFont typeface="+mj-lt"/>
              <a:buAutoNum type="arabicPeriod"/>
            </a:pPr>
            <a:r>
              <a:rPr lang="en-US" sz="2400" i="1" dirty="0">
                <a:solidFill>
                  <a:schemeClr val="bg1"/>
                </a:solidFill>
                <a:latin typeface="Arial Narrow" pitchFamily="34" charset="0"/>
                <a:ea typeface="Batang" pitchFamily="18" charset="-127"/>
              </a:rPr>
              <a:t>If the sin occurred 7 times in a day</a:t>
            </a:r>
          </a:p>
          <a:p>
            <a:pPr marL="914400" lvl="1" indent="-457200">
              <a:buFont typeface="+mj-lt"/>
              <a:buAutoNum type="arabicPeriod"/>
            </a:pPr>
            <a:r>
              <a:rPr lang="en-US" sz="2400" i="1" dirty="0">
                <a:solidFill>
                  <a:schemeClr val="bg1"/>
                </a:solidFill>
                <a:latin typeface="Arial Narrow" pitchFamily="34" charset="0"/>
                <a:ea typeface="Batang" pitchFamily="18" charset="-127"/>
              </a:rPr>
              <a:t>If one comes saying, “I repent”</a:t>
            </a:r>
          </a:p>
        </p:txBody>
      </p:sp>
    </p:spTree>
    <p:extLst>
      <p:ext uri="{BB962C8B-B14F-4D97-AF65-F5344CB8AC3E}">
        <p14:creationId xmlns:p14="http://schemas.microsoft.com/office/powerpoint/2010/main" val="19819454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p:cTn id="42"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 calcmode="lin" valueType="num">
                                      <p:cBhvr>
                                        <p:cTn id="56"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prstClr val="white"/>
                </a:solidFill>
                <a:effectLst>
                  <a:outerShdw blurRad="38100" dist="38100" dir="2700000" algn="tl">
                    <a:srgbClr val="000000">
                      <a:alpha val="43137"/>
                    </a:srgbClr>
                  </a:outerShdw>
                </a:effectLst>
                <a:latin typeface="Arial Narrow" pitchFamily="34" charset="0"/>
              </a:rPr>
              <a:t> Wandering Attention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724096"/>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Easy to let mind wander</a:t>
            </a:r>
          </a:p>
          <a:p>
            <a:pPr marL="914400" lvl="1" indent="-457200">
              <a:buFont typeface="+mj-lt"/>
              <a:buAutoNum type="arabicPeriod"/>
            </a:pPr>
            <a:r>
              <a:rPr lang="en-US" sz="2400" i="1" dirty="0">
                <a:solidFill>
                  <a:schemeClr val="bg1"/>
                </a:solidFill>
                <a:latin typeface="Arial Narrow" pitchFamily="34" charset="0"/>
                <a:ea typeface="Batang" pitchFamily="18" charset="-127"/>
              </a:rPr>
              <a:t> How often have we been praying – one thought leads to another – then another…</a:t>
            </a:r>
          </a:p>
          <a:p>
            <a:pPr marL="914400" lvl="1" indent="-457200">
              <a:buFont typeface="+mj-lt"/>
              <a:buAutoNum type="arabicPeriod"/>
            </a:pPr>
            <a:r>
              <a:rPr lang="en-US" sz="2400" i="1" dirty="0">
                <a:solidFill>
                  <a:schemeClr val="bg1"/>
                </a:solidFill>
                <a:latin typeface="Arial Narrow" pitchFamily="34" charset="0"/>
                <a:ea typeface="Batang" pitchFamily="18" charset="-127"/>
              </a:rPr>
              <a:t>Suddenly realize – not even thinking about praying</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is active – not passive</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It is something you DO – not something done FOR US or TO US</a:t>
            </a:r>
          </a:p>
          <a:p>
            <a:pPr marL="914400" lvl="1" indent="-457200">
              <a:buFont typeface="+mj-lt"/>
              <a:buAutoNum type="arabicPeriod"/>
            </a:pPr>
            <a:r>
              <a:rPr lang="en-US" sz="2400" i="1" dirty="0">
                <a:solidFill>
                  <a:schemeClr val="bg1"/>
                </a:solidFill>
                <a:latin typeface="Arial Narrow" pitchFamily="34" charset="0"/>
                <a:ea typeface="Batang" pitchFamily="18" charset="-127"/>
              </a:rPr>
              <a:t>All worship must be in spirit </a:t>
            </a:r>
            <a:r>
              <a:rPr lang="en-US" sz="2400" i="1" dirty="0">
                <a:solidFill>
                  <a:srgbClr val="FFC000"/>
                </a:solidFill>
                <a:latin typeface="Arial Narrow" pitchFamily="34" charset="0"/>
                <a:ea typeface="Batang" pitchFamily="18" charset="-127"/>
              </a:rPr>
              <a:t>(John 4:24)</a:t>
            </a:r>
          </a:p>
          <a:p>
            <a:pPr marL="914400" lvl="1" indent="-457200">
              <a:buFont typeface="+mj-lt"/>
              <a:buAutoNum type="arabicPeriod"/>
            </a:pPr>
            <a:r>
              <a:rPr lang="en-US" sz="2400" i="1" dirty="0">
                <a:solidFill>
                  <a:schemeClr val="bg1"/>
                </a:solidFill>
                <a:latin typeface="Arial Narrow" pitchFamily="34" charset="0"/>
                <a:ea typeface="Batang" pitchFamily="18" charset="-127"/>
              </a:rPr>
              <a:t>Must watch unto prayer </a:t>
            </a:r>
            <a:r>
              <a:rPr lang="en-US" sz="2400" i="1" dirty="0">
                <a:solidFill>
                  <a:srgbClr val="FFC000"/>
                </a:solidFill>
                <a:latin typeface="Arial Narrow" pitchFamily="34" charset="0"/>
                <a:ea typeface="Batang" pitchFamily="18" charset="-127"/>
              </a:rPr>
              <a:t>(1 Pet. 4:7)</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A fervent prayer – is one of concentration</a:t>
            </a:r>
            <a:r>
              <a:rPr lang="en-US" sz="2400" b="1"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(Jas. 5:16)</a:t>
            </a:r>
          </a:p>
        </p:txBody>
      </p:sp>
    </p:spTree>
    <p:extLst>
      <p:ext uri="{BB962C8B-B14F-4D97-AF65-F5344CB8AC3E}">
        <p14:creationId xmlns:p14="http://schemas.microsoft.com/office/powerpoint/2010/main" val="320803578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p:cTn id="49"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1938992"/>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r>
              <a:rPr lang="en-US" sz="2400" i="1" dirty="0">
                <a:solidFill>
                  <a:schemeClr val="bg1"/>
                </a:solidFill>
                <a:latin typeface="Arial Narrow" pitchFamily="34" charset="0"/>
                <a:ea typeface="Batang" pitchFamily="18" charset="-127"/>
              </a:rPr>
              <a:t> Isa. 59:1-2</a:t>
            </a:r>
          </a:p>
          <a:p>
            <a:pPr marL="914400" lvl="1" indent="-457200">
              <a:buFont typeface="+mj-lt"/>
              <a:buAutoNum type="arabicPeriod"/>
            </a:pPr>
            <a:r>
              <a:rPr lang="en-US" sz="2400" i="1" dirty="0">
                <a:solidFill>
                  <a:schemeClr val="bg1"/>
                </a:solidFill>
                <a:latin typeface="Arial Narrow" pitchFamily="34" charset="0"/>
                <a:ea typeface="Batang" pitchFamily="18" charset="-127"/>
              </a:rPr>
              <a:t> Prov. 28:9</a:t>
            </a:r>
          </a:p>
          <a:p>
            <a:pPr marL="914400" lvl="1" indent="-457200">
              <a:buFont typeface="+mj-lt"/>
              <a:buAutoNum type="arabicPeriod"/>
            </a:pPr>
            <a:r>
              <a:rPr lang="en-US" sz="2400" i="1" dirty="0">
                <a:solidFill>
                  <a:schemeClr val="bg1"/>
                </a:solidFill>
                <a:latin typeface="Arial Narrow" pitchFamily="34" charset="0"/>
                <a:ea typeface="Batang" pitchFamily="18" charset="-127"/>
              </a:rPr>
              <a:t> 1 Pet. 3:12</a:t>
            </a:r>
          </a:p>
          <a:p>
            <a:pPr marL="914400" lvl="1" indent="-457200">
              <a:buFont typeface="+mj-lt"/>
              <a:buAutoNum type="arabicPeriod"/>
            </a:pPr>
            <a:r>
              <a:rPr lang="en-US" sz="2400" i="1" dirty="0">
                <a:solidFill>
                  <a:schemeClr val="bg1"/>
                </a:solidFill>
                <a:latin typeface="Arial Narrow" pitchFamily="34" charset="0"/>
                <a:ea typeface="Batang" pitchFamily="18" charset="-127"/>
              </a:rPr>
              <a:t> John 9:31</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57020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Some Christians continue in sin and continue to pray</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Ungodly attitudes</a:t>
            </a:r>
          </a:p>
          <a:p>
            <a:pPr marL="914400" lvl="1" indent="-457200">
              <a:buFont typeface="+mj-lt"/>
              <a:buAutoNum type="arabicPeriod"/>
            </a:pPr>
            <a:r>
              <a:rPr lang="en-US" sz="2400" i="1" dirty="0">
                <a:solidFill>
                  <a:schemeClr val="bg1"/>
                </a:solidFill>
                <a:latin typeface="Arial Narrow" pitchFamily="34" charset="0"/>
                <a:ea typeface="Batang" pitchFamily="18" charset="-127"/>
              </a:rPr>
              <a:t>Forsaking the assembling</a:t>
            </a:r>
          </a:p>
          <a:p>
            <a:pPr marL="914400" lvl="1" indent="-457200">
              <a:buFont typeface="+mj-lt"/>
              <a:buAutoNum type="arabicPeriod"/>
            </a:pPr>
            <a:r>
              <a:rPr lang="en-US" sz="2400" i="1" dirty="0">
                <a:solidFill>
                  <a:schemeClr val="bg1"/>
                </a:solidFill>
                <a:latin typeface="Arial Narrow" pitchFamily="34" charset="0"/>
                <a:ea typeface="Batang" pitchFamily="18" charset="-127"/>
              </a:rPr>
              <a:t>Drink</a:t>
            </a:r>
          </a:p>
          <a:p>
            <a:pPr marL="914400" lvl="1" indent="-457200">
              <a:buFont typeface="+mj-lt"/>
              <a:buAutoNum type="arabicPeriod"/>
            </a:pPr>
            <a:r>
              <a:rPr lang="en-US" sz="2400" i="1" dirty="0">
                <a:solidFill>
                  <a:schemeClr val="bg1"/>
                </a:solidFill>
                <a:latin typeface="Arial Narrow" pitchFamily="34" charset="0"/>
                <a:ea typeface="Batang" pitchFamily="18" charset="-127"/>
              </a:rPr>
              <a:t>Dress inappropriately</a:t>
            </a:r>
          </a:p>
          <a:p>
            <a:pPr marL="914400" lvl="1" indent="-457200">
              <a:buFont typeface="+mj-lt"/>
              <a:buAutoNum type="arabicPeriod"/>
            </a:pPr>
            <a:r>
              <a:rPr lang="en-US" sz="2400" i="1" dirty="0">
                <a:solidFill>
                  <a:schemeClr val="bg1"/>
                </a:solidFill>
                <a:latin typeface="Arial Narrow" pitchFamily="34" charset="0"/>
                <a:ea typeface="Batang" pitchFamily="18" charset="-127"/>
              </a:rPr>
              <a:t> Live in adultery</a:t>
            </a:r>
          </a:p>
          <a:p>
            <a:pPr marL="914400" lvl="1" indent="-457200">
              <a:buFont typeface="+mj-lt"/>
              <a:buAutoNum type="arabicPeriod"/>
            </a:pPr>
            <a:r>
              <a:rPr lang="en-US" sz="2400" i="1" dirty="0">
                <a:solidFill>
                  <a:schemeClr val="bg1"/>
                </a:solidFill>
                <a:latin typeface="Arial Narrow" pitchFamily="34" charset="0"/>
                <a:ea typeface="Batang" pitchFamily="18" charset="-127"/>
              </a:rPr>
              <a:t> Apathy &amp; indifference</a:t>
            </a:r>
          </a:p>
          <a:p>
            <a:pPr marL="914400" lvl="1" indent="-457200">
              <a:buFont typeface="+mj-lt"/>
              <a:buAutoNum type="arabicPeriod"/>
            </a:pPr>
            <a:r>
              <a:rPr lang="en-US" sz="2400" i="1" dirty="0">
                <a:solidFill>
                  <a:schemeClr val="bg1"/>
                </a:solidFill>
                <a:latin typeface="Arial Narrow" pitchFamily="34" charset="0"/>
                <a:ea typeface="Batang" pitchFamily="18" charset="-127"/>
              </a:rPr>
              <a:t> Lust &amp; Lewdness</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18923742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p:cTn id="49"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prstClr val="white"/>
                </a:solidFill>
                <a:effectLst>
                  <a:outerShdw blurRad="38100" dist="38100" dir="2700000" algn="tl">
                    <a:srgbClr val="000000">
                      <a:alpha val="43137"/>
                    </a:srgbClr>
                  </a:outerShdw>
                </a:effectLst>
                <a:latin typeface="Arial Narrow" pitchFamily="34" charset="0"/>
              </a:rPr>
              <a:t> Continuing in Sin</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508653"/>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God does not hear those who continue in sin</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Some Christians continue in sin and continue to pray</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is no substitute for righteous living</a:t>
            </a:r>
            <a:endParaRPr lang="en-US" sz="2400" b="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Sin hinders prayer </a:t>
            </a:r>
            <a:r>
              <a:rPr lang="en-US" sz="2400" i="1" dirty="0">
                <a:solidFill>
                  <a:srgbClr val="FFC000"/>
                </a:solidFill>
                <a:latin typeface="Arial Narrow" pitchFamily="34" charset="0"/>
                <a:ea typeface="Batang" pitchFamily="18" charset="-127"/>
              </a:rPr>
              <a:t>(1 Pet. 3:7)</a:t>
            </a:r>
          </a:p>
          <a:p>
            <a:pPr marL="914400" lvl="1" indent="-457200">
              <a:buFont typeface="+mj-lt"/>
              <a:buAutoNum type="arabicPeriod"/>
            </a:pPr>
            <a:r>
              <a:rPr lang="en-US" sz="2400" i="1" dirty="0">
                <a:solidFill>
                  <a:schemeClr val="bg1"/>
                </a:solidFill>
                <a:latin typeface="Arial Narrow" pitchFamily="34" charset="0"/>
                <a:ea typeface="Batang" pitchFamily="18" charset="-127"/>
              </a:rPr>
              <a:t>Prayers are heard because we are righteous </a:t>
            </a:r>
            <a:r>
              <a:rPr lang="en-US" sz="2400" i="1" dirty="0">
                <a:solidFill>
                  <a:srgbClr val="FFC000"/>
                </a:solidFill>
                <a:latin typeface="Arial Narrow" pitchFamily="34" charset="0"/>
                <a:ea typeface="Batang" pitchFamily="18" charset="-127"/>
              </a:rPr>
              <a:t>(1 John 3:22)</a:t>
            </a:r>
          </a:p>
          <a:p>
            <a:pPr marL="914400" lvl="1" indent="-457200">
              <a:buFont typeface="+mj-lt"/>
              <a:buAutoNum type="arabicPeriod"/>
            </a:pPr>
            <a:r>
              <a:rPr lang="en-US" sz="2400" i="1" dirty="0">
                <a:solidFill>
                  <a:schemeClr val="bg1"/>
                </a:solidFill>
                <a:latin typeface="Arial Narrow" pitchFamily="34" charset="0"/>
                <a:ea typeface="Batang" pitchFamily="18" charset="-127"/>
              </a:rPr>
              <a:t>“To pray while living in wrong-doing is to spread the sail while leaving the anchor </a:t>
            </a:r>
            <a:r>
              <a:rPr lang="en-US" sz="2400" i="1" dirty="0" err="1">
                <a:solidFill>
                  <a:schemeClr val="bg1"/>
                </a:solidFill>
                <a:latin typeface="Arial Narrow" pitchFamily="34" charset="0"/>
                <a:ea typeface="Batang" pitchFamily="18" charset="-127"/>
              </a:rPr>
              <a:t>unlifted</a:t>
            </a:r>
            <a:r>
              <a:rPr lang="en-US" sz="2400" i="1" dirty="0">
                <a:solidFill>
                  <a:schemeClr val="bg1"/>
                </a:solidFill>
                <a:latin typeface="Arial Narrow" pitchFamily="34" charset="0"/>
                <a:ea typeface="Batang" pitchFamily="18" charset="-127"/>
              </a:rPr>
              <a:t>”</a:t>
            </a:r>
          </a:p>
          <a:p>
            <a:pPr marL="457200" indent="-457200">
              <a:buFont typeface="+mj-lt"/>
              <a:buAutoNum type="alphaUcPeriod"/>
            </a:pPr>
            <a:endParaRPr lang="en-US" sz="1000"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This should serve as motive for living right</a:t>
            </a:r>
          </a:p>
        </p:txBody>
      </p:sp>
    </p:spTree>
    <p:extLst>
      <p:ext uri="{BB962C8B-B14F-4D97-AF65-F5344CB8AC3E}">
        <p14:creationId xmlns:p14="http://schemas.microsoft.com/office/powerpoint/2010/main" val="7761628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 calcmode="lin" valueType="num">
                                      <p:cBhvr>
                                        <p:cTn id="28"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prstClr val="white"/>
                </a:solidFill>
                <a:effectLst>
                  <a:outerShdw blurRad="38100" dist="38100" dir="2700000" algn="tl">
                    <a:srgbClr val="000000">
                      <a:alpha val="43137"/>
                    </a:srgbClr>
                  </a:outerShdw>
                </a:effectLst>
                <a:latin typeface="Arial Narrow" pitchFamily="34" charset="0"/>
              </a:rPr>
              <a:t> Lack of Spiritual Interest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30832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spiritual interest is common</a:t>
            </a:r>
          </a:p>
          <a:p>
            <a:pPr marL="914400" lvl="1" indent="-457200">
              <a:buFont typeface="+mj-lt"/>
              <a:buAutoNum type="arabicPeriod"/>
            </a:pPr>
            <a:r>
              <a:rPr lang="en-US" sz="2400" i="1" dirty="0">
                <a:solidFill>
                  <a:schemeClr val="bg1"/>
                </a:solidFill>
                <a:latin typeface="Arial Narrow" pitchFamily="34" charset="0"/>
                <a:ea typeface="Batang" pitchFamily="18" charset="-127"/>
              </a:rPr>
              <a:t> Other matters (sports, jobs, houses, fashion, entertainment, hobbies, etc.) occupies most of time</a:t>
            </a:r>
          </a:p>
          <a:p>
            <a:pPr marL="914400" lvl="1" indent="-457200">
              <a:buFont typeface="+mj-lt"/>
              <a:buAutoNum type="arabicPeriod"/>
            </a:pPr>
            <a:r>
              <a:rPr lang="en-US" sz="2400" i="1" dirty="0">
                <a:solidFill>
                  <a:schemeClr val="bg1"/>
                </a:solidFill>
                <a:latin typeface="Arial Narrow" pitchFamily="34" charset="0"/>
                <a:ea typeface="Batang" pitchFamily="18" charset="-127"/>
              </a:rPr>
              <a:t>Spend little time – praying, reading Bible – thinking about spiritual matters.</a:t>
            </a:r>
          </a:p>
          <a:p>
            <a:pPr marL="914400" lvl="1" indent="-457200">
              <a:buFont typeface="+mj-lt"/>
              <a:buAutoNum type="arabicPeriod"/>
            </a:pPr>
            <a:r>
              <a:rPr lang="en-US" sz="2400" i="1" dirty="0">
                <a:solidFill>
                  <a:schemeClr val="bg1"/>
                </a:solidFill>
                <a:latin typeface="Arial Narrow" pitchFamily="34" charset="0"/>
                <a:ea typeface="Batang" pitchFamily="18" charset="-127"/>
              </a:rPr>
              <a:t>Spiritual matters are just not on their mind that often.</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prstClr val="white"/>
                </a:solidFill>
                <a:effectLst>
                  <a:outerShdw blurRad="38100" dist="38100" dir="2700000" algn="tl">
                    <a:srgbClr val="000000">
                      <a:alpha val="43137"/>
                    </a:srgbClr>
                  </a:outerShdw>
                </a:effectLst>
                <a:latin typeface="Arial Narrow" pitchFamily="34" charset="0"/>
              </a:rPr>
              <a:t> Lack of Spiritual Interest</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985433"/>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spiritual interest is common</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The problem:</a:t>
            </a:r>
          </a:p>
          <a:p>
            <a:pPr marL="914400" lvl="1" indent="-457200">
              <a:buFont typeface="+mj-lt"/>
              <a:buAutoNum type="arabicPeriod"/>
            </a:pPr>
            <a:r>
              <a:rPr lang="en-US" sz="2400" i="1" dirty="0">
                <a:solidFill>
                  <a:schemeClr val="bg1"/>
                </a:solidFill>
                <a:latin typeface="Arial Narrow" pitchFamily="34" charset="0"/>
                <a:ea typeface="Batang" pitchFamily="18" charset="-127"/>
              </a:rPr>
              <a:t> Mind the things of the flesh </a:t>
            </a:r>
            <a:r>
              <a:rPr lang="en-US" sz="2400" i="1" dirty="0">
                <a:solidFill>
                  <a:srgbClr val="FFC000"/>
                </a:solidFill>
                <a:latin typeface="Arial Narrow" pitchFamily="34" charset="0"/>
                <a:ea typeface="Batang" pitchFamily="18" charset="-127"/>
              </a:rPr>
              <a:t>(Rom. 8:1-8)</a:t>
            </a:r>
          </a:p>
          <a:p>
            <a:pPr marL="914400" lvl="1" indent="-457200">
              <a:buFont typeface="+mj-lt"/>
              <a:buAutoNum type="arabicPeriod"/>
            </a:pPr>
            <a:r>
              <a:rPr lang="en-US" sz="2400" i="1" dirty="0">
                <a:solidFill>
                  <a:schemeClr val="bg1"/>
                </a:solidFill>
                <a:latin typeface="Arial Narrow" pitchFamily="34" charset="0"/>
                <a:ea typeface="Batang" pitchFamily="18" charset="-127"/>
              </a:rPr>
              <a:t>Choked with cares &amp;  pleasures of world </a:t>
            </a:r>
            <a:r>
              <a:rPr lang="en-US" sz="2400" i="1" dirty="0">
                <a:solidFill>
                  <a:srgbClr val="FFC000"/>
                </a:solidFill>
                <a:latin typeface="Arial Narrow" pitchFamily="34" charset="0"/>
                <a:ea typeface="Batang" pitchFamily="18" charset="-127"/>
              </a:rPr>
              <a:t>(Luke 8:14)</a:t>
            </a:r>
          </a:p>
          <a:p>
            <a:pPr marL="914400" lvl="1" indent="-457200">
              <a:buFont typeface="+mj-lt"/>
              <a:buAutoNum type="arabicPeriod"/>
            </a:pPr>
            <a:r>
              <a:rPr lang="en-US" sz="2400" i="1" dirty="0">
                <a:solidFill>
                  <a:schemeClr val="bg1"/>
                </a:solidFill>
                <a:latin typeface="Arial Narrow" pitchFamily="34" charset="0"/>
                <a:ea typeface="Batang" pitchFamily="18" charset="-127"/>
              </a:rPr>
              <a:t>Love the present world </a:t>
            </a:r>
            <a:r>
              <a:rPr lang="en-US" sz="2400" i="1" dirty="0">
                <a:solidFill>
                  <a:srgbClr val="FFC000"/>
                </a:solidFill>
                <a:latin typeface="Arial Narrow" pitchFamily="34" charset="0"/>
                <a:ea typeface="Batang" pitchFamily="18" charset="-127"/>
              </a:rPr>
              <a:t>(2 Tim. 4:10)</a:t>
            </a: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Such a one – not as likely to pray “without ceasing”</a:t>
            </a:r>
            <a:r>
              <a:rPr lang="en-US" sz="2400" b="1" dirty="0">
                <a:solidFill>
                  <a:srgbClr val="FFC000"/>
                </a:solidFill>
                <a:latin typeface="Arial Narrow" pitchFamily="34" charset="0"/>
                <a:ea typeface="Batang" pitchFamily="18" charset="-127"/>
              </a:rPr>
              <a:t> (1 Thess. 5:17)</a:t>
            </a:r>
            <a:endParaRPr lang="en-US" sz="2400" b="1" dirty="0">
              <a:solidFill>
                <a:schemeClr val="bg1"/>
              </a:solidFill>
              <a:latin typeface="Arial Narrow" pitchFamily="34" charset="0"/>
              <a:ea typeface="Batang" pitchFamily="18" charset="-127"/>
            </a:endParaRPr>
          </a:p>
        </p:txBody>
      </p:sp>
    </p:spTree>
    <p:extLst>
      <p:ext uri="{BB962C8B-B14F-4D97-AF65-F5344CB8AC3E}">
        <p14:creationId xmlns:p14="http://schemas.microsoft.com/office/powerpoint/2010/main" val="17532630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046988"/>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914400" lvl="1" indent="-457200">
              <a:buFont typeface="+mj-lt"/>
              <a:buAutoNum type="arabicPeriod"/>
            </a:pPr>
            <a:r>
              <a:rPr lang="en-US" sz="2400" i="1" dirty="0">
                <a:solidFill>
                  <a:schemeClr val="bg1"/>
                </a:solidFill>
                <a:latin typeface="Arial Narrow" pitchFamily="34" charset="0"/>
                <a:ea typeface="Batang" pitchFamily="18" charset="-127"/>
              </a:rPr>
              <a:t> </a:t>
            </a:r>
            <a:r>
              <a:rPr lang="en-US" sz="2400" i="1" dirty="0">
                <a:solidFill>
                  <a:srgbClr val="FFC000"/>
                </a:solidFill>
                <a:latin typeface="Arial Narrow" pitchFamily="34" charset="0"/>
                <a:ea typeface="Batang" pitchFamily="18" charset="-127"/>
              </a:rPr>
              <a:t>Jas. 4:3 </a:t>
            </a:r>
            <a:r>
              <a:rPr lang="en-US" sz="2400" i="1" dirty="0">
                <a:solidFill>
                  <a:schemeClr val="bg1"/>
                </a:solidFill>
                <a:latin typeface="Arial Narrow" pitchFamily="34" charset="0"/>
                <a:ea typeface="Batang" pitchFamily="18" charset="-127"/>
              </a:rPr>
              <a:t>– Ask amiss – “wrong motives” (NIV) – “ask wrongly” (ESV)  / Context: that may spend on pleasures</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material – to satisfy our greed or lust</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ability – to inflate or satisfy pride</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opportunities – to receive praise</a:t>
            </a:r>
          </a:p>
          <a:p>
            <a:pPr marL="914400" lvl="1" indent="-457200">
              <a:buFont typeface="+mj-lt"/>
              <a:buAutoNum type="arabicPeriod"/>
            </a:pPr>
            <a:r>
              <a:rPr lang="en-US" sz="2400" i="1" dirty="0">
                <a:solidFill>
                  <a:schemeClr val="bg1"/>
                </a:solidFill>
                <a:latin typeface="Arial Narrow" pitchFamily="34" charset="0"/>
                <a:ea typeface="Batang" pitchFamily="18" charset="-127"/>
              </a:rPr>
              <a:t>Ask for blessings – to get my way</a:t>
            </a:r>
          </a:p>
          <a:p>
            <a:pPr marL="914400" lvl="1" indent="-457200">
              <a:buFont typeface="+mj-lt"/>
              <a:buAutoNum type="arabicPeriod"/>
            </a:pPr>
            <a:endParaRPr lang="en-US" sz="2400" i="1" dirty="0">
              <a:solidFill>
                <a:schemeClr val="bg1"/>
              </a:solidFill>
              <a:latin typeface="Arial Narrow" pitchFamily="34" charset="0"/>
              <a:ea typeface="Batang" pitchFamily="18" charset="-127"/>
            </a:endParaRP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83154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should be offered - Selflessly</a:t>
            </a:r>
          </a:p>
          <a:p>
            <a:pPr marL="914400" lvl="1" indent="-457200">
              <a:buFont typeface="+mj-lt"/>
              <a:buAutoNum type="arabicPeriod"/>
            </a:pPr>
            <a:r>
              <a:rPr lang="en-US" sz="2400" i="1" dirty="0">
                <a:solidFill>
                  <a:schemeClr val="bg1"/>
                </a:solidFill>
                <a:latin typeface="Arial Narrow" pitchFamily="34" charset="0"/>
                <a:ea typeface="Batang" pitchFamily="18" charset="-127"/>
              </a:rPr>
              <a:t>Not as a promotion of self</a:t>
            </a:r>
          </a:p>
          <a:p>
            <a:pPr marL="914400" lvl="1" indent="-457200">
              <a:buFont typeface="+mj-lt"/>
              <a:buAutoNum type="arabicPeriod"/>
            </a:pPr>
            <a:r>
              <a:rPr lang="en-US" sz="2400" i="1" dirty="0">
                <a:solidFill>
                  <a:schemeClr val="bg1"/>
                </a:solidFill>
                <a:latin typeface="Arial Narrow" pitchFamily="34" charset="0"/>
                <a:ea typeface="Batang" pitchFamily="18" charset="-127"/>
              </a:rPr>
              <a:t>Not to satisfy own pleasures</a:t>
            </a:r>
          </a:p>
          <a:p>
            <a:pPr marL="914400" lvl="1" indent="-457200">
              <a:buFont typeface="+mj-lt"/>
              <a:buAutoNum type="arabicPeriod"/>
            </a:pPr>
            <a:r>
              <a:rPr lang="en-US" sz="2400" i="1" dirty="0">
                <a:solidFill>
                  <a:schemeClr val="bg1"/>
                </a:solidFill>
                <a:latin typeface="Arial Narrow" pitchFamily="34" charset="0"/>
                <a:ea typeface="Batang" pitchFamily="18" charset="-127"/>
              </a:rPr>
              <a:t>For others &amp; the cause of Christ (i.e. Prayer of Jesus)</a:t>
            </a:r>
          </a:p>
          <a:p>
            <a:pPr marL="1371600" lvl="2" indent="-457200">
              <a:buFont typeface="+mj-lt"/>
              <a:buAutoNum type="alphaLcPeriod"/>
            </a:pPr>
            <a:r>
              <a:rPr lang="en-US" sz="2400" dirty="0">
                <a:solidFill>
                  <a:schemeClr val="bg1"/>
                </a:solidFill>
                <a:latin typeface="Arial Narrow" pitchFamily="34" charset="0"/>
                <a:ea typeface="Batang" pitchFamily="18" charset="-127"/>
              </a:rPr>
              <a:t>Prayed for disciples </a:t>
            </a:r>
            <a:r>
              <a:rPr lang="en-US" sz="2400" dirty="0">
                <a:solidFill>
                  <a:srgbClr val="FFC000"/>
                </a:solidFill>
                <a:latin typeface="Arial Narrow" pitchFamily="34" charset="0"/>
                <a:ea typeface="Batang" pitchFamily="18" charset="-127"/>
              </a:rPr>
              <a:t>(John 17)</a:t>
            </a:r>
          </a:p>
          <a:p>
            <a:pPr marL="1371600" lvl="2" indent="-457200">
              <a:buFont typeface="+mj-lt"/>
              <a:buAutoNum type="alphaLcPeriod"/>
            </a:pPr>
            <a:r>
              <a:rPr lang="en-US" sz="2400" dirty="0">
                <a:solidFill>
                  <a:schemeClr val="bg1"/>
                </a:solidFill>
                <a:latin typeface="Arial Narrow" pitchFamily="34" charset="0"/>
                <a:ea typeface="Batang" pitchFamily="18" charset="-127"/>
              </a:rPr>
              <a:t>Prayed for Peter </a:t>
            </a:r>
            <a:r>
              <a:rPr lang="en-US" sz="2400" dirty="0">
                <a:solidFill>
                  <a:srgbClr val="FFC000"/>
                </a:solidFill>
                <a:latin typeface="Arial Narrow" pitchFamily="34" charset="0"/>
                <a:ea typeface="Batang" pitchFamily="18" charset="-127"/>
              </a:rPr>
              <a:t>(Luke 22)</a:t>
            </a:r>
          </a:p>
        </p:txBody>
      </p:sp>
    </p:spTree>
    <p:extLst>
      <p:ext uri="{BB962C8B-B14F-4D97-AF65-F5344CB8AC3E}">
        <p14:creationId xmlns:p14="http://schemas.microsoft.com/office/powerpoint/2010/main" val="111280736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prstClr val="white"/>
                </a:solidFill>
                <a:effectLst>
                  <a:outerShdw blurRad="38100" dist="38100" dir="2700000" algn="tl">
                    <a:srgbClr val="000000">
                      <a:alpha val="43137"/>
                    </a:srgbClr>
                  </a:outerShdw>
                </a:effectLst>
                <a:latin typeface="Arial Narrow" pitchFamily="34" charset="0"/>
              </a:rPr>
              <a:t> Ask Amiss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354765"/>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Possible to ask with wrong motive</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Prayer should be offered – Selflessly</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Must examine our motives as we pray</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(2 Cor. 13:5)</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What is my real reason for praying?</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really asking for selfish reasons?</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focused more on material than spiritual?</a:t>
            </a:r>
          </a:p>
          <a:p>
            <a:pPr marL="914400" lvl="1" indent="-457200">
              <a:buFont typeface="+mj-lt"/>
              <a:buAutoNum type="arabicPeriod"/>
            </a:pPr>
            <a:r>
              <a:rPr lang="en-US" sz="2400" i="1" dirty="0">
                <a:solidFill>
                  <a:schemeClr val="bg1"/>
                </a:solidFill>
                <a:latin typeface="Arial Narrow" pitchFamily="34" charset="0"/>
                <a:ea typeface="Batang" pitchFamily="18" charset="-127"/>
              </a:rPr>
              <a:t>Am I thinking of how I will benefit more than how affect others or the cause of the Lord?</a:t>
            </a:r>
            <a:endParaRPr lang="en-US" sz="2400" dirty="0">
              <a:solidFill>
                <a:srgbClr val="FFC000"/>
              </a:solidFill>
              <a:latin typeface="Arial Narrow" pitchFamily="34" charset="0"/>
              <a:ea typeface="Batang" pitchFamily="18" charset="-127"/>
            </a:endParaRPr>
          </a:p>
        </p:txBody>
      </p:sp>
    </p:spTree>
    <p:extLst>
      <p:ext uri="{BB962C8B-B14F-4D97-AF65-F5344CB8AC3E}">
        <p14:creationId xmlns:p14="http://schemas.microsoft.com/office/powerpoint/2010/main" val="50295979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prstClr val="white"/>
                </a:solidFill>
                <a:effectLst>
                  <a:outerShdw blurRad="38100" dist="38100" dir="2700000" algn="tl">
                    <a:srgbClr val="000000">
                      <a:alpha val="43137"/>
                    </a:srgbClr>
                  </a:outerShdw>
                </a:effectLst>
                <a:latin typeface="Arial Narrow" pitchFamily="34" charset="0"/>
              </a:rPr>
              <a:t> Self-Righteousness</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831544"/>
          </a:xfrm>
          <a:prstGeom prst="rect">
            <a:avLst/>
          </a:prstGeom>
          <a:no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The Pharisee was self-righteous</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(Luke 18:9-14)</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 Thought he was superior to others</a:t>
            </a:r>
          </a:p>
          <a:p>
            <a:pPr marL="914400" lvl="1" indent="-457200">
              <a:buFont typeface="+mj-lt"/>
              <a:buAutoNum type="arabicPeriod"/>
            </a:pPr>
            <a:r>
              <a:rPr lang="en-US" sz="2400" i="1" dirty="0">
                <a:solidFill>
                  <a:schemeClr val="bg1"/>
                </a:solidFill>
                <a:latin typeface="Arial Narrow" pitchFamily="34" charset="0"/>
                <a:ea typeface="Batang" pitchFamily="18" charset="-127"/>
              </a:rPr>
              <a:t>Thankful to God for self – and how good he was</a:t>
            </a:r>
          </a:p>
          <a:p>
            <a:pPr marL="457200" indent="-457200">
              <a:buFont typeface="+mj-lt"/>
              <a:buAutoNum type="alphaU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Easily become spiritually proud</a:t>
            </a:r>
          </a:p>
          <a:p>
            <a:pPr marL="914400" lvl="1" indent="-457200">
              <a:buFont typeface="+mj-lt"/>
              <a:buAutoNum type="arabicPeriod"/>
            </a:pPr>
            <a:r>
              <a:rPr lang="en-US" sz="2400" i="1" dirty="0">
                <a:solidFill>
                  <a:schemeClr val="bg1"/>
                </a:solidFill>
                <a:latin typeface="Arial Narrow" pitchFamily="34" charset="0"/>
                <a:ea typeface="Batang" pitchFamily="18" charset="-127"/>
              </a:rPr>
              <a:t>Think we are stronger than we are </a:t>
            </a:r>
            <a:r>
              <a:rPr lang="en-US" sz="2400" i="1" dirty="0">
                <a:solidFill>
                  <a:srgbClr val="FFC000"/>
                </a:solidFill>
                <a:latin typeface="Arial Narrow" pitchFamily="34" charset="0"/>
                <a:ea typeface="Batang" pitchFamily="18" charset="-127"/>
              </a:rPr>
              <a:t>(1 Cor. 10:12)</a:t>
            </a:r>
          </a:p>
          <a:p>
            <a:pPr marL="914400" lvl="1" indent="-457200">
              <a:buFont typeface="+mj-lt"/>
              <a:buAutoNum type="arabicPeriod"/>
            </a:pPr>
            <a:r>
              <a:rPr lang="en-US" sz="2400" i="1" dirty="0">
                <a:solidFill>
                  <a:schemeClr val="bg1"/>
                </a:solidFill>
                <a:latin typeface="Arial Narrow" pitchFamily="34" charset="0"/>
                <a:ea typeface="Batang" pitchFamily="18" charset="-127"/>
              </a:rPr>
              <a:t>Think we are something </a:t>
            </a:r>
            <a:r>
              <a:rPr lang="en-US" sz="2400" i="1" dirty="0">
                <a:solidFill>
                  <a:srgbClr val="FFC000"/>
                </a:solidFill>
                <a:latin typeface="Arial Narrow" pitchFamily="34" charset="0"/>
                <a:ea typeface="Batang" pitchFamily="18" charset="-127"/>
              </a:rPr>
              <a:t>(Gal. 6:3)</a:t>
            </a:r>
            <a:endParaRPr lang="en-US" sz="2400" i="1" dirty="0">
              <a:solidFill>
                <a:schemeClr val="bg1"/>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Feel we are better than others – have the corner on deep piety</a:t>
            </a: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
        <p:nvSpPr>
          <p:cNvPr id="11" name="Bevel 10"/>
          <p:cNvSpPr/>
          <p:nvPr/>
        </p:nvSpPr>
        <p:spPr>
          <a:xfrm>
            <a:off x="533400" y="6019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Marital Discord</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7"/>
            </a:pPr>
            <a:r>
              <a:rPr lang="en-US" sz="2800" b="1" dirty="0">
                <a:solidFill>
                  <a:prstClr val="white"/>
                </a:solidFill>
                <a:effectLst>
                  <a:outerShdw blurRad="38100" dist="38100" dir="2700000" algn="tl">
                    <a:srgbClr val="000000">
                      <a:alpha val="43137"/>
                    </a:srgbClr>
                  </a:outerShdw>
                </a:effectLst>
                <a:latin typeface="Arial Narrow" pitchFamily="34" charset="0"/>
              </a:rPr>
              <a:t> Marital Discord</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3200876"/>
          </a:xfrm>
          <a:prstGeom prst="rect">
            <a:avLst/>
          </a:prstGeom>
          <a:solidFill>
            <a:schemeClr val="tx1"/>
          </a:solid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respect for mate – hinders prayer</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(1 Pet. 3:7)</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r>
              <a:rPr lang="en-US" sz="2400" i="1" dirty="0">
                <a:solidFill>
                  <a:schemeClr val="bg1"/>
                </a:solidFill>
                <a:latin typeface="Arial Narrow" pitchFamily="34" charset="0"/>
                <a:ea typeface="Batang" pitchFamily="18" charset="-127"/>
              </a:rPr>
              <a:t> Merely fail to give proper honor</a:t>
            </a:r>
          </a:p>
          <a:p>
            <a:pPr marL="914400" lvl="1" indent="-457200">
              <a:buFont typeface="+mj-lt"/>
              <a:buAutoNum type="arabicPeriod"/>
            </a:pPr>
            <a:r>
              <a:rPr lang="en-US" sz="2400" i="1" dirty="0">
                <a:solidFill>
                  <a:schemeClr val="bg1"/>
                </a:solidFill>
                <a:latin typeface="Arial Narrow" pitchFamily="34" charset="0"/>
                <a:ea typeface="Batang" pitchFamily="18" charset="-127"/>
              </a:rPr>
              <a:t> Doesn’t have to commit adultery, divorce or abuse her…</a:t>
            </a:r>
          </a:p>
          <a:p>
            <a:pPr marL="457200" indent="-457200">
              <a:buFont typeface="+mj-lt"/>
              <a:buAutoNum type="alphaU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Context of 1 Peter 3:7</a:t>
            </a:r>
          </a:p>
          <a:p>
            <a:pPr marL="914400" lvl="1" indent="-457200">
              <a:buFont typeface="+mj-lt"/>
              <a:buAutoNum type="arabicPeriod"/>
            </a:pPr>
            <a:r>
              <a:rPr lang="en-US" sz="2400" i="1" dirty="0">
                <a:solidFill>
                  <a:schemeClr val="bg1"/>
                </a:solidFill>
                <a:latin typeface="Arial Narrow" pitchFamily="34" charset="0"/>
                <a:ea typeface="Batang" pitchFamily="18" charset="-127"/>
              </a:rPr>
              <a:t>Wife being submissive to his leadership </a:t>
            </a:r>
            <a:r>
              <a:rPr lang="en-US" sz="2400" i="1" dirty="0">
                <a:solidFill>
                  <a:srgbClr val="FFC000"/>
                </a:solidFill>
                <a:latin typeface="Arial Narrow" pitchFamily="34" charset="0"/>
                <a:ea typeface="Batang" pitchFamily="18" charset="-127"/>
              </a:rPr>
              <a:t>(vv. 1-6)</a:t>
            </a:r>
          </a:p>
          <a:p>
            <a:pPr marL="914400" lvl="1" indent="-457200">
              <a:buFont typeface="+mj-lt"/>
              <a:buAutoNum type="arabicPeriod"/>
            </a:pPr>
            <a:r>
              <a:rPr lang="en-US" sz="2400" i="1" dirty="0">
                <a:solidFill>
                  <a:schemeClr val="bg1"/>
                </a:solidFill>
                <a:latin typeface="Arial Narrow" pitchFamily="34" charset="0"/>
                <a:ea typeface="Batang" pitchFamily="18" charset="-127"/>
              </a:rPr>
              <a:t>Dwelling with wife with understanding </a:t>
            </a:r>
            <a:r>
              <a:rPr lang="en-US" sz="2400" i="1" dirty="0">
                <a:solidFill>
                  <a:srgbClr val="FFC000"/>
                </a:solidFill>
                <a:latin typeface="Arial Narrow" pitchFamily="34" charset="0"/>
                <a:ea typeface="Batang" pitchFamily="18" charset="-127"/>
              </a:rPr>
              <a:t>(v. 7)</a:t>
            </a:r>
          </a:p>
          <a:p>
            <a:pPr marL="914400" lvl="1" indent="-457200">
              <a:buFont typeface="+mj-lt"/>
              <a:buAutoNum type="arabicPeriod"/>
            </a:pPr>
            <a:r>
              <a:rPr lang="en-US" sz="2400" i="1" dirty="0">
                <a:solidFill>
                  <a:schemeClr val="bg1"/>
                </a:solidFill>
                <a:latin typeface="Arial Narrow" pitchFamily="34" charset="0"/>
                <a:ea typeface="Batang" pitchFamily="18" charset="-127"/>
              </a:rPr>
              <a:t>Honoring his wife </a:t>
            </a:r>
            <a:r>
              <a:rPr lang="en-US" sz="2400" i="1" dirty="0">
                <a:solidFill>
                  <a:srgbClr val="FFC000"/>
                </a:solidFill>
                <a:latin typeface="Arial Narrow" pitchFamily="34" charset="0"/>
                <a:ea typeface="Batang" pitchFamily="18" charset="-127"/>
              </a:rPr>
              <a:t>(v. 7)</a:t>
            </a:r>
          </a:p>
          <a:p>
            <a:pPr marL="914400" lvl="1" indent="-457200">
              <a:buFont typeface="+mj-lt"/>
              <a:buAutoNum type="arabicPeriod"/>
            </a:pPr>
            <a:r>
              <a:rPr lang="en-US" sz="2400" i="1" dirty="0">
                <a:solidFill>
                  <a:schemeClr val="bg1"/>
                </a:solidFill>
                <a:latin typeface="Arial Narrow" pitchFamily="34" charset="0"/>
                <a:ea typeface="Batang" pitchFamily="18" charset="-127"/>
              </a:rPr>
              <a:t>Treating her as an equal </a:t>
            </a:r>
            <a:r>
              <a:rPr lang="en-US" sz="2400" i="1" dirty="0">
                <a:solidFill>
                  <a:srgbClr val="FFC000"/>
                </a:solidFill>
                <a:latin typeface="Arial Narrow" pitchFamily="34" charset="0"/>
                <a:ea typeface="Batang" pitchFamily="18" charset="-127"/>
              </a:rPr>
              <a:t>(v. 7)</a:t>
            </a:r>
          </a:p>
        </p:txBody>
      </p:sp>
    </p:spTree>
    <p:extLst>
      <p:ext uri="{BB962C8B-B14F-4D97-AF65-F5344CB8AC3E}">
        <p14:creationId xmlns:p14="http://schemas.microsoft.com/office/powerpoint/2010/main" val="34314200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p:cTn id="49"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381000" y="304800"/>
            <a:ext cx="5257800" cy="12192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7"/>
            </a:pPr>
            <a:r>
              <a:rPr lang="en-US" sz="2800" b="1" dirty="0">
                <a:solidFill>
                  <a:prstClr val="white"/>
                </a:solidFill>
                <a:effectLst>
                  <a:outerShdw blurRad="38100" dist="38100" dir="2700000" algn="tl">
                    <a:srgbClr val="000000">
                      <a:alpha val="43137"/>
                    </a:srgbClr>
                  </a:outerShdw>
                </a:effectLst>
                <a:latin typeface="Arial Narrow" pitchFamily="34" charset="0"/>
              </a:rPr>
              <a:t> Marital Discord</a:t>
            </a:r>
            <a:endParaRPr lang="en-US" sz="2800" b="1" dirty="0">
              <a:solidFill>
                <a:srgbClr val="FFFF99"/>
              </a:solidFill>
              <a:effectLst>
                <a:outerShdw blurRad="38100" dist="38100" dir="2700000" algn="tl">
                  <a:srgbClr val="000000">
                    <a:alpha val="43137"/>
                  </a:srgbClr>
                </a:outerShdw>
              </a:effectLst>
              <a:latin typeface="Arial Narrow" pitchFamily="34" charset="0"/>
            </a:endParaRPr>
          </a:p>
        </p:txBody>
      </p:sp>
      <p:sp>
        <p:nvSpPr>
          <p:cNvPr id="4" name="TextBox 3"/>
          <p:cNvSpPr txBox="1"/>
          <p:nvPr/>
        </p:nvSpPr>
        <p:spPr>
          <a:xfrm>
            <a:off x="381000" y="1798626"/>
            <a:ext cx="8458200" cy="2985433"/>
          </a:xfrm>
          <a:prstGeom prst="rect">
            <a:avLst/>
          </a:prstGeom>
          <a:solidFill>
            <a:schemeClr val="tx1"/>
          </a:solidFill>
        </p:spPr>
        <p:txBody>
          <a:bodyPr wrap="square" rtlCol="0">
            <a:spAutoFit/>
          </a:bodyPr>
          <a:lstStyle/>
          <a:p>
            <a:pPr marL="457200" indent="-457200">
              <a:buFont typeface="+mj-lt"/>
              <a:buAutoNum type="alphaUcPeriod"/>
            </a:pPr>
            <a:r>
              <a:rPr lang="en-US" sz="2400" b="1" u="sng" dirty="0">
                <a:solidFill>
                  <a:schemeClr val="bg1"/>
                </a:solidFill>
                <a:latin typeface="Arial Narrow" pitchFamily="34" charset="0"/>
                <a:ea typeface="Batang" pitchFamily="18" charset="-127"/>
              </a:rPr>
              <a:t>Lack of respect for mate – hinders prayer</a:t>
            </a:r>
            <a:r>
              <a:rPr lang="en-US" sz="2400" dirty="0">
                <a:solidFill>
                  <a:schemeClr val="bg1"/>
                </a:solidFill>
                <a:latin typeface="Arial Narrow" pitchFamily="34" charset="0"/>
                <a:ea typeface="Batang" pitchFamily="18" charset="-127"/>
              </a:rPr>
              <a:t> </a:t>
            </a:r>
            <a:r>
              <a:rPr lang="en-US" sz="2400" dirty="0">
                <a:solidFill>
                  <a:srgbClr val="FFC000"/>
                </a:solidFill>
                <a:latin typeface="Arial Narrow" pitchFamily="34" charset="0"/>
                <a:ea typeface="Batang" pitchFamily="18" charset="-127"/>
              </a:rPr>
              <a:t>(1 Pet. 3:7)</a:t>
            </a:r>
            <a:endParaRPr lang="en-US" sz="2400" b="1" u="sng" dirty="0">
              <a:solidFill>
                <a:srgbClr val="FFC000"/>
              </a:solidFill>
              <a:latin typeface="Arial Narrow" pitchFamily="34" charset="0"/>
              <a:ea typeface="Batang" pitchFamily="18" charset="-127"/>
            </a:endParaRPr>
          </a:p>
          <a:p>
            <a:pPr marL="914400" lvl="1" indent="-457200">
              <a:buFont typeface="+mj-lt"/>
              <a:buAutoNum type="arabicPeriod"/>
            </a:pPr>
            <a:endParaRPr lang="en-US" sz="1000" i="1"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Context of 1 Peter 3:7</a:t>
            </a:r>
          </a:p>
          <a:p>
            <a:pPr marL="457200" indent="-457200">
              <a:buFont typeface="+mj-lt"/>
              <a:buAutoNum type="alphaUcPeriod"/>
            </a:pPr>
            <a:endParaRPr lang="en-US" sz="1000" b="1" u="sng" dirty="0">
              <a:solidFill>
                <a:schemeClr val="bg1"/>
              </a:solidFill>
              <a:latin typeface="Arial Narrow" pitchFamily="34" charset="0"/>
              <a:ea typeface="Batang" pitchFamily="18" charset="-127"/>
            </a:endParaRPr>
          </a:p>
          <a:p>
            <a:pPr marL="457200" indent="-457200">
              <a:buFont typeface="+mj-lt"/>
              <a:buAutoNum type="alphaUcPeriod"/>
            </a:pPr>
            <a:r>
              <a:rPr lang="en-US" sz="2400" b="1" u="sng" dirty="0">
                <a:solidFill>
                  <a:schemeClr val="bg1"/>
                </a:solidFill>
                <a:latin typeface="Arial Narrow" pitchFamily="34" charset="0"/>
                <a:ea typeface="Batang" pitchFamily="18" charset="-127"/>
              </a:rPr>
              <a:t>Could your marriage be hindering your prayers?</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loving mate as should </a:t>
            </a:r>
            <a:r>
              <a:rPr lang="en-US" sz="2400" i="1" dirty="0">
                <a:solidFill>
                  <a:srgbClr val="FFC000"/>
                </a:solidFill>
                <a:latin typeface="Arial Narrow" pitchFamily="34" charset="0"/>
                <a:ea typeface="Batang" pitchFamily="18" charset="-127"/>
              </a:rPr>
              <a:t>(Eph. 5:25-33)</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fulfilling responsibilities </a:t>
            </a:r>
            <a:r>
              <a:rPr lang="en-US" sz="2400" i="1" dirty="0">
                <a:solidFill>
                  <a:srgbClr val="FFC000"/>
                </a:solidFill>
                <a:latin typeface="Arial Narrow" pitchFamily="34" charset="0"/>
                <a:ea typeface="Batang" pitchFamily="18" charset="-127"/>
              </a:rPr>
              <a:t>(Tit. 2:5; 1 Tim. 5:8)</a:t>
            </a:r>
          </a:p>
          <a:p>
            <a:pPr marL="914400" lvl="1" indent="-457200">
              <a:buFont typeface="+mj-lt"/>
              <a:buAutoNum type="arabicPeriod"/>
            </a:pPr>
            <a:r>
              <a:rPr lang="en-US" sz="2400" i="1" dirty="0">
                <a:solidFill>
                  <a:schemeClr val="bg1"/>
                </a:solidFill>
                <a:latin typeface="Arial Narrow" pitchFamily="34" charset="0"/>
                <a:ea typeface="Batang" pitchFamily="18" charset="-127"/>
              </a:rPr>
              <a:t>By bickering, fighting </a:t>
            </a:r>
            <a:r>
              <a:rPr lang="en-US" sz="2400" i="1" dirty="0">
                <a:solidFill>
                  <a:srgbClr val="FFC000"/>
                </a:solidFill>
                <a:latin typeface="Arial Narrow" pitchFamily="34" charset="0"/>
                <a:ea typeface="Batang" pitchFamily="18" charset="-127"/>
              </a:rPr>
              <a:t>(1 Cor. 13:1-7)</a:t>
            </a:r>
          </a:p>
          <a:p>
            <a:pPr marL="914400" lvl="1" indent="-457200">
              <a:buFont typeface="+mj-lt"/>
              <a:buAutoNum type="arabicPeriod"/>
            </a:pPr>
            <a:r>
              <a:rPr lang="en-US" sz="2400" i="1" dirty="0">
                <a:solidFill>
                  <a:schemeClr val="bg1"/>
                </a:solidFill>
                <a:latin typeface="Arial Narrow" pitchFamily="34" charset="0"/>
                <a:ea typeface="Batang" pitchFamily="18" charset="-127"/>
              </a:rPr>
              <a:t>By not living within roles </a:t>
            </a:r>
            <a:r>
              <a:rPr lang="en-US" sz="2400" i="1" dirty="0">
                <a:solidFill>
                  <a:srgbClr val="FFC000"/>
                </a:solidFill>
                <a:latin typeface="Arial Narrow" pitchFamily="34" charset="0"/>
                <a:ea typeface="Batang" pitchFamily="18" charset="-127"/>
              </a:rPr>
              <a:t>(Eph. 5:25-33)</a:t>
            </a:r>
          </a:p>
        </p:txBody>
      </p:sp>
    </p:spTree>
    <p:extLst>
      <p:ext uri="{BB962C8B-B14F-4D97-AF65-F5344CB8AC3E}">
        <p14:creationId xmlns:p14="http://schemas.microsoft.com/office/powerpoint/2010/main" val="55458352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6386" y="0"/>
            <a:ext cx="7489551" cy="1938992"/>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outerShdw blurRad="25400" algn="tl" rotWithShape="0">
                    <a:srgbClr val="000000">
                      <a:alpha val="43000"/>
                    </a:srgbClr>
                  </a:outerShdw>
                </a:effectLst>
                <a:latin typeface="Tempus Sans ITC" pitchFamily="82" charset="0"/>
              </a:rPr>
              <a:t>Satan Hinders Prayers</a:t>
            </a:r>
          </a:p>
          <a:p>
            <a:pPr algn="ctr"/>
            <a:r>
              <a:rPr lang="en-US" sz="6000" b="1" cap="none" spc="150" dirty="0">
                <a:ln w="11430"/>
                <a:solidFill>
                  <a:srgbClr val="F8F8F8"/>
                </a:solidFill>
                <a:effectLst>
                  <a:outerShdw blurRad="25400" algn="tl" rotWithShape="0">
                    <a:srgbClr val="000000">
                      <a:alpha val="43000"/>
                    </a:srgbClr>
                  </a:outerShdw>
                </a:effectLst>
                <a:latin typeface="Tempus Sans ITC" pitchFamily="82" charset="0"/>
              </a:rPr>
              <a:t>of God’s People</a:t>
            </a:r>
          </a:p>
        </p:txBody>
      </p:sp>
      <p:sp>
        <p:nvSpPr>
          <p:cNvPr id="6" name="Bevel 5"/>
          <p:cNvSpPr/>
          <p:nvPr/>
        </p:nvSpPr>
        <p:spPr>
          <a:xfrm>
            <a:off x="533400" y="1905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b="1" dirty="0">
                <a:solidFill>
                  <a:schemeClr val="bg1"/>
                </a:solidFill>
                <a:effectLst>
                  <a:outerShdw blurRad="38100" dist="38100" dir="2700000" algn="tl">
                    <a:srgbClr val="000000">
                      <a:alpha val="43137"/>
                    </a:srgbClr>
                  </a:outerShdw>
                </a:effectLst>
                <a:latin typeface="Arial Narrow" pitchFamily="34" charset="0"/>
              </a:rPr>
              <a:t> Unforgiving Spirit</a:t>
            </a:r>
          </a:p>
        </p:txBody>
      </p:sp>
      <p:sp>
        <p:nvSpPr>
          <p:cNvPr id="5" name="Bevel 4"/>
          <p:cNvSpPr/>
          <p:nvPr/>
        </p:nvSpPr>
        <p:spPr>
          <a:xfrm>
            <a:off x="533400" y="2590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chemeClr val="bg1"/>
                </a:solidFill>
                <a:effectLst>
                  <a:outerShdw blurRad="38100" dist="38100" dir="2700000" algn="tl">
                    <a:srgbClr val="000000">
                      <a:alpha val="43137"/>
                    </a:srgbClr>
                  </a:outerShdw>
                </a:effectLst>
                <a:latin typeface="Arial Narrow" pitchFamily="34" charset="0"/>
              </a:rPr>
              <a:t> Wandering Attention</a:t>
            </a:r>
          </a:p>
        </p:txBody>
      </p:sp>
      <p:sp>
        <p:nvSpPr>
          <p:cNvPr id="7" name="Bevel 6"/>
          <p:cNvSpPr/>
          <p:nvPr/>
        </p:nvSpPr>
        <p:spPr>
          <a:xfrm>
            <a:off x="533400" y="32766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chemeClr val="bg1"/>
                </a:solidFill>
                <a:effectLst>
                  <a:outerShdw blurRad="38100" dist="38100" dir="2700000" algn="tl">
                    <a:srgbClr val="000000">
                      <a:alpha val="43137"/>
                    </a:srgbClr>
                  </a:outerShdw>
                </a:effectLst>
                <a:latin typeface="Arial Narrow" pitchFamily="34" charset="0"/>
              </a:rPr>
              <a:t>Continuing in Sin</a:t>
            </a:r>
          </a:p>
        </p:txBody>
      </p:sp>
      <p:sp>
        <p:nvSpPr>
          <p:cNvPr id="8" name="Bevel 7"/>
          <p:cNvSpPr/>
          <p:nvPr/>
        </p:nvSpPr>
        <p:spPr>
          <a:xfrm>
            <a:off x="533400" y="39624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b="1" dirty="0">
                <a:solidFill>
                  <a:schemeClr val="bg1"/>
                </a:solidFill>
                <a:effectLst>
                  <a:outerShdw blurRad="38100" dist="38100" dir="2700000" algn="tl">
                    <a:srgbClr val="000000">
                      <a:alpha val="43137"/>
                    </a:srgbClr>
                  </a:outerShdw>
                </a:effectLst>
                <a:latin typeface="Arial Narrow" pitchFamily="34" charset="0"/>
              </a:rPr>
              <a:t> Lack of Spiritual Interest</a:t>
            </a:r>
          </a:p>
        </p:txBody>
      </p:sp>
      <p:sp>
        <p:nvSpPr>
          <p:cNvPr id="9" name="Bevel 8"/>
          <p:cNvSpPr/>
          <p:nvPr/>
        </p:nvSpPr>
        <p:spPr>
          <a:xfrm>
            <a:off x="533400" y="46482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b="1" dirty="0">
                <a:solidFill>
                  <a:schemeClr val="bg1"/>
                </a:solidFill>
                <a:effectLst>
                  <a:outerShdw blurRad="38100" dist="38100" dir="2700000" algn="tl">
                    <a:srgbClr val="000000">
                      <a:alpha val="43137"/>
                    </a:srgbClr>
                  </a:outerShdw>
                </a:effectLst>
                <a:latin typeface="Arial Narrow" pitchFamily="34" charset="0"/>
              </a:rPr>
              <a:t> Ask Amiss</a:t>
            </a:r>
          </a:p>
        </p:txBody>
      </p:sp>
      <p:sp>
        <p:nvSpPr>
          <p:cNvPr id="10" name="Bevel 9"/>
          <p:cNvSpPr/>
          <p:nvPr/>
        </p:nvSpPr>
        <p:spPr>
          <a:xfrm>
            <a:off x="533400" y="53340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 Self-Righteousness</a:t>
            </a:r>
          </a:p>
        </p:txBody>
      </p:sp>
      <p:sp>
        <p:nvSpPr>
          <p:cNvPr id="11" name="Bevel 10"/>
          <p:cNvSpPr/>
          <p:nvPr/>
        </p:nvSpPr>
        <p:spPr>
          <a:xfrm>
            <a:off x="533400" y="6019800"/>
            <a:ext cx="8153400" cy="685800"/>
          </a:xfrm>
          <a:prstGeom prst="bevel">
            <a:avLst/>
          </a:prstGeom>
          <a:solidFill>
            <a:srgbClr val="00B0F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6"/>
            </a:pPr>
            <a:r>
              <a:rPr lang="en-US" sz="2800" b="1" dirty="0">
                <a:solidFill>
                  <a:schemeClr val="bg1"/>
                </a:solidFill>
                <a:effectLst>
                  <a:outerShdw blurRad="38100" dist="38100" dir="2700000" algn="tl">
                    <a:srgbClr val="000000">
                      <a:alpha val="43137"/>
                    </a:srgbClr>
                  </a:outerShdw>
                </a:effectLst>
                <a:latin typeface="Arial Narrow" pitchFamily="34" charset="0"/>
              </a:rPr>
              <a:t>Marital Discord</a:t>
            </a:r>
          </a:p>
        </p:txBody>
      </p:sp>
    </p:spTree>
    <p:extLst>
      <p:ext uri="{BB962C8B-B14F-4D97-AF65-F5344CB8AC3E}">
        <p14:creationId xmlns:p14="http://schemas.microsoft.com/office/powerpoint/2010/main" val="68419002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err="1" smtClean="0">
            <a:solidFill>
              <a:schemeClr val="bg1"/>
            </a:solidFill>
          </a:defRPr>
        </a:defPPr>
      </a:lstStyle>
    </a:txDef>
  </a:objectDefaults>
  <a:extraClrScheme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9916</TotalTime>
  <Words>1129</Words>
  <Application>Microsoft Office PowerPoint</Application>
  <PresentationFormat>On-screen Show (4:3)</PresentationFormat>
  <Paragraphs>188</Paragraphs>
  <Slides>23</Slides>
  <Notes>0</Notes>
  <HiddenSlides>0</HiddenSlides>
  <MMClips>0</MMClips>
  <ScaleCrop>false</ScaleCrop>
  <HeadingPairs>
    <vt:vector size="6" baseType="variant">
      <vt:variant>
        <vt:lpstr>Fonts Used</vt:lpstr>
      </vt:variant>
      <vt:variant>
        <vt:i4>7</vt:i4>
      </vt:variant>
      <vt:variant>
        <vt:lpstr>Theme</vt:lpstr>
      </vt:variant>
      <vt:variant>
        <vt:i4>13</vt:i4>
      </vt:variant>
      <vt:variant>
        <vt:lpstr>Slide Titles</vt:lpstr>
      </vt:variant>
      <vt:variant>
        <vt:i4>23</vt:i4>
      </vt:variant>
    </vt:vector>
  </HeadingPairs>
  <TitlesOfParts>
    <vt:vector size="43" baseType="lpstr">
      <vt:lpstr>Batang</vt:lpstr>
      <vt:lpstr>Arial</vt:lpstr>
      <vt:lpstr>Arial Narrow</vt:lpstr>
      <vt:lpstr>Comic Sans MS</vt:lpstr>
      <vt:lpstr>Times New Roman</vt:lpstr>
      <vt:lpstr>Calibri</vt:lpstr>
      <vt:lpstr>Tempus Sans ITC</vt:lpstr>
      <vt:lpstr>1_Office Theme</vt:lpstr>
      <vt:lpstr>2_Office Theme</vt:lpstr>
      <vt:lpstr>3_Office Theme</vt:lpstr>
      <vt:lpstr>4_Office Theme</vt:lpstr>
      <vt:lpstr>5_Office Theme</vt:lpstr>
      <vt:lpstr>7_Office Theme</vt:lpstr>
      <vt:lpstr>10_Office Theme</vt:lpstr>
      <vt:lpstr>11_Office Theme</vt:lpstr>
      <vt:lpstr>15_Office Theme</vt:lpstr>
      <vt:lpstr>16_Office Theme</vt:lpstr>
      <vt:lpstr>17_Office Theme</vt:lpstr>
      <vt:lpstr>18_Office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141</cp:revision>
  <cp:lastPrinted>2018-07-22T04:15:30Z</cp:lastPrinted>
  <dcterms:created xsi:type="dcterms:W3CDTF">2012-10-26T02:37:48Z</dcterms:created>
  <dcterms:modified xsi:type="dcterms:W3CDTF">2018-07-22T04:16:10Z</dcterms:modified>
</cp:coreProperties>
</file>