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Lst>
  <p:notesMasterIdLst>
    <p:notesMasterId r:id="rId40"/>
  </p:notesMasterIdLst>
  <p:sldIdLst>
    <p:sldId id="263" r:id="rId3"/>
    <p:sldId id="264" r:id="rId4"/>
    <p:sldId id="265" r:id="rId5"/>
    <p:sldId id="266" r:id="rId6"/>
    <p:sldId id="267" r:id="rId7"/>
    <p:sldId id="281" r:id="rId8"/>
    <p:sldId id="258" r:id="rId9"/>
    <p:sldId id="268" r:id="rId10"/>
    <p:sldId id="274" r:id="rId11"/>
    <p:sldId id="269" r:id="rId12"/>
    <p:sldId id="275" r:id="rId13"/>
    <p:sldId id="270" r:id="rId14"/>
    <p:sldId id="276" r:id="rId15"/>
    <p:sldId id="309" r:id="rId16"/>
    <p:sldId id="315" r:id="rId17"/>
    <p:sldId id="271" r:id="rId18"/>
    <p:sldId id="277" r:id="rId19"/>
    <p:sldId id="384" r:id="rId20"/>
    <p:sldId id="278" r:id="rId21"/>
    <p:sldId id="284" r:id="rId22"/>
    <p:sldId id="289" r:id="rId23"/>
    <p:sldId id="286" r:id="rId24"/>
    <p:sldId id="307" r:id="rId25"/>
    <p:sldId id="316" r:id="rId26"/>
    <p:sldId id="288" r:id="rId27"/>
    <p:sldId id="308" r:id="rId28"/>
    <p:sldId id="292" r:id="rId29"/>
    <p:sldId id="293" r:id="rId30"/>
    <p:sldId id="294" r:id="rId31"/>
    <p:sldId id="296" r:id="rId32"/>
    <p:sldId id="297" r:id="rId33"/>
    <p:sldId id="298" r:id="rId34"/>
    <p:sldId id="300" r:id="rId35"/>
    <p:sldId id="301" r:id="rId36"/>
    <p:sldId id="304" r:id="rId37"/>
    <p:sldId id="285" r:id="rId38"/>
    <p:sldId id="290" r:id="rId39"/>
  </p:sldIdLst>
  <p:sldSz cx="9144000" cy="6858000" type="screen4x3"/>
  <p:notesSz cx="7010400" cy="9296400"/>
  <p:defaultTextStyle>
    <a:defPPr>
      <a:defRPr lang="en-US"/>
    </a:defPPr>
    <a:lvl1pPr algn="l" rtl="0" fontAlgn="base">
      <a:spcBef>
        <a:spcPct val="0"/>
      </a:spcBef>
      <a:spcAft>
        <a:spcPct val="0"/>
      </a:spcAft>
      <a:defRPr sz="2800" kern="1200">
        <a:solidFill>
          <a:schemeClr val="tx1"/>
        </a:solidFill>
        <a:latin typeface="Comic Sans MS" panose="030F0702030302020204" pitchFamily="66" charset="0"/>
        <a:ea typeface="+mn-ea"/>
        <a:cs typeface="+mn-cs"/>
      </a:defRPr>
    </a:lvl1pPr>
    <a:lvl2pPr marL="457200" algn="l" rtl="0" fontAlgn="base">
      <a:spcBef>
        <a:spcPct val="0"/>
      </a:spcBef>
      <a:spcAft>
        <a:spcPct val="0"/>
      </a:spcAft>
      <a:defRPr sz="2800" kern="1200">
        <a:solidFill>
          <a:schemeClr val="tx1"/>
        </a:solidFill>
        <a:latin typeface="Comic Sans MS" panose="030F0702030302020204" pitchFamily="66" charset="0"/>
        <a:ea typeface="+mn-ea"/>
        <a:cs typeface="+mn-cs"/>
      </a:defRPr>
    </a:lvl2pPr>
    <a:lvl3pPr marL="914400" algn="l" rtl="0" fontAlgn="base">
      <a:spcBef>
        <a:spcPct val="0"/>
      </a:spcBef>
      <a:spcAft>
        <a:spcPct val="0"/>
      </a:spcAft>
      <a:defRPr sz="2800" kern="1200">
        <a:solidFill>
          <a:schemeClr val="tx1"/>
        </a:solidFill>
        <a:latin typeface="Comic Sans MS" panose="030F0702030302020204" pitchFamily="66" charset="0"/>
        <a:ea typeface="+mn-ea"/>
        <a:cs typeface="+mn-cs"/>
      </a:defRPr>
    </a:lvl3pPr>
    <a:lvl4pPr marL="1371600" algn="l" rtl="0" fontAlgn="base">
      <a:spcBef>
        <a:spcPct val="0"/>
      </a:spcBef>
      <a:spcAft>
        <a:spcPct val="0"/>
      </a:spcAft>
      <a:defRPr sz="2800" kern="1200">
        <a:solidFill>
          <a:schemeClr val="tx1"/>
        </a:solidFill>
        <a:latin typeface="Comic Sans MS" panose="030F0702030302020204" pitchFamily="66" charset="0"/>
        <a:ea typeface="+mn-ea"/>
        <a:cs typeface="+mn-cs"/>
      </a:defRPr>
    </a:lvl4pPr>
    <a:lvl5pPr marL="1828800" algn="l" rtl="0" fontAlgn="base">
      <a:spcBef>
        <a:spcPct val="0"/>
      </a:spcBef>
      <a:spcAft>
        <a:spcPct val="0"/>
      </a:spcAft>
      <a:defRPr sz="2800" kern="1200">
        <a:solidFill>
          <a:schemeClr val="tx1"/>
        </a:solidFill>
        <a:latin typeface="Comic Sans MS" panose="030F0702030302020204" pitchFamily="66" charset="0"/>
        <a:ea typeface="+mn-ea"/>
        <a:cs typeface="+mn-cs"/>
      </a:defRPr>
    </a:lvl5pPr>
    <a:lvl6pPr marL="2286000" algn="l" defTabSz="914400" rtl="0" eaLnBrk="1" latinLnBrk="0" hangingPunct="1">
      <a:defRPr sz="2800" kern="1200">
        <a:solidFill>
          <a:schemeClr val="tx1"/>
        </a:solidFill>
        <a:latin typeface="Comic Sans MS" panose="030F0702030302020204" pitchFamily="66" charset="0"/>
        <a:ea typeface="+mn-ea"/>
        <a:cs typeface="+mn-cs"/>
      </a:defRPr>
    </a:lvl6pPr>
    <a:lvl7pPr marL="2743200" algn="l" defTabSz="914400" rtl="0" eaLnBrk="1" latinLnBrk="0" hangingPunct="1">
      <a:defRPr sz="2800" kern="1200">
        <a:solidFill>
          <a:schemeClr val="tx1"/>
        </a:solidFill>
        <a:latin typeface="Comic Sans MS" panose="030F0702030302020204" pitchFamily="66" charset="0"/>
        <a:ea typeface="+mn-ea"/>
        <a:cs typeface="+mn-cs"/>
      </a:defRPr>
    </a:lvl7pPr>
    <a:lvl8pPr marL="3200400" algn="l" defTabSz="914400" rtl="0" eaLnBrk="1" latinLnBrk="0" hangingPunct="1">
      <a:defRPr sz="2800" kern="1200">
        <a:solidFill>
          <a:schemeClr val="tx1"/>
        </a:solidFill>
        <a:latin typeface="Comic Sans MS" panose="030F0702030302020204" pitchFamily="66" charset="0"/>
        <a:ea typeface="+mn-ea"/>
        <a:cs typeface="+mn-cs"/>
      </a:defRPr>
    </a:lvl8pPr>
    <a:lvl9pPr marL="3657600" algn="l" defTabSz="914400" rtl="0" eaLnBrk="1" latinLnBrk="0" hangingPunct="1">
      <a:defRPr sz="2800"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3333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4646" autoAdjust="0"/>
  </p:normalViewPr>
  <p:slideViewPr>
    <p:cSldViewPr>
      <p:cViewPr varScale="1">
        <p:scale>
          <a:sx n="60" d="100"/>
          <a:sy n="60" d="100"/>
        </p:scale>
        <p:origin x="1396"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EBF258-3821-4424-BE67-430342177755}"/>
              </a:ext>
            </a:extLst>
          </p:cNvPr>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0E870B23-484B-4719-A260-2481CF388EBF}"/>
              </a:ext>
            </a:extLst>
          </p:cNvPr>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pPr>
              <a:defRPr/>
            </a:pPr>
            <a:fld id="{478F2FE2-0264-4F5F-A249-C0566F5CDCAC}" type="datetimeFigureOut">
              <a:rPr lang="en-US"/>
              <a:pPr>
                <a:defRPr/>
              </a:pPr>
              <a:t>7/15/2018</a:t>
            </a:fld>
            <a:endParaRPr lang="en-US"/>
          </a:p>
        </p:txBody>
      </p:sp>
      <p:sp>
        <p:nvSpPr>
          <p:cNvPr id="4" name="Slide Image Placeholder 3">
            <a:extLst>
              <a:ext uri="{FF2B5EF4-FFF2-40B4-BE49-F238E27FC236}">
                <a16:creationId xmlns:a16="http://schemas.microsoft.com/office/drawing/2014/main" id="{E9A78785-3211-4A8D-B349-E57E9C2EED9F}"/>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4CFE5E30-9F48-4089-8733-554B235D3796}"/>
              </a:ext>
            </a:extLst>
          </p:cNvPr>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C2F8A30-A186-4D50-9D2B-50D66164A570}"/>
              </a:ext>
            </a:extLst>
          </p:cNvPr>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C05BF5F9-812A-47E3-8678-31B587563B93}"/>
              </a:ext>
            </a:extLst>
          </p:cNvPr>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1A203188-2F70-4BCF-8486-6CEFE4FA42D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78FBD5DF-3224-488E-9C97-CBAC39E1C83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EBB9789-FB4C-4FB0-AAC1-74584A9321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E721C42-9532-4EF9-AF29-1A8F7F6BA5EB}"/>
              </a:ext>
            </a:extLst>
          </p:cNvPr>
          <p:cNvSpPr>
            <a:spLocks noGrp="1" noChangeArrowheads="1"/>
          </p:cNvSpPr>
          <p:nvPr>
            <p:ph type="sldNum" sz="quarter" idx="12"/>
          </p:nvPr>
        </p:nvSpPr>
        <p:spPr>
          <a:ln/>
        </p:spPr>
        <p:txBody>
          <a:bodyPr/>
          <a:lstStyle>
            <a:lvl1pPr>
              <a:defRPr/>
            </a:lvl1pPr>
          </a:lstStyle>
          <a:p>
            <a:fld id="{EBE53816-416D-4A43-B6D2-BDD2093EF736}" type="slidenum">
              <a:rPr lang="en-US" altLang="en-US"/>
              <a:pPr/>
              <a:t>‹#›</a:t>
            </a:fld>
            <a:endParaRPr lang="en-US" altLang="en-US"/>
          </a:p>
        </p:txBody>
      </p:sp>
    </p:spTree>
    <p:extLst>
      <p:ext uri="{BB962C8B-B14F-4D97-AF65-F5344CB8AC3E}">
        <p14:creationId xmlns:p14="http://schemas.microsoft.com/office/powerpoint/2010/main" val="1739928372"/>
      </p:ext>
    </p:extLst>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9C08440-B801-4A38-B631-020ED68D782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65E1704-DBB9-4379-A2D1-516250BC21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CDFDF1A-C799-4197-B0A2-45E6F2C04FFA}"/>
              </a:ext>
            </a:extLst>
          </p:cNvPr>
          <p:cNvSpPr>
            <a:spLocks noGrp="1" noChangeArrowheads="1"/>
          </p:cNvSpPr>
          <p:nvPr>
            <p:ph type="sldNum" sz="quarter" idx="12"/>
          </p:nvPr>
        </p:nvSpPr>
        <p:spPr>
          <a:ln/>
        </p:spPr>
        <p:txBody>
          <a:bodyPr/>
          <a:lstStyle>
            <a:lvl1pPr>
              <a:defRPr/>
            </a:lvl1pPr>
          </a:lstStyle>
          <a:p>
            <a:fld id="{88C92A39-00A8-484D-9D5C-24975F9BCB75}" type="slidenum">
              <a:rPr lang="en-US" altLang="en-US"/>
              <a:pPr/>
              <a:t>‹#›</a:t>
            </a:fld>
            <a:endParaRPr lang="en-US" altLang="en-US"/>
          </a:p>
        </p:txBody>
      </p:sp>
    </p:spTree>
    <p:extLst>
      <p:ext uri="{BB962C8B-B14F-4D97-AF65-F5344CB8AC3E}">
        <p14:creationId xmlns:p14="http://schemas.microsoft.com/office/powerpoint/2010/main" val="2984856477"/>
      </p:ext>
    </p:extLst>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5CB9844-0446-45F6-8BE2-FC1187AB5C0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88C1FF5-42BD-43C3-8283-6E8EA9D834A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6E61A79-6E4A-4093-9AB6-FE937F5CEAD9}"/>
              </a:ext>
            </a:extLst>
          </p:cNvPr>
          <p:cNvSpPr>
            <a:spLocks noGrp="1" noChangeArrowheads="1"/>
          </p:cNvSpPr>
          <p:nvPr>
            <p:ph type="sldNum" sz="quarter" idx="12"/>
          </p:nvPr>
        </p:nvSpPr>
        <p:spPr>
          <a:ln/>
        </p:spPr>
        <p:txBody>
          <a:bodyPr/>
          <a:lstStyle>
            <a:lvl1pPr>
              <a:defRPr/>
            </a:lvl1pPr>
          </a:lstStyle>
          <a:p>
            <a:fld id="{1FAFB890-C90D-41A4-96AD-D979AF47314B}" type="slidenum">
              <a:rPr lang="en-US" altLang="en-US"/>
              <a:pPr/>
              <a:t>‹#›</a:t>
            </a:fld>
            <a:endParaRPr lang="en-US" altLang="en-US"/>
          </a:p>
        </p:txBody>
      </p:sp>
    </p:spTree>
    <p:extLst>
      <p:ext uri="{BB962C8B-B14F-4D97-AF65-F5344CB8AC3E}">
        <p14:creationId xmlns:p14="http://schemas.microsoft.com/office/powerpoint/2010/main" val="1039667563"/>
      </p:ext>
    </p:extLst>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E11D6FB-9BD4-4BB4-A429-C6DC24D379F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0C1A634-9C53-44BE-BE2E-F82F1EACD5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DFB13D4-C448-4880-865D-7F716DCBBDB5}"/>
              </a:ext>
            </a:extLst>
          </p:cNvPr>
          <p:cNvSpPr>
            <a:spLocks noGrp="1" noChangeArrowheads="1"/>
          </p:cNvSpPr>
          <p:nvPr>
            <p:ph type="sldNum" sz="quarter" idx="12"/>
          </p:nvPr>
        </p:nvSpPr>
        <p:spPr>
          <a:ln/>
        </p:spPr>
        <p:txBody>
          <a:bodyPr/>
          <a:lstStyle>
            <a:lvl1pPr>
              <a:defRPr/>
            </a:lvl1pPr>
          </a:lstStyle>
          <a:p>
            <a:fld id="{CBBB6012-4821-4045-A052-91994C645AA3}" type="slidenum">
              <a:rPr lang="en-US" altLang="en-US"/>
              <a:pPr/>
              <a:t>‹#›</a:t>
            </a:fld>
            <a:endParaRPr lang="en-US" altLang="en-US"/>
          </a:p>
        </p:txBody>
      </p:sp>
    </p:spTree>
    <p:extLst>
      <p:ext uri="{BB962C8B-B14F-4D97-AF65-F5344CB8AC3E}">
        <p14:creationId xmlns:p14="http://schemas.microsoft.com/office/powerpoint/2010/main" val="1751985460"/>
      </p:ext>
    </p:extLst>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75F83B0-D0FA-47E6-9384-06C8AA5DADB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F594117-973B-4C0E-96B2-94DAB5FC51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71CE8479-BAB7-4823-88BD-9CCBB02F5A62}"/>
              </a:ext>
            </a:extLst>
          </p:cNvPr>
          <p:cNvSpPr>
            <a:spLocks noGrp="1" noChangeArrowheads="1"/>
          </p:cNvSpPr>
          <p:nvPr>
            <p:ph type="sldNum" sz="quarter" idx="12"/>
          </p:nvPr>
        </p:nvSpPr>
        <p:spPr>
          <a:ln/>
        </p:spPr>
        <p:txBody>
          <a:bodyPr/>
          <a:lstStyle>
            <a:lvl1pPr>
              <a:defRPr/>
            </a:lvl1pPr>
          </a:lstStyle>
          <a:p>
            <a:fld id="{002CA6F0-E3F4-4D2F-A59D-746E35B2D132}" type="slidenum">
              <a:rPr lang="en-US" altLang="en-US"/>
              <a:pPr/>
              <a:t>‹#›</a:t>
            </a:fld>
            <a:endParaRPr lang="en-US" altLang="en-US"/>
          </a:p>
        </p:txBody>
      </p:sp>
    </p:spTree>
    <p:extLst>
      <p:ext uri="{BB962C8B-B14F-4D97-AF65-F5344CB8AC3E}">
        <p14:creationId xmlns:p14="http://schemas.microsoft.com/office/powerpoint/2010/main" val="2311943331"/>
      </p:ext>
    </p:extLst>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865D7F44-9660-4252-A903-E42D719EC92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D47C1C8E-22B6-4FB9-A344-374DF79DCA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0551E55-A2F0-49C0-A4E6-D887F8A084B2}"/>
              </a:ext>
            </a:extLst>
          </p:cNvPr>
          <p:cNvSpPr>
            <a:spLocks noGrp="1" noChangeArrowheads="1"/>
          </p:cNvSpPr>
          <p:nvPr>
            <p:ph type="sldNum" sz="quarter" idx="12"/>
          </p:nvPr>
        </p:nvSpPr>
        <p:spPr>
          <a:ln/>
        </p:spPr>
        <p:txBody>
          <a:bodyPr/>
          <a:lstStyle>
            <a:lvl1pPr>
              <a:defRPr/>
            </a:lvl1pPr>
          </a:lstStyle>
          <a:p>
            <a:fld id="{D33AF87D-D7D1-4D96-96BD-8F4F51A94B72}" type="slidenum">
              <a:rPr lang="en-US" altLang="en-US"/>
              <a:pPr/>
              <a:t>‹#›</a:t>
            </a:fld>
            <a:endParaRPr lang="en-US" altLang="en-US"/>
          </a:p>
        </p:txBody>
      </p:sp>
    </p:spTree>
    <p:extLst>
      <p:ext uri="{BB962C8B-B14F-4D97-AF65-F5344CB8AC3E}">
        <p14:creationId xmlns:p14="http://schemas.microsoft.com/office/powerpoint/2010/main" val="3598419025"/>
      </p:ext>
    </p:extLst>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AAE1EF9-1FED-4AD8-AD1B-5F690648D7C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07C9F9B-A394-419C-B0D0-DAC313ABA8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312E758F-8015-4F01-8B1D-47B59D5F2CEB}"/>
              </a:ext>
            </a:extLst>
          </p:cNvPr>
          <p:cNvSpPr>
            <a:spLocks noGrp="1" noChangeArrowheads="1"/>
          </p:cNvSpPr>
          <p:nvPr>
            <p:ph type="sldNum" sz="quarter" idx="12"/>
          </p:nvPr>
        </p:nvSpPr>
        <p:spPr>
          <a:ln/>
        </p:spPr>
        <p:txBody>
          <a:bodyPr/>
          <a:lstStyle>
            <a:lvl1pPr>
              <a:defRPr/>
            </a:lvl1pPr>
          </a:lstStyle>
          <a:p>
            <a:fld id="{6061A965-ADBE-445E-83E1-F54FB38C2F3C}" type="slidenum">
              <a:rPr lang="en-US" altLang="en-US"/>
              <a:pPr/>
              <a:t>‹#›</a:t>
            </a:fld>
            <a:endParaRPr lang="en-US" altLang="en-US"/>
          </a:p>
        </p:txBody>
      </p:sp>
    </p:spTree>
    <p:extLst>
      <p:ext uri="{BB962C8B-B14F-4D97-AF65-F5344CB8AC3E}">
        <p14:creationId xmlns:p14="http://schemas.microsoft.com/office/powerpoint/2010/main" val="2877943404"/>
      </p:ext>
    </p:extLst>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89F84CC-C170-4518-9CB0-3DEF3F118B8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E8ECF27-4381-4966-9AF0-3AF072F8EE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96A5431-4A83-4E60-9A88-4DFFFA379494}"/>
              </a:ext>
            </a:extLst>
          </p:cNvPr>
          <p:cNvSpPr>
            <a:spLocks noGrp="1" noChangeArrowheads="1"/>
          </p:cNvSpPr>
          <p:nvPr>
            <p:ph type="sldNum" sz="quarter" idx="12"/>
          </p:nvPr>
        </p:nvSpPr>
        <p:spPr>
          <a:ln/>
        </p:spPr>
        <p:txBody>
          <a:bodyPr/>
          <a:lstStyle>
            <a:lvl1pPr>
              <a:defRPr/>
            </a:lvl1pPr>
          </a:lstStyle>
          <a:p>
            <a:fld id="{B673E9D3-AD5E-4D9D-8F27-B2D7F9753265}" type="slidenum">
              <a:rPr lang="en-US" altLang="en-US"/>
              <a:pPr/>
              <a:t>‹#›</a:t>
            </a:fld>
            <a:endParaRPr lang="en-US" altLang="en-US"/>
          </a:p>
        </p:txBody>
      </p:sp>
    </p:spTree>
    <p:extLst>
      <p:ext uri="{BB962C8B-B14F-4D97-AF65-F5344CB8AC3E}">
        <p14:creationId xmlns:p14="http://schemas.microsoft.com/office/powerpoint/2010/main" val="1896249030"/>
      </p:ext>
    </p:extLst>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8E77142-0566-40E4-A680-8862E464730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597BA65-FA16-4F5D-8EC3-570CB7C71A4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E008B59-2FAB-433C-9978-D36C7E7E6CF5}"/>
              </a:ext>
            </a:extLst>
          </p:cNvPr>
          <p:cNvSpPr>
            <a:spLocks noGrp="1" noChangeArrowheads="1"/>
          </p:cNvSpPr>
          <p:nvPr>
            <p:ph type="sldNum" sz="quarter" idx="12"/>
          </p:nvPr>
        </p:nvSpPr>
        <p:spPr>
          <a:ln/>
        </p:spPr>
        <p:txBody>
          <a:bodyPr/>
          <a:lstStyle>
            <a:lvl1pPr>
              <a:defRPr/>
            </a:lvl1pPr>
          </a:lstStyle>
          <a:p>
            <a:fld id="{D808C49F-ABA1-4D48-BCD5-021A26842D1A}" type="slidenum">
              <a:rPr lang="en-US" altLang="en-US"/>
              <a:pPr/>
              <a:t>‹#›</a:t>
            </a:fld>
            <a:endParaRPr lang="en-US" altLang="en-US"/>
          </a:p>
        </p:txBody>
      </p:sp>
    </p:spTree>
    <p:extLst>
      <p:ext uri="{BB962C8B-B14F-4D97-AF65-F5344CB8AC3E}">
        <p14:creationId xmlns:p14="http://schemas.microsoft.com/office/powerpoint/2010/main" val="4144783102"/>
      </p:ext>
    </p:extLst>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6BB16D0-0647-46CB-882C-B9BCB9DB73D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6C2E51D-5E3A-425F-93F2-D0E42564B2D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A671E44-5830-4068-B59B-B10E1F8DC2C5}"/>
              </a:ext>
            </a:extLst>
          </p:cNvPr>
          <p:cNvSpPr>
            <a:spLocks noGrp="1" noChangeArrowheads="1"/>
          </p:cNvSpPr>
          <p:nvPr>
            <p:ph type="sldNum" sz="quarter" idx="12"/>
          </p:nvPr>
        </p:nvSpPr>
        <p:spPr>
          <a:ln/>
        </p:spPr>
        <p:txBody>
          <a:bodyPr/>
          <a:lstStyle>
            <a:lvl1pPr>
              <a:defRPr/>
            </a:lvl1pPr>
          </a:lstStyle>
          <a:p>
            <a:fld id="{4E71FAD4-C587-4527-838D-91CA1E8D0AC7}" type="slidenum">
              <a:rPr lang="en-US" altLang="en-US"/>
              <a:pPr/>
              <a:t>‹#›</a:t>
            </a:fld>
            <a:endParaRPr lang="en-US" altLang="en-US"/>
          </a:p>
        </p:txBody>
      </p:sp>
    </p:spTree>
    <p:extLst>
      <p:ext uri="{BB962C8B-B14F-4D97-AF65-F5344CB8AC3E}">
        <p14:creationId xmlns:p14="http://schemas.microsoft.com/office/powerpoint/2010/main" val="537834563"/>
      </p:ext>
    </p:extLst>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9DC532F-4304-42CD-9C79-FFFAA589F30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F24683B-3EE2-4452-AECB-8837583BC9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006E579-EAC3-4227-BD6F-8090B440C322}"/>
              </a:ext>
            </a:extLst>
          </p:cNvPr>
          <p:cNvSpPr>
            <a:spLocks noGrp="1" noChangeArrowheads="1"/>
          </p:cNvSpPr>
          <p:nvPr>
            <p:ph type="sldNum" sz="quarter" idx="12"/>
          </p:nvPr>
        </p:nvSpPr>
        <p:spPr>
          <a:ln/>
        </p:spPr>
        <p:txBody>
          <a:bodyPr/>
          <a:lstStyle>
            <a:lvl1pPr>
              <a:defRPr/>
            </a:lvl1pPr>
          </a:lstStyle>
          <a:p>
            <a:fld id="{1AADA55B-E979-4471-B8D7-7C70A529EBD2}" type="slidenum">
              <a:rPr lang="en-US" altLang="en-US"/>
              <a:pPr/>
              <a:t>‹#›</a:t>
            </a:fld>
            <a:endParaRPr lang="en-US" altLang="en-US"/>
          </a:p>
        </p:txBody>
      </p:sp>
    </p:spTree>
    <p:extLst>
      <p:ext uri="{BB962C8B-B14F-4D97-AF65-F5344CB8AC3E}">
        <p14:creationId xmlns:p14="http://schemas.microsoft.com/office/powerpoint/2010/main" val="1132157508"/>
      </p:ext>
    </p:extLst>
  </p:cSld>
  <p:clrMapOvr>
    <a:masterClrMapping/>
  </p:clrMapOvr>
  <p:transition spd="slow">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rgbClr val="002F5E"/>
            </a:gs>
            <a:gs pos="50000">
              <a:schemeClr val="bg1"/>
            </a:gs>
            <a:gs pos="100000">
              <a:srgbClr val="002F5E"/>
            </a:gs>
          </a:gsLst>
          <a:lin ang="5400000" scaled="1"/>
        </a:gradFill>
        <a:effectLst/>
      </p:bgPr>
    </p:bg>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9243116-04E6-40D7-9BCC-A95D2B77729E}"/>
              </a:ext>
            </a:extLst>
          </p:cNvPr>
          <p:cNvSpPr>
            <a:spLocks noChangeArrowheads="1"/>
          </p:cNvSpPr>
          <p:nvPr/>
        </p:nvSpPr>
        <p:spPr bwMode="auto">
          <a:xfrm>
            <a:off x="381000" y="0"/>
            <a:ext cx="1447800" cy="6856413"/>
          </a:xfrm>
          <a:prstGeom prst="rect">
            <a:avLst/>
          </a:prstGeom>
          <a:gradFill rotWithShape="0">
            <a:gsLst>
              <a:gs pos="0">
                <a:schemeClr val="bg1">
                  <a:gamma/>
                  <a:shade val="61961"/>
                  <a:invGamma/>
                </a:schemeClr>
              </a:gs>
              <a:gs pos="50000">
                <a:schemeClr val="bg1">
                  <a:alpha val="50000"/>
                </a:schemeClr>
              </a:gs>
              <a:gs pos="100000">
                <a:schemeClr val="bg1">
                  <a:gamma/>
                  <a:shade val="61961"/>
                  <a:invGamma/>
                </a:schemeClr>
              </a:gs>
            </a:gsLst>
            <a:lin ang="5400000" scaled="1"/>
          </a:gradFill>
          <a:ln>
            <a:noFill/>
          </a:ln>
          <a:effectLst/>
          <a:extLst/>
        </p:spPr>
        <p:txBody>
          <a:bodyPr/>
          <a:lstStyle/>
          <a:p>
            <a:pPr>
              <a:defRPr/>
            </a:pPr>
            <a:endParaRPr lang="en-US"/>
          </a:p>
        </p:txBody>
      </p:sp>
      <p:sp>
        <p:nvSpPr>
          <p:cNvPr id="5" name="Rectangle 3">
            <a:extLst>
              <a:ext uri="{FF2B5EF4-FFF2-40B4-BE49-F238E27FC236}">
                <a16:creationId xmlns:a16="http://schemas.microsoft.com/office/drawing/2014/main" id="{221C6D45-E18D-4A9A-8DC3-9F4B4A2FE079}"/>
              </a:ext>
            </a:extLst>
          </p:cNvPr>
          <p:cNvSpPr>
            <a:spLocks noChangeArrowheads="1"/>
          </p:cNvSpPr>
          <p:nvPr/>
        </p:nvSpPr>
        <p:spPr bwMode="auto">
          <a:xfrm>
            <a:off x="685800" y="2438400"/>
            <a:ext cx="8456613" cy="762000"/>
          </a:xfrm>
          <a:prstGeom prst="rect">
            <a:avLst/>
          </a:prstGeom>
          <a:gradFill rotWithShape="0">
            <a:gsLst>
              <a:gs pos="0">
                <a:schemeClr val="bg1"/>
              </a:gs>
              <a:gs pos="100000">
                <a:schemeClr val="bg1">
                  <a:gamma/>
                  <a:shade val="15294"/>
                  <a:invGamma/>
                </a:schemeClr>
              </a:gs>
            </a:gsLst>
            <a:lin ang="0" scaled="1"/>
          </a:gradFill>
          <a:ln>
            <a:noFill/>
          </a:ln>
          <a:effectLst/>
          <a:extLst/>
        </p:spPr>
        <p:txBody>
          <a:bodyPr/>
          <a:lstStyle/>
          <a:p>
            <a:pPr>
              <a:defRPr/>
            </a:pPr>
            <a:endParaRPr lang="en-US"/>
          </a:p>
        </p:txBody>
      </p:sp>
      <p:sp>
        <p:nvSpPr>
          <p:cNvPr id="6" name="Rectangle 9">
            <a:extLst>
              <a:ext uri="{FF2B5EF4-FFF2-40B4-BE49-F238E27FC236}">
                <a16:creationId xmlns:a16="http://schemas.microsoft.com/office/drawing/2014/main" id="{FB33719A-2B0B-47F4-A9C0-52F08B9B291A}"/>
              </a:ext>
            </a:extLst>
          </p:cNvPr>
          <p:cNvSpPr>
            <a:spLocks noChangeArrowheads="1"/>
          </p:cNvSpPr>
          <p:nvPr/>
        </p:nvSpPr>
        <p:spPr bwMode="auto">
          <a:xfrm>
            <a:off x="0" y="3505200"/>
            <a:ext cx="4724400" cy="152400"/>
          </a:xfrm>
          <a:prstGeom prst="rect">
            <a:avLst/>
          </a:prstGeom>
          <a:solidFill>
            <a:schemeClr val="accent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endParaRPr lang="en-US" altLang="en-US"/>
          </a:p>
        </p:txBody>
      </p:sp>
      <p:sp>
        <p:nvSpPr>
          <p:cNvPr id="38916" name="Rectangle 4"/>
          <p:cNvSpPr>
            <a:spLocks noGrp="1" noChangeArrowheads="1"/>
          </p:cNvSpPr>
          <p:nvPr>
            <p:ph type="ctrTitle" sz="quarter"/>
          </p:nvPr>
        </p:nvSpPr>
        <p:spPr>
          <a:xfrm>
            <a:off x="685800" y="2286000"/>
            <a:ext cx="7772400" cy="1143000"/>
          </a:xfrm>
        </p:spPr>
        <p:txBody>
          <a:bodyPr/>
          <a:lstStyle>
            <a:lvl1pPr>
              <a:defRPr/>
            </a:lvl1pPr>
          </a:lstStyle>
          <a:p>
            <a:pPr lvl="0"/>
            <a:r>
              <a:rPr lang="en-US" noProof="0"/>
              <a:t>Click to edit Master title style</a:t>
            </a:r>
          </a:p>
        </p:txBody>
      </p:sp>
      <p:sp>
        <p:nvSpPr>
          <p:cNvPr id="38917" name="Rectangle 5"/>
          <p:cNvSpPr>
            <a:spLocks noGrp="1" noChangeArrowheads="1"/>
          </p:cNvSpPr>
          <p:nvPr>
            <p:ph type="subTitle" sz="quarter" idx="1"/>
          </p:nvPr>
        </p:nvSpPr>
        <p:spPr>
          <a:xfrm>
            <a:off x="2057400" y="4114800"/>
            <a:ext cx="6400800" cy="1752600"/>
          </a:xfrm>
        </p:spPr>
        <p:txBody>
          <a:bodyPr/>
          <a:lstStyle>
            <a:lvl1pPr marL="0" indent="0" algn="ctr">
              <a:buFont typeface="Wingdings" pitchFamily="2" charset="2"/>
              <a:buNone/>
              <a:defRPr b="0">
                <a:latin typeface="Times New Roman" pitchFamily="18" charset="0"/>
              </a:defRPr>
            </a:lvl1pPr>
          </a:lstStyle>
          <a:p>
            <a:pPr lvl="0"/>
            <a:r>
              <a:rPr lang="en-US" noProof="0"/>
              <a:t>Click to edit Master subtitle style</a:t>
            </a:r>
          </a:p>
        </p:txBody>
      </p:sp>
      <p:sp>
        <p:nvSpPr>
          <p:cNvPr id="7" name="Date Placeholder 6">
            <a:extLst>
              <a:ext uri="{FF2B5EF4-FFF2-40B4-BE49-F238E27FC236}">
                <a16:creationId xmlns:a16="http://schemas.microsoft.com/office/drawing/2014/main" id="{FFD7478F-715B-438D-8A34-C6B1D35FAEDD}"/>
              </a:ext>
            </a:extLst>
          </p:cNvPr>
          <p:cNvSpPr>
            <a:spLocks noGrp="1" noChangeArrowheads="1"/>
          </p:cNvSpPr>
          <p:nvPr>
            <p:ph type="dt" sz="quarter" idx="10"/>
          </p:nvPr>
        </p:nvSpPr>
        <p:spPr/>
        <p:txBody>
          <a:bodyPr/>
          <a:lstStyle>
            <a:lvl1pPr>
              <a:defRPr/>
            </a:lvl1pPr>
          </a:lstStyle>
          <a:p>
            <a:pPr>
              <a:defRPr/>
            </a:pPr>
            <a:endParaRPr lang="en-US"/>
          </a:p>
        </p:txBody>
      </p:sp>
      <p:sp>
        <p:nvSpPr>
          <p:cNvPr id="8" name="Footer Placeholder 7">
            <a:extLst>
              <a:ext uri="{FF2B5EF4-FFF2-40B4-BE49-F238E27FC236}">
                <a16:creationId xmlns:a16="http://schemas.microsoft.com/office/drawing/2014/main" id="{F9A4EA82-20A4-4395-8E1E-B48C8A2DA8AE}"/>
              </a:ext>
            </a:extLst>
          </p:cNvPr>
          <p:cNvSpPr>
            <a:spLocks noGrp="1" noChangeArrowheads="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6B898EC6-E034-47B4-8555-27AC576A3E3F}"/>
              </a:ext>
            </a:extLst>
          </p:cNvPr>
          <p:cNvSpPr>
            <a:spLocks noGrp="1" noChangeArrowheads="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225536956"/>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B8A3FFCB-161D-46A7-8C00-A64D4B310A2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68C09A8E-E525-4AFD-91FA-AAFAD3EE9CC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2B3C435E-1978-40F4-B78A-F0DF834537FD}"/>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67038176"/>
      </p:ext>
    </p:extLst>
  </p:cSld>
  <p:clrMapOvr>
    <a:masterClrMapping/>
  </p:clrMapOvr>
  <p:transition spd="med">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3CD95180-6A5E-44B8-AF94-837BD4A0EE7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7D0B8794-E8F4-4629-B840-ADA43DC609D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DB95B1DC-DC12-4DA0-9AEA-35A167E76C49}"/>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63469021"/>
      </p:ext>
    </p:extLst>
  </p:cSld>
  <p:clrMapOvr>
    <a:masterClrMapping/>
  </p:clrMapOvr>
  <p:transition spd="med">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04E00725-8736-4C16-9641-F88C8790299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2B1DB684-6114-4A22-A76F-789CB2AC6AA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F8259CDF-462B-4B2B-91CB-8987D4B66B9A}"/>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222976834"/>
      </p:ext>
    </p:extLst>
  </p:cSld>
  <p:clrMapOvr>
    <a:masterClrMapping/>
  </p:clrMapOvr>
  <p:transition spd="med">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a:extLst>
              <a:ext uri="{FF2B5EF4-FFF2-40B4-BE49-F238E27FC236}">
                <a16:creationId xmlns:a16="http://schemas.microsoft.com/office/drawing/2014/main" id="{CF3F451A-F317-46DC-998E-CF3564A7ACB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9">
            <a:extLst>
              <a:ext uri="{FF2B5EF4-FFF2-40B4-BE49-F238E27FC236}">
                <a16:creationId xmlns:a16="http://schemas.microsoft.com/office/drawing/2014/main" id="{ECCF1D66-518F-408A-AEB9-CB7FEA96A30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0">
            <a:extLst>
              <a:ext uri="{FF2B5EF4-FFF2-40B4-BE49-F238E27FC236}">
                <a16:creationId xmlns:a16="http://schemas.microsoft.com/office/drawing/2014/main" id="{F0C2FF9A-A9FE-464C-96E6-07C9017A7E90}"/>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93798567"/>
      </p:ext>
    </p:extLst>
  </p:cSld>
  <p:clrMapOvr>
    <a:masterClrMapping/>
  </p:clrMapOvr>
  <p:transition spd="med">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a:extLst>
              <a:ext uri="{FF2B5EF4-FFF2-40B4-BE49-F238E27FC236}">
                <a16:creationId xmlns:a16="http://schemas.microsoft.com/office/drawing/2014/main" id="{A7FC6BFF-A236-401F-81F9-AA319900B4B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03B7FA7F-5275-4851-B022-074B15446A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532A7C15-3FB5-48DD-B61C-B71D6DF04C3E}"/>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98841310"/>
      </p:ext>
    </p:extLst>
  </p:cSld>
  <p:clrMapOvr>
    <a:masterClrMapping/>
  </p:clrMapOvr>
  <p:transition spd="med">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7E462D76-DEDA-4DD7-9FB5-F37E2C6041E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9">
            <a:extLst>
              <a:ext uri="{FF2B5EF4-FFF2-40B4-BE49-F238E27FC236}">
                <a16:creationId xmlns:a16="http://schemas.microsoft.com/office/drawing/2014/main" id="{2AACCA0B-EA6D-4FE4-A9C3-7B48FB514D1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0">
            <a:extLst>
              <a:ext uri="{FF2B5EF4-FFF2-40B4-BE49-F238E27FC236}">
                <a16:creationId xmlns:a16="http://schemas.microsoft.com/office/drawing/2014/main" id="{6078B2E2-7F07-48C5-B5C9-5FB30A6CA42F}"/>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19185251"/>
      </p:ext>
    </p:extLst>
  </p:cSld>
  <p:clrMapOvr>
    <a:masterClrMapping/>
  </p:clrMapOvr>
  <p:transition spd="med">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4DE40023-32F5-4BEF-8A8B-5ACF0A1611E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AC1EE663-EB66-45F8-81A9-8B0F695C109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B6D58898-5381-4D0C-BC39-DF54912AD1F8}"/>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17516573"/>
      </p:ext>
    </p:extLst>
  </p:cSld>
  <p:clrMapOvr>
    <a:masterClrMapping/>
  </p:clrMapOvr>
  <p:transition spd="med">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83A18C4E-CF86-4BE2-956E-EC546F6E2D2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BEA62285-96FD-4644-970C-871D826702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062DA51D-103B-444D-B939-3757D072A5AF}"/>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52374795"/>
      </p:ext>
    </p:extLst>
  </p:cSld>
  <p:clrMapOvr>
    <a:masterClrMapping/>
  </p:clrMapOvr>
  <p:transition spd="med">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A8AA6F3C-EB12-484D-9050-417DA4E84A6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4A0263DC-E53C-43BD-BB67-8BA3C3FB86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B3DB35A8-CD63-4CD1-A0D6-4F5CE310F2BD}"/>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70751151"/>
      </p:ext>
    </p:extLst>
  </p:cSld>
  <p:clrMapOvr>
    <a:masterClrMapping/>
  </p:clrMapOvr>
  <p:transition spd="med">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0D2D1AB2-2543-4C8D-A319-2DA7AA19AD8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2C68BBD0-D8B5-45F3-94EE-019D00AD17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F33F4450-8A7C-4A93-A5AC-7DB62F105187}"/>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16197804"/>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14908EB-543A-4E1F-A4FB-F6F7717B3D4B}"/>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09DE5E9-54E5-4BC8-BF89-0A1D699875A5}"/>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204B8A4-9F7E-46F3-8C71-D58E3C064272}"/>
              </a:ext>
            </a:extLst>
          </p:cNvPr>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29" name="Rectangle 5">
            <a:extLst>
              <a:ext uri="{FF2B5EF4-FFF2-40B4-BE49-F238E27FC236}">
                <a16:creationId xmlns:a16="http://schemas.microsoft.com/office/drawing/2014/main" id="{08030231-3D80-415D-9BC1-1865107C564F}"/>
              </a:ext>
            </a:extLst>
          </p:cNvPr>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p>
        </p:txBody>
      </p:sp>
      <p:sp>
        <p:nvSpPr>
          <p:cNvPr id="1030" name="Rectangle 6">
            <a:extLst>
              <a:ext uri="{FF2B5EF4-FFF2-40B4-BE49-F238E27FC236}">
                <a16:creationId xmlns:a16="http://schemas.microsoft.com/office/drawing/2014/main" id="{EBE406C3-76DF-4980-B46A-BC9E7610FC44}"/>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defRPr>
            </a:lvl1pPr>
          </a:lstStyle>
          <a:p>
            <a:fld id="{A9AA02AD-FD9E-45CA-BBE0-2CE22197231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Lst>
  <p:transition spd="slow">
    <p:split orient="ver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F5E"/>
            </a:gs>
          </a:gsLst>
          <a:lin ang="5400000" scaled="1"/>
        </a:gra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4794CF32-099A-4CAD-8F67-DAE3D64A8824}"/>
              </a:ext>
            </a:extLst>
          </p:cNvPr>
          <p:cNvSpPr>
            <a:spLocks noChangeArrowheads="1"/>
          </p:cNvSpPr>
          <p:nvPr/>
        </p:nvSpPr>
        <p:spPr bwMode="auto">
          <a:xfrm>
            <a:off x="381000" y="0"/>
            <a:ext cx="1447800" cy="6856413"/>
          </a:xfrm>
          <a:prstGeom prst="rect">
            <a:avLst/>
          </a:prstGeom>
          <a:gradFill rotWithShape="0">
            <a:gsLst>
              <a:gs pos="0">
                <a:schemeClr val="bg1">
                  <a:alpha val="50000"/>
                </a:schemeClr>
              </a:gs>
              <a:gs pos="100000">
                <a:schemeClr val="bg1">
                  <a:gamma/>
                  <a:shade val="61961"/>
                  <a:invGamma/>
                </a:schemeClr>
              </a:gs>
            </a:gsLst>
            <a:lin ang="5400000" scaled="1"/>
          </a:gradFill>
          <a:ln>
            <a:noFill/>
          </a:ln>
          <a:effectLst/>
          <a:extLst/>
        </p:spPr>
        <p:txBody>
          <a:bodyPr/>
          <a:lstStyle/>
          <a:p>
            <a:pPr>
              <a:defRPr/>
            </a:pPr>
            <a:endParaRPr lang="en-US"/>
          </a:p>
        </p:txBody>
      </p:sp>
      <p:sp>
        <p:nvSpPr>
          <p:cNvPr id="2051" name="Rectangle 3">
            <a:extLst>
              <a:ext uri="{FF2B5EF4-FFF2-40B4-BE49-F238E27FC236}">
                <a16:creationId xmlns:a16="http://schemas.microsoft.com/office/drawing/2014/main" id="{D5939572-7474-431A-AD11-9C51953552AD}"/>
              </a:ext>
            </a:extLst>
          </p:cNvPr>
          <p:cNvSpPr>
            <a:spLocks noChangeArrowheads="1"/>
          </p:cNvSpPr>
          <p:nvPr/>
        </p:nvSpPr>
        <p:spPr bwMode="auto">
          <a:xfrm>
            <a:off x="152400" y="1752600"/>
            <a:ext cx="4724400" cy="152400"/>
          </a:xfrm>
          <a:prstGeom prst="rect">
            <a:avLst/>
          </a:prstGeom>
          <a:solidFill>
            <a:schemeClr val="accent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endParaRPr lang="en-US" altLang="en-US"/>
          </a:p>
        </p:txBody>
      </p:sp>
      <p:sp>
        <p:nvSpPr>
          <p:cNvPr id="37892" name="Rectangle 4">
            <a:extLst>
              <a:ext uri="{FF2B5EF4-FFF2-40B4-BE49-F238E27FC236}">
                <a16:creationId xmlns:a16="http://schemas.microsoft.com/office/drawing/2014/main" id="{D0F3C4DF-7DA6-4D26-AAD9-08DF99560FFC}"/>
              </a:ext>
            </a:extLst>
          </p:cNvPr>
          <p:cNvSpPr>
            <a:spLocks noChangeArrowheads="1"/>
          </p:cNvSpPr>
          <p:nvPr/>
        </p:nvSpPr>
        <p:spPr bwMode="auto">
          <a:xfrm>
            <a:off x="685800" y="6629400"/>
            <a:ext cx="3505200" cy="227013"/>
          </a:xfrm>
          <a:prstGeom prst="rect">
            <a:avLst/>
          </a:prstGeom>
          <a:gradFill rotWithShape="0">
            <a:gsLst>
              <a:gs pos="0">
                <a:schemeClr val="hlink">
                  <a:gamma/>
                  <a:shade val="46275"/>
                  <a:invGamma/>
                </a:schemeClr>
              </a:gs>
              <a:gs pos="50000">
                <a:schemeClr val="hlink"/>
              </a:gs>
              <a:gs pos="100000">
                <a:schemeClr val="hlink">
                  <a:gamma/>
                  <a:shade val="46275"/>
                  <a:invGamma/>
                </a:schemeClr>
              </a:gs>
            </a:gsLst>
            <a:lin ang="0" scaled="1"/>
          </a:gradFill>
          <a:ln>
            <a:noFill/>
          </a:ln>
          <a:effectLst/>
          <a:extLst/>
        </p:spPr>
        <p:txBody>
          <a:bodyPr/>
          <a:lstStyle/>
          <a:p>
            <a:pPr>
              <a:defRPr/>
            </a:pPr>
            <a:endParaRPr lang="en-US"/>
          </a:p>
        </p:txBody>
      </p:sp>
      <p:sp>
        <p:nvSpPr>
          <p:cNvPr id="37893" name="Rectangle 5">
            <a:extLst>
              <a:ext uri="{FF2B5EF4-FFF2-40B4-BE49-F238E27FC236}">
                <a16:creationId xmlns:a16="http://schemas.microsoft.com/office/drawing/2014/main" id="{A30A8043-83B3-48A3-BA2D-77D212ED68FA}"/>
              </a:ext>
            </a:extLst>
          </p:cNvPr>
          <p:cNvSpPr>
            <a:spLocks noChangeArrowheads="1"/>
          </p:cNvSpPr>
          <p:nvPr/>
        </p:nvSpPr>
        <p:spPr bwMode="auto">
          <a:xfrm>
            <a:off x="762000" y="762000"/>
            <a:ext cx="8380413" cy="762000"/>
          </a:xfrm>
          <a:prstGeom prst="rect">
            <a:avLst/>
          </a:prstGeom>
          <a:gradFill rotWithShape="0">
            <a:gsLst>
              <a:gs pos="0">
                <a:schemeClr val="bg1"/>
              </a:gs>
              <a:gs pos="100000">
                <a:schemeClr val="bg1">
                  <a:gamma/>
                  <a:shade val="15294"/>
                  <a:invGamma/>
                </a:schemeClr>
              </a:gs>
            </a:gsLst>
            <a:lin ang="0" scaled="1"/>
          </a:gradFill>
          <a:ln>
            <a:noFill/>
          </a:ln>
          <a:effectLst/>
          <a:extLst/>
        </p:spPr>
        <p:txBody>
          <a:bodyPr/>
          <a:lstStyle/>
          <a:p>
            <a:pPr>
              <a:defRPr/>
            </a:pPr>
            <a:endParaRPr lang="en-US"/>
          </a:p>
        </p:txBody>
      </p:sp>
      <p:sp>
        <p:nvSpPr>
          <p:cNvPr id="37894" name="Rectangle 6">
            <a:extLst>
              <a:ext uri="{FF2B5EF4-FFF2-40B4-BE49-F238E27FC236}">
                <a16:creationId xmlns:a16="http://schemas.microsoft.com/office/drawing/2014/main" id="{39CB092A-28A6-4987-90C3-608457C686E3}"/>
              </a:ext>
            </a:extLst>
          </p:cNvPr>
          <p:cNvSpPr>
            <a:spLocks noGrp="1" noChangeArrowheads="1"/>
          </p:cNvSpPr>
          <p:nvPr>
            <p:ph type="title"/>
          </p:nvPr>
        </p:nvSpPr>
        <p:spPr bwMode="auto">
          <a:xfrm>
            <a:off x="685800" y="609600"/>
            <a:ext cx="7772400" cy="1143000"/>
          </a:xfrm>
          <a:prstGeom prst="rect">
            <a:avLst/>
          </a:prstGeom>
          <a:noFill/>
          <a:ln>
            <a:noFill/>
          </a:ln>
          <a:effectLst/>
          <a:ex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2055" name="Rectangle 7">
            <a:extLst>
              <a:ext uri="{FF2B5EF4-FFF2-40B4-BE49-F238E27FC236}">
                <a16:creationId xmlns:a16="http://schemas.microsoft.com/office/drawing/2014/main" id="{1E1D64C6-D883-4CFC-BF74-8D83CEB33D12}"/>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7896" name="Rectangle 8">
            <a:extLst>
              <a:ext uri="{FF2B5EF4-FFF2-40B4-BE49-F238E27FC236}">
                <a16:creationId xmlns:a16="http://schemas.microsoft.com/office/drawing/2014/main" id="{41FAFF0D-B1D1-4F73-8E3B-D868067FA6EC}"/>
              </a:ext>
            </a:extLst>
          </p:cNvPr>
          <p:cNvSpPr>
            <a:spLocks noGrp="1" noChangeArrowheads="1"/>
          </p:cNvSpPr>
          <p:nvPr>
            <p:ph type="dt" sz="half" idx="2"/>
          </p:nvPr>
        </p:nvSpPr>
        <p:spPr bwMode="auto">
          <a:xfrm>
            <a:off x="685800" y="6172200"/>
            <a:ext cx="1905000" cy="457200"/>
          </a:xfrm>
          <a:prstGeom prst="rect">
            <a:avLst/>
          </a:prstGeom>
          <a:noFill/>
          <a:ln>
            <a:noFill/>
          </a:ln>
          <a:effectLst/>
          <a:extLst/>
        </p:spPr>
        <p:txBody>
          <a:bodyPr vert="horz" wrap="none" lIns="92075" tIns="46038" rIns="92075" bIns="46038" numCol="1" anchor="ctr" anchorCtr="0" compatLnSpc="1">
            <a:prstTxWarp prst="textNoShape">
              <a:avLst/>
            </a:prstTxWarp>
          </a:bodyPr>
          <a:lstStyle>
            <a:lvl1pPr eaLnBrk="0" hangingPunct="0">
              <a:defRPr kumimoji="1" sz="1400">
                <a:latin typeface="+mj-lt"/>
              </a:defRPr>
            </a:lvl1pPr>
          </a:lstStyle>
          <a:p>
            <a:pPr>
              <a:defRPr/>
            </a:pPr>
            <a:endParaRPr lang="en-US"/>
          </a:p>
        </p:txBody>
      </p:sp>
      <p:sp>
        <p:nvSpPr>
          <p:cNvPr id="37897" name="Rectangle 9">
            <a:extLst>
              <a:ext uri="{FF2B5EF4-FFF2-40B4-BE49-F238E27FC236}">
                <a16:creationId xmlns:a16="http://schemas.microsoft.com/office/drawing/2014/main" id="{E53BEAAD-E98B-4C2B-9D41-C4C5FDD4EFB2}"/>
              </a:ext>
            </a:extLst>
          </p:cNvPr>
          <p:cNvSpPr>
            <a:spLocks noGrp="1" noChangeArrowheads="1"/>
          </p:cNvSpPr>
          <p:nvPr>
            <p:ph type="ftr" sz="quarter" idx="3"/>
          </p:nvPr>
        </p:nvSpPr>
        <p:spPr bwMode="auto">
          <a:xfrm>
            <a:off x="3124200" y="6172200"/>
            <a:ext cx="2895600" cy="457200"/>
          </a:xfrm>
          <a:prstGeom prst="rect">
            <a:avLst/>
          </a:prstGeom>
          <a:noFill/>
          <a:ln>
            <a:noFill/>
          </a:ln>
          <a:effectLst/>
          <a:extLst/>
        </p:spPr>
        <p:txBody>
          <a:bodyPr vert="horz" wrap="none" lIns="92075" tIns="46038" rIns="92075" bIns="46038" numCol="1" anchor="ctr" anchorCtr="0" compatLnSpc="1">
            <a:prstTxWarp prst="textNoShape">
              <a:avLst/>
            </a:prstTxWarp>
          </a:bodyPr>
          <a:lstStyle>
            <a:lvl1pPr algn="ctr" eaLnBrk="0" hangingPunct="0">
              <a:defRPr kumimoji="1" sz="1400">
                <a:latin typeface="+mj-lt"/>
              </a:defRPr>
            </a:lvl1pPr>
          </a:lstStyle>
          <a:p>
            <a:pPr>
              <a:defRPr/>
            </a:pPr>
            <a:endParaRPr lang="en-US"/>
          </a:p>
        </p:txBody>
      </p:sp>
      <p:sp>
        <p:nvSpPr>
          <p:cNvPr id="37898" name="Rectangle 10">
            <a:extLst>
              <a:ext uri="{FF2B5EF4-FFF2-40B4-BE49-F238E27FC236}">
                <a16:creationId xmlns:a16="http://schemas.microsoft.com/office/drawing/2014/main" id="{F9002008-8553-4888-AA66-5AF646CD7551}"/>
              </a:ext>
            </a:extLst>
          </p:cNvPr>
          <p:cNvSpPr>
            <a:spLocks noGrp="1" noChangeArrowheads="1"/>
          </p:cNvSpPr>
          <p:nvPr>
            <p:ph type="sldNum" sz="quarter" idx="4"/>
          </p:nvPr>
        </p:nvSpPr>
        <p:spPr bwMode="auto">
          <a:xfrm>
            <a:off x="6553200" y="6172200"/>
            <a:ext cx="1905000" cy="457200"/>
          </a:xfrm>
          <a:prstGeom prst="rect">
            <a:avLst/>
          </a:prstGeom>
          <a:noFill/>
          <a:ln>
            <a:noFill/>
          </a:ln>
          <a:effectLst/>
          <a:extLst/>
        </p:spPr>
        <p:txBody>
          <a:bodyPr vert="horz" wrap="none" lIns="92075" tIns="46038" rIns="92075" bIns="46038" numCol="1" anchor="ctr" anchorCtr="0" compatLnSpc="1">
            <a:prstTxWarp prst="textNoShape">
              <a:avLst/>
            </a:prstTxWarp>
          </a:bodyPr>
          <a:lstStyle>
            <a:lvl1pPr algn="r" eaLnBrk="0" hangingPunct="0">
              <a:defRPr kumimoji="1" sz="1400">
                <a:latin typeface="+mj-lt"/>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483913"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Lst>
  <p:transition spd="med">
    <p:zoom/>
  </p:transition>
  <p:txStyles>
    <p:titleStyle>
      <a:lvl1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2pPr>
      <a:lvl3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3pPr>
      <a:lvl4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4pPr>
      <a:lvl5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5pPr>
      <a:lvl6pPr marL="457200" algn="l" rtl="0" fontAlgn="base">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6pPr>
      <a:lvl7pPr marL="914400" algn="l" rtl="0" fontAlgn="base">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7pPr>
      <a:lvl8pPr marL="1371600" algn="l" rtl="0" fontAlgn="base">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8pPr>
      <a:lvl9pPr marL="1828800" algn="l" rtl="0" fontAlgn="base">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b="1">
          <a:solidFill>
            <a:schemeClr val="tx1"/>
          </a:solidFill>
          <a:latin typeface="+mn-lt"/>
        </a:defRPr>
      </a:lvl2pPr>
      <a:lvl3pPr marL="1143000" indent="-228600" algn="l" rtl="0" eaLnBrk="0" fontAlgn="base" hangingPunct="0">
        <a:spcBef>
          <a:spcPct val="20000"/>
        </a:spcBef>
        <a:spcAft>
          <a:spcPct val="0"/>
        </a:spcAft>
        <a:buClr>
          <a:schemeClr val="accent2"/>
        </a:buClr>
        <a:buChar char="•"/>
        <a:defRPr kumimoji="1" sz="2400" b="1">
          <a:solidFill>
            <a:schemeClr val="tx1"/>
          </a:solidFill>
          <a:latin typeface="+mn-lt"/>
        </a:defRPr>
      </a:lvl3pPr>
      <a:lvl4pPr marL="1600200" indent="-228600" algn="l" rtl="0" eaLnBrk="0" fontAlgn="base" hangingPunct="0">
        <a:spcBef>
          <a:spcPct val="20000"/>
        </a:spcBef>
        <a:spcAft>
          <a:spcPct val="0"/>
        </a:spcAft>
        <a:buChar char="–"/>
        <a:defRPr kumimoji="1" sz="2000" b="1">
          <a:solidFill>
            <a:schemeClr val="tx1"/>
          </a:solidFill>
          <a:latin typeface="+mn-lt"/>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mn-lt"/>
        </a:defRPr>
      </a:lvl5pPr>
      <a:lvl6pPr marL="2514600" indent="-228600" algn="l" rtl="0" fontAlgn="base">
        <a:spcBef>
          <a:spcPct val="20000"/>
        </a:spcBef>
        <a:spcAft>
          <a:spcPct val="0"/>
        </a:spcAft>
        <a:buClr>
          <a:schemeClr val="accent2"/>
        </a:buClr>
        <a:buChar char="•"/>
        <a:defRPr kumimoji="1" sz="2000" b="1">
          <a:solidFill>
            <a:schemeClr val="tx1"/>
          </a:solidFill>
          <a:latin typeface="+mn-lt"/>
        </a:defRPr>
      </a:lvl6pPr>
      <a:lvl7pPr marL="2971800" indent="-228600" algn="l" rtl="0" fontAlgn="base">
        <a:spcBef>
          <a:spcPct val="20000"/>
        </a:spcBef>
        <a:spcAft>
          <a:spcPct val="0"/>
        </a:spcAft>
        <a:buClr>
          <a:schemeClr val="accent2"/>
        </a:buClr>
        <a:buChar char="•"/>
        <a:defRPr kumimoji="1" sz="2000" b="1">
          <a:solidFill>
            <a:schemeClr val="tx1"/>
          </a:solidFill>
          <a:latin typeface="+mn-lt"/>
        </a:defRPr>
      </a:lvl7pPr>
      <a:lvl8pPr marL="3429000" indent="-228600" algn="l" rtl="0" fontAlgn="base">
        <a:spcBef>
          <a:spcPct val="20000"/>
        </a:spcBef>
        <a:spcAft>
          <a:spcPct val="0"/>
        </a:spcAft>
        <a:buClr>
          <a:schemeClr val="accent2"/>
        </a:buClr>
        <a:buChar char="•"/>
        <a:defRPr kumimoji="1" sz="2000" b="1">
          <a:solidFill>
            <a:schemeClr val="tx1"/>
          </a:solidFill>
          <a:latin typeface="+mn-lt"/>
        </a:defRPr>
      </a:lvl8pPr>
      <a:lvl9pPr marL="3886200" indent="-228600" algn="l" rtl="0" fontAlgn="base">
        <a:spcBef>
          <a:spcPct val="20000"/>
        </a:spcBef>
        <a:spcAft>
          <a:spcPct val="0"/>
        </a:spcAft>
        <a:buClr>
          <a:schemeClr val="accent2"/>
        </a:buClr>
        <a:buChar char="•"/>
        <a:defRPr kumimoji="1"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5">
            <a:extLst>
              <a:ext uri="{FF2B5EF4-FFF2-40B4-BE49-F238E27FC236}">
                <a16:creationId xmlns:a16="http://schemas.microsoft.com/office/drawing/2014/main" id="{E5FEFBDC-5DD0-4094-8511-6BFD3CCC1FA1}"/>
              </a:ext>
            </a:extLst>
          </p:cNvPr>
          <p:cNvSpPr txBox="1">
            <a:spLocks noChangeArrowheads="1"/>
          </p:cNvSpPr>
          <p:nvPr/>
        </p:nvSpPr>
        <p:spPr bwMode="auto">
          <a:xfrm>
            <a:off x="1143000" y="457200"/>
            <a:ext cx="6858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spcBef>
                <a:spcPct val="50000"/>
              </a:spcBef>
            </a:pPr>
            <a:r>
              <a:rPr lang="en-US" altLang="en-US" sz="3200" b="1">
                <a:solidFill>
                  <a:schemeClr val="bg1"/>
                </a:solidFill>
              </a:rPr>
              <a:t>“Pray without ceasing”</a:t>
            </a:r>
          </a:p>
          <a:p>
            <a:pPr algn="ctr" eaLnBrk="1" hangingPunct="1">
              <a:spcBef>
                <a:spcPct val="50000"/>
              </a:spcBef>
            </a:pPr>
            <a:r>
              <a:rPr lang="en-US" altLang="en-US" sz="3200">
                <a:solidFill>
                  <a:schemeClr val="folHlink"/>
                </a:solidFill>
              </a:rPr>
              <a:t>(1 Thess. 5:17)</a:t>
            </a:r>
          </a:p>
        </p:txBody>
      </p:sp>
      <p:sp>
        <p:nvSpPr>
          <p:cNvPr id="17414" name="Text Box 6">
            <a:extLst>
              <a:ext uri="{FF2B5EF4-FFF2-40B4-BE49-F238E27FC236}">
                <a16:creationId xmlns:a16="http://schemas.microsoft.com/office/drawing/2014/main" id="{135733CE-FB8F-434A-98BE-7BFCE9A6D1FA}"/>
              </a:ext>
            </a:extLst>
          </p:cNvPr>
          <p:cNvSpPr txBox="1">
            <a:spLocks noChangeArrowheads="1"/>
          </p:cNvSpPr>
          <p:nvPr/>
        </p:nvSpPr>
        <p:spPr bwMode="auto">
          <a:xfrm>
            <a:off x="914400" y="2362200"/>
            <a:ext cx="7543800"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spcBef>
                <a:spcPct val="50000"/>
              </a:spcBef>
            </a:pPr>
            <a:r>
              <a:rPr lang="en-US" altLang="en-US">
                <a:solidFill>
                  <a:schemeClr val="accent1"/>
                </a:solidFill>
              </a:rPr>
              <a:t>“What Paul means is: there must be no decline in the regularity of the habit of ‘taking hold of God’ in the midst of all circumstances of life.” </a:t>
            </a:r>
          </a:p>
          <a:p>
            <a:pPr algn="r" eaLnBrk="1" hangingPunct="1">
              <a:spcBef>
                <a:spcPct val="50000"/>
              </a:spcBef>
            </a:pPr>
            <a:r>
              <a:rPr lang="en-US" altLang="en-US" i="1">
                <a:solidFill>
                  <a:schemeClr val="accent1"/>
                </a:solidFill>
              </a:rPr>
              <a:t>(William Hendriksen)</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414"/>
                                        </p:tgtEl>
                                        <p:attrNameLst>
                                          <p:attrName>style.visibility</p:attrName>
                                        </p:attrNameLst>
                                      </p:cBhvr>
                                      <p:to>
                                        <p:strVal val="visible"/>
                                      </p:to>
                                    </p:set>
                                    <p:animEffect transition="in" filter="wipe(left)">
                                      <p:cBhvr>
                                        <p:cTn id="7"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a:extLst>
              <a:ext uri="{FF2B5EF4-FFF2-40B4-BE49-F238E27FC236}">
                <a16:creationId xmlns:a16="http://schemas.microsoft.com/office/drawing/2014/main" id="{7FBD0296-53E1-4A51-A917-1AA8147FA94B}"/>
              </a:ext>
            </a:extLst>
          </p:cNvPr>
          <p:cNvSpPr txBox="1">
            <a:spLocks noChangeArrowheads="1"/>
          </p:cNvSpPr>
          <p:nvPr/>
        </p:nvSpPr>
        <p:spPr bwMode="auto">
          <a:xfrm>
            <a:off x="762000" y="1143000"/>
            <a:ext cx="8001000" cy="370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10000"/>
              </a:lnSpc>
            </a:pPr>
            <a:r>
              <a:rPr lang="en-US" altLang="en-US" sz="2400">
                <a:solidFill>
                  <a:schemeClr val="bg1"/>
                </a:solidFill>
              </a:rPr>
              <a:t>(1) That we are to be regular and constant in the observance of the stated seasons of prayer. We are to observe the duty of prayer in the closet, in the family, and in the assembly convened to call on the name of the Lord. We are not to allow this duty to be interrupted or intermitted by any trifling cause. We are so to act that it may be said we pray regularly in the closet, in the family, and at the usual seasons when the church prays to which we belong</a:t>
            </a:r>
          </a:p>
        </p:txBody>
      </p:sp>
      <p:sp>
        <p:nvSpPr>
          <p:cNvPr id="17411" name="Text Box 5">
            <a:extLst>
              <a:ext uri="{FF2B5EF4-FFF2-40B4-BE49-F238E27FC236}">
                <a16:creationId xmlns:a16="http://schemas.microsoft.com/office/drawing/2014/main" id="{95356C2E-504C-4338-8561-5FBD939F36E8}"/>
              </a:ext>
            </a:extLst>
          </p:cNvPr>
          <p:cNvSpPr txBox="1">
            <a:spLocks noChangeArrowheads="1"/>
          </p:cNvSpPr>
          <p:nvPr/>
        </p:nvSpPr>
        <p:spPr bwMode="auto">
          <a:xfrm>
            <a:off x="76200" y="76200"/>
            <a:ext cx="2590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spcBef>
                <a:spcPct val="50000"/>
              </a:spcBef>
            </a:pPr>
            <a:r>
              <a:rPr lang="en-US" altLang="en-US">
                <a:solidFill>
                  <a:schemeClr val="folHlink"/>
                </a:solidFill>
              </a:rPr>
              <a:t>Barnes:</a:t>
            </a:r>
          </a:p>
        </p:txBody>
      </p:sp>
    </p:spTree>
  </p:cSld>
  <p:clrMapOvr>
    <a:masterClrMapping/>
  </p:clrMapOvr>
  <p:transition spd="slow">
    <p:split orient="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a:extLst>
              <a:ext uri="{FF2B5EF4-FFF2-40B4-BE49-F238E27FC236}">
                <a16:creationId xmlns:a16="http://schemas.microsoft.com/office/drawing/2014/main" id="{67CF00FE-F6A4-4293-93B0-969FEB289F9F}"/>
              </a:ext>
            </a:extLst>
          </p:cNvPr>
          <p:cNvSpPr txBox="1">
            <a:spLocks noChangeArrowheads="1"/>
          </p:cNvSpPr>
          <p:nvPr/>
        </p:nvSpPr>
        <p:spPr bwMode="auto">
          <a:xfrm>
            <a:off x="762000" y="381000"/>
            <a:ext cx="8001000" cy="556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r>
              <a:rPr lang="en-US" altLang="en-US" sz="2400">
                <a:solidFill>
                  <a:schemeClr val="bg1"/>
                </a:solidFill>
              </a:rPr>
              <a:t>(2) We are to maintain an uninterrupted and constant spirit of prayer. We are to be in such a frame of mind as to be ready to pray publicly if requested; and when alone, to improve any moment of leisure which we may have when we feel ourselves strongly inclined to pray. That Christian is in a bad state of mind who has suffered himself, by attention to worldly cares, or by light conversation, or by gaiety and vanity, or by reading an improper book, or by eating or drinking too much, or by late hours at night among the thoughtless and the vain, to be brought into such a condition that he cannot engage in prayer with proper feelings. There has been evil done to the soul if it is not prepared for communion with God at all times, and if it would not find pleasure in approaching his holy throne.</a:t>
            </a:r>
          </a:p>
        </p:txBody>
      </p:sp>
    </p:spTree>
  </p:cSld>
  <p:clrMapOvr>
    <a:masterClrMapping/>
  </p:clrMapOvr>
  <p:transition spd="slow">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4">
            <a:extLst>
              <a:ext uri="{FF2B5EF4-FFF2-40B4-BE49-F238E27FC236}">
                <a16:creationId xmlns:a16="http://schemas.microsoft.com/office/drawing/2014/main" id="{620B3024-71D4-4974-9847-3C64659103F9}"/>
              </a:ext>
            </a:extLst>
          </p:cNvPr>
          <p:cNvSpPr txBox="1">
            <a:spLocks noChangeArrowheads="1"/>
          </p:cNvSpPr>
          <p:nvPr/>
        </p:nvSpPr>
        <p:spPr bwMode="auto">
          <a:xfrm>
            <a:off x="381000" y="609600"/>
            <a:ext cx="8534400"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endParaRPr lang="en-US" altLang="en-US">
              <a:solidFill>
                <a:schemeClr val="bg1"/>
              </a:solidFill>
            </a:endParaRPr>
          </a:p>
          <a:p>
            <a:pPr eaLnBrk="1" hangingPunct="1"/>
            <a:r>
              <a:rPr lang="en-US" altLang="en-US">
                <a:solidFill>
                  <a:schemeClr val="bg1"/>
                </a:solidFill>
              </a:rPr>
              <a:t>'Pray [adialeiptoos (NT:89)] without intermission:' not allowing prayerless gaps to intervene between the times of prayer.</a:t>
            </a:r>
          </a:p>
          <a:p>
            <a:pPr eaLnBrk="1" hangingPunct="1"/>
            <a:endParaRPr lang="en-US" altLang="en-US">
              <a:solidFill>
                <a:schemeClr val="bg1"/>
              </a:solidFill>
            </a:endParaRPr>
          </a:p>
          <a:p>
            <a:pPr algn="r" eaLnBrk="1" hangingPunct="1"/>
            <a:r>
              <a:rPr lang="en-US" altLang="en-US" i="1">
                <a:solidFill>
                  <a:schemeClr val="bg1"/>
                </a:solidFill>
              </a:rPr>
              <a:t>(Jamieson, Fausset, and Brown)</a:t>
            </a:r>
          </a:p>
          <a:p>
            <a:pPr eaLnBrk="1" hangingPunct="1">
              <a:spcBef>
                <a:spcPct val="50000"/>
              </a:spcBef>
            </a:pPr>
            <a:endParaRPr lang="en-US" altLang="en-US" i="1">
              <a:solidFill>
                <a:schemeClr val="bg1"/>
              </a:solidFill>
            </a:endParaRPr>
          </a:p>
        </p:txBody>
      </p:sp>
    </p:spTree>
  </p:cSld>
  <p:clrMapOvr>
    <a:masterClrMapping/>
  </p:clrMapOvr>
  <p:transition spd="slow">
    <p:split orient="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CFACADD8-79FA-4690-B439-BA561AE2A877}"/>
              </a:ext>
            </a:extLst>
          </p:cNvPr>
          <p:cNvSpPr>
            <a:spLocks noGrp="1" noChangeArrowheads="1"/>
          </p:cNvSpPr>
          <p:nvPr>
            <p:ph type="title"/>
          </p:nvPr>
        </p:nvSpPr>
        <p:spPr>
          <a:ln>
            <a:solidFill>
              <a:schemeClr val="bg2"/>
            </a:solidFill>
            <a:miter lim="800000"/>
            <a:headEnd/>
            <a:tailEnd/>
          </a:ln>
        </p:spPr>
        <p:txBody>
          <a:bodyPr/>
          <a:lstStyle/>
          <a:p>
            <a:pPr eaLnBrk="1" hangingPunct="1"/>
            <a:r>
              <a:rPr lang="en-US" altLang="en-US">
                <a:solidFill>
                  <a:schemeClr val="folHlink"/>
                </a:solidFill>
                <a:latin typeface="Comic Sans MS" panose="030F0702030302020204" pitchFamily="66" charset="0"/>
              </a:rPr>
              <a:t>Pray On Regular Basis</a:t>
            </a:r>
          </a:p>
        </p:txBody>
      </p:sp>
      <p:sp>
        <p:nvSpPr>
          <p:cNvPr id="21507" name="Rectangle 3">
            <a:extLst>
              <a:ext uri="{FF2B5EF4-FFF2-40B4-BE49-F238E27FC236}">
                <a16:creationId xmlns:a16="http://schemas.microsoft.com/office/drawing/2014/main" id="{36438740-DF68-4481-B0B4-DF708F2A023C}"/>
              </a:ext>
            </a:extLst>
          </p:cNvPr>
          <p:cNvSpPr>
            <a:spLocks noGrp="1" noChangeArrowheads="1"/>
          </p:cNvSpPr>
          <p:nvPr>
            <p:ph type="body" idx="1"/>
          </p:nvPr>
        </p:nvSpPr>
        <p:spPr>
          <a:xfrm>
            <a:off x="457200" y="1600200"/>
            <a:ext cx="8229600" cy="2514600"/>
          </a:xfrm>
        </p:spPr>
        <p:txBody>
          <a:bodyPr/>
          <a:lstStyle/>
          <a:p>
            <a:pPr eaLnBrk="1" hangingPunct="1"/>
            <a:r>
              <a:rPr lang="en-US" altLang="en-US" sz="2800">
                <a:solidFill>
                  <a:srgbClr val="FFFF99"/>
                </a:solidFill>
                <a:latin typeface="Comic Sans MS" panose="030F0702030302020204" pitchFamily="66" charset="0"/>
              </a:rPr>
              <a:t>Col. 1:3</a:t>
            </a:r>
            <a:r>
              <a:rPr lang="en-US" altLang="en-US" sz="2800">
                <a:solidFill>
                  <a:schemeClr val="bg1"/>
                </a:solidFill>
                <a:latin typeface="Comic Sans MS" panose="030F0702030302020204" pitchFamily="66" charset="0"/>
              </a:rPr>
              <a:t> – “always praying for you”</a:t>
            </a:r>
          </a:p>
          <a:p>
            <a:pPr eaLnBrk="1" hangingPunct="1"/>
            <a:r>
              <a:rPr lang="en-US" altLang="en-US" sz="2800">
                <a:solidFill>
                  <a:srgbClr val="FFFF99"/>
                </a:solidFill>
                <a:latin typeface="Comic Sans MS" panose="030F0702030302020204" pitchFamily="66" charset="0"/>
              </a:rPr>
              <a:t>Eph. 6:18</a:t>
            </a:r>
            <a:r>
              <a:rPr lang="en-US" altLang="en-US" sz="2800">
                <a:solidFill>
                  <a:schemeClr val="bg1"/>
                </a:solidFill>
                <a:latin typeface="Comic Sans MS" panose="030F0702030302020204" pitchFamily="66" charset="0"/>
              </a:rPr>
              <a:t> – “praying always with all prayer…”</a:t>
            </a:r>
          </a:p>
          <a:p>
            <a:pPr eaLnBrk="1" hangingPunct="1"/>
            <a:r>
              <a:rPr lang="en-US" altLang="en-US" sz="2800">
                <a:solidFill>
                  <a:srgbClr val="FFFF99"/>
                </a:solidFill>
                <a:latin typeface="Comic Sans MS" panose="030F0702030302020204" pitchFamily="66" charset="0"/>
              </a:rPr>
              <a:t>Luke 18:1</a:t>
            </a:r>
            <a:r>
              <a:rPr lang="en-US" altLang="en-US" sz="2800">
                <a:solidFill>
                  <a:schemeClr val="bg1"/>
                </a:solidFill>
                <a:latin typeface="Comic Sans MS" panose="030F0702030302020204" pitchFamily="66" charset="0"/>
              </a:rPr>
              <a:t> – “men always ought to pray…”</a:t>
            </a:r>
          </a:p>
          <a:p>
            <a:pPr eaLnBrk="1" hangingPunct="1"/>
            <a:r>
              <a:rPr lang="en-US" altLang="en-US" sz="2800">
                <a:solidFill>
                  <a:srgbClr val="FFFF99"/>
                </a:solidFill>
                <a:latin typeface="Comic Sans MS" panose="030F0702030302020204" pitchFamily="66" charset="0"/>
              </a:rPr>
              <a:t>1 Thess. 3:10</a:t>
            </a:r>
            <a:r>
              <a:rPr lang="en-US" altLang="en-US" sz="2800">
                <a:solidFill>
                  <a:schemeClr val="bg1"/>
                </a:solidFill>
                <a:latin typeface="Comic Sans MS" panose="030F0702030302020204" pitchFamily="66" charset="0"/>
              </a:rPr>
              <a:t> – “night and day praying…”</a:t>
            </a:r>
          </a:p>
        </p:txBody>
      </p:sp>
      <p:sp>
        <p:nvSpPr>
          <p:cNvPr id="21510" name="Oval 6">
            <a:extLst>
              <a:ext uri="{FF2B5EF4-FFF2-40B4-BE49-F238E27FC236}">
                <a16:creationId xmlns:a16="http://schemas.microsoft.com/office/drawing/2014/main" id="{4AFF5ACF-B11B-463F-B5C6-EA22A8E88CA1}"/>
              </a:ext>
            </a:extLst>
          </p:cNvPr>
          <p:cNvSpPr>
            <a:spLocks noChangeArrowheads="1"/>
          </p:cNvSpPr>
          <p:nvPr/>
        </p:nvSpPr>
        <p:spPr bwMode="auto">
          <a:xfrm>
            <a:off x="914400" y="4495800"/>
            <a:ext cx="7391400" cy="1752600"/>
          </a:xfrm>
          <a:prstGeom prst="ellipse">
            <a:avLst/>
          </a:prstGeom>
          <a:solidFill>
            <a:schemeClr val="accent1"/>
          </a:solidFill>
          <a:ln w="9525">
            <a:solidFill>
              <a:schemeClr val="tx1"/>
            </a:solidFill>
            <a:round/>
            <a:headEnd/>
            <a:tailEnd/>
          </a:ln>
          <a:effectLst/>
          <a:extLst/>
        </p:spPr>
        <p:txBody>
          <a:bodyPr wrap="none" anchor="ctr"/>
          <a:lstStyle/>
          <a:p>
            <a:pPr algn="ctr">
              <a:defRPr/>
            </a:pPr>
            <a:r>
              <a:rPr lang="en-US"/>
              <a:t>Should Be:</a:t>
            </a:r>
          </a:p>
          <a:p>
            <a:pPr algn="ctr">
              <a:defRPr/>
            </a:pPr>
            <a:r>
              <a:rPr lang="en-US" sz="4000" b="1" i="1">
                <a:effectLst>
                  <a:outerShdw blurRad="38100" dist="38100" dir="2700000" algn="tl">
                    <a:srgbClr val="FFFFFF"/>
                  </a:outerShdw>
                </a:effectLst>
              </a:rPr>
              <a:t>A Praying People</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p:cTn id="7" dur="1000" fill="hold"/>
                                        <p:tgtEl>
                                          <p:spTgt spid="2150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150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1507">
                                            <p:txEl>
                                              <p:pRg st="1" end="1"/>
                                            </p:txEl>
                                          </p:spTgt>
                                        </p:tgtEl>
                                        <p:attrNameLst>
                                          <p:attrName>style.visibility</p:attrName>
                                        </p:attrNameLst>
                                      </p:cBhvr>
                                      <p:to>
                                        <p:strVal val="visible"/>
                                      </p:to>
                                    </p:set>
                                    <p:anim calcmode="lin" valueType="num">
                                      <p:cBhvr>
                                        <p:cTn id="13" dur="1000" fill="hold"/>
                                        <p:tgtEl>
                                          <p:spTgt spid="21507">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21507">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1507">
                                            <p:txEl>
                                              <p:pRg st="2" end="2"/>
                                            </p:txEl>
                                          </p:spTgt>
                                        </p:tgtEl>
                                        <p:attrNameLst>
                                          <p:attrName>style.visibility</p:attrName>
                                        </p:attrNameLst>
                                      </p:cBhvr>
                                      <p:to>
                                        <p:strVal val="visible"/>
                                      </p:to>
                                    </p:set>
                                    <p:anim calcmode="lin" valueType="num">
                                      <p:cBhvr>
                                        <p:cTn id="19" dur="1000" fill="hold"/>
                                        <p:tgtEl>
                                          <p:spTgt spid="21507">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21507">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1507">
                                            <p:txEl>
                                              <p:pRg st="3" end="3"/>
                                            </p:txEl>
                                          </p:spTgt>
                                        </p:tgtEl>
                                        <p:attrNameLst>
                                          <p:attrName>style.visibility</p:attrName>
                                        </p:attrNameLst>
                                      </p:cBhvr>
                                      <p:to>
                                        <p:strVal val="visible"/>
                                      </p:to>
                                    </p:set>
                                    <p:anim calcmode="lin" valueType="num">
                                      <p:cBhvr>
                                        <p:cTn id="25" dur="1000" fill="hold"/>
                                        <p:tgtEl>
                                          <p:spTgt spid="21507">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21507">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0" presetClass="entr" presetSubtype="0" decel="100000" fill="hold" grpId="0" nodeType="clickEffect">
                                  <p:stCondLst>
                                    <p:cond delay="0"/>
                                  </p:stCondLst>
                                  <p:childTnLst>
                                    <p:set>
                                      <p:cBhvr>
                                        <p:cTn id="30" dur="1" fill="hold">
                                          <p:stCondLst>
                                            <p:cond delay="0"/>
                                          </p:stCondLst>
                                        </p:cTn>
                                        <p:tgtEl>
                                          <p:spTgt spid="21510"/>
                                        </p:tgtEl>
                                        <p:attrNameLst>
                                          <p:attrName>style.visibility</p:attrName>
                                        </p:attrNameLst>
                                      </p:cBhvr>
                                      <p:to>
                                        <p:strVal val="visible"/>
                                      </p:to>
                                    </p:set>
                                    <p:anim calcmode="lin" valueType="num">
                                      <p:cBhvr>
                                        <p:cTn id="31" dur="1000" fill="hold"/>
                                        <p:tgtEl>
                                          <p:spTgt spid="21510"/>
                                        </p:tgtEl>
                                        <p:attrNameLst>
                                          <p:attrName>ppt_w</p:attrName>
                                        </p:attrNameLst>
                                      </p:cBhvr>
                                      <p:tavLst>
                                        <p:tav tm="0">
                                          <p:val>
                                            <p:strVal val="#ppt_w+.3"/>
                                          </p:val>
                                        </p:tav>
                                        <p:tav tm="100000">
                                          <p:val>
                                            <p:strVal val="#ppt_w"/>
                                          </p:val>
                                        </p:tav>
                                      </p:tavLst>
                                    </p:anim>
                                    <p:anim calcmode="lin" valueType="num">
                                      <p:cBhvr>
                                        <p:cTn id="32" dur="1000" fill="hold"/>
                                        <p:tgtEl>
                                          <p:spTgt spid="21510"/>
                                        </p:tgtEl>
                                        <p:attrNameLst>
                                          <p:attrName>ppt_h</p:attrName>
                                        </p:attrNameLst>
                                      </p:cBhvr>
                                      <p:tavLst>
                                        <p:tav tm="0">
                                          <p:val>
                                            <p:strVal val="#ppt_h"/>
                                          </p:val>
                                        </p:tav>
                                        <p:tav tm="100000">
                                          <p:val>
                                            <p:strVal val="#ppt_h"/>
                                          </p:val>
                                        </p:tav>
                                      </p:tavLst>
                                    </p:anim>
                                    <p:animEffect transition="in" filter="fade">
                                      <p:cBhvr>
                                        <p:cTn id="33" dur="10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P spid="21510"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p:cNvGrpSpPr/>
        <p:nvPr/>
      </p:nvGrpSpPr>
      <p:grpSpPr>
        <a:xfrm>
          <a:off x="0" y="0"/>
          <a:ext cx="0" cy="0"/>
          <a:chOff x="0" y="0"/>
          <a:chExt cx="0" cy="0"/>
        </a:xfrm>
      </p:grpSpPr>
      <p:grpSp>
        <p:nvGrpSpPr>
          <p:cNvPr id="21506" name="Group 2">
            <a:extLst>
              <a:ext uri="{FF2B5EF4-FFF2-40B4-BE49-F238E27FC236}">
                <a16:creationId xmlns:a16="http://schemas.microsoft.com/office/drawing/2014/main" id="{35633552-7571-4633-BE60-12BEE5B31FAB}"/>
              </a:ext>
            </a:extLst>
          </p:cNvPr>
          <p:cNvGrpSpPr>
            <a:grpSpLocks/>
          </p:cNvGrpSpPr>
          <p:nvPr/>
        </p:nvGrpSpPr>
        <p:grpSpPr bwMode="auto">
          <a:xfrm>
            <a:off x="685800" y="1295400"/>
            <a:ext cx="7924800" cy="2824163"/>
            <a:chOff x="240" y="1677"/>
            <a:chExt cx="4992" cy="1779"/>
          </a:xfrm>
        </p:grpSpPr>
        <p:sp>
          <p:nvSpPr>
            <p:cNvPr id="21509" name="Rectangle 3">
              <a:extLst>
                <a:ext uri="{FF2B5EF4-FFF2-40B4-BE49-F238E27FC236}">
                  <a16:creationId xmlns:a16="http://schemas.microsoft.com/office/drawing/2014/main" id="{7C2ABF81-DADF-4E15-A0D0-98BB212673D5}"/>
                </a:ext>
              </a:extLst>
            </p:cNvPr>
            <p:cNvSpPr>
              <a:spLocks noChangeArrowheads="1"/>
            </p:cNvSpPr>
            <p:nvPr/>
          </p:nvSpPr>
          <p:spPr bwMode="auto">
            <a:xfrm>
              <a:off x="432" y="1728"/>
              <a:ext cx="4800" cy="1728"/>
            </a:xfrm>
            <a:prstGeom prst="rect">
              <a:avLst/>
            </a:prstGeom>
            <a:solidFill>
              <a:schemeClr val="accent1"/>
            </a:solidFill>
            <a:ln w="12700" cap="sq">
              <a:solidFill>
                <a:schemeClr val="tx1"/>
              </a:solidFill>
              <a:miter lim="800000"/>
              <a:headEnd type="none" w="sm" len="sm"/>
              <a:tailEnd type="none" w="sm" len="sm"/>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tLang="en-US" sz="2400">
                <a:solidFill>
                  <a:schemeClr val="bg2"/>
                </a:solidFill>
                <a:latin typeface="Times New Roman" panose="02020603050405020304" pitchFamily="18" charset="0"/>
              </a:endParaRPr>
            </a:p>
          </p:txBody>
        </p:sp>
        <p:sp>
          <p:nvSpPr>
            <p:cNvPr id="21510" name="AutoShape 4">
              <a:extLst>
                <a:ext uri="{FF2B5EF4-FFF2-40B4-BE49-F238E27FC236}">
                  <a16:creationId xmlns:a16="http://schemas.microsoft.com/office/drawing/2014/main" id="{C977C045-20D2-4C56-9CDA-6125D2D7F54B}"/>
                </a:ext>
              </a:extLst>
            </p:cNvPr>
            <p:cNvSpPr>
              <a:spLocks noChangeArrowheads="1"/>
            </p:cNvSpPr>
            <p:nvPr/>
          </p:nvSpPr>
          <p:spPr bwMode="auto">
            <a:xfrm>
              <a:off x="3456" y="1968"/>
              <a:ext cx="1728" cy="1248"/>
            </a:xfrm>
            <a:prstGeom prst="star32">
              <a:avLst>
                <a:gd name="adj" fmla="val 41204"/>
              </a:avLst>
            </a:prstGeom>
            <a:solidFill>
              <a:srgbClr val="FFFF00"/>
            </a:solidFill>
            <a:ln w="12700" cap="sq">
              <a:solidFill>
                <a:schemeClr val="tx1"/>
              </a:solidFill>
              <a:miter lim="800000"/>
              <a:headEnd type="none" w="sm" len="sm"/>
              <a:tailEnd type="none" w="sm" len="sm"/>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6600" b="1">
                  <a:solidFill>
                    <a:srgbClr val="993300"/>
                  </a:solidFill>
                  <a:latin typeface="Times New Roman" panose="02020603050405020304" pitchFamily="18" charset="0"/>
                </a:rPr>
                <a:t>God</a:t>
              </a:r>
            </a:p>
          </p:txBody>
        </p:sp>
        <p:graphicFrame>
          <p:nvGraphicFramePr>
            <p:cNvPr id="21511" name="Object 5">
              <a:extLst>
                <a:ext uri="{FF2B5EF4-FFF2-40B4-BE49-F238E27FC236}">
                  <a16:creationId xmlns:a16="http://schemas.microsoft.com/office/drawing/2014/main" id="{71EF58FF-9034-46BB-8FC7-86D2C6899B44}"/>
                </a:ext>
              </a:extLst>
            </p:cNvPr>
            <p:cNvGraphicFramePr>
              <a:graphicFrameLocks noChangeAspect="1"/>
            </p:cNvGraphicFramePr>
            <p:nvPr/>
          </p:nvGraphicFramePr>
          <p:xfrm>
            <a:off x="240" y="1677"/>
            <a:ext cx="2064" cy="1765"/>
          </p:xfrm>
          <a:graphic>
            <a:graphicData uri="http://schemas.openxmlformats.org/presentationml/2006/ole">
              <mc:AlternateContent xmlns:mc="http://schemas.openxmlformats.org/markup-compatibility/2006">
                <mc:Choice xmlns:v="urn:schemas-microsoft-com:vml" Requires="v">
                  <p:oleObj spid="_x0000_s21522" name="Drawing" r:id="rId3" imgW="1790640" imgH="1733400" progId="WPDraw30.Drawing">
                    <p:embed/>
                  </p:oleObj>
                </mc:Choice>
                <mc:Fallback>
                  <p:oleObj name="Drawing" r:id="rId3" imgW="1790640" imgH="1733400" progId="WPDraw30.Drawing">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 y="1677"/>
                          <a:ext cx="2064" cy="1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12" name="Text Box 6">
              <a:extLst>
                <a:ext uri="{FF2B5EF4-FFF2-40B4-BE49-F238E27FC236}">
                  <a16:creationId xmlns:a16="http://schemas.microsoft.com/office/drawing/2014/main" id="{A7D1CD8D-D04F-46B0-AEE9-5E9A4FE10E2B}"/>
                </a:ext>
              </a:extLst>
            </p:cNvPr>
            <p:cNvSpPr txBox="1">
              <a:spLocks noChangeArrowheads="1"/>
            </p:cNvSpPr>
            <p:nvPr/>
          </p:nvSpPr>
          <p:spPr bwMode="auto">
            <a:xfrm>
              <a:off x="720" y="1872"/>
              <a:ext cx="1252" cy="1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600" b="1">
                  <a:solidFill>
                    <a:schemeClr val="bg2"/>
                  </a:solidFill>
                  <a:latin typeface="Times New Roman" panose="02020603050405020304" pitchFamily="18" charset="0"/>
                </a:rPr>
                <a:t>Heart’s</a:t>
              </a:r>
            </a:p>
            <a:p>
              <a:pPr algn="ctr"/>
              <a:r>
                <a:rPr lang="en-US" altLang="en-US" sz="3600" b="1">
                  <a:solidFill>
                    <a:schemeClr val="bg2"/>
                  </a:solidFill>
                  <a:latin typeface="Times New Roman" panose="02020603050405020304" pitchFamily="18" charset="0"/>
                </a:rPr>
                <a:t>Desire &amp;</a:t>
              </a:r>
            </a:p>
            <a:p>
              <a:pPr algn="ctr"/>
              <a:r>
                <a:rPr lang="en-US" altLang="en-US" sz="3600" b="1">
                  <a:solidFill>
                    <a:schemeClr val="bg2"/>
                  </a:solidFill>
                  <a:latin typeface="Times New Roman" panose="02020603050405020304" pitchFamily="18" charset="0"/>
                </a:rPr>
                <a:t>Longings</a:t>
              </a:r>
            </a:p>
          </p:txBody>
        </p:sp>
        <p:sp>
          <p:nvSpPr>
            <p:cNvPr id="21513" name="AutoShape 7">
              <a:extLst>
                <a:ext uri="{FF2B5EF4-FFF2-40B4-BE49-F238E27FC236}">
                  <a16:creationId xmlns:a16="http://schemas.microsoft.com/office/drawing/2014/main" id="{E0C8F287-F34F-4F5F-9379-E9A86BF7E6A5}"/>
                </a:ext>
              </a:extLst>
            </p:cNvPr>
            <p:cNvSpPr>
              <a:spLocks noChangeArrowheads="1"/>
            </p:cNvSpPr>
            <p:nvPr/>
          </p:nvSpPr>
          <p:spPr bwMode="auto">
            <a:xfrm>
              <a:off x="2208" y="2304"/>
              <a:ext cx="1392" cy="624"/>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3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33CC"/>
            </a:solidFill>
            <a:ln w="12700" cap="sq">
              <a:solidFill>
                <a:schemeClr val="tx1"/>
              </a:solidFill>
              <a:miter lim="800000"/>
              <a:headEnd type="none" w="sm" len="sm"/>
              <a:tailEnd type="none" w="sm" len="sm"/>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2400" b="1">
                  <a:latin typeface="Times New Roman" panose="02020603050405020304" pitchFamily="18" charset="0"/>
                </a:rPr>
                <a:t>Expressed</a:t>
              </a:r>
            </a:p>
          </p:txBody>
        </p:sp>
      </p:grpSp>
      <p:sp>
        <p:nvSpPr>
          <p:cNvPr id="39945" name="Text Box 9">
            <a:extLst>
              <a:ext uri="{FF2B5EF4-FFF2-40B4-BE49-F238E27FC236}">
                <a16:creationId xmlns:a16="http://schemas.microsoft.com/office/drawing/2014/main" id="{17EAF12D-8E72-46E0-B948-24EB1B58104C}"/>
              </a:ext>
            </a:extLst>
          </p:cNvPr>
          <p:cNvSpPr txBox="1">
            <a:spLocks noChangeArrowheads="1"/>
          </p:cNvSpPr>
          <p:nvPr/>
        </p:nvSpPr>
        <p:spPr bwMode="auto">
          <a:xfrm>
            <a:off x="762000" y="4343400"/>
            <a:ext cx="80645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buFontTx/>
              <a:buChar char="•"/>
            </a:pPr>
            <a:r>
              <a:rPr lang="en-US" altLang="en-US">
                <a:latin typeface="Tahoma" panose="020B0604030504040204" pitchFamily="34" charset="0"/>
              </a:rPr>
              <a:t> Taking my thoughts - talking to God about them</a:t>
            </a:r>
          </a:p>
          <a:p>
            <a:pPr>
              <a:buFontTx/>
              <a:buChar char="•"/>
            </a:pPr>
            <a:r>
              <a:rPr lang="en-US" altLang="en-US">
                <a:latin typeface="Tahoma" panose="020B0604030504040204" pitchFamily="34" charset="0"/>
              </a:rPr>
              <a:t> Taking my concerns - telling them to God</a:t>
            </a:r>
          </a:p>
          <a:p>
            <a:pPr>
              <a:buFontTx/>
              <a:buChar char="•"/>
            </a:pPr>
            <a:r>
              <a:rPr lang="en-US" altLang="en-US">
                <a:latin typeface="Tahoma" panose="020B0604030504040204" pitchFamily="34" charset="0"/>
              </a:rPr>
              <a:t> Taking my hopes, wishes - asking God for them</a:t>
            </a:r>
          </a:p>
          <a:p>
            <a:pPr>
              <a:buFontTx/>
              <a:buChar char="•"/>
            </a:pPr>
            <a:r>
              <a:rPr lang="en-US" altLang="en-US">
                <a:latin typeface="Tahoma" panose="020B0604030504040204" pitchFamily="34" charset="0"/>
              </a:rPr>
              <a:t> Taking my problems - asking for God’s help</a:t>
            </a:r>
          </a:p>
        </p:txBody>
      </p:sp>
      <p:sp>
        <p:nvSpPr>
          <p:cNvPr id="2" name="Rectangle 1">
            <a:extLst>
              <a:ext uri="{FF2B5EF4-FFF2-40B4-BE49-F238E27FC236}">
                <a16:creationId xmlns:a16="http://schemas.microsoft.com/office/drawing/2014/main" id="{375B7486-583A-4632-BF8D-D99DF2C165EE}"/>
              </a:ext>
            </a:extLst>
          </p:cNvPr>
          <p:cNvSpPr/>
          <p:nvPr/>
        </p:nvSpPr>
        <p:spPr>
          <a:xfrm>
            <a:off x="388649" y="152400"/>
            <a:ext cx="8366714" cy="923330"/>
          </a:xfrm>
          <a:prstGeom prst="rect">
            <a:avLst/>
          </a:prstGeom>
          <a:noFill/>
        </p:spPr>
        <p:txBody>
          <a:bodyPr wrap="non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defRPr/>
            </a:pPr>
            <a:r>
              <a:rPr lang="en-US" sz="5400" b="1" dirty="0">
                <a:ln/>
                <a:solidFill>
                  <a:schemeClr val="accent3"/>
                </a:solidFill>
                <a:latin typeface="+mj-lt"/>
              </a:rPr>
              <a:t>Prayer Defined (Rom. 10:1)</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945">
                                            <p:txEl>
                                              <p:pRg st="0" end="0"/>
                                            </p:txEl>
                                          </p:spTgt>
                                        </p:tgtEl>
                                        <p:attrNameLst>
                                          <p:attrName>style.visibility</p:attrName>
                                        </p:attrNameLst>
                                      </p:cBhvr>
                                      <p:to>
                                        <p:strVal val="visible"/>
                                      </p:to>
                                    </p:set>
                                    <p:animEffect transition="in" filter="wipe(up)">
                                      <p:cBhvr>
                                        <p:cTn id="7" dur="500"/>
                                        <p:tgtEl>
                                          <p:spTgt spid="3994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9945">
                                            <p:txEl>
                                              <p:pRg st="1" end="1"/>
                                            </p:txEl>
                                          </p:spTgt>
                                        </p:tgtEl>
                                        <p:attrNameLst>
                                          <p:attrName>style.visibility</p:attrName>
                                        </p:attrNameLst>
                                      </p:cBhvr>
                                      <p:to>
                                        <p:strVal val="visible"/>
                                      </p:to>
                                    </p:set>
                                    <p:animEffect transition="in" filter="wipe(up)">
                                      <p:cBhvr>
                                        <p:cTn id="12" dur="500"/>
                                        <p:tgtEl>
                                          <p:spTgt spid="3994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945">
                                            <p:txEl>
                                              <p:pRg st="2" end="2"/>
                                            </p:txEl>
                                          </p:spTgt>
                                        </p:tgtEl>
                                        <p:attrNameLst>
                                          <p:attrName>style.visibility</p:attrName>
                                        </p:attrNameLst>
                                      </p:cBhvr>
                                      <p:to>
                                        <p:strVal val="visible"/>
                                      </p:to>
                                    </p:set>
                                    <p:animEffect transition="in" filter="wipe(up)">
                                      <p:cBhvr>
                                        <p:cTn id="17" dur="500"/>
                                        <p:tgtEl>
                                          <p:spTgt spid="3994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9945">
                                            <p:txEl>
                                              <p:pRg st="3" end="3"/>
                                            </p:txEl>
                                          </p:spTgt>
                                        </p:tgtEl>
                                        <p:attrNameLst>
                                          <p:attrName>style.visibility</p:attrName>
                                        </p:attrNameLst>
                                      </p:cBhvr>
                                      <p:to>
                                        <p:strVal val="visible"/>
                                      </p:to>
                                    </p:set>
                                    <p:animEffect transition="in" filter="wipe(up)">
                                      <p:cBhvr>
                                        <p:cTn id="22" dur="500"/>
                                        <p:tgtEl>
                                          <p:spTgt spid="3994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j0227506">
            <a:extLst>
              <a:ext uri="{FF2B5EF4-FFF2-40B4-BE49-F238E27FC236}">
                <a16:creationId xmlns:a16="http://schemas.microsoft.com/office/drawing/2014/main" id="{EEA70150-36BE-4B13-A3DF-D5388AEC4D0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516438" y="0"/>
            <a:ext cx="462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5" descr="j0178883">
            <a:extLst>
              <a:ext uri="{FF2B5EF4-FFF2-40B4-BE49-F238E27FC236}">
                <a16:creationId xmlns:a16="http://schemas.microsoft.com/office/drawing/2014/main" id="{AE68F571-2246-4CA8-81CF-44DC04027B0C}"/>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 Box 6">
            <a:extLst>
              <a:ext uri="{FF2B5EF4-FFF2-40B4-BE49-F238E27FC236}">
                <a16:creationId xmlns:a16="http://schemas.microsoft.com/office/drawing/2014/main" id="{FBECAEE3-55D7-4D05-B5CF-2F12BA0234E9}"/>
              </a:ext>
            </a:extLst>
          </p:cNvPr>
          <p:cNvSpPr txBox="1">
            <a:spLocks noChangeArrowheads="1"/>
          </p:cNvSpPr>
          <p:nvPr/>
        </p:nvSpPr>
        <p:spPr bwMode="auto">
          <a:xfrm>
            <a:off x="1897063" y="76200"/>
            <a:ext cx="541813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sz="10600" b="1"/>
              <a:t>Pray</a:t>
            </a:r>
          </a:p>
          <a:p>
            <a:pPr algn="ctr" eaLnBrk="1" hangingPunct="1"/>
            <a:r>
              <a:rPr lang="en-US" altLang="en-US" sz="10600" b="1"/>
              <a:t>Without</a:t>
            </a:r>
          </a:p>
          <a:p>
            <a:pPr algn="ctr" eaLnBrk="1" hangingPunct="1"/>
            <a:r>
              <a:rPr lang="en-US" altLang="en-US" sz="10600" b="1"/>
              <a:t>Ceasing</a:t>
            </a:r>
          </a:p>
        </p:txBody>
      </p:sp>
      <p:sp>
        <p:nvSpPr>
          <p:cNvPr id="22533" name="Oval 9">
            <a:extLst>
              <a:ext uri="{FF2B5EF4-FFF2-40B4-BE49-F238E27FC236}">
                <a16:creationId xmlns:a16="http://schemas.microsoft.com/office/drawing/2014/main" id="{32AF40F8-5B8B-4E9A-8BD0-65296A261256}"/>
              </a:ext>
            </a:extLst>
          </p:cNvPr>
          <p:cNvSpPr>
            <a:spLocks noChangeArrowheads="1"/>
          </p:cNvSpPr>
          <p:nvPr/>
        </p:nvSpPr>
        <p:spPr bwMode="auto">
          <a:xfrm>
            <a:off x="3505200" y="5867400"/>
            <a:ext cx="2286000" cy="609600"/>
          </a:xfrm>
          <a:prstGeom prst="ellipse">
            <a:avLst/>
          </a:prstGeom>
          <a:solidFill>
            <a:srgbClr val="000000"/>
          </a:solidFill>
          <a:ln w="9525">
            <a:solidFill>
              <a:schemeClr val="tx1"/>
            </a:solidFill>
            <a:round/>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sz="2000">
                <a:solidFill>
                  <a:schemeClr val="bg1"/>
                </a:solidFill>
              </a:rPr>
              <a:t>1 Thess. 5:17</a:t>
            </a:r>
          </a:p>
        </p:txBody>
      </p:sp>
    </p:spTree>
  </p:cSld>
  <p:clrMapOvr>
    <a:masterClrMapping/>
  </p:clrMapOvr>
  <p:transition spd="slow">
    <p:split orient="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j0227506">
            <a:extLst>
              <a:ext uri="{FF2B5EF4-FFF2-40B4-BE49-F238E27FC236}">
                <a16:creationId xmlns:a16="http://schemas.microsoft.com/office/drawing/2014/main" id="{CEBBCD12-B2AB-4C87-A56A-CF88E87D96D3}"/>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516438" y="0"/>
            <a:ext cx="462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3" descr="j0178883">
            <a:extLst>
              <a:ext uri="{FF2B5EF4-FFF2-40B4-BE49-F238E27FC236}">
                <a16:creationId xmlns:a16="http://schemas.microsoft.com/office/drawing/2014/main" id="{EBC633A8-9000-4E25-9A20-593302858E41}"/>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 Box 4">
            <a:extLst>
              <a:ext uri="{FF2B5EF4-FFF2-40B4-BE49-F238E27FC236}">
                <a16:creationId xmlns:a16="http://schemas.microsoft.com/office/drawing/2014/main" id="{65CEEFBC-50F2-4B02-9B93-ADA223ED2149}"/>
              </a:ext>
            </a:extLst>
          </p:cNvPr>
          <p:cNvSpPr txBox="1">
            <a:spLocks noChangeArrowheads="1"/>
          </p:cNvSpPr>
          <p:nvPr/>
        </p:nvSpPr>
        <p:spPr bwMode="auto">
          <a:xfrm>
            <a:off x="381000" y="76200"/>
            <a:ext cx="8458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sz="7200" b="1"/>
              <a:t>Pray Without</a:t>
            </a:r>
          </a:p>
          <a:p>
            <a:pPr algn="ctr" eaLnBrk="1" hangingPunct="1"/>
            <a:r>
              <a:rPr lang="en-US" altLang="en-US" sz="7200" b="1"/>
              <a:t>Ceasing</a:t>
            </a:r>
          </a:p>
        </p:txBody>
      </p:sp>
      <p:sp>
        <p:nvSpPr>
          <p:cNvPr id="23557" name="AutoShape 6">
            <a:extLst>
              <a:ext uri="{FF2B5EF4-FFF2-40B4-BE49-F238E27FC236}">
                <a16:creationId xmlns:a16="http://schemas.microsoft.com/office/drawing/2014/main" id="{4FFDF4EC-5602-4756-8F91-DFA53952968F}"/>
              </a:ext>
            </a:extLst>
          </p:cNvPr>
          <p:cNvSpPr>
            <a:spLocks noChangeArrowheads="1"/>
          </p:cNvSpPr>
          <p:nvPr/>
        </p:nvSpPr>
        <p:spPr bwMode="auto">
          <a:xfrm>
            <a:off x="685800" y="25908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 The Time For Prayer</a:t>
            </a:r>
          </a:p>
        </p:txBody>
      </p:sp>
    </p:spTree>
  </p:cSld>
  <p:clrMapOvr>
    <a:masterClrMapping/>
  </p:clrMapOvr>
  <p:transition spd="slow">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j0227506">
            <a:extLst>
              <a:ext uri="{FF2B5EF4-FFF2-40B4-BE49-F238E27FC236}">
                <a16:creationId xmlns:a16="http://schemas.microsoft.com/office/drawing/2014/main" id="{5025E79A-B678-42C6-B68B-BD08F45504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6438" y="0"/>
            <a:ext cx="462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 Box 3">
            <a:extLst>
              <a:ext uri="{FF2B5EF4-FFF2-40B4-BE49-F238E27FC236}">
                <a16:creationId xmlns:a16="http://schemas.microsoft.com/office/drawing/2014/main" id="{815F8A3E-0798-4E86-8A22-EF478B421F49}"/>
              </a:ext>
            </a:extLst>
          </p:cNvPr>
          <p:cNvSpPr txBox="1">
            <a:spLocks noChangeArrowheads="1"/>
          </p:cNvSpPr>
          <p:nvPr/>
        </p:nvSpPr>
        <p:spPr bwMode="auto">
          <a:xfrm>
            <a:off x="76200" y="76200"/>
            <a:ext cx="518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spcBef>
                <a:spcPct val="50000"/>
              </a:spcBef>
            </a:pPr>
            <a:r>
              <a:rPr lang="en-US" altLang="en-US" sz="4000" b="1" u="sng">
                <a:solidFill>
                  <a:schemeClr val="bg1"/>
                </a:solidFill>
              </a:rPr>
              <a:t>Time for Prayer</a:t>
            </a:r>
          </a:p>
        </p:txBody>
      </p:sp>
      <p:sp>
        <p:nvSpPr>
          <p:cNvPr id="28678" name="Rectangle 6">
            <a:extLst>
              <a:ext uri="{FF2B5EF4-FFF2-40B4-BE49-F238E27FC236}">
                <a16:creationId xmlns:a16="http://schemas.microsoft.com/office/drawing/2014/main" id="{790E9F0E-EBD4-44E3-8348-26825BEB03A8}"/>
              </a:ext>
            </a:extLst>
          </p:cNvPr>
          <p:cNvSpPr>
            <a:spLocks noGrp="1" noChangeArrowheads="1"/>
          </p:cNvSpPr>
          <p:nvPr>
            <p:ph type="body" idx="1"/>
          </p:nvPr>
        </p:nvSpPr>
        <p:spPr>
          <a:xfrm>
            <a:off x="228600" y="1341438"/>
            <a:ext cx="4572000" cy="4525962"/>
          </a:xfrm>
        </p:spPr>
        <p:txBody>
          <a:bodyPr/>
          <a:lstStyle/>
          <a:p>
            <a:pPr eaLnBrk="1" hangingPunct="1">
              <a:lnSpc>
                <a:spcPct val="110000"/>
              </a:lnSpc>
            </a:pPr>
            <a:r>
              <a:rPr lang="en-US" altLang="en-US" sz="2400" b="1">
                <a:solidFill>
                  <a:srgbClr val="FFFF99"/>
                </a:solidFill>
                <a:latin typeface="Comic Sans MS" panose="030F0702030302020204" pitchFamily="66" charset="0"/>
              </a:rPr>
              <a:t>Regular time to pray</a:t>
            </a:r>
          </a:p>
          <a:p>
            <a:pPr lvl="1" eaLnBrk="1" hangingPunct="1">
              <a:lnSpc>
                <a:spcPct val="110000"/>
              </a:lnSpc>
            </a:pPr>
            <a:r>
              <a:rPr lang="en-US" altLang="en-US" sz="2000">
                <a:solidFill>
                  <a:schemeClr val="bg1"/>
                </a:solidFill>
                <a:latin typeface="Comic Sans MS" panose="030F0702030302020204" pitchFamily="66" charset="0"/>
              </a:rPr>
              <a:t>Psa. 55:17</a:t>
            </a:r>
          </a:p>
          <a:p>
            <a:pPr lvl="1" eaLnBrk="1" hangingPunct="1">
              <a:lnSpc>
                <a:spcPct val="110000"/>
              </a:lnSpc>
            </a:pPr>
            <a:r>
              <a:rPr lang="en-US" altLang="en-US" sz="2000">
                <a:solidFill>
                  <a:schemeClr val="bg1"/>
                </a:solidFill>
                <a:latin typeface="Comic Sans MS" panose="030F0702030302020204" pitchFamily="66" charset="0"/>
              </a:rPr>
              <a:t>Dan. 6:10</a:t>
            </a:r>
          </a:p>
          <a:p>
            <a:pPr lvl="1" eaLnBrk="1" hangingPunct="1">
              <a:lnSpc>
                <a:spcPct val="110000"/>
              </a:lnSpc>
            </a:pPr>
            <a:r>
              <a:rPr lang="en-US" altLang="en-US" sz="2000">
                <a:solidFill>
                  <a:schemeClr val="bg1"/>
                </a:solidFill>
                <a:latin typeface="Comic Sans MS" panose="030F0702030302020204" pitchFamily="66" charset="0"/>
              </a:rPr>
              <a:t>Daily</a:t>
            </a:r>
          </a:p>
          <a:p>
            <a:pPr eaLnBrk="1" hangingPunct="1">
              <a:lnSpc>
                <a:spcPct val="110000"/>
              </a:lnSpc>
            </a:pPr>
            <a:r>
              <a:rPr lang="en-US" altLang="en-US" sz="2400" b="1">
                <a:solidFill>
                  <a:srgbClr val="FFFF99"/>
                </a:solidFill>
                <a:latin typeface="Comic Sans MS" panose="030F0702030302020204" pitchFamily="66" charset="0"/>
              </a:rPr>
              <a:t>Make &amp; schedule time</a:t>
            </a:r>
            <a:endParaRPr lang="en-US" altLang="en-US" sz="2400" b="1">
              <a:solidFill>
                <a:schemeClr val="bg1"/>
              </a:solidFill>
              <a:latin typeface="Comic Sans MS" panose="030F0702030302020204" pitchFamily="66" charset="0"/>
            </a:endParaRPr>
          </a:p>
          <a:p>
            <a:pPr lvl="1" eaLnBrk="1" hangingPunct="1">
              <a:lnSpc>
                <a:spcPct val="110000"/>
              </a:lnSpc>
            </a:pPr>
            <a:r>
              <a:rPr lang="en-US" altLang="en-US" sz="2000">
                <a:solidFill>
                  <a:schemeClr val="bg1"/>
                </a:solidFill>
                <a:latin typeface="Comic Sans MS" panose="030F0702030302020204" pitchFamily="66" charset="0"/>
              </a:rPr>
              <a:t>Mark 1:35</a:t>
            </a:r>
          </a:p>
          <a:p>
            <a:pPr lvl="1" eaLnBrk="1" hangingPunct="1">
              <a:lnSpc>
                <a:spcPct val="110000"/>
              </a:lnSpc>
            </a:pPr>
            <a:r>
              <a:rPr lang="en-US" altLang="en-US" sz="2000">
                <a:solidFill>
                  <a:schemeClr val="bg1"/>
                </a:solidFill>
                <a:latin typeface="Comic Sans MS" panose="030F0702030302020204" pitchFamily="66" charset="0"/>
              </a:rPr>
              <a:t>Luke 6:12</a:t>
            </a:r>
          </a:p>
          <a:p>
            <a:pPr eaLnBrk="1" hangingPunct="1">
              <a:lnSpc>
                <a:spcPct val="110000"/>
              </a:lnSpc>
            </a:pPr>
            <a:r>
              <a:rPr lang="en-US" altLang="en-US" sz="2400" b="1">
                <a:solidFill>
                  <a:srgbClr val="FFFF99"/>
                </a:solidFill>
                <a:latin typeface="Comic Sans MS" panose="030F0702030302020204" pitchFamily="66" charset="0"/>
              </a:rPr>
              <a:t>Anytime</a:t>
            </a:r>
            <a:r>
              <a:rPr lang="en-US" altLang="en-US" sz="2400">
                <a:solidFill>
                  <a:srgbClr val="FFFF99"/>
                </a:solidFill>
                <a:latin typeface="Comic Sans MS" panose="030F0702030302020204" pitchFamily="66" charset="0"/>
              </a:rPr>
              <a:t> </a:t>
            </a:r>
            <a:endParaRPr lang="en-US" altLang="en-US" sz="2400">
              <a:solidFill>
                <a:schemeClr val="bg1"/>
              </a:solidFill>
              <a:latin typeface="Comic Sans MS" panose="030F0702030302020204" pitchFamily="66" charset="0"/>
            </a:endParaRPr>
          </a:p>
          <a:p>
            <a:pPr lvl="1" eaLnBrk="1" hangingPunct="1">
              <a:lnSpc>
                <a:spcPct val="110000"/>
              </a:lnSpc>
            </a:pPr>
            <a:r>
              <a:rPr lang="en-US" altLang="en-US" sz="2000">
                <a:solidFill>
                  <a:schemeClr val="bg1"/>
                </a:solidFill>
                <a:latin typeface="Comic Sans MS" panose="030F0702030302020204" pitchFamily="66" charset="0"/>
              </a:rPr>
              <a:t>Day or night</a:t>
            </a:r>
          </a:p>
          <a:p>
            <a:pPr lvl="1" eaLnBrk="1" hangingPunct="1">
              <a:lnSpc>
                <a:spcPct val="110000"/>
              </a:lnSpc>
            </a:pPr>
            <a:r>
              <a:rPr lang="en-US" altLang="en-US" sz="2000">
                <a:solidFill>
                  <a:schemeClr val="bg1"/>
                </a:solidFill>
                <a:latin typeface="Comic Sans MS" panose="030F0702030302020204" pitchFamily="66" charset="0"/>
              </a:rPr>
              <a:t>24 / 7 / 365</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8678">
                                            <p:txEl>
                                              <p:pRg st="0" end="0"/>
                                            </p:txEl>
                                          </p:spTgt>
                                        </p:tgtEl>
                                        <p:attrNameLst>
                                          <p:attrName>style.visibility</p:attrName>
                                        </p:attrNameLst>
                                      </p:cBhvr>
                                      <p:to>
                                        <p:strVal val="visible"/>
                                      </p:to>
                                    </p:set>
                                    <p:anim calcmode="lin" valueType="num">
                                      <p:cBhvr>
                                        <p:cTn id="7" dur="1000" fill="hold"/>
                                        <p:tgtEl>
                                          <p:spTgt spid="2867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867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8678">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8678">
                                            <p:txEl>
                                              <p:pRg st="1" end="1"/>
                                            </p:txEl>
                                          </p:spTgt>
                                        </p:tgtEl>
                                        <p:attrNameLst>
                                          <p:attrName>style.visibility</p:attrName>
                                        </p:attrNameLst>
                                      </p:cBhvr>
                                      <p:to>
                                        <p:strVal val="visible"/>
                                      </p:to>
                                    </p:set>
                                    <p:anim calcmode="lin" valueType="num">
                                      <p:cBhvr>
                                        <p:cTn id="12" dur="1000" fill="hold"/>
                                        <p:tgtEl>
                                          <p:spTgt spid="28678">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28678">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28678">
                                            <p:txEl>
                                              <p:pRg st="1" end="1"/>
                                            </p:txEl>
                                          </p:spTgt>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28678">
                                            <p:txEl>
                                              <p:pRg st="2" end="2"/>
                                            </p:txEl>
                                          </p:spTgt>
                                        </p:tgtEl>
                                        <p:attrNameLst>
                                          <p:attrName>style.visibility</p:attrName>
                                        </p:attrNameLst>
                                      </p:cBhvr>
                                      <p:to>
                                        <p:strVal val="visible"/>
                                      </p:to>
                                    </p:set>
                                    <p:anim calcmode="lin" valueType="num">
                                      <p:cBhvr>
                                        <p:cTn id="17" dur="1000" fill="hold"/>
                                        <p:tgtEl>
                                          <p:spTgt spid="28678">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28678">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28678">
                                            <p:txEl>
                                              <p:pRg st="2" end="2"/>
                                            </p:txEl>
                                          </p:spTgt>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28678">
                                            <p:txEl>
                                              <p:pRg st="3" end="3"/>
                                            </p:txEl>
                                          </p:spTgt>
                                        </p:tgtEl>
                                        <p:attrNameLst>
                                          <p:attrName>style.visibility</p:attrName>
                                        </p:attrNameLst>
                                      </p:cBhvr>
                                      <p:to>
                                        <p:strVal val="visible"/>
                                      </p:to>
                                    </p:set>
                                    <p:anim calcmode="lin" valueType="num">
                                      <p:cBhvr>
                                        <p:cTn id="22" dur="1000" fill="hold"/>
                                        <p:tgtEl>
                                          <p:spTgt spid="28678">
                                            <p:txEl>
                                              <p:pRg st="3" end="3"/>
                                            </p:txEl>
                                          </p:spTgt>
                                        </p:tgtEl>
                                        <p:attrNameLst>
                                          <p:attrName>ppt_w</p:attrName>
                                        </p:attrNameLst>
                                      </p:cBhvr>
                                      <p:tavLst>
                                        <p:tav tm="0">
                                          <p:val>
                                            <p:strVal val="#ppt_w*0.70"/>
                                          </p:val>
                                        </p:tav>
                                        <p:tav tm="100000">
                                          <p:val>
                                            <p:strVal val="#ppt_w"/>
                                          </p:val>
                                        </p:tav>
                                      </p:tavLst>
                                    </p:anim>
                                    <p:anim calcmode="lin" valueType="num">
                                      <p:cBhvr>
                                        <p:cTn id="23" dur="1000" fill="hold"/>
                                        <p:tgtEl>
                                          <p:spTgt spid="28678">
                                            <p:txEl>
                                              <p:pRg st="3" end="3"/>
                                            </p:txEl>
                                          </p:spTgt>
                                        </p:tgtEl>
                                        <p:attrNameLst>
                                          <p:attrName>ppt_h</p:attrName>
                                        </p:attrNameLst>
                                      </p:cBhvr>
                                      <p:tavLst>
                                        <p:tav tm="0">
                                          <p:val>
                                            <p:strVal val="#ppt_h"/>
                                          </p:val>
                                        </p:tav>
                                        <p:tav tm="100000">
                                          <p:val>
                                            <p:strVal val="#ppt_h"/>
                                          </p:val>
                                        </p:tav>
                                      </p:tavLst>
                                    </p:anim>
                                    <p:animEffect transition="in" filter="fade">
                                      <p:cBhvr>
                                        <p:cTn id="24" dur="1000"/>
                                        <p:tgtEl>
                                          <p:spTgt spid="28678">
                                            <p:txEl>
                                              <p:pRg st="3" end="3"/>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28678">
                                            <p:txEl>
                                              <p:pRg st="4" end="4"/>
                                            </p:txEl>
                                          </p:spTgt>
                                        </p:tgtEl>
                                        <p:attrNameLst>
                                          <p:attrName>style.visibility</p:attrName>
                                        </p:attrNameLst>
                                      </p:cBhvr>
                                      <p:to>
                                        <p:strVal val="visible"/>
                                      </p:to>
                                    </p:set>
                                    <p:anim calcmode="lin" valueType="num">
                                      <p:cBhvr>
                                        <p:cTn id="29" dur="1000" fill="hold"/>
                                        <p:tgtEl>
                                          <p:spTgt spid="28678">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28678">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28678">
                                            <p:txEl>
                                              <p:pRg st="4" end="4"/>
                                            </p:txEl>
                                          </p:spTgt>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28678">
                                            <p:txEl>
                                              <p:pRg st="5" end="5"/>
                                            </p:txEl>
                                          </p:spTgt>
                                        </p:tgtEl>
                                        <p:attrNameLst>
                                          <p:attrName>style.visibility</p:attrName>
                                        </p:attrNameLst>
                                      </p:cBhvr>
                                      <p:to>
                                        <p:strVal val="visible"/>
                                      </p:to>
                                    </p:set>
                                    <p:anim calcmode="lin" valueType="num">
                                      <p:cBhvr>
                                        <p:cTn id="34" dur="1000" fill="hold"/>
                                        <p:tgtEl>
                                          <p:spTgt spid="28678">
                                            <p:txEl>
                                              <p:pRg st="5" end="5"/>
                                            </p:txEl>
                                          </p:spTgt>
                                        </p:tgtEl>
                                        <p:attrNameLst>
                                          <p:attrName>ppt_w</p:attrName>
                                        </p:attrNameLst>
                                      </p:cBhvr>
                                      <p:tavLst>
                                        <p:tav tm="0">
                                          <p:val>
                                            <p:strVal val="#ppt_w*0.70"/>
                                          </p:val>
                                        </p:tav>
                                        <p:tav tm="100000">
                                          <p:val>
                                            <p:strVal val="#ppt_w"/>
                                          </p:val>
                                        </p:tav>
                                      </p:tavLst>
                                    </p:anim>
                                    <p:anim calcmode="lin" valueType="num">
                                      <p:cBhvr>
                                        <p:cTn id="35" dur="1000" fill="hold"/>
                                        <p:tgtEl>
                                          <p:spTgt spid="28678">
                                            <p:txEl>
                                              <p:pRg st="5" end="5"/>
                                            </p:txEl>
                                          </p:spTgt>
                                        </p:tgtEl>
                                        <p:attrNameLst>
                                          <p:attrName>ppt_h</p:attrName>
                                        </p:attrNameLst>
                                      </p:cBhvr>
                                      <p:tavLst>
                                        <p:tav tm="0">
                                          <p:val>
                                            <p:strVal val="#ppt_h"/>
                                          </p:val>
                                        </p:tav>
                                        <p:tav tm="100000">
                                          <p:val>
                                            <p:strVal val="#ppt_h"/>
                                          </p:val>
                                        </p:tav>
                                      </p:tavLst>
                                    </p:anim>
                                    <p:animEffect transition="in" filter="fade">
                                      <p:cBhvr>
                                        <p:cTn id="36" dur="1000"/>
                                        <p:tgtEl>
                                          <p:spTgt spid="28678">
                                            <p:txEl>
                                              <p:pRg st="5" end="5"/>
                                            </p:txEl>
                                          </p:spTgt>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28678">
                                            <p:txEl>
                                              <p:pRg st="6" end="6"/>
                                            </p:txEl>
                                          </p:spTgt>
                                        </p:tgtEl>
                                        <p:attrNameLst>
                                          <p:attrName>style.visibility</p:attrName>
                                        </p:attrNameLst>
                                      </p:cBhvr>
                                      <p:to>
                                        <p:strVal val="visible"/>
                                      </p:to>
                                    </p:set>
                                    <p:anim calcmode="lin" valueType="num">
                                      <p:cBhvr>
                                        <p:cTn id="39" dur="1000" fill="hold"/>
                                        <p:tgtEl>
                                          <p:spTgt spid="28678">
                                            <p:txEl>
                                              <p:pRg st="6" end="6"/>
                                            </p:txEl>
                                          </p:spTgt>
                                        </p:tgtEl>
                                        <p:attrNameLst>
                                          <p:attrName>ppt_w</p:attrName>
                                        </p:attrNameLst>
                                      </p:cBhvr>
                                      <p:tavLst>
                                        <p:tav tm="0">
                                          <p:val>
                                            <p:strVal val="#ppt_w*0.70"/>
                                          </p:val>
                                        </p:tav>
                                        <p:tav tm="100000">
                                          <p:val>
                                            <p:strVal val="#ppt_w"/>
                                          </p:val>
                                        </p:tav>
                                      </p:tavLst>
                                    </p:anim>
                                    <p:anim calcmode="lin" valueType="num">
                                      <p:cBhvr>
                                        <p:cTn id="40" dur="1000" fill="hold"/>
                                        <p:tgtEl>
                                          <p:spTgt spid="28678">
                                            <p:txEl>
                                              <p:pRg st="6" end="6"/>
                                            </p:txEl>
                                          </p:spTgt>
                                        </p:tgtEl>
                                        <p:attrNameLst>
                                          <p:attrName>ppt_h</p:attrName>
                                        </p:attrNameLst>
                                      </p:cBhvr>
                                      <p:tavLst>
                                        <p:tav tm="0">
                                          <p:val>
                                            <p:strVal val="#ppt_h"/>
                                          </p:val>
                                        </p:tav>
                                        <p:tav tm="100000">
                                          <p:val>
                                            <p:strVal val="#ppt_h"/>
                                          </p:val>
                                        </p:tav>
                                      </p:tavLst>
                                    </p:anim>
                                    <p:animEffect transition="in" filter="fade">
                                      <p:cBhvr>
                                        <p:cTn id="41" dur="1000"/>
                                        <p:tgtEl>
                                          <p:spTgt spid="28678">
                                            <p:txEl>
                                              <p:pRg st="6" end="6"/>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28678">
                                            <p:txEl>
                                              <p:pRg st="7" end="7"/>
                                            </p:txEl>
                                          </p:spTgt>
                                        </p:tgtEl>
                                        <p:attrNameLst>
                                          <p:attrName>style.visibility</p:attrName>
                                        </p:attrNameLst>
                                      </p:cBhvr>
                                      <p:to>
                                        <p:strVal val="visible"/>
                                      </p:to>
                                    </p:set>
                                    <p:anim calcmode="lin" valueType="num">
                                      <p:cBhvr>
                                        <p:cTn id="46" dur="1000" fill="hold"/>
                                        <p:tgtEl>
                                          <p:spTgt spid="28678">
                                            <p:txEl>
                                              <p:pRg st="7" end="7"/>
                                            </p:txEl>
                                          </p:spTgt>
                                        </p:tgtEl>
                                        <p:attrNameLst>
                                          <p:attrName>ppt_w</p:attrName>
                                        </p:attrNameLst>
                                      </p:cBhvr>
                                      <p:tavLst>
                                        <p:tav tm="0">
                                          <p:val>
                                            <p:strVal val="#ppt_w*0.70"/>
                                          </p:val>
                                        </p:tav>
                                        <p:tav tm="100000">
                                          <p:val>
                                            <p:strVal val="#ppt_w"/>
                                          </p:val>
                                        </p:tav>
                                      </p:tavLst>
                                    </p:anim>
                                    <p:anim calcmode="lin" valueType="num">
                                      <p:cBhvr>
                                        <p:cTn id="47" dur="1000" fill="hold"/>
                                        <p:tgtEl>
                                          <p:spTgt spid="28678">
                                            <p:txEl>
                                              <p:pRg st="7" end="7"/>
                                            </p:txEl>
                                          </p:spTgt>
                                        </p:tgtEl>
                                        <p:attrNameLst>
                                          <p:attrName>ppt_h</p:attrName>
                                        </p:attrNameLst>
                                      </p:cBhvr>
                                      <p:tavLst>
                                        <p:tav tm="0">
                                          <p:val>
                                            <p:strVal val="#ppt_h"/>
                                          </p:val>
                                        </p:tav>
                                        <p:tav tm="100000">
                                          <p:val>
                                            <p:strVal val="#ppt_h"/>
                                          </p:val>
                                        </p:tav>
                                      </p:tavLst>
                                    </p:anim>
                                    <p:animEffect transition="in" filter="fade">
                                      <p:cBhvr>
                                        <p:cTn id="48" dur="1000"/>
                                        <p:tgtEl>
                                          <p:spTgt spid="28678">
                                            <p:txEl>
                                              <p:pRg st="7" end="7"/>
                                            </p:txEl>
                                          </p:spTgt>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28678">
                                            <p:txEl>
                                              <p:pRg st="8" end="8"/>
                                            </p:txEl>
                                          </p:spTgt>
                                        </p:tgtEl>
                                        <p:attrNameLst>
                                          <p:attrName>style.visibility</p:attrName>
                                        </p:attrNameLst>
                                      </p:cBhvr>
                                      <p:to>
                                        <p:strVal val="visible"/>
                                      </p:to>
                                    </p:set>
                                    <p:anim calcmode="lin" valueType="num">
                                      <p:cBhvr>
                                        <p:cTn id="51" dur="1000" fill="hold"/>
                                        <p:tgtEl>
                                          <p:spTgt spid="28678">
                                            <p:txEl>
                                              <p:pRg st="8" end="8"/>
                                            </p:txEl>
                                          </p:spTgt>
                                        </p:tgtEl>
                                        <p:attrNameLst>
                                          <p:attrName>ppt_w</p:attrName>
                                        </p:attrNameLst>
                                      </p:cBhvr>
                                      <p:tavLst>
                                        <p:tav tm="0">
                                          <p:val>
                                            <p:strVal val="#ppt_w*0.70"/>
                                          </p:val>
                                        </p:tav>
                                        <p:tav tm="100000">
                                          <p:val>
                                            <p:strVal val="#ppt_w"/>
                                          </p:val>
                                        </p:tav>
                                      </p:tavLst>
                                    </p:anim>
                                    <p:anim calcmode="lin" valueType="num">
                                      <p:cBhvr>
                                        <p:cTn id="52" dur="1000" fill="hold"/>
                                        <p:tgtEl>
                                          <p:spTgt spid="28678">
                                            <p:txEl>
                                              <p:pRg st="8" end="8"/>
                                            </p:txEl>
                                          </p:spTgt>
                                        </p:tgtEl>
                                        <p:attrNameLst>
                                          <p:attrName>ppt_h</p:attrName>
                                        </p:attrNameLst>
                                      </p:cBhvr>
                                      <p:tavLst>
                                        <p:tav tm="0">
                                          <p:val>
                                            <p:strVal val="#ppt_h"/>
                                          </p:val>
                                        </p:tav>
                                        <p:tav tm="100000">
                                          <p:val>
                                            <p:strVal val="#ppt_h"/>
                                          </p:val>
                                        </p:tav>
                                      </p:tavLst>
                                    </p:anim>
                                    <p:animEffect transition="in" filter="fade">
                                      <p:cBhvr>
                                        <p:cTn id="53" dur="1000"/>
                                        <p:tgtEl>
                                          <p:spTgt spid="28678">
                                            <p:txEl>
                                              <p:pRg st="8" end="8"/>
                                            </p:txEl>
                                          </p:spTgt>
                                        </p:tgtEl>
                                      </p:cBhvr>
                                    </p:animEffect>
                                  </p:childTnLst>
                                </p:cTn>
                              </p:par>
                              <p:par>
                                <p:cTn id="54" presetID="55" presetClass="entr" presetSubtype="0" fill="hold" grpId="0" nodeType="withEffect">
                                  <p:stCondLst>
                                    <p:cond delay="0"/>
                                  </p:stCondLst>
                                  <p:childTnLst>
                                    <p:set>
                                      <p:cBhvr>
                                        <p:cTn id="55" dur="1" fill="hold">
                                          <p:stCondLst>
                                            <p:cond delay="0"/>
                                          </p:stCondLst>
                                        </p:cTn>
                                        <p:tgtEl>
                                          <p:spTgt spid="28678">
                                            <p:txEl>
                                              <p:pRg st="9" end="9"/>
                                            </p:txEl>
                                          </p:spTgt>
                                        </p:tgtEl>
                                        <p:attrNameLst>
                                          <p:attrName>style.visibility</p:attrName>
                                        </p:attrNameLst>
                                      </p:cBhvr>
                                      <p:to>
                                        <p:strVal val="visible"/>
                                      </p:to>
                                    </p:set>
                                    <p:anim calcmode="lin" valueType="num">
                                      <p:cBhvr>
                                        <p:cTn id="56" dur="1000" fill="hold"/>
                                        <p:tgtEl>
                                          <p:spTgt spid="28678">
                                            <p:txEl>
                                              <p:pRg st="9" end="9"/>
                                            </p:txEl>
                                          </p:spTgt>
                                        </p:tgtEl>
                                        <p:attrNameLst>
                                          <p:attrName>ppt_w</p:attrName>
                                        </p:attrNameLst>
                                      </p:cBhvr>
                                      <p:tavLst>
                                        <p:tav tm="0">
                                          <p:val>
                                            <p:strVal val="#ppt_w*0.70"/>
                                          </p:val>
                                        </p:tav>
                                        <p:tav tm="100000">
                                          <p:val>
                                            <p:strVal val="#ppt_w"/>
                                          </p:val>
                                        </p:tav>
                                      </p:tavLst>
                                    </p:anim>
                                    <p:anim calcmode="lin" valueType="num">
                                      <p:cBhvr>
                                        <p:cTn id="57" dur="1000" fill="hold"/>
                                        <p:tgtEl>
                                          <p:spTgt spid="28678">
                                            <p:txEl>
                                              <p:pRg st="9" end="9"/>
                                            </p:txEl>
                                          </p:spTgt>
                                        </p:tgtEl>
                                        <p:attrNameLst>
                                          <p:attrName>ppt_h</p:attrName>
                                        </p:attrNameLst>
                                      </p:cBhvr>
                                      <p:tavLst>
                                        <p:tav tm="0">
                                          <p:val>
                                            <p:strVal val="#ppt_h"/>
                                          </p:val>
                                        </p:tav>
                                        <p:tav tm="100000">
                                          <p:val>
                                            <p:strVal val="#ppt_h"/>
                                          </p:val>
                                        </p:tav>
                                      </p:tavLst>
                                    </p:anim>
                                    <p:animEffect transition="in" filter="fade">
                                      <p:cBhvr>
                                        <p:cTn id="58" dur="1000"/>
                                        <p:tgtEl>
                                          <p:spTgt spid="2867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j0227506">
            <a:extLst>
              <a:ext uri="{FF2B5EF4-FFF2-40B4-BE49-F238E27FC236}">
                <a16:creationId xmlns:a16="http://schemas.microsoft.com/office/drawing/2014/main" id="{EBC1D85B-0447-4F62-82FE-354A076A28A3}"/>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516438" y="0"/>
            <a:ext cx="462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3" descr="j0178883">
            <a:extLst>
              <a:ext uri="{FF2B5EF4-FFF2-40B4-BE49-F238E27FC236}">
                <a16:creationId xmlns:a16="http://schemas.microsoft.com/office/drawing/2014/main" id="{F26CF34D-9711-405F-8C55-2999F5BFF541}"/>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 Box 4">
            <a:extLst>
              <a:ext uri="{FF2B5EF4-FFF2-40B4-BE49-F238E27FC236}">
                <a16:creationId xmlns:a16="http://schemas.microsoft.com/office/drawing/2014/main" id="{613B76C7-2753-4799-850A-22550C288857}"/>
              </a:ext>
            </a:extLst>
          </p:cNvPr>
          <p:cNvSpPr txBox="1">
            <a:spLocks noChangeArrowheads="1"/>
          </p:cNvSpPr>
          <p:nvPr/>
        </p:nvSpPr>
        <p:spPr bwMode="auto">
          <a:xfrm>
            <a:off x="381000" y="76200"/>
            <a:ext cx="8458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sz="7200" b="1"/>
              <a:t>Pray Without</a:t>
            </a:r>
          </a:p>
          <a:p>
            <a:pPr algn="ctr" eaLnBrk="1" hangingPunct="1"/>
            <a:r>
              <a:rPr lang="en-US" altLang="en-US" sz="7200" b="1"/>
              <a:t>Ceasing</a:t>
            </a:r>
          </a:p>
        </p:txBody>
      </p:sp>
      <p:sp>
        <p:nvSpPr>
          <p:cNvPr id="25605" name="AutoShape 5">
            <a:extLst>
              <a:ext uri="{FF2B5EF4-FFF2-40B4-BE49-F238E27FC236}">
                <a16:creationId xmlns:a16="http://schemas.microsoft.com/office/drawing/2014/main" id="{9E6DF582-2280-47BA-89D9-544F6381EF04}"/>
              </a:ext>
            </a:extLst>
          </p:cNvPr>
          <p:cNvSpPr>
            <a:spLocks noChangeArrowheads="1"/>
          </p:cNvSpPr>
          <p:nvPr/>
        </p:nvSpPr>
        <p:spPr bwMode="auto">
          <a:xfrm>
            <a:off x="685800" y="25908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 The Time For Prayer</a:t>
            </a:r>
          </a:p>
        </p:txBody>
      </p:sp>
      <p:sp>
        <p:nvSpPr>
          <p:cNvPr id="25606" name="AutoShape 6">
            <a:extLst>
              <a:ext uri="{FF2B5EF4-FFF2-40B4-BE49-F238E27FC236}">
                <a16:creationId xmlns:a16="http://schemas.microsoft.com/office/drawing/2014/main" id="{DF431FAE-607B-46CA-A9DB-1E5BC3FE4052}"/>
              </a:ext>
            </a:extLst>
          </p:cNvPr>
          <p:cNvSpPr>
            <a:spLocks noChangeArrowheads="1"/>
          </p:cNvSpPr>
          <p:nvPr/>
        </p:nvSpPr>
        <p:spPr bwMode="auto">
          <a:xfrm>
            <a:off x="685800" y="340995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II. The Place For Prayer</a:t>
            </a:r>
          </a:p>
        </p:txBody>
      </p:sp>
    </p:spTree>
  </p:cSld>
  <p:clrMapOvr>
    <a:masterClrMapping/>
  </p:clrMapOvr>
  <p:transition spd="slow">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j0178883">
            <a:extLst>
              <a:ext uri="{FF2B5EF4-FFF2-40B4-BE49-F238E27FC236}">
                <a16:creationId xmlns:a16="http://schemas.microsoft.com/office/drawing/2014/main" id="{1318417B-F22C-4B5B-B099-EA8973A004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3">
            <a:extLst>
              <a:ext uri="{FF2B5EF4-FFF2-40B4-BE49-F238E27FC236}">
                <a16:creationId xmlns:a16="http://schemas.microsoft.com/office/drawing/2014/main" id="{A5AAC513-6EB4-4EB4-9568-4A598FD62BDC}"/>
              </a:ext>
            </a:extLst>
          </p:cNvPr>
          <p:cNvSpPr txBox="1">
            <a:spLocks noChangeArrowheads="1"/>
          </p:cNvSpPr>
          <p:nvPr/>
        </p:nvSpPr>
        <p:spPr bwMode="auto">
          <a:xfrm>
            <a:off x="3962400" y="0"/>
            <a:ext cx="518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spcBef>
                <a:spcPct val="50000"/>
              </a:spcBef>
            </a:pPr>
            <a:r>
              <a:rPr lang="en-US" altLang="en-US" sz="4000" b="1" u="sng">
                <a:solidFill>
                  <a:schemeClr val="bg1"/>
                </a:solidFill>
              </a:rPr>
              <a:t>Place for Prayer</a:t>
            </a:r>
          </a:p>
        </p:txBody>
      </p:sp>
      <p:sp>
        <p:nvSpPr>
          <p:cNvPr id="29700" name="Rectangle 4">
            <a:extLst>
              <a:ext uri="{FF2B5EF4-FFF2-40B4-BE49-F238E27FC236}">
                <a16:creationId xmlns:a16="http://schemas.microsoft.com/office/drawing/2014/main" id="{9A2B9307-8217-4638-8A72-A2956B90BDE8}"/>
              </a:ext>
            </a:extLst>
          </p:cNvPr>
          <p:cNvSpPr>
            <a:spLocks noChangeArrowheads="1"/>
          </p:cNvSpPr>
          <p:nvPr/>
        </p:nvSpPr>
        <p:spPr bwMode="auto">
          <a:xfrm>
            <a:off x="3886200" y="1143000"/>
            <a:ext cx="53340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10000"/>
              </a:lnSpc>
              <a:spcBef>
                <a:spcPct val="20000"/>
              </a:spcBef>
              <a:buFontTx/>
              <a:buChar char="•"/>
            </a:pPr>
            <a:r>
              <a:rPr lang="en-US" altLang="en-US" b="1" dirty="0">
                <a:solidFill>
                  <a:srgbClr val="FFFF99"/>
                </a:solidFill>
              </a:rPr>
              <a:t>Place does not matter</a:t>
            </a:r>
          </a:p>
          <a:p>
            <a:pPr lvl="1" eaLnBrk="1" hangingPunct="1">
              <a:lnSpc>
                <a:spcPct val="110000"/>
              </a:lnSpc>
              <a:spcBef>
                <a:spcPct val="20000"/>
              </a:spcBef>
              <a:buFontTx/>
              <a:buChar char="–"/>
            </a:pPr>
            <a:r>
              <a:rPr lang="en-US" altLang="en-US" sz="2400" dirty="0">
                <a:solidFill>
                  <a:schemeClr val="bg1"/>
                </a:solidFill>
              </a:rPr>
              <a:t>John 4:20-24</a:t>
            </a:r>
          </a:p>
          <a:p>
            <a:pPr lvl="1" eaLnBrk="1" hangingPunct="1">
              <a:lnSpc>
                <a:spcPct val="110000"/>
              </a:lnSpc>
              <a:spcBef>
                <a:spcPct val="20000"/>
              </a:spcBef>
              <a:buFontTx/>
              <a:buChar char="–"/>
            </a:pPr>
            <a:r>
              <a:rPr lang="en-US" altLang="en-US" sz="2400" dirty="0">
                <a:solidFill>
                  <a:schemeClr val="bg1"/>
                </a:solidFill>
              </a:rPr>
              <a:t>No “holy” place to pray</a:t>
            </a:r>
          </a:p>
          <a:p>
            <a:pPr eaLnBrk="1" hangingPunct="1">
              <a:lnSpc>
                <a:spcPct val="110000"/>
              </a:lnSpc>
              <a:spcBef>
                <a:spcPct val="20000"/>
              </a:spcBef>
              <a:buFontTx/>
              <a:buChar char="•"/>
            </a:pPr>
            <a:r>
              <a:rPr lang="en-US" altLang="en-US" b="1" dirty="0">
                <a:solidFill>
                  <a:srgbClr val="FFFF99"/>
                </a:solidFill>
              </a:rPr>
              <a:t>Quiet – Solitary place</a:t>
            </a:r>
            <a:endParaRPr lang="en-US" altLang="en-US" b="1" dirty="0">
              <a:solidFill>
                <a:schemeClr val="bg1"/>
              </a:solidFill>
            </a:endParaRPr>
          </a:p>
          <a:p>
            <a:pPr lvl="1" eaLnBrk="1" hangingPunct="1">
              <a:lnSpc>
                <a:spcPct val="110000"/>
              </a:lnSpc>
              <a:spcBef>
                <a:spcPct val="20000"/>
              </a:spcBef>
              <a:buFontTx/>
              <a:buChar char="–"/>
            </a:pPr>
            <a:r>
              <a:rPr lang="en-US" altLang="en-US" sz="2400" dirty="0">
                <a:solidFill>
                  <a:schemeClr val="bg1"/>
                </a:solidFill>
              </a:rPr>
              <a:t>Mark 1:35</a:t>
            </a:r>
          </a:p>
          <a:p>
            <a:pPr lvl="1" eaLnBrk="1" hangingPunct="1">
              <a:lnSpc>
                <a:spcPct val="110000"/>
              </a:lnSpc>
              <a:spcBef>
                <a:spcPct val="20000"/>
              </a:spcBef>
              <a:buFontTx/>
              <a:buChar char="–"/>
            </a:pPr>
            <a:r>
              <a:rPr lang="en-US" altLang="en-US" sz="2400" dirty="0">
                <a:solidFill>
                  <a:schemeClr val="bg1"/>
                </a:solidFill>
              </a:rPr>
              <a:t>Luke 6:12</a:t>
            </a:r>
          </a:p>
          <a:p>
            <a:pPr lvl="1" eaLnBrk="1" hangingPunct="1">
              <a:lnSpc>
                <a:spcPct val="110000"/>
              </a:lnSpc>
              <a:spcBef>
                <a:spcPct val="20000"/>
              </a:spcBef>
              <a:buFontTx/>
              <a:buChar char="–"/>
            </a:pPr>
            <a:r>
              <a:rPr lang="en-US" altLang="en-US" sz="2400" dirty="0">
                <a:solidFill>
                  <a:schemeClr val="bg1"/>
                </a:solidFill>
              </a:rPr>
              <a:t>Luke 22:39</a:t>
            </a:r>
          </a:p>
          <a:p>
            <a:pPr eaLnBrk="1" hangingPunct="1">
              <a:lnSpc>
                <a:spcPct val="110000"/>
              </a:lnSpc>
              <a:spcBef>
                <a:spcPct val="20000"/>
              </a:spcBef>
              <a:buFontTx/>
              <a:buChar char="•"/>
            </a:pPr>
            <a:r>
              <a:rPr lang="en-US" altLang="en-US" b="1" dirty="0">
                <a:solidFill>
                  <a:srgbClr val="FFFF99"/>
                </a:solidFill>
              </a:rPr>
              <a:t>Prayer important enough</a:t>
            </a:r>
            <a:endParaRPr lang="en-US" altLang="en-US" dirty="0">
              <a:solidFill>
                <a:schemeClr val="bg1"/>
              </a:solidFill>
            </a:endParaRPr>
          </a:p>
          <a:p>
            <a:pPr lvl="1" eaLnBrk="1" hangingPunct="1">
              <a:lnSpc>
                <a:spcPct val="110000"/>
              </a:lnSpc>
              <a:spcBef>
                <a:spcPct val="20000"/>
              </a:spcBef>
              <a:buFontTx/>
              <a:buChar char="–"/>
            </a:pPr>
            <a:r>
              <a:rPr lang="en-US" altLang="en-US" sz="2400" dirty="0">
                <a:solidFill>
                  <a:schemeClr val="bg1"/>
                </a:solidFill>
              </a:rPr>
              <a:t>Lose some sleep</a:t>
            </a:r>
          </a:p>
          <a:p>
            <a:pPr lvl="1" eaLnBrk="1" hangingPunct="1">
              <a:lnSpc>
                <a:spcPct val="110000"/>
              </a:lnSpc>
              <a:spcBef>
                <a:spcPct val="20000"/>
              </a:spcBef>
              <a:buFontTx/>
              <a:buChar char="–"/>
            </a:pPr>
            <a:r>
              <a:rPr lang="en-US" altLang="en-US" sz="2400" dirty="0">
                <a:solidFill>
                  <a:schemeClr val="bg1"/>
                </a:solidFill>
              </a:rPr>
              <a:t>Leave one place go to another</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anim calcmode="lin" valueType="num">
                                      <p:cBhvr>
                                        <p:cTn id="7" dur="1000" fill="hold"/>
                                        <p:tgtEl>
                                          <p:spTgt spid="29700">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970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9700">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9700">
                                            <p:txEl>
                                              <p:pRg st="1" end="1"/>
                                            </p:txEl>
                                          </p:spTgt>
                                        </p:tgtEl>
                                        <p:attrNameLst>
                                          <p:attrName>style.visibility</p:attrName>
                                        </p:attrNameLst>
                                      </p:cBhvr>
                                      <p:to>
                                        <p:strVal val="visible"/>
                                      </p:to>
                                    </p:set>
                                    <p:anim calcmode="lin" valueType="num">
                                      <p:cBhvr>
                                        <p:cTn id="12" dur="1000" fill="hold"/>
                                        <p:tgtEl>
                                          <p:spTgt spid="29700">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29700">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29700">
                                            <p:txEl>
                                              <p:pRg st="1" end="1"/>
                                            </p:txEl>
                                          </p:spTgt>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29700">
                                            <p:txEl>
                                              <p:pRg st="2" end="2"/>
                                            </p:txEl>
                                          </p:spTgt>
                                        </p:tgtEl>
                                        <p:attrNameLst>
                                          <p:attrName>style.visibility</p:attrName>
                                        </p:attrNameLst>
                                      </p:cBhvr>
                                      <p:to>
                                        <p:strVal val="visible"/>
                                      </p:to>
                                    </p:set>
                                    <p:anim calcmode="lin" valueType="num">
                                      <p:cBhvr>
                                        <p:cTn id="17" dur="1000" fill="hold"/>
                                        <p:tgtEl>
                                          <p:spTgt spid="29700">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29700">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29700">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29700">
                                            <p:txEl>
                                              <p:pRg st="3" end="3"/>
                                            </p:txEl>
                                          </p:spTgt>
                                        </p:tgtEl>
                                        <p:attrNameLst>
                                          <p:attrName>style.visibility</p:attrName>
                                        </p:attrNameLst>
                                      </p:cBhvr>
                                      <p:to>
                                        <p:strVal val="visible"/>
                                      </p:to>
                                    </p:set>
                                    <p:anim calcmode="lin" valueType="num">
                                      <p:cBhvr>
                                        <p:cTn id="24" dur="1000" fill="hold"/>
                                        <p:tgtEl>
                                          <p:spTgt spid="29700">
                                            <p:txEl>
                                              <p:pRg st="3" end="3"/>
                                            </p:txEl>
                                          </p:spTgt>
                                        </p:tgtEl>
                                        <p:attrNameLst>
                                          <p:attrName>ppt_w</p:attrName>
                                        </p:attrNameLst>
                                      </p:cBhvr>
                                      <p:tavLst>
                                        <p:tav tm="0">
                                          <p:val>
                                            <p:strVal val="#ppt_w*0.70"/>
                                          </p:val>
                                        </p:tav>
                                        <p:tav tm="100000">
                                          <p:val>
                                            <p:strVal val="#ppt_w"/>
                                          </p:val>
                                        </p:tav>
                                      </p:tavLst>
                                    </p:anim>
                                    <p:anim calcmode="lin" valueType="num">
                                      <p:cBhvr>
                                        <p:cTn id="25" dur="1000" fill="hold"/>
                                        <p:tgtEl>
                                          <p:spTgt spid="29700">
                                            <p:txEl>
                                              <p:pRg st="3" end="3"/>
                                            </p:txEl>
                                          </p:spTgt>
                                        </p:tgtEl>
                                        <p:attrNameLst>
                                          <p:attrName>ppt_h</p:attrName>
                                        </p:attrNameLst>
                                      </p:cBhvr>
                                      <p:tavLst>
                                        <p:tav tm="0">
                                          <p:val>
                                            <p:strVal val="#ppt_h"/>
                                          </p:val>
                                        </p:tav>
                                        <p:tav tm="100000">
                                          <p:val>
                                            <p:strVal val="#ppt_h"/>
                                          </p:val>
                                        </p:tav>
                                      </p:tavLst>
                                    </p:anim>
                                    <p:animEffect transition="in" filter="fade">
                                      <p:cBhvr>
                                        <p:cTn id="26" dur="1000"/>
                                        <p:tgtEl>
                                          <p:spTgt spid="29700">
                                            <p:txEl>
                                              <p:pRg st="3" end="3"/>
                                            </p:txEl>
                                          </p:spTgt>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29700">
                                            <p:txEl>
                                              <p:pRg st="4" end="4"/>
                                            </p:txEl>
                                          </p:spTgt>
                                        </p:tgtEl>
                                        <p:attrNameLst>
                                          <p:attrName>style.visibility</p:attrName>
                                        </p:attrNameLst>
                                      </p:cBhvr>
                                      <p:to>
                                        <p:strVal val="visible"/>
                                      </p:to>
                                    </p:set>
                                    <p:anim calcmode="lin" valueType="num">
                                      <p:cBhvr>
                                        <p:cTn id="29" dur="1000" fill="hold"/>
                                        <p:tgtEl>
                                          <p:spTgt spid="29700">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29700">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29700">
                                            <p:txEl>
                                              <p:pRg st="4" end="4"/>
                                            </p:txEl>
                                          </p:spTgt>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29700">
                                            <p:txEl>
                                              <p:pRg st="5" end="5"/>
                                            </p:txEl>
                                          </p:spTgt>
                                        </p:tgtEl>
                                        <p:attrNameLst>
                                          <p:attrName>style.visibility</p:attrName>
                                        </p:attrNameLst>
                                      </p:cBhvr>
                                      <p:to>
                                        <p:strVal val="visible"/>
                                      </p:to>
                                    </p:set>
                                    <p:anim calcmode="lin" valueType="num">
                                      <p:cBhvr>
                                        <p:cTn id="34" dur="1000" fill="hold"/>
                                        <p:tgtEl>
                                          <p:spTgt spid="29700">
                                            <p:txEl>
                                              <p:pRg st="5" end="5"/>
                                            </p:txEl>
                                          </p:spTgt>
                                        </p:tgtEl>
                                        <p:attrNameLst>
                                          <p:attrName>ppt_w</p:attrName>
                                        </p:attrNameLst>
                                      </p:cBhvr>
                                      <p:tavLst>
                                        <p:tav tm="0">
                                          <p:val>
                                            <p:strVal val="#ppt_w*0.70"/>
                                          </p:val>
                                        </p:tav>
                                        <p:tav tm="100000">
                                          <p:val>
                                            <p:strVal val="#ppt_w"/>
                                          </p:val>
                                        </p:tav>
                                      </p:tavLst>
                                    </p:anim>
                                    <p:anim calcmode="lin" valueType="num">
                                      <p:cBhvr>
                                        <p:cTn id="35" dur="1000" fill="hold"/>
                                        <p:tgtEl>
                                          <p:spTgt spid="29700">
                                            <p:txEl>
                                              <p:pRg st="5" end="5"/>
                                            </p:txEl>
                                          </p:spTgt>
                                        </p:tgtEl>
                                        <p:attrNameLst>
                                          <p:attrName>ppt_h</p:attrName>
                                        </p:attrNameLst>
                                      </p:cBhvr>
                                      <p:tavLst>
                                        <p:tav tm="0">
                                          <p:val>
                                            <p:strVal val="#ppt_h"/>
                                          </p:val>
                                        </p:tav>
                                        <p:tav tm="100000">
                                          <p:val>
                                            <p:strVal val="#ppt_h"/>
                                          </p:val>
                                        </p:tav>
                                      </p:tavLst>
                                    </p:anim>
                                    <p:animEffect transition="in" filter="fade">
                                      <p:cBhvr>
                                        <p:cTn id="36" dur="1000"/>
                                        <p:tgtEl>
                                          <p:spTgt spid="29700">
                                            <p:txEl>
                                              <p:pRg st="5" end="5"/>
                                            </p:txEl>
                                          </p:spTgt>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29700">
                                            <p:txEl>
                                              <p:pRg st="6" end="6"/>
                                            </p:txEl>
                                          </p:spTgt>
                                        </p:tgtEl>
                                        <p:attrNameLst>
                                          <p:attrName>style.visibility</p:attrName>
                                        </p:attrNameLst>
                                      </p:cBhvr>
                                      <p:to>
                                        <p:strVal val="visible"/>
                                      </p:to>
                                    </p:set>
                                    <p:anim calcmode="lin" valueType="num">
                                      <p:cBhvr>
                                        <p:cTn id="39" dur="1000" fill="hold"/>
                                        <p:tgtEl>
                                          <p:spTgt spid="29700">
                                            <p:txEl>
                                              <p:pRg st="6" end="6"/>
                                            </p:txEl>
                                          </p:spTgt>
                                        </p:tgtEl>
                                        <p:attrNameLst>
                                          <p:attrName>ppt_w</p:attrName>
                                        </p:attrNameLst>
                                      </p:cBhvr>
                                      <p:tavLst>
                                        <p:tav tm="0">
                                          <p:val>
                                            <p:strVal val="#ppt_w*0.70"/>
                                          </p:val>
                                        </p:tav>
                                        <p:tav tm="100000">
                                          <p:val>
                                            <p:strVal val="#ppt_w"/>
                                          </p:val>
                                        </p:tav>
                                      </p:tavLst>
                                    </p:anim>
                                    <p:anim calcmode="lin" valueType="num">
                                      <p:cBhvr>
                                        <p:cTn id="40" dur="1000" fill="hold"/>
                                        <p:tgtEl>
                                          <p:spTgt spid="29700">
                                            <p:txEl>
                                              <p:pRg st="6" end="6"/>
                                            </p:txEl>
                                          </p:spTgt>
                                        </p:tgtEl>
                                        <p:attrNameLst>
                                          <p:attrName>ppt_h</p:attrName>
                                        </p:attrNameLst>
                                      </p:cBhvr>
                                      <p:tavLst>
                                        <p:tav tm="0">
                                          <p:val>
                                            <p:strVal val="#ppt_h"/>
                                          </p:val>
                                        </p:tav>
                                        <p:tav tm="100000">
                                          <p:val>
                                            <p:strVal val="#ppt_h"/>
                                          </p:val>
                                        </p:tav>
                                      </p:tavLst>
                                    </p:anim>
                                    <p:animEffect transition="in" filter="fade">
                                      <p:cBhvr>
                                        <p:cTn id="41" dur="1000"/>
                                        <p:tgtEl>
                                          <p:spTgt spid="29700">
                                            <p:txEl>
                                              <p:pRg st="6" end="6"/>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29700">
                                            <p:txEl>
                                              <p:pRg st="7" end="7"/>
                                            </p:txEl>
                                          </p:spTgt>
                                        </p:tgtEl>
                                        <p:attrNameLst>
                                          <p:attrName>style.visibility</p:attrName>
                                        </p:attrNameLst>
                                      </p:cBhvr>
                                      <p:to>
                                        <p:strVal val="visible"/>
                                      </p:to>
                                    </p:set>
                                    <p:anim calcmode="lin" valueType="num">
                                      <p:cBhvr>
                                        <p:cTn id="46" dur="1000" fill="hold"/>
                                        <p:tgtEl>
                                          <p:spTgt spid="29700">
                                            <p:txEl>
                                              <p:pRg st="7" end="7"/>
                                            </p:txEl>
                                          </p:spTgt>
                                        </p:tgtEl>
                                        <p:attrNameLst>
                                          <p:attrName>ppt_w</p:attrName>
                                        </p:attrNameLst>
                                      </p:cBhvr>
                                      <p:tavLst>
                                        <p:tav tm="0">
                                          <p:val>
                                            <p:strVal val="#ppt_w*0.70"/>
                                          </p:val>
                                        </p:tav>
                                        <p:tav tm="100000">
                                          <p:val>
                                            <p:strVal val="#ppt_w"/>
                                          </p:val>
                                        </p:tav>
                                      </p:tavLst>
                                    </p:anim>
                                    <p:anim calcmode="lin" valueType="num">
                                      <p:cBhvr>
                                        <p:cTn id="47" dur="1000" fill="hold"/>
                                        <p:tgtEl>
                                          <p:spTgt spid="29700">
                                            <p:txEl>
                                              <p:pRg st="7" end="7"/>
                                            </p:txEl>
                                          </p:spTgt>
                                        </p:tgtEl>
                                        <p:attrNameLst>
                                          <p:attrName>ppt_h</p:attrName>
                                        </p:attrNameLst>
                                      </p:cBhvr>
                                      <p:tavLst>
                                        <p:tav tm="0">
                                          <p:val>
                                            <p:strVal val="#ppt_h"/>
                                          </p:val>
                                        </p:tav>
                                        <p:tav tm="100000">
                                          <p:val>
                                            <p:strVal val="#ppt_h"/>
                                          </p:val>
                                        </p:tav>
                                      </p:tavLst>
                                    </p:anim>
                                    <p:animEffect transition="in" filter="fade">
                                      <p:cBhvr>
                                        <p:cTn id="48" dur="1000"/>
                                        <p:tgtEl>
                                          <p:spTgt spid="29700">
                                            <p:txEl>
                                              <p:pRg st="7" end="7"/>
                                            </p:txEl>
                                          </p:spTgt>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29700">
                                            <p:txEl>
                                              <p:pRg st="8" end="8"/>
                                            </p:txEl>
                                          </p:spTgt>
                                        </p:tgtEl>
                                        <p:attrNameLst>
                                          <p:attrName>style.visibility</p:attrName>
                                        </p:attrNameLst>
                                      </p:cBhvr>
                                      <p:to>
                                        <p:strVal val="visible"/>
                                      </p:to>
                                    </p:set>
                                    <p:anim calcmode="lin" valueType="num">
                                      <p:cBhvr>
                                        <p:cTn id="51" dur="1000" fill="hold"/>
                                        <p:tgtEl>
                                          <p:spTgt spid="29700">
                                            <p:txEl>
                                              <p:pRg st="8" end="8"/>
                                            </p:txEl>
                                          </p:spTgt>
                                        </p:tgtEl>
                                        <p:attrNameLst>
                                          <p:attrName>ppt_w</p:attrName>
                                        </p:attrNameLst>
                                      </p:cBhvr>
                                      <p:tavLst>
                                        <p:tav tm="0">
                                          <p:val>
                                            <p:strVal val="#ppt_w*0.70"/>
                                          </p:val>
                                        </p:tav>
                                        <p:tav tm="100000">
                                          <p:val>
                                            <p:strVal val="#ppt_w"/>
                                          </p:val>
                                        </p:tav>
                                      </p:tavLst>
                                    </p:anim>
                                    <p:anim calcmode="lin" valueType="num">
                                      <p:cBhvr>
                                        <p:cTn id="52" dur="1000" fill="hold"/>
                                        <p:tgtEl>
                                          <p:spTgt spid="29700">
                                            <p:txEl>
                                              <p:pRg st="8" end="8"/>
                                            </p:txEl>
                                          </p:spTgt>
                                        </p:tgtEl>
                                        <p:attrNameLst>
                                          <p:attrName>ppt_h</p:attrName>
                                        </p:attrNameLst>
                                      </p:cBhvr>
                                      <p:tavLst>
                                        <p:tav tm="0">
                                          <p:val>
                                            <p:strVal val="#ppt_h"/>
                                          </p:val>
                                        </p:tav>
                                        <p:tav tm="100000">
                                          <p:val>
                                            <p:strVal val="#ppt_h"/>
                                          </p:val>
                                        </p:tav>
                                      </p:tavLst>
                                    </p:anim>
                                    <p:animEffect transition="in" filter="fade">
                                      <p:cBhvr>
                                        <p:cTn id="53" dur="1000"/>
                                        <p:tgtEl>
                                          <p:spTgt spid="29700">
                                            <p:txEl>
                                              <p:pRg st="8" end="8"/>
                                            </p:txEl>
                                          </p:spTgt>
                                        </p:tgtEl>
                                      </p:cBhvr>
                                    </p:animEffect>
                                  </p:childTnLst>
                                </p:cTn>
                              </p:par>
                              <p:par>
                                <p:cTn id="54" presetID="55" presetClass="entr" presetSubtype="0" fill="hold" grpId="0" nodeType="withEffect">
                                  <p:stCondLst>
                                    <p:cond delay="0"/>
                                  </p:stCondLst>
                                  <p:childTnLst>
                                    <p:set>
                                      <p:cBhvr>
                                        <p:cTn id="55" dur="1" fill="hold">
                                          <p:stCondLst>
                                            <p:cond delay="0"/>
                                          </p:stCondLst>
                                        </p:cTn>
                                        <p:tgtEl>
                                          <p:spTgt spid="29700">
                                            <p:txEl>
                                              <p:pRg st="9" end="9"/>
                                            </p:txEl>
                                          </p:spTgt>
                                        </p:tgtEl>
                                        <p:attrNameLst>
                                          <p:attrName>style.visibility</p:attrName>
                                        </p:attrNameLst>
                                      </p:cBhvr>
                                      <p:to>
                                        <p:strVal val="visible"/>
                                      </p:to>
                                    </p:set>
                                    <p:anim calcmode="lin" valueType="num">
                                      <p:cBhvr>
                                        <p:cTn id="56" dur="1000" fill="hold"/>
                                        <p:tgtEl>
                                          <p:spTgt spid="29700">
                                            <p:txEl>
                                              <p:pRg st="9" end="9"/>
                                            </p:txEl>
                                          </p:spTgt>
                                        </p:tgtEl>
                                        <p:attrNameLst>
                                          <p:attrName>ppt_w</p:attrName>
                                        </p:attrNameLst>
                                      </p:cBhvr>
                                      <p:tavLst>
                                        <p:tav tm="0">
                                          <p:val>
                                            <p:strVal val="#ppt_w*0.70"/>
                                          </p:val>
                                        </p:tav>
                                        <p:tav tm="100000">
                                          <p:val>
                                            <p:strVal val="#ppt_w"/>
                                          </p:val>
                                        </p:tav>
                                      </p:tavLst>
                                    </p:anim>
                                    <p:anim calcmode="lin" valueType="num">
                                      <p:cBhvr>
                                        <p:cTn id="57" dur="1000" fill="hold"/>
                                        <p:tgtEl>
                                          <p:spTgt spid="29700">
                                            <p:txEl>
                                              <p:pRg st="9" end="9"/>
                                            </p:txEl>
                                          </p:spTgt>
                                        </p:tgtEl>
                                        <p:attrNameLst>
                                          <p:attrName>ppt_h</p:attrName>
                                        </p:attrNameLst>
                                      </p:cBhvr>
                                      <p:tavLst>
                                        <p:tav tm="0">
                                          <p:val>
                                            <p:strVal val="#ppt_h"/>
                                          </p:val>
                                        </p:tav>
                                        <p:tav tm="100000">
                                          <p:val>
                                            <p:strVal val="#ppt_h"/>
                                          </p:val>
                                        </p:tav>
                                      </p:tavLst>
                                    </p:anim>
                                    <p:animEffect transition="in" filter="fade">
                                      <p:cBhvr>
                                        <p:cTn id="58" dur="1000"/>
                                        <p:tgtEl>
                                          <p:spTgt spid="2970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j0227506">
            <a:extLst>
              <a:ext uri="{FF2B5EF4-FFF2-40B4-BE49-F238E27FC236}">
                <a16:creationId xmlns:a16="http://schemas.microsoft.com/office/drawing/2014/main" id="{B66C19F9-EDE2-4A59-A0C5-713F3BB6FE91}"/>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516438" y="0"/>
            <a:ext cx="462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descr="j0178883">
            <a:extLst>
              <a:ext uri="{FF2B5EF4-FFF2-40B4-BE49-F238E27FC236}">
                <a16:creationId xmlns:a16="http://schemas.microsoft.com/office/drawing/2014/main" id="{ADE2B0BF-C6EF-42D5-AF6F-ADCB3D990C00}"/>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ext Box 4">
            <a:extLst>
              <a:ext uri="{FF2B5EF4-FFF2-40B4-BE49-F238E27FC236}">
                <a16:creationId xmlns:a16="http://schemas.microsoft.com/office/drawing/2014/main" id="{967C74B8-91B3-43F5-977A-AEBC8EF6509A}"/>
              </a:ext>
            </a:extLst>
          </p:cNvPr>
          <p:cNvSpPr txBox="1">
            <a:spLocks noChangeArrowheads="1"/>
          </p:cNvSpPr>
          <p:nvPr/>
        </p:nvSpPr>
        <p:spPr bwMode="auto">
          <a:xfrm>
            <a:off x="381000" y="76200"/>
            <a:ext cx="8458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sz="7200" b="1"/>
              <a:t>Pray Without</a:t>
            </a:r>
          </a:p>
          <a:p>
            <a:pPr algn="ctr" eaLnBrk="1" hangingPunct="1"/>
            <a:r>
              <a:rPr lang="en-US" altLang="en-US" sz="7200" b="1"/>
              <a:t>Ceasing</a:t>
            </a:r>
          </a:p>
        </p:txBody>
      </p:sp>
      <p:sp>
        <p:nvSpPr>
          <p:cNvPr id="27653" name="AutoShape 5">
            <a:extLst>
              <a:ext uri="{FF2B5EF4-FFF2-40B4-BE49-F238E27FC236}">
                <a16:creationId xmlns:a16="http://schemas.microsoft.com/office/drawing/2014/main" id="{4CB52AC0-C11D-4DBB-8A98-DE6C5707BA71}"/>
              </a:ext>
            </a:extLst>
          </p:cNvPr>
          <p:cNvSpPr>
            <a:spLocks noChangeArrowheads="1"/>
          </p:cNvSpPr>
          <p:nvPr/>
        </p:nvSpPr>
        <p:spPr bwMode="auto">
          <a:xfrm>
            <a:off x="685800" y="25908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 The Time For Prayer</a:t>
            </a:r>
          </a:p>
        </p:txBody>
      </p:sp>
      <p:sp>
        <p:nvSpPr>
          <p:cNvPr id="27654" name="AutoShape 6">
            <a:extLst>
              <a:ext uri="{FF2B5EF4-FFF2-40B4-BE49-F238E27FC236}">
                <a16:creationId xmlns:a16="http://schemas.microsoft.com/office/drawing/2014/main" id="{AD692104-A930-4484-BB2C-1BEE8B8BEC4A}"/>
              </a:ext>
            </a:extLst>
          </p:cNvPr>
          <p:cNvSpPr>
            <a:spLocks noChangeArrowheads="1"/>
          </p:cNvSpPr>
          <p:nvPr/>
        </p:nvSpPr>
        <p:spPr bwMode="auto">
          <a:xfrm>
            <a:off x="685800" y="340995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II. The Place For Prayer</a:t>
            </a:r>
          </a:p>
        </p:txBody>
      </p:sp>
      <p:sp>
        <p:nvSpPr>
          <p:cNvPr id="27655" name="AutoShape 7">
            <a:extLst>
              <a:ext uri="{FF2B5EF4-FFF2-40B4-BE49-F238E27FC236}">
                <a16:creationId xmlns:a16="http://schemas.microsoft.com/office/drawing/2014/main" id="{74154C8E-DD96-4FF2-82A5-33D88E10FFB1}"/>
              </a:ext>
            </a:extLst>
          </p:cNvPr>
          <p:cNvSpPr>
            <a:spLocks noChangeArrowheads="1"/>
          </p:cNvSpPr>
          <p:nvPr/>
        </p:nvSpPr>
        <p:spPr bwMode="auto">
          <a:xfrm>
            <a:off x="685800" y="42291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III. The Reasons For Prayer</a:t>
            </a:r>
          </a:p>
        </p:txBody>
      </p:sp>
    </p:spTree>
  </p:cSld>
  <p:clrMapOvr>
    <a:masterClrMapping/>
  </p:clrMapOvr>
  <p:transition spd="slow">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j0227506">
            <a:extLst>
              <a:ext uri="{FF2B5EF4-FFF2-40B4-BE49-F238E27FC236}">
                <a16:creationId xmlns:a16="http://schemas.microsoft.com/office/drawing/2014/main" id="{E5E69C19-413C-4518-BC7F-31559B19BF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6438" y="0"/>
            <a:ext cx="462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3">
            <a:extLst>
              <a:ext uri="{FF2B5EF4-FFF2-40B4-BE49-F238E27FC236}">
                <a16:creationId xmlns:a16="http://schemas.microsoft.com/office/drawing/2014/main" id="{1FBDD0AF-D005-4167-9B5E-41F8A530C64C}"/>
              </a:ext>
            </a:extLst>
          </p:cNvPr>
          <p:cNvSpPr txBox="1">
            <a:spLocks noChangeArrowheads="1"/>
          </p:cNvSpPr>
          <p:nvPr/>
        </p:nvSpPr>
        <p:spPr bwMode="auto">
          <a:xfrm>
            <a:off x="76200" y="76200"/>
            <a:ext cx="518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spcBef>
                <a:spcPct val="50000"/>
              </a:spcBef>
            </a:pPr>
            <a:r>
              <a:rPr lang="en-US" altLang="en-US" sz="4000" b="1" u="sng">
                <a:solidFill>
                  <a:schemeClr val="bg1"/>
                </a:solidFill>
              </a:rPr>
              <a:t>Reasons for Prayer</a:t>
            </a:r>
          </a:p>
        </p:txBody>
      </p:sp>
      <p:sp>
        <p:nvSpPr>
          <p:cNvPr id="30724" name="Rectangle 4">
            <a:extLst>
              <a:ext uri="{FF2B5EF4-FFF2-40B4-BE49-F238E27FC236}">
                <a16:creationId xmlns:a16="http://schemas.microsoft.com/office/drawing/2014/main" id="{F69D0D09-DB44-4352-8D64-244DDA1F99EE}"/>
              </a:ext>
            </a:extLst>
          </p:cNvPr>
          <p:cNvSpPr>
            <a:spLocks noChangeArrowheads="1"/>
          </p:cNvSpPr>
          <p:nvPr/>
        </p:nvSpPr>
        <p:spPr bwMode="auto">
          <a:xfrm>
            <a:off x="76200" y="990600"/>
            <a:ext cx="533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10000"/>
              </a:lnSpc>
              <a:spcBef>
                <a:spcPct val="20000"/>
              </a:spcBef>
              <a:buFontTx/>
              <a:buChar char="•"/>
            </a:pPr>
            <a:r>
              <a:rPr lang="en-US" altLang="en-US" b="1">
                <a:solidFill>
                  <a:srgbClr val="FFFF99"/>
                </a:solidFill>
              </a:rPr>
              <a:t>Commanded</a:t>
            </a:r>
          </a:p>
          <a:p>
            <a:pPr lvl="1" eaLnBrk="1" hangingPunct="1">
              <a:lnSpc>
                <a:spcPct val="110000"/>
              </a:lnSpc>
              <a:spcBef>
                <a:spcPct val="20000"/>
              </a:spcBef>
              <a:buFontTx/>
              <a:buChar char="–"/>
            </a:pPr>
            <a:r>
              <a:rPr lang="en-US" altLang="en-US" sz="2400">
                <a:solidFill>
                  <a:schemeClr val="bg1"/>
                </a:solidFill>
              </a:rPr>
              <a:t>1 Thess. 5:17</a:t>
            </a:r>
          </a:p>
          <a:p>
            <a:pPr eaLnBrk="1" hangingPunct="1">
              <a:lnSpc>
                <a:spcPct val="110000"/>
              </a:lnSpc>
              <a:spcBef>
                <a:spcPct val="20000"/>
              </a:spcBef>
              <a:buFontTx/>
              <a:buChar char="•"/>
            </a:pPr>
            <a:r>
              <a:rPr lang="en-US" altLang="en-US" b="1">
                <a:solidFill>
                  <a:srgbClr val="FFFF99"/>
                </a:solidFill>
              </a:rPr>
              <a:t>Praise God</a:t>
            </a:r>
            <a:endParaRPr lang="en-US" altLang="en-US" b="1">
              <a:solidFill>
                <a:schemeClr val="bg1"/>
              </a:solidFill>
            </a:endParaRPr>
          </a:p>
          <a:p>
            <a:pPr lvl="1" eaLnBrk="1" hangingPunct="1">
              <a:lnSpc>
                <a:spcPct val="110000"/>
              </a:lnSpc>
              <a:spcBef>
                <a:spcPct val="20000"/>
              </a:spcBef>
              <a:buFontTx/>
              <a:buChar char="–"/>
            </a:pPr>
            <a:r>
              <a:rPr lang="en-US" altLang="en-US" sz="2400">
                <a:solidFill>
                  <a:schemeClr val="bg1"/>
                </a:solidFill>
              </a:rPr>
              <a:t>Matt. 6:9-13; Acts 2:42</a:t>
            </a:r>
          </a:p>
          <a:p>
            <a:pPr eaLnBrk="1" hangingPunct="1">
              <a:lnSpc>
                <a:spcPct val="110000"/>
              </a:lnSpc>
              <a:spcBef>
                <a:spcPct val="20000"/>
              </a:spcBef>
              <a:buFontTx/>
              <a:buChar char="•"/>
            </a:pPr>
            <a:r>
              <a:rPr lang="en-US" altLang="en-US" b="1">
                <a:solidFill>
                  <a:srgbClr val="FFFF99"/>
                </a:solidFill>
              </a:rPr>
              <a:t>To Grow</a:t>
            </a:r>
            <a:endParaRPr lang="en-US" altLang="en-US">
              <a:solidFill>
                <a:schemeClr val="bg1"/>
              </a:solidFill>
            </a:endParaRPr>
          </a:p>
          <a:p>
            <a:pPr lvl="1" eaLnBrk="1" hangingPunct="1">
              <a:lnSpc>
                <a:spcPct val="110000"/>
              </a:lnSpc>
              <a:spcBef>
                <a:spcPct val="20000"/>
              </a:spcBef>
              <a:buFontTx/>
              <a:buChar char="–"/>
            </a:pPr>
            <a:r>
              <a:rPr lang="en-US" altLang="en-US" sz="2400">
                <a:solidFill>
                  <a:schemeClr val="bg1"/>
                </a:solidFill>
              </a:rPr>
              <a:t>Col. 1:9</a:t>
            </a:r>
          </a:p>
          <a:p>
            <a:pPr eaLnBrk="1" hangingPunct="1">
              <a:lnSpc>
                <a:spcPct val="110000"/>
              </a:lnSpc>
              <a:spcBef>
                <a:spcPct val="20000"/>
              </a:spcBef>
              <a:buFontTx/>
              <a:buChar char="•"/>
            </a:pPr>
            <a:r>
              <a:rPr lang="en-US" altLang="en-US" b="1">
                <a:solidFill>
                  <a:srgbClr val="FFFF99"/>
                </a:solidFill>
              </a:rPr>
              <a:t>To Gain Help</a:t>
            </a:r>
            <a:endParaRPr lang="en-US" altLang="en-US">
              <a:solidFill>
                <a:schemeClr val="bg1"/>
              </a:solidFill>
            </a:endParaRPr>
          </a:p>
          <a:p>
            <a:pPr lvl="1" eaLnBrk="1" hangingPunct="1">
              <a:lnSpc>
                <a:spcPct val="110000"/>
              </a:lnSpc>
              <a:spcBef>
                <a:spcPct val="20000"/>
              </a:spcBef>
              <a:buFontTx/>
              <a:buChar char="–"/>
            </a:pPr>
            <a:r>
              <a:rPr lang="en-US" altLang="en-US" sz="2400">
                <a:solidFill>
                  <a:schemeClr val="bg1"/>
                </a:solidFill>
              </a:rPr>
              <a:t>Heb. 4:16</a:t>
            </a:r>
          </a:p>
          <a:p>
            <a:pPr lvl="1" eaLnBrk="1" hangingPunct="1">
              <a:lnSpc>
                <a:spcPct val="110000"/>
              </a:lnSpc>
              <a:spcBef>
                <a:spcPct val="20000"/>
              </a:spcBef>
              <a:buFontTx/>
              <a:buChar char="–"/>
            </a:pPr>
            <a:r>
              <a:rPr lang="en-US" altLang="en-US" sz="2400">
                <a:solidFill>
                  <a:schemeClr val="bg1"/>
                </a:solidFill>
              </a:rPr>
              <a:t>1 Pet. 5:7</a:t>
            </a:r>
          </a:p>
          <a:p>
            <a:pPr eaLnBrk="1" hangingPunct="1">
              <a:lnSpc>
                <a:spcPct val="110000"/>
              </a:lnSpc>
              <a:spcBef>
                <a:spcPct val="20000"/>
              </a:spcBef>
              <a:buFontTx/>
              <a:buChar char="•"/>
            </a:pPr>
            <a:r>
              <a:rPr lang="en-US" altLang="en-US" b="1">
                <a:solidFill>
                  <a:srgbClr val="FFFF99"/>
                </a:solidFill>
              </a:rPr>
              <a:t>It works</a:t>
            </a:r>
          </a:p>
          <a:p>
            <a:pPr lvl="1" eaLnBrk="1" hangingPunct="1">
              <a:lnSpc>
                <a:spcPct val="110000"/>
              </a:lnSpc>
              <a:spcBef>
                <a:spcPct val="20000"/>
              </a:spcBef>
              <a:buFontTx/>
              <a:buChar char="–"/>
            </a:pPr>
            <a:r>
              <a:rPr lang="en-US" altLang="en-US" sz="2400">
                <a:solidFill>
                  <a:schemeClr val="bg1"/>
                </a:solidFill>
              </a:rPr>
              <a:t>Jas. 5:16</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 calcmode="lin" valueType="num">
                                      <p:cBhvr>
                                        <p:cTn id="7" dur="1000" fill="hold"/>
                                        <p:tgtEl>
                                          <p:spTgt spid="3072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072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0724">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0724">
                                            <p:txEl>
                                              <p:pRg st="1" end="1"/>
                                            </p:txEl>
                                          </p:spTgt>
                                        </p:tgtEl>
                                        <p:attrNameLst>
                                          <p:attrName>style.visibility</p:attrName>
                                        </p:attrNameLst>
                                      </p:cBhvr>
                                      <p:to>
                                        <p:strVal val="visible"/>
                                      </p:to>
                                    </p:set>
                                    <p:anim calcmode="lin" valueType="num">
                                      <p:cBhvr>
                                        <p:cTn id="12" dur="1000" fill="hold"/>
                                        <p:tgtEl>
                                          <p:spTgt spid="30724">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0724">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0724">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0724">
                                            <p:txEl>
                                              <p:pRg st="2" end="2"/>
                                            </p:txEl>
                                          </p:spTgt>
                                        </p:tgtEl>
                                        <p:attrNameLst>
                                          <p:attrName>style.visibility</p:attrName>
                                        </p:attrNameLst>
                                      </p:cBhvr>
                                      <p:to>
                                        <p:strVal val="visible"/>
                                      </p:to>
                                    </p:set>
                                    <p:anim calcmode="lin" valueType="num">
                                      <p:cBhvr>
                                        <p:cTn id="19" dur="1000" fill="hold"/>
                                        <p:tgtEl>
                                          <p:spTgt spid="30724">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0724">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0724">
                                            <p:txEl>
                                              <p:pRg st="2" end="2"/>
                                            </p:txEl>
                                          </p:spTgt>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30724">
                                            <p:txEl>
                                              <p:pRg st="3" end="3"/>
                                            </p:txEl>
                                          </p:spTgt>
                                        </p:tgtEl>
                                        <p:attrNameLst>
                                          <p:attrName>style.visibility</p:attrName>
                                        </p:attrNameLst>
                                      </p:cBhvr>
                                      <p:to>
                                        <p:strVal val="visible"/>
                                      </p:to>
                                    </p:set>
                                    <p:anim calcmode="lin" valueType="num">
                                      <p:cBhvr>
                                        <p:cTn id="24" dur="1000" fill="hold"/>
                                        <p:tgtEl>
                                          <p:spTgt spid="30724">
                                            <p:txEl>
                                              <p:pRg st="3" end="3"/>
                                            </p:txEl>
                                          </p:spTgt>
                                        </p:tgtEl>
                                        <p:attrNameLst>
                                          <p:attrName>ppt_w</p:attrName>
                                        </p:attrNameLst>
                                      </p:cBhvr>
                                      <p:tavLst>
                                        <p:tav tm="0">
                                          <p:val>
                                            <p:strVal val="#ppt_w*0.70"/>
                                          </p:val>
                                        </p:tav>
                                        <p:tav tm="100000">
                                          <p:val>
                                            <p:strVal val="#ppt_w"/>
                                          </p:val>
                                        </p:tav>
                                      </p:tavLst>
                                    </p:anim>
                                    <p:anim calcmode="lin" valueType="num">
                                      <p:cBhvr>
                                        <p:cTn id="25" dur="1000" fill="hold"/>
                                        <p:tgtEl>
                                          <p:spTgt spid="30724">
                                            <p:txEl>
                                              <p:pRg st="3" end="3"/>
                                            </p:txEl>
                                          </p:spTgt>
                                        </p:tgtEl>
                                        <p:attrNameLst>
                                          <p:attrName>ppt_h</p:attrName>
                                        </p:attrNameLst>
                                      </p:cBhvr>
                                      <p:tavLst>
                                        <p:tav tm="0">
                                          <p:val>
                                            <p:strVal val="#ppt_h"/>
                                          </p:val>
                                        </p:tav>
                                        <p:tav tm="100000">
                                          <p:val>
                                            <p:strVal val="#ppt_h"/>
                                          </p:val>
                                        </p:tav>
                                      </p:tavLst>
                                    </p:anim>
                                    <p:animEffect transition="in" filter="fade">
                                      <p:cBhvr>
                                        <p:cTn id="26" dur="1000"/>
                                        <p:tgtEl>
                                          <p:spTgt spid="30724">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30724">
                                            <p:txEl>
                                              <p:pRg st="4" end="4"/>
                                            </p:txEl>
                                          </p:spTgt>
                                        </p:tgtEl>
                                        <p:attrNameLst>
                                          <p:attrName>style.visibility</p:attrName>
                                        </p:attrNameLst>
                                      </p:cBhvr>
                                      <p:to>
                                        <p:strVal val="visible"/>
                                      </p:to>
                                    </p:set>
                                    <p:anim calcmode="lin" valueType="num">
                                      <p:cBhvr>
                                        <p:cTn id="31" dur="1000" fill="hold"/>
                                        <p:tgtEl>
                                          <p:spTgt spid="30724">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30724">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30724">
                                            <p:txEl>
                                              <p:pRg st="4" end="4"/>
                                            </p:txEl>
                                          </p:spTgt>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30724">
                                            <p:txEl>
                                              <p:pRg st="5" end="5"/>
                                            </p:txEl>
                                          </p:spTgt>
                                        </p:tgtEl>
                                        <p:attrNameLst>
                                          <p:attrName>style.visibility</p:attrName>
                                        </p:attrNameLst>
                                      </p:cBhvr>
                                      <p:to>
                                        <p:strVal val="visible"/>
                                      </p:to>
                                    </p:set>
                                    <p:anim calcmode="lin" valueType="num">
                                      <p:cBhvr>
                                        <p:cTn id="36" dur="1000" fill="hold"/>
                                        <p:tgtEl>
                                          <p:spTgt spid="30724">
                                            <p:txEl>
                                              <p:pRg st="5" end="5"/>
                                            </p:txEl>
                                          </p:spTgt>
                                        </p:tgtEl>
                                        <p:attrNameLst>
                                          <p:attrName>ppt_w</p:attrName>
                                        </p:attrNameLst>
                                      </p:cBhvr>
                                      <p:tavLst>
                                        <p:tav tm="0">
                                          <p:val>
                                            <p:strVal val="#ppt_w*0.70"/>
                                          </p:val>
                                        </p:tav>
                                        <p:tav tm="100000">
                                          <p:val>
                                            <p:strVal val="#ppt_w"/>
                                          </p:val>
                                        </p:tav>
                                      </p:tavLst>
                                    </p:anim>
                                    <p:anim calcmode="lin" valueType="num">
                                      <p:cBhvr>
                                        <p:cTn id="37" dur="1000" fill="hold"/>
                                        <p:tgtEl>
                                          <p:spTgt spid="30724">
                                            <p:txEl>
                                              <p:pRg st="5" end="5"/>
                                            </p:txEl>
                                          </p:spTgt>
                                        </p:tgtEl>
                                        <p:attrNameLst>
                                          <p:attrName>ppt_h</p:attrName>
                                        </p:attrNameLst>
                                      </p:cBhvr>
                                      <p:tavLst>
                                        <p:tav tm="0">
                                          <p:val>
                                            <p:strVal val="#ppt_h"/>
                                          </p:val>
                                        </p:tav>
                                        <p:tav tm="100000">
                                          <p:val>
                                            <p:strVal val="#ppt_h"/>
                                          </p:val>
                                        </p:tav>
                                      </p:tavLst>
                                    </p:anim>
                                    <p:animEffect transition="in" filter="fade">
                                      <p:cBhvr>
                                        <p:cTn id="38" dur="1000"/>
                                        <p:tgtEl>
                                          <p:spTgt spid="30724">
                                            <p:txEl>
                                              <p:pRg st="5" end="5"/>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30724">
                                            <p:txEl>
                                              <p:pRg st="6" end="6"/>
                                            </p:txEl>
                                          </p:spTgt>
                                        </p:tgtEl>
                                        <p:attrNameLst>
                                          <p:attrName>style.visibility</p:attrName>
                                        </p:attrNameLst>
                                      </p:cBhvr>
                                      <p:to>
                                        <p:strVal val="visible"/>
                                      </p:to>
                                    </p:set>
                                    <p:anim calcmode="lin" valueType="num">
                                      <p:cBhvr>
                                        <p:cTn id="43" dur="1000" fill="hold"/>
                                        <p:tgtEl>
                                          <p:spTgt spid="30724">
                                            <p:txEl>
                                              <p:pRg st="6" end="6"/>
                                            </p:txEl>
                                          </p:spTgt>
                                        </p:tgtEl>
                                        <p:attrNameLst>
                                          <p:attrName>ppt_w</p:attrName>
                                        </p:attrNameLst>
                                      </p:cBhvr>
                                      <p:tavLst>
                                        <p:tav tm="0">
                                          <p:val>
                                            <p:strVal val="#ppt_w*0.70"/>
                                          </p:val>
                                        </p:tav>
                                        <p:tav tm="100000">
                                          <p:val>
                                            <p:strVal val="#ppt_w"/>
                                          </p:val>
                                        </p:tav>
                                      </p:tavLst>
                                    </p:anim>
                                    <p:anim calcmode="lin" valueType="num">
                                      <p:cBhvr>
                                        <p:cTn id="44" dur="1000" fill="hold"/>
                                        <p:tgtEl>
                                          <p:spTgt spid="30724">
                                            <p:txEl>
                                              <p:pRg st="6" end="6"/>
                                            </p:txEl>
                                          </p:spTgt>
                                        </p:tgtEl>
                                        <p:attrNameLst>
                                          <p:attrName>ppt_h</p:attrName>
                                        </p:attrNameLst>
                                      </p:cBhvr>
                                      <p:tavLst>
                                        <p:tav tm="0">
                                          <p:val>
                                            <p:strVal val="#ppt_h"/>
                                          </p:val>
                                        </p:tav>
                                        <p:tav tm="100000">
                                          <p:val>
                                            <p:strVal val="#ppt_h"/>
                                          </p:val>
                                        </p:tav>
                                      </p:tavLst>
                                    </p:anim>
                                    <p:animEffect transition="in" filter="fade">
                                      <p:cBhvr>
                                        <p:cTn id="45" dur="1000"/>
                                        <p:tgtEl>
                                          <p:spTgt spid="30724">
                                            <p:txEl>
                                              <p:pRg st="6" end="6"/>
                                            </p:txEl>
                                          </p:spTgt>
                                        </p:tgtEl>
                                      </p:cBhvr>
                                    </p:animEffect>
                                  </p:childTnLst>
                                </p:cTn>
                              </p:par>
                              <p:par>
                                <p:cTn id="46" presetID="55" presetClass="entr" presetSubtype="0" fill="hold" grpId="0" nodeType="withEffect">
                                  <p:stCondLst>
                                    <p:cond delay="0"/>
                                  </p:stCondLst>
                                  <p:childTnLst>
                                    <p:set>
                                      <p:cBhvr>
                                        <p:cTn id="47" dur="1" fill="hold">
                                          <p:stCondLst>
                                            <p:cond delay="0"/>
                                          </p:stCondLst>
                                        </p:cTn>
                                        <p:tgtEl>
                                          <p:spTgt spid="30724">
                                            <p:txEl>
                                              <p:pRg st="7" end="7"/>
                                            </p:txEl>
                                          </p:spTgt>
                                        </p:tgtEl>
                                        <p:attrNameLst>
                                          <p:attrName>style.visibility</p:attrName>
                                        </p:attrNameLst>
                                      </p:cBhvr>
                                      <p:to>
                                        <p:strVal val="visible"/>
                                      </p:to>
                                    </p:set>
                                    <p:anim calcmode="lin" valueType="num">
                                      <p:cBhvr>
                                        <p:cTn id="48" dur="1000" fill="hold"/>
                                        <p:tgtEl>
                                          <p:spTgt spid="30724">
                                            <p:txEl>
                                              <p:pRg st="7" end="7"/>
                                            </p:txEl>
                                          </p:spTgt>
                                        </p:tgtEl>
                                        <p:attrNameLst>
                                          <p:attrName>ppt_w</p:attrName>
                                        </p:attrNameLst>
                                      </p:cBhvr>
                                      <p:tavLst>
                                        <p:tav tm="0">
                                          <p:val>
                                            <p:strVal val="#ppt_w*0.70"/>
                                          </p:val>
                                        </p:tav>
                                        <p:tav tm="100000">
                                          <p:val>
                                            <p:strVal val="#ppt_w"/>
                                          </p:val>
                                        </p:tav>
                                      </p:tavLst>
                                    </p:anim>
                                    <p:anim calcmode="lin" valueType="num">
                                      <p:cBhvr>
                                        <p:cTn id="49" dur="1000" fill="hold"/>
                                        <p:tgtEl>
                                          <p:spTgt spid="30724">
                                            <p:txEl>
                                              <p:pRg st="7" end="7"/>
                                            </p:txEl>
                                          </p:spTgt>
                                        </p:tgtEl>
                                        <p:attrNameLst>
                                          <p:attrName>ppt_h</p:attrName>
                                        </p:attrNameLst>
                                      </p:cBhvr>
                                      <p:tavLst>
                                        <p:tav tm="0">
                                          <p:val>
                                            <p:strVal val="#ppt_h"/>
                                          </p:val>
                                        </p:tav>
                                        <p:tav tm="100000">
                                          <p:val>
                                            <p:strVal val="#ppt_h"/>
                                          </p:val>
                                        </p:tav>
                                      </p:tavLst>
                                    </p:anim>
                                    <p:animEffect transition="in" filter="fade">
                                      <p:cBhvr>
                                        <p:cTn id="50" dur="1000"/>
                                        <p:tgtEl>
                                          <p:spTgt spid="30724">
                                            <p:txEl>
                                              <p:pRg st="7" end="7"/>
                                            </p:txEl>
                                          </p:spTgt>
                                        </p:tgtEl>
                                      </p:cBhvr>
                                    </p:animEffect>
                                  </p:childTnLst>
                                </p:cTn>
                              </p:par>
                              <p:par>
                                <p:cTn id="51" presetID="55" presetClass="entr" presetSubtype="0" fill="hold" grpId="0" nodeType="withEffect">
                                  <p:stCondLst>
                                    <p:cond delay="0"/>
                                  </p:stCondLst>
                                  <p:childTnLst>
                                    <p:set>
                                      <p:cBhvr>
                                        <p:cTn id="52" dur="1" fill="hold">
                                          <p:stCondLst>
                                            <p:cond delay="0"/>
                                          </p:stCondLst>
                                        </p:cTn>
                                        <p:tgtEl>
                                          <p:spTgt spid="30724">
                                            <p:txEl>
                                              <p:pRg st="8" end="8"/>
                                            </p:txEl>
                                          </p:spTgt>
                                        </p:tgtEl>
                                        <p:attrNameLst>
                                          <p:attrName>style.visibility</p:attrName>
                                        </p:attrNameLst>
                                      </p:cBhvr>
                                      <p:to>
                                        <p:strVal val="visible"/>
                                      </p:to>
                                    </p:set>
                                    <p:anim calcmode="lin" valueType="num">
                                      <p:cBhvr>
                                        <p:cTn id="53" dur="1000" fill="hold"/>
                                        <p:tgtEl>
                                          <p:spTgt spid="30724">
                                            <p:txEl>
                                              <p:pRg st="8" end="8"/>
                                            </p:txEl>
                                          </p:spTgt>
                                        </p:tgtEl>
                                        <p:attrNameLst>
                                          <p:attrName>ppt_w</p:attrName>
                                        </p:attrNameLst>
                                      </p:cBhvr>
                                      <p:tavLst>
                                        <p:tav tm="0">
                                          <p:val>
                                            <p:strVal val="#ppt_w*0.70"/>
                                          </p:val>
                                        </p:tav>
                                        <p:tav tm="100000">
                                          <p:val>
                                            <p:strVal val="#ppt_w"/>
                                          </p:val>
                                        </p:tav>
                                      </p:tavLst>
                                    </p:anim>
                                    <p:anim calcmode="lin" valueType="num">
                                      <p:cBhvr>
                                        <p:cTn id="54" dur="1000" fill="hold"/>
                                        <p:tgtEl>
                                          <p:spTgt spid="30724">
                                            <p:txEl>
                                              <p:pRg st="8" end="8"/>
                                            </p:txEl>
                                          </p:spTgt>
                                        </p:tgtEl>
                                        <p:attrNameLst>
                                          <p:attrName>ppt_h</p:attrName>
                                        </p:attrNameLst>
                                      </p:cBhvr>
                                      <p:tavLst>
                                        <p:tav tm="0">
                                          <p:val>
                                            <p:strVal val="#ppt_h"/>
                                          </p:val>
                                        </p:tav>
                                        <p:tav tm="100000">
                                          <p:val>
                                            <p:strVal val="#ppt_h"/>
                                          </p:val>
                                        </p:tav>
                                      </p:tavLst>
                                    </p:anim>
                                    <p:animEffect transition="in" filter="fade">
                                      <p:cBhvr>
                                        <p:cTn id="55" dur="1000"/>
                                        <p:tgtEl>
                                          <p:spTgt spid="30724">
                                            <p:txEl>
                                              <p:pRg st="8" end="8"/>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55" presetClass="entr" presetSubtype="0" fill="hold" grpId="0" nodeType="clickEffect">
                                  <p:stCondLst>
                                    <p:cond delay="0"/>
                                  </p:stCondLst>
                                  <p:childTnLst>
                                    <p:set>
                                      <p:cBhvr>
                                        <p:cTn id="59" dur="1" fill="hold">
                                          <p:stCondLst>
                                            <p:cond delay="0"/>
                                          </p:stCondLst>
                                        </p:cTn>
                                        <p:tgtEl>
                                          <p:spTgt spid="30724">
                                            <p:txEl>
                                              <p:pRg st="9" end="9"/>
                                            </p:txEl>
                                          </p:spTgt>
                                        </p:tgtEl>
                                        <p:attrNameLst>
                                          <p:attrName>style.visibility</p:attrName>
                                        </p:attrNameLst>
                                      </p:cBhvr>
                                      <p:to>
                                        <p:strVal val="visible"/>
                                      </p:to>
                                    </p:set>
                                    <p:anim calcmode="lin" valueType="num">
                                      <p:cBhvr>
                                        <p:cTn id="60" dur="1000" fill="hold"/>
                                        <p:tgtEl>
                                          <p:spTgt spid="30724">
                                            <p:txEl>
                                              <p:pRg st="9" end="9"/>
                                            </p:txEl>
                                          </p:spTgt>
                                        </p:tgtEl>
                                        <p:attrNameLst>
                                          <p:attrName>ppt_w</p:attrName>
                                        </p:attrNameLst>
                                      </p:cBhvr>
                                      <p:tavLst>
                                        <p:tav tm="0">
                                          <p:val>
                                            <p:strVal val="#ppt_w*0.70"/>
                                          </p:val>
                                        </p:tav>
                                        <p:tav tm="100000">
                                          <p:val>
                                            <p:strVal val="#ppt_w"/>
                                          </p:val>
                                        </p:tav>
                                      </p:tavLst>
                                    </p:anim>
                                    <p:anim calcmode="lin" valueType="num">
                                      <p:cBhvr>
                                        <p:cTn id="61" dur="1000" fill="hold"/>
                                        <p:tgtEl>
                                          <p:spTgt spid="30724">
                                            <p:txEl>
                                              <p:pRg st="9" end="9"/>
                                            </p:txEl>
                                          </p:spTgt>
                                        </p:tgtEl>
                                        <p:attrNameLst>
                                          <p:attrName>ppt_h</p:attrName>
                                        </p:attrNameLst>
                                      </p:cBhvr>
                                      <p:tavLst>
                                        <p:tav tm="0">
                                          <p:val>
                                            <p:strVal val="#ppt_h"/>
                                          </p:val>
                                        </p:tav>
                                        <p:tav tm="100000">
                                          <p:val>
                                            <p:strVal val="#ppt_h"/>
                                          </p:val>
                                        </p:tav>
                                      </p:tavLst>
                                    </p:anim>
                                    <p:animEffect transition="in" filter="fade">
                                      <p:cBhvr>
                                        <p:cTn id="62" dur="1000"/>
                                        <p:tgtEl>
                                          <p:spTgt spid="30724">
                                            <p:txEl>
                                              <p:pRg st="9" end="9"/>
                                            </p:txEl>
                                          </p:spTgt>
                                        </p:tgtEl>
                                      </p:cBhvr>
                                    </p:animEffect>
                                  </p:childTnLst>
                                </p:cTn>
                              </p:par>
                              <p:par>
                                <p:cTn id="63" presetID="55" presetClass="entr" presetSubtype="0" fill="hold" grpId="0" nodeType="withEffect">
                                  <p:stCondLst>
                                    <p:cond delay="0"/>
                                  </p:stCondLst>
                                  <p:childTnLst>
                                    <p:set>
                                      <p:cBhvr>
                                        <p:cTn id="64" dur="1" fill="hold">
                                          <p:stCondLst>
                                            <p:cond delay="0"/>
                                          </p:stCondLst>
                                        </p:cTn>
                                        <p:tgtEl>
                                          <p:spTgt spid="30724">
                                            <p:txEl>
                                              <p:pRg st="10" end="10"/>
                                            </p:txEl>
                                          </p:spTgt>
                                        </p:tgtEl>
                                        <p:attrNameLst>
                                          <p:attrName>style.visibility</p:attrName>
                                        </p:attrNameLst>
                                      </p:cBhvr>
                                      <p:to>
                                        <p:strVal val="visible"/>
                                      </p:to>
                                    </p:set>
                                    <p:anim calcmode="lin" valueType="num">
                                      <p:cBhvr>
                                        <p:cTn id="65" dur="1000" fill="hold"/>
                                        <p:tgtEl>
                                          <p:spTgt spid="30724">
                                            <p:txEl>
                                              <p:pRg st="10" end="10"/>
                                            </p:txEl>
                                          </p:spTgt>
                                        </p:tgtEl>
                                        <p:attrNameLst>
                                          <p:attrName>ppt_w</p:attrName>
                                        </p:attrNameLst>
                                      </p:cBhvr>
                                      <p:tavLst>
                                        <p:tav tm="0">
                                          <p:val>
                                            <p:strVal val="#ppt_w*0.70"/>
                                          </p:val>
                                        </p:tav>
                                        <p:tav tm="100000">
                                          <p:val>
                                            <p:strVal val="#ppt_w"/>
                                          </p:val>
                                        </p:tav>
                                      </p:tavLst>
                                    </p:anim>
                                    <p:anim calcmode="lin" valueType="num">
                                      <p:cBhvr>
                                        <p:cTn id="66" dur="1000" fill="hold"/>
                                        <p:tgtEl>
                                          <p:spTgt spid="30724">
                                            <p:txEl>
                                              <p:pRg st="10" end="10"/>
                                            </p:txEl>
                                          </p:spTgt>
                                        </p:tgtEl>
                                        <p:attrNameLst>
                                          <p:attrName>ppt_h</p:attrName>
                                        </p:attrNameLst>
                                      </p:cBhvr>
                                      <p:tavLst>
                                        <p:tav tm="0">
                                          <p:val>
                                            <p:strVal val="#ppt_h"/>
                                          </p:val>
                                        </p:tav>
                                        <p:tav tm="100000">
                                          <p:val>
                                            <p:strVal val="#ppt_h"/>
                                          </p:val>
                                        </p:tav>
                                      </p:tavLst>
                                    </p:anim>
                                    <p:animEffect transition="in" filter="fade">
                                      <p:cBhvr>
                                        <p:cTn id="67" dur="1000"/>
                                        <p:tgtEl>
                                          <p:spTgt spid="3072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3">
            <a:extLst>
              <a:ext uri="{FF2B5EF4-FFF2-40B4-BE49-F238E27FC236}">
                <a16:creationId xmlns:a16="http://schemas.microsoft.com/office/drawing/2014/main" id="{19A220B2-DC5B-4637-877A-076A4C79F247}"/>
              </a:ext>
            </a:extLst>
          </p:cNvPr>
          <p:cNvSpPr txBox="1">
            <a:spLocks noChangeArrowheads="1"/>
          </p:cNvSpPr>
          <p:nvPr/>
        </p:nvSpPr>
        <p:spPr bwMode="auto">
          <a:xfrm>
            <a:off x="228600" y="304800"/>
            <a:ext cx="8686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spcBef>
                <a:spcPct val="50000"/>
              </a:spcBef>
            </a:pPr>
            <a:r>
              <a:rPr lang="en-US" altLang="en-US" sz="4400" u="sng">
                <a:solidFill>
                  <a:schemeClr val="bg1"/>
                </a:solidFill>
              </a:rPr>
              <a:t>Prayer Affects the Marriage</a:t>
            </a:r>
          </a:p>
        </p:txBody>
      </p:sp>
      <p:pic>
        <p:nvPicPr>
          <p:cNvPr id="69634" name="Picture 2" descr="http://ts3.mm.bing.net/images/thumbnail.aspx?q=243461201138&amp;id=abe999ef441961af891279347e3756c9&amp;url=http%3a%2f%2fjitamusic.org%2fwordpressjita%2fwp-content%2fuploads%2f2009%2f08%2fmarriage-2.jpg">
            <a:extLst>
              <a:ext uri="{FF2B5EF4-FFF2-40B4-BE49-F238E27FC236}">
                <a16:creationId xmlns:a16="http://schemas.microsoft.com/office/drawing/2014/main" id="{B21B0814-C1C2-4EE1-8C64-C937CC073173}"/>
              </a:ext>
            </a:extLst>
          </p:cNvPr>
          <p:cNvPicPr>
            <a:picLocks noChangeAspect="1" noChangeArrowheads="1"/>
          </p:cNvPicPr>
          <p:nvPr/>
        </p:nvPicPr>
        <p:blipFill>
          <a:blip r:embed="rId2" cstate="print"/>
          <a:srcRect/>
          <a:stretch>
            <a:fillRect/>
          </a:stretch>
        </p:blipFill>
        <p:spPr bwMode="auto">
          <a:xfrm>
            <a:off x="3586200" y="2743200"/>
            <a:ext cx="1671600" cy="1326833"/>
          </a:xfrm>
          <a:prstGeom prst="ellipse">
            <a:avLst/>
          </a:prstGeom>
          <a:ln>
            <a:noFill/>
          </a:ln>
          <a:effectLst>
            <a:softEdge rad="112500"/>
          </a:effectLst>
        </p:spPr>
      </p:pic>
      <p:sp>
        <p:nvSpPr>
          <p:cNvPr id="17412" name="TextBox 5">
            <a:extLst>
              <a:ext uri="{FF2B5EF4-FFF2-40B4-BE49-F238E27FC236}">
                <a16:creationId xmlns:a16="http://schemas.microsoft.com/office/drawing/2014/main" id="{DEB0B07B-688B-439A-9682-D1C2CD602E35}"/>
              </a:ext>
            </a:extLst>
          </p:cNvPr>
          <p:cNvSpPr txBox="1">
            <a:spLocks noChangeArrowheads="1"/>
          </p:cNvSpPr>
          <p:nvPr/>
        </p:nvSpPr>
        <p:spPr bwMode="auto">
          <a:xfrm>
            <a:off x="685800" y="1600200"/>
            <a:ext cx="8001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01638" algn="l"/>
              </a:tabLst>
              <a:defRPr sz="2800">
                <a:solidFill>
                  <a:schemeClr val="tx1"/>
                </a:solidFill>
                <a:latin typeface="Comic Sans MS" pitchFamily="66" charset="0"/>
              </a:defRPr>
            </a:lvl1pPr>
            <a:lvl2pPr marL="742950" indent="-285750" eaLnBrk="0" hangingPunct="0">
              <a:tabLst>
                <a:tab pos="401638" algn="l"/>
              </a:tabLst>
              <a:defRPr sz="2800">
                <a:solidFill>
                  <a:schemeClr val="tx1"/>
                </a:solidFill>
                <a:latin typeface="Comic Sans MS" pitchFamily="66" charset="0"/>
              </a:defRPr>
            </a:lvl2pPr>
            <a:lvl3pPr marL="1143000" indent="-228600" eaLnBrk="0" hangingPunct="0">
              <a:tabLst>
                <a:tab pos="401638" algn="l"/>
              </a:tabLst>
              <a:defRPr sz="2800">
                <a:solidFill>
                  <a:schemeClr val="tx1"/>
                </a:solidFill>
                <a:latin typeface="Comic Sans MS" pitchFamily="66" charset="0"/>
              </a:defRPr>
            </a:lvl3pPr>
            <a:lvl4pPr marL="1600200" indent="-228600" eaLnBrk="0" hangingPunct="0">
              <a:tabLst>
                <a:tab pos="401638" algn="l"/>
              </a:tabLst>
              <a:defRPr sz="2800">
                <a:solidFill>
                  <a:schemeClr val="tx1"/>
                </a:solidFill>
                <a:latin typeface="Comic Sans MS" pitchFamily="66" charset="0"/>
              </a:defRPr>
            </a:lvl4pPr>
            <a:lvl5pPr marL="2057400" indent="-228600" eaLnBrk="0" hangingPunct="0">
              <a:tabLst>
                <a:tab pos="401638" algn="l"/>
              </a:tabLst>
              <a:defRPr sz="2800">
                <a:solidFill>
                  <a:schemeClr val="tx1"/>
                </a:solidFill>
                <a:latin typeface="Comic Sans MS" pitchFamily="66" charset="0"/>
              </a:defRPr>
            </a:lvl5pPr>
            <a:lvl6pPr marL="2514600" indent="-228600" eaLnBrk="0" fontAlgn="base" hangingPunct="0">
              <a:spcBef>
                <a:spcPct val="0"/>
              </a:spcBef>
              <a:spcAft>
                <a:spcPct val="0"/>
              </a:spcAft>
              <a:tabLst>
                <a:tab pos="401638" algn="l"/>
              </a:tabLst>
              <a:defRPr sz="2800">
                <a:solidFill>
                  <a:schemeClr val="tx1"/>
                </a:solidFill>
                <a:latin typeface="Comic Sans MS" pitchFamily="66" charset="0"/>
              </a:defRPr>
            </a:lvl6pPr>
            <a:lvl7pPr marL="2971800" indent="-228600" eaLnBrk="0" fontAlgn="base" hangingPunct="0">
              <a:spcBef>
                <a:spcPct val="0"/>
              </a:spcBef>
              <a:spcAft>
                <a:spcPct val="0"/>
              </a:spcAft>
              <a:tabLst>
                <a:tab pos="401638" algn="l"/>
              </a:tabLst>
              <a:defRPr sz="2800">
                <a:solidFill>
                  <a:schemeClr val="tx1"/>
                </a:solidFill>
                <a:latin typeface="Comic Sans MS" pitchFamily="66" charset="0"/>
              </a:defRPr>
            </a:lvl7pPr>
            <a:lvl8pPr marL="3429000" indent="-228600" eaLnBrk="0" fontAlgn="base" hangingPunct="0">
              <a:spcBef>
                <a:spcPct val="0"/>
              </a:spcBef>
              <a:spcAft>
                <a:spcPct val="0"/>
              </a:spcAft>
              <a:tabLst>
                <a:tab pos="401638" algn="l"/>
              </a:tabLst>
              <a:defRPr sz="2800">
                <a:solidFill>
                  <a:schemeClr val="tx1"/>
                </a:solidFill>
                <a:latin typeface="Comic Sans MS" pitchFamily="66" charset="0"/>
              </a:defRPr>
            </a:lvl8pPr>
            <a:lvl9pPr marL="3886200" indent="-228600" eaLnBrk="0" fontAlgn="base" hangingPunct="0">
              <a:spcBef>
                <a:spcPct val="0"/>
              </a:spcBef>
              <a:spcAft>
                <a:spcPct val="0"/>
              </a:spcAft>
              <a:tabLst>
                <a:tab pos="401638" algn="l"/>
              </a:tabLst>
              <a:defRPr sz="2800">
                <a:solidFill>
                  <a:schemeClr val="tx1"/>
                </a:solidFill>
                <a:latin typeface="Comic Sans MS" pitchFamily="66" charset="0"/>
              </a:defRPr>
            </a:lvl9pPr>
          </a:lstStyle>
          <a:p>
            <a:pPr eaLnBrk="1" hangingPunct="1">
              <a:buFont typeface="Wingdings" pitchFamily="2" charset="2"/>
              <a:buChar char="ü"/>
              <a:defRPr/>
            </a:pPr>
            <a:r>
              <a:rPr lang="en-US" dirty="0">
                <a:solidFill>
                  <a:srgbClr val="FFFF99"/>
                </a:solidFill>
              </a:rPr>
              <a:t> How one treats their mate may hinder their  	prayers </a:t>
            </a:r>
            <a:r>
              <a:rPr lang="en-US" dirty="0">
                <a:solidFill>
                  <a:schemeClr val="accent2">
                    <a:lumMod val="20000"/>
                    <a:lumOff val="80000"/>
                  </a:schemeClr>
                </a:solidFill>
              </a:rPr>
              <a:t>(1 Pet. 3:7)</a:t>
            </a:r>
          </a:p>
        </p:txBody>
      </p:sp>
      <p:sp>
        <p:nvSpPr>
          <p:cNvPr id="17413" name="TextBox 6">
            <a:extLst>
              <a:ext uri="{FF2B5EF4-FFF2-40B4-BE49-F238E27FC236}">
                <a16:creationId xmlns:a16="http://schemas.microsoft.com/office/drawing/2014/main" id="{5E58ABD2-C536-4201-B95D-DD75FDB8DDB5}"/>
              </a:ext>
            </a:extLst>
          </p:cNvPr>
          <p:cNvSpPr txBox="1">
            <a:spLocks noChangeArrowheads="1"/>
          </p:cNvSpPr>
          <p:nvPr/>
        </p:nvSpPr>
        <p:spPr bwMode="auto">
          <a:xfrm>
            <a:off x="685800" y="4343400"/>
            <a:ext cx="8001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01638" algn="l"/>
              </a:tabLst>
              <a:defRPr sz="2800">
                <a:solidFill>
                  <a:schemeClr val="tx1"/>
                </a:solidFill>
                <a:latin typeface="Comic Sans MS" pitchFamily="66" charset="0"/>
              </a:defRPr>
            </a:lvl1pPr>
            <a:lvl2pPr marL="742950" indent="-285750" eaLnBrk="0" hangingPunct="0">
              <a:tabLst>
                <a:tab pos="401638" algn="l"/>
              </a:tabLst>
              <a:defRPr sz="2800">
                <a:solidFill>
                  <a:schemeClr val="tx1"/>
                </a:solidFill>
                <a:latin typeface="Comic Sans MS" pitchFamily="66" charset="0"/>
              </a:defRPr>
            </a:lvl2pPr>
            <a:lvl3pPr marL="1143000" indent="-228600" eaLnBrk="0" hangingPunct="0">
              <a:tabLst>
                <a:tab pos="401638" algn="l"/>
              </a:tabLst>
              <a:defRPr sz="2800">
                <a:solidFill>
                  <a:schemeClr val="tx1"/>
                </a:solidFill>
                <a:latin typeface="Comic Sans MS" pitchFamily="66" charset="0"/>
              </a:defRPr>
            </a:lvl3pPr>
            <a:lvl4pPr marL="1600200" indent="-228600" eaLnBrk="0" hangingPunct="0">
              <a:tabLst>
                <a:tab pos="401638" algn="l"/>
              </a:tabLst>
              <a:defRPr sz="2800">
                <a:solidFill>
                  <a:schemeClr val="tx1"/>
                </a:solidFill>
                <a:latin typeface="Comic Sans MS" pitchFamily="66" charset="0"/>
              </a:defRPr>
            </a:lvl4pPr>
            <a:lvl5pPr marL="2057400" indent="-228600" eaLnBrk="0" hangingPunct="0">
              <a:tabLst>
                <a:tab pos="401638" algn="l"/>
              </a:tabLst>
              <a:defRPr sz="2800">
                <a:solidFill>
                  <a:schemeClr val="tx1"/>
                </a:solidFill>
                <a:latin typeface="Comic Sans MS" pitchFamily="66" charset="0"/>
              </a:defRPr>
            </a:lvl5pPr>
            <a:lvl6pPr marL="2514600" indent="-228600" eaLnBrk="0" fontAlgn="base" hangingPunct="0">
              <a:spcBef>
                <a:spcPct val="0"/>
              </a:spcBef>
              <a:spcAft>
                <a:spcPct val="0"/>
              </a:spcAft>
              <a:tabLst>
                <a:tab pos="401638" algn="l"/>
              </a:tabLst>
              <a:defRPr sz="2800">
                <a:solidFill>
                  <a:schemeClr val="tx1"/>
                </a:solidFill>
                <a:latin typeface="Comic Sans MS" pitchFamily="66" charset="0"/>
              </a:defRPr>
            </a:lvl6pPr>
            <a:lvl7pPr marL="2971800" indent="-228600" eaLnBrk="0" fontAlgn="base" hangingPunct="0">
              <a:spcBef>
                <a:spcPct val="0"/>
              </a:spcBef>
              <a:spcAft>
                <a:spcPct val="0"/>
              </a:spcAft>
              <a:tabLst>
                <a:tab pos="401638" algn="l"/>
              </a:tabLst>
              <a:defRPr sz="2800">
                <a:solidFill>
                  <a:schemeClr val="tx1"/>
                </a:solidFill>
                <a:latin typeface="Comic Sans MS" pitchFamily="66" charset="0"/>
              </a:defRPr>
            </a:lvl7pPr>
            <a:lvl8pPr marL="3429000" indent="-228600" eaLnBrk="0" fontAlgn="base" hangingPunct="0">
              <a:spcBef>
                <a:spcPct val="0"/>
              </a:spcBef>
              <a:spcAft>
                <a:spcPct val="0"/>
              </a:spcAft>
              <a:tabLst>
                <a:tab pos="401638" algn="l"/>
              </a:tabLst>
              <a:defRPr sz="2800">
                <a:solidFill>
                  <a:schemeClr val="tx1"/>
                </a:solidFill>
                <a:latin typeface="Comic Sans MS" pitchFamily="66" charset="0"/>
              </a:defRPr>
            </a:lvl8pPr>
            <a:lvl9pPr marL="3886200" indent="-228600" eaLnBrk="0" fontAlgn="base" hangingPunct="0">
              <a:spcBef>
                <a:spcPct val="0"/>
              </a:spcBef>
              <a:spcAft>
                <a:spcPct val="0"/>
              </a:spcAft>
              <a:tabLst>
                <a:tab pos="401638" algn="l"/>
              </a:tabLst>
              <a:defRPr sz="2800">
                <a:solidFill>
                  <a:schemeClr val="tx1"/>
                </a:solidFill>
                <a:latin typeface="Comic Sans MS" pitchFamily="66" charset="0"/>
              </a:defRPr>
            </a:lvl9pPr>
          </a:lstStyle>
          <a:p>
            <a:pPr eaLnBrk="1" hangingPunct="1">
              <a:buFont typeface="Wingdings" pitchFamily="2" charset="2"/>
              <a:buChar char="ü"/>
              <a:defRPr/>
            </a:pPr>
            <a:r>
              <a:rPr lang="en-US" dirty="0">
                <a:solidFill>
                  <a:srgbClr val="FFFF99"/>
                </a:solidFill>
              </a:rPr>
              <a:t> Prayer is only valid reason to deprive / 	separate from mate </a:t>
            </a:r>
            <a:r>
              <a:rPr lang="en-US" dirty="0">
                <a:solidFill>
                  <a:schemeClr val="accent2">
                    <a:lumMod val="20000"/>
                    <a:lumOff val="80000"/>
                  </a:schemeClr>
                </a:solidFill>
              </a:rPr>
              <a:t>(1 Cor. 7:5)</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fade">
                                      <p:cBhvr>
                                        <p:cTn id="7" dur="1000"/>
                                        <p:tgtEl>
                                          <p:spTgt spid="17412"/>
                                        </p:tgtEl>
                                      </p:cBhvr>
                                    </p:animEffect>
                                    <p:anim calcmode="lin" valueType="num">
                                      <p:cBhvr>
                                        <p:cTn id="8" dur="1000" fill="hold"/>
                                        <p:tgtEl>
                                          <p:spTgt spid="17412"/>
                                        </p:tgtEl>
                                        <p:attrNameLst>
                                          <p:attrName>ppt_x</p:attrName>
                                        </p:attrNameLst>
                                      </p:cBhvr>
                                      <p:tavLst>
                                        <p:tav tm="0">
                                          <p:val>
                                            <p:strVal val="#ppt_x"/>
                                          </p:val>
                                        </p:tav>
                                        <p:tav tm="100000">
                                          <p:val>
                                            <p:strVal val="#ppt_x"/>
                                          </p:val>
                                        </p:tav>
                                      </p:tavLst>
                                    </p:anim>
                                    <p:anim calcmode="lin" valueType="num">
                                      <p:cBhvr>
                                        <p:cTn id="9" dur="1000" fill="hold"/>
                                        <p:tgtEl>
                                          <p:spTgt spid="1741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413"/>
                                        </p:tgtEl>
                                        <p:attrNameLst>
                                          <p:attrName>style.visibility</p:attrName>
                                        </p:attrNameLst>
                                      </p:cBhvr>
                                      <p:to>
                                        <p:strVal val="visible"/>
                                      </p:to>
                                    </p:set>
                                    <p:animEffect transition="in" filter="fade">
                                      <p:cBhvr>
                                        <p:cTn id="14" dur="1000"/>
                                        <p:tgtEl>
                                          <p:spTgt spid="17413"/>
                                        </p:tgtEl>
                                      </p:cBhvr>
                                    </p:animEffect>
                                    <p:anim calcmode="lin" valueType="num">
                                      <p:cBhvr>
                                        <p:cTn id="15" dur="1000" fill="hold"/>
                                        <p:tgtEl>
                                          <p:spTgt spid="17413"/>
                                        </p:tgtEl>
                                        <p:attrNameLst>
                                          <p:attrName>ppt_x</p:attrName>
                                        </p:attrNameLst>
                                      </p:cBhvr>
                                      <p:tavLst>
                                        <p:tav tm="0">
                                          <p:val>
                                            <p:strVal val="#ppt_x"/>
                                          </p:val>
                                        </p:tav>
                                        <p:tav tm="100000">
                                          <p:val>
                                            <p:strVal val="#ppt_x"/>
                                          </p:val>
                                        </p:tav>
                                      </p:tavLst>
                                    </p:anim>
                                    <p:anim calcmode="lin" valueType="num">
                                      <p:cBhvr>
                                        <p:cTn id="16" dur="1000" fill="hold"/>
                                        <p:tgtEl>
                                          <p:spTgt spid="174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P spid="174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13605E8-B392-4B86-BAED-1F295107686B}"/>
              </a:ext>
            </a:extLst>
          </p:cNvPr>
          <p:cNvGrpSpPr>
            <a:grpSpLocks/>
          </p:cNvGrpSpPr>
          <p:nvPr/>
        </p:nvGrpSpPr>
        <p:grpSpPr bwMode="auto">
          <a:xfrm>
            <a:off x="2895600" y="785813"/>
            <a:ext cx="3124200" cy="990600"/>
            <a:chOff x="2895600" y="785586"/>
            <a:chExt cx="3124200" cy="990600"/>
          </a:xfrm>
        </p:grpSpPr>
        <p:sp>
          <p:nvSpPr>
            <p:cNvPr id="6" name="Curved Down Arrow 5">
              <a:extLst>
                <a:ext uri="{FF2B5EF4-FFF2-40B4-BE49-F238E27FC236}">
                  <a16:creationId xmlns:a16="http://schemas.microsoft.com/office/drawing/2014/main" id="{1A71B5FB-AA38-405F-B10E-CAF5A6A28B1F}"/>
                </a:ext>
              </a:extLst>
            </p:cNvPr>
            <p:cNvSpPr/>
            <p:nvPr/>
          </p:nvSpPr>
          <p:spPr>
            <a:xfrm>
              <a:off x="2895600" y="785586"/>
              <a:ext cx="3124200" cy="990600"/>
            </a:xfrm>
            <a:prstGeom prst="curvedDownArrow">
              <a:avLst/>
            </a:prstGeom>
            <a:solidFill>
              <a:srgbClr val="FFFF00"/>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0731" name="TextBox 6">
              <a:extLst>
                <a:ext uri="{FF2B5EF4-FFF2-40B4-BE49-F238E27FC236}">
                  <a16:creationId xmlns:a16="http://schemas.microsoft.com/office/drawing/2014/main" id="{84C9AF36-FA60-40D0-8C10-2BC1A0EF01E1}"/>
                </a:ext>
              </a:extLst>
            </p:cNvPr>
            <p:cNvSpPr txBox="1">
              <a:spLocks noChangeArrowheads="1"/>
            </p:cNvSpPr>
            <p:nvPr/>
          </p:nvSpPr>
          <p:spPr bwMode="auto">
            <a:xfrm>
              <a:off x="3739787" y="1050053"/>
              <a:ext cx="14358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r>
                <a:rPr lang="en-US" altLang="en-US" sz="2400">
                  <a:solidFill>
                    <a:srgbClr val="FFFF00"/>
                  </a:solidFill>
                </a:rPr>
                <a:t>Affects</a:t>
              </a:r>
            </a:p>
          </p:txBody>
        </p:sp>
      </p:grpSp>
      <p:pic>
        <p:nvPicPr>
          <p:cNvPr id="2" name="Picture 1">
            <a:extLst>
              <a:ext uri="{FF2B5EF4-FFF2-40B4-BE49-F238E27FC236}">
                <a16:creationId xmlns:a16="http://schemas.microsoft.com/office/drawing/2014/main" id="{7D2A5FED-150A-49A6-89D0-E58C236C85C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7037"/>
          <a:stretch/>
        </p:blipFill>
        <p:spPr>
          <a:xfrm>
            <a:off x="762000" y="1600200"/>
            <a:ext cx="2678974" cy="2717800"/>
          </a:xfrm>
          <a:prstGeom prst="rect">
            <a:avLst/>
          </a:prstGeom>
          <a:ln>
            <a:noFill/>
          </a:ln>
          <a:effectLst>
            <a:softEdge rad="112500"/>
          </a:effectLst>
        </p:spPr>
      </p:pic>
      <p:pic>
        <p:nvPicPr>
          <p:cNvPr id="3" name="Picture 2">
            <a:extLst>
              <a:ext uri="{FF2B5EF4-FFF2-40B4-BE49-F238E27FC236}">
                <a16:creationId xmlns:a16="http://schemas.microsoft.com/office/drawing/2014/main" id="{0B874546-FA6D-46B0-A81D-7C93E99AD214}"/>
              </a:ext>
            </a:extLst>
          </p:cNvPr>
          <p:cNvPicPr>
            <a:picLocks noChangeAspect="1"/>
          </p:cNvPicPr>
          <p:nvPr/>
        </p:nvPicPr>
        <p:blipFill rotWithShape="1">
          <a:blip r:embed="rId3">
            <a:extLst>
              <a:ext uri="{28A0092B-C50C-407E-A947-70E740481C1C}">
                <a14:useLocalDpi xmlns:a14="http://schemas.microsoft.com/office/drawing/2010/main" val="0"/>
              </a:ext>
            </a:extLst>
          </a:blip>
          <a:srcRect l="6509"/>
          <a:stretch/>
        </p:blipFill>
        <p:spPr>
          <a:xfrm>
            <a:off x="5334000" y="1816100"/>
            <a:ext cx="3205813" cy="2286000"/>
          </a:xfrm>
          <a:prstGeom prst="rect">
            <a:avLst/>
          </a:prstGeom>
          <a:ln>
            <a:noFill/>
          </a:ln>
          <a:effectLst>
            <a:softEdge rad="112500"/>
          </a:effectLst>
        </p:spPr>
      </p:pic>
      <p:sp>
        <p:nvSpPr>
          <p:cNvPr id="30725" name="TextBox 3">
            <a:extLst>
              <a:ext uri="{FF2B5EF4-FFF2-40B4-BE49-F238E27FC236}">
                <a16:creationId xmlns:a16="http://schemas.microsoft.com/office/drawing/2014/main" id="{B029EB40-403E-406D-B163-E40C054536DA}"/>
              </a:ext>
            </a:extLst>
          </p:cNvPr>
          <p:cNvSpPr txBox="1">
            <a:spLocks noChangeArrowheads="1"/>
          </p:cNvSpPr>
          <p:nvPr/>
        </p:nvSpPr>
        <p:spPr bwMode="auto">
          <a:xfrm>
            <a:off x="728663" y="4200525"/>
            <a:ext cx="266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chemeClr val="bg1"/>
                </a:solidFill>
              </a:rPr>
              <a:t>Marriage</a:t>
            </a:r>
          </a:p>
        </p:txBody>
      </p:sp>
      <p:sp>
        <p:nvSpPr>
          <p:cNvPr id="30726" name="TextBox 4">
            <a:extLst>
              <a:ext uri="{FF2B5EF4-FFF2-40B4-BE49-F238E27FC236}">
                <a16:creationId xmlns:a16="http://schemas.microsoft.com/office/drawing/2014/main" id="{8FECC4E0-E9D1-4030-8215-EB912DCDCA2D}"/>
              </a:ext>
            </a:extLst>
          </p:cNvPr>
          <p:cNvSpPr txBox="1">
            <a:spLocks noChangeArrowheads="1"/>
          </p:cNvSpPr>
          <p:nvPr/>
        </p:nvSpPr>
        <p:spPr bwMode="auto">
          <a:xfrm>
            <a:off x="5638800" y="4038600"/>
            <a:ext cx="266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chemeClr val="bg1"/>
                </a:solidFill>
              </a:rPr>
              <a:t>Prayer</a:t>
            </a:r>
          </a:p>
        </p:txBody>
      </p:sp>
      <p:grpSp>
        <p:nvGrpSpPr>
          <p:cNvPr id="11" name="Group 10">
            <a:extLst>
              <a:ext uri="{FF2B5EF4-FFF2-40B4-BE49-F238E27FC236}">
                <a16:creationId xmlns:a16="http://schemas.microsoft.com/office/drawing/2014/main" id="{79B54FE1-E79E-468A-9229-560875B788C3}"/>
              </a:ext>
            </a:extLst>
          </p:cNvPr>
          <p:cNvGrpSpPr>
            <a:grpSpLocks/>
          </p:cNvGrpSpPr>
          <p:nvPr/>
        </p:nvGrpSpPr>
        <p:grpSpPr bwMode="auto">
          <a:xfrm>
            <a:off x="2913063" y="4318000"/>
            <a:ext cx="3124200" cy="990600"/>
            <a:chOff x="2913743" y="4318000"/>
            <a:chExt cx="3124200" cy="990600"/>
          </a:xfrm>
        </p:grpSpPr>
        <p:sp>
          <p:nvSpPr>
            <p:cNvPr id="30728" name="TextBox 7">
              <a:extLst>
                <a:ext uri="{FF2B5EF4-FFF2-40B4-BE49-F238E27FC236}">
                  <a16:creationId xmlns:a16="http://schemas.microsoft.com/office/drawing/2014/main" id="{E69F3457-8938-445A-ACBF-A2177DE7C16C}"/>
                </a:ext>
              </a:extLst>
            </p:cNvPr>
            <p:cNvSpPr txBox="1">
              <a:spLocks noChangeArrowheads="1"/>
            </p:cNvSpPr>
            <p:nvPr/>
          </p:nvSpPr>
          <p:spPr bwMode="auto">
            <a:xfrm>
              <a:off x="3794216" y="4582467"/>
              <a:ext cx="14358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r>
                <a:rPr lang="en-US" altLang="en-US" sz="2400">
                  <a:solidFill>
                    <a:srgbClr val="FFFF00"/>
                  </a:solidFill>
                </a:rPr>
                <a:t>Affects</a:t>
              </a:r>
            </a:p>
          </p:txBody>
        </p:sp>
        <p:sp>
          <p:nvSpPr>
            <p:cNvPr id="9" name="Curved Down Arrow 8">
              <a:extLst>
                <a:ext uri="{FF2B5EF4-FFF2-40B4-BE49-F238E27FC236}">
                  <a16:creationId xmlns:a16="http://schemas.microsoft.com/office/drawing/2014/main" id="{89E54EE5-D4D0-4F01-8C5A-FE420ADCCA70}"/>
                </a:ext>
              </a:extLst>
            </p:cNvPr>
            <p:cNvSpPr/>
            <p:nvPr/>
          </p:nvSpPr>
          <p:spPr>
            <a:xfrm flipH="1" flipV="1">
              <a:off x="2913743" y="4318000"/>
              <a:ext cx="3124200" cy="990600"/>
            </a:xfrm>
            <a:prstGeom prst="curvedDownArrow">
              <a:avLst/>
            </a:prstGeom>
            <a:solidFill>
              <a:srgbClr val="FFFF00"/>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0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j0227506">
            <a:extLst>
              <a:ext uri="{FF2B5EF4-FFF2-40B4-BE49-F238E27FC236}">
                <a16:creationId xmlns:a16="http://schemas.microsoft.com/office/drawing/2014/main" id="{565F1186-B0E9-4312-8628-63C7570CFE7A}"/>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516438" y="0"/>
            <a:ext cx="462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3" descr="j0178883">
            <a:extLst>
              <a:ext uri="{FF2B5EF4-FFF2-40B4-BE49-F238E27FC236}">
                <a16:creationId xmlns:a16="http://schemas.microsoft.com/office/drawing/2014/main" id="{2D59620C-1DB3-4414-85AF-892EB59C3981}"/>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 Box 4">
            <a:extLst>
              <a:ext uri="{FF2B5EF4-FFF2-40B4-BE49-F238E27FC236}">
                <a16:creationId xmlns:a16="http://schemas.microsoft.com/office/drawing/2014/main" id="{7B7F8858-BEA1-435B-97D1-7BEF3AB67C3B}"/>
              </a:ext>
            </a:extLst>
          </p:cNvPr>
          <p:cNvSpPr txBox="1">
            <a:spLocks noChangeArrowheads="1"/>
          </p:cNvSpPr>
          <p:nvPr/>
        </p:nvSpPr>
        <p:spPr bwMode="auto">
          <a:xfrm>
            <a:off x="381000" y="76200"/>
            <a:ext cx="8458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sz="7200" b="1"/>
              <a:t>Pray Without</a:t>
            </a:r>
          </a:p>
          <a:p>
            <a:pPr algn="ctr" eaLnBrk="1" hangingPunct="1"/>
            <a:r>
              <a:rPr lang="en-US" altLang="en-US" sz="7200" b="1"/>
              <a:t>Ceasing</a:t>
            </a:r>
          </a:p>
        </p:txBody>
      </p:sp>
      <p:sp>
        <p:nvSpPr>
          <p:cNvPr id="31749" name="AutoShape 5">
            <a:extLst>
              <a:ext uri="{FF2B5EF4-FFF2-40B4-BE49-F238E27FC236}">
                <a16:creationId xmlns:a16="http://schemas.microsoft.com/office/drawing/2014/main" id="{D6E144AF-FABF-4B11-BA73-6677DF5E44A2}"/>
              </a:ext>
            </a:extLst>
          </p:cNvPr>
          <p:cNvSpPr>
            <a:spLocks noChangeArrowheads="1"/>
          </p:cNvSpPr>
          <p:nvPr/>
        </p:nvSpPr>
        <p:spPr bwMode="auto">
          <a:xfrm>
            <a:off x="685800" y="25908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 The Time For Prayer</a:t>
            </a:r>
          </a:p>
        </p:txBody>
      </p:sp>
      <p:sp>
        <p:nvSpPr>
          <p:cNvPr id="31750" name="AutoShape 6">
            <a:extLst>
              <a:ext uri="{FF2B5EF4-FFF2-40B4-BE49-F238E27FC236}">
                <a16:creationId xmlns:a16="http://schemas.microsoft.com/office/drawing/2014/main" id="{E1075C7C-C27C-441D-947C-52BF52F0867A}"/>
              </a:ext>
            </a:extLst>
          </p:cNvPr>
          <p:cNvSpPr>
            <a:spLocks noChangeArrowheads="1"/>
          </p:cNvSpPr>
          <p:nvPr/>
        </p:nvSpPr>
        <p:spPr bwMode="auto">
          <a:xfrm>
            <a:off x="685800" y="340995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II. The Place For Prayer</a:t>
            </a:r>
          </a:p>
        </p:txBody>
      </p:sp>
      <p:sp>
        <p:nvSpPr>
          <p:cNvPr id="31751" name="AutoShape 7">
            <a:extLst>
              <a:ext uri="{FF2B5EF4-FFF2-40B4-BE49-F238E27FC236}">
                <a16:creationId xmlns:a16="http://schemas.microsoft.com/office/drawing/2014/main" id="{ACE9AD9D-F753-433D-8B3E-AB5AC845B9E0}"/>
              </a:ext>
            </a:extLst>
          </p:cNvPr>
          <p:cNvSpPr>
            <a:spLocks noChangeArrowheads="1"/>
          </p:cNvSpPr>
          <p:nvPr/>
        </p:nvSpPr>
        <p:spPr bwMode="auto">
          <a:xfrm>
            <a:off x="685800" y="42291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III. The Reasons For Prayer</a:t>
            </a:r>
          </a:p>
        </p:txBody>
      </p:sp>
      <p:sp>
        <p:nvSpPr>
          <p:cNvPr id="31752" name="AutoShape 8">
            <a:extLst>
              <a:ext uri="{FF2B5EF4-FFF2-40B4-BE49-F238E27FC236}">
                <a16:creationId xmlns:a16="http://schemas.microsoft.com/office/drawing/2014/main" id="{19F7D28A-D66E-4B77-898C-05F9E9EEB90C}"/>
              </a:ext>
            </a:extLst>
          </p:cNvPr>
          <p:cNvSpPr>
            <a:spLocks noChangeArrowheads="1"/>
          </p:cNvSpPr>
          <p:nvPr/>
        </p:nvSpPr>
        <p:spPr bwMode="auto">
          <a:xfrm>
            <a:off x="685800" y="504825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IV. The Manner Of Prayer</a:t>
            </a:r>
          </a:p>
        </p:txBody>
      </p:sp>
    </p:spTree>
  </p:cSld>
  <p:clrMapOvr>
    <a:masterClrMapping/>
  </p:clrMapOvr>
  <p:transition spd="slow">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j0178883">
            <a:extLst>
              <a:ext uri="{FF2B5EF4-FFF2-40B4-BE49-F238E27FC236}">
                <a16:creationId xmlns:a16="http://schemas.microsoft.com/office/drawing/2014/main" id="{F6A3DD53-1AF1-478C-B5CD-311524968D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 Box 3">
            <a:extLst>
              <a:ext uri="{FF2B5EF4-FFF2-40B4-BE49-F238E27FC236}">
                <a16:creationId xmlns:a16="http://schemas.microsoft.com/office/drawing/2014/main" id="{25C357AA-96AD-4400-A09D-B8FF4FE22D72}"/>
              </a:ext>
            </a:extLst>
          </p:cNvPr>
          <p:cNvSpPr txBox="1">
            <a:spLocks noChangeArrowheads="1"/>
          </p:cNvSpPr>
          <p:nvPr/>
        </p:nvSpPr>
        <p:spPr bwMode="auto">
          <a:xfrm>
            <a:off x="3962400" y="0"/>
            <a:ext cx="518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spcBef>
                <a:spcPct val="50000"/>
              </a:spcBef>
            </a:pPr>
            <a:r>
              <a:rPr lang="en-US" altLang="en-US" sz="4000" b="1" u="sng">
                <a:solidFill>
                  <a:schemeClr val="bg1"/>
                </a:solidFill>
              </a:rPr>
              <a:t>Manner of Prayer</a:t>
            </a:r>
          </a:p>
        </p:txBody>
      </p:sp>
      <p:sp>
        <p:nvSpPr>
          <p:cNvPr id="31748" name="Rectangle 4">
            <a:extLst>
              <a:ext uri="{FF2B5EF4-FFF2-40B4-BE49-F238E27FC236}">
                <a16:creationId xmlns:a16="http://schemas.microsoft.com/office/drawing/2014/main" id="{28D18651-B239-40C4-A071-6706A721D417}"/>
              </a:ext>
            </a:extLst>
          </p:cNvPr>
          <p:cNvSpPr>
            <a:spLocks noChangeArrowheads="1"/>
          </p:cNvSpPr>
          <p:nvPr/>
        </p:nvSpPr>
        <p:spPr bwMode="auto">
          <a:xfrm>
            <a:off x="4114800" y="1219200"/>
            <a:ext cx="533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10000"/>
              </a:lnSpc>
              <a:spcBef>
                <a:spcPct val="20000"/>
              </a:spcBef>
              <a:buFontTx/>
              <a:buChar char="•"/>
            </a:pPr>
            <a:r>
              <a:rPr lang="en-US" altLang="en-US" b="1">
                <a:solidFill>
                  <a:srgbClr val="FFFF99"/>
                </a:solidFill>
              </a:rPr>
              <a:t>In spirit</a:t>
            </a:r>
          </a:p>
          <a:p>
            <a:pPr lvl="1" eaLnBrk="1" hangingPunct="1">
              <a:lnSpc>
                <a:spcPct val="110000"/>
              </a:lnSpc>
              <a:spcBef>
                <a:spcPct val="20000"/>
              </a:spcBef>
              <a:buFontTx/>
              <a:buChar char="–"/>
            </a:pPr>
            <a:r>
              <a:rPr lang="en-US" altLang="en-US" sz="2400">
                <a:solidFill>
                  <a:schemeClr val="bg1"/>
                </a:solidFill>
              </a:rPr>
              <a:t>John 4:24 (cf. Rom. 2:28-29)</a:t>
            </a:r>
          </a:p>
          <a:p>
            <a:pPr eaLnBrk="1" hangingPunct="1">
              <a:lnSpc>
                <a:spcPct val="110000"/>
              </a:lnSpc>
              <a:spcBef>
                <a:spcPct val="20000"/>
              </a:spcBef>
              <a:buFontTx/>
              <a:buChar char="•"/>
            </a:pPr>
            <a:r>
              <a:rPr lang="en-US" altLang="en-US" b="1">
                <a:solidFill>
                  <a:srgbClr val="FFFF99"/>
                </a:solidFill>
              </a:rPr>
              <a:t>Fervent</a:t>
            </a:r>
            <a:endParaRPr lang="en-US" altLang="en-US" b="1">
              <a:solidFill>
                <a:schemeClr val="bg1"/>
              </a:solidFill>
            </a:endParaRPr>
          </a:p>
          <a:p>
            <a:pPr lvl="1" eaLnBrk="1" hangingPunct="1">
              <a:lnSpc>
                <a:spcPct val="110000"/>
              </a:lnSpc>
              <a:spcBef>
                <a:spcPct val="20000"/>
              </a:spcBef>
              <a:buFontTx/>
              <a:buChar char="–"/>
            </a:pPr>
            <a:r>
              <a:rPr lang="en-US" altLang="en-US" sz="2400">
                <a:solidFill>
                  <a:schemeClr val="bg1"/>
                </a:solidFill>
              </a:rPr>
              <a:t>Jas. 5:16</a:t>
            </a:r>
          </a:p>
          <a:p>
            <a:pPr lvl="1" eaLnBrk="1" hangingPunct="1">
              <a:lnSpc>
                <a:spcPct val="110000"/>
              </a:lnSpc>
              <a:spcBef>
                <a:spcPct val="20000"/>
              </a:spcBef>
              <a:buFontTx/>
              <a:buChar char="–"/>
            </a:pPr>
            <a:r>
              <a:rPr lang="en-US" altLang="en-US" sz="2400">
                <a:solidFill>
                  <a:schemeClr val="bg1"/>
                </a:solidFill>
              </a:rPr>
              <a:t> Earnest, striving, zealous</a:t>
            </a:r>
          </a:p>
          <a:p>
            <a:pPr lvl="1" eaLnBrk="1" hangingPunct="1">
              <a:lnSpc>
                <a:spcPct val="110000"/>
              </a:lnSpc>
              <a:spcBef>
                <a:spcPct val="20000"/>
              </a:spcBef>
              <a:buFontTx/>
              <a:buChar char="–"/>
            </a:pPr>
            <a:r>
              <a:rPr lang="en-US" altLang="en-US" sz="2400">
                <a:solidFill>
                  <a:schemeClr val="bg1"/>
                </a:solidFill>
              </a:rPr>
              <a:t> Take it serious! (Lk. 22:44)</a:t>
            </a:r>
          </a:p>
          <a:p>
            <a:pPr eaLnBrk="1" hangingPunct="1">
              <a:lnSpc>
                <a:spcPct val="110000"/>
              </a:lnSpc>
              <a:spcBef>
                <a:spcPct val="20000"/>
              </a:spcBef>
              <a:buFontTx/>
              <a:buChar char="•"/>
            </a:pPr>
            <a:r>
              <a:rPr lang="en-US" altLang="en-US" b="1">
                <a:solidFill>
                  <a:srgbClr val="FFFF99"/>
                </a:solidFill>
              </a:rPr>
              <a:t>Not a ritual / recitation</a:t>
            </a:r>
            <a:endParaRPr lang="en-US" altLang="en-US">
              <a:solidFill>
                <a:schemeClr val="bg1"/>
              </a:solidFill>
            </a:endParaRPr>
          </a:p>
          <a:p>
            <a:pPr lvl="1" eaLnBrk="1" hangingPunct="1">
              <a:lnSpc>
                <a:spcPct val="110000"/>
              </a:lnSpc>
              <a:spcBef>
                <a:spcPct val="20000"/>
              </a:spcBef>
              <a:buFontTx/>
              <a:buChar char="–"/>
            </a:pPr>
            <a:r>
              <a:rPr lang="en-US" altLang="en-US" sz="2400">
                <a:solidFill>
                  <a:schemeClr val="bg1"/>
                </a:solidFill>
              </a:rPr>
              <a:t>Matt. 6:5-13</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1748">
                                            <p:txEl>
                                              <p:pRg st="0" end="0"/>
                                            </p:txEl>
                                          </p:spTgt>
                                        </p:tgtEl>
                                        <p:attrNameLst>
                                          <p:attrName>style.visibility</p:attrName>
                                        </p:attrNameLst>
                                      </p:cBhvr>
                                      <p:to>
                                        <p:strVal val="visible"/>
                                      </p:to>
                                    </p:set>
                                    <p:anim calcmode="lin" valueType="num">
                                      <p:cBhvr>
                                        <p:cTn id="7" dur="1000" fill="hold"/>
                                        <p:tgtEl>
                                          <p:spTgt spid="3174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174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1748">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1748">
                                            <p:txEl>
                                              <p:pRg st="1" end="1"/>
                                            </p:txEl>
                                          </p:spTgt>
                                        </p:tgtEl>
                                        <p:attrNameLst>
                                          <p:attrName>style.visibility</p:attrName>
                                        </p:attrNameLst>
                                      </p:cBhvr>
                                      <p:to>
                                        <p:strVal val="visible"/>
                                      </p:to>
                                    </p:set>
                                    <p:anim calcmode="lin" valueType="num">
                                      <p:cBhvr>
                                        <p:cTn id="12" dur="1000" fill="hold"/>
                                        <p:tgtEl>
                                          <p:spTgt spid="31748">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1748">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174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anim calcmode="lin" valueType="num">
                                      <p:cBhvr>
                                        <p:cTn id="19" dur="1000" fill="hold"/>
                                        <p:tgtEl>
                                          <p:spTgt spid="31748">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1748">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1748">
                                            <p:txEl>
                                              <p:pRg st="2" end="2"/>
                                            </p:txEl>
                                          </p:spTgt>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31748">
                                            <p:txEl>
                                              <p:pRg st="3" end="3"/>
                                            </p:txEl>
                                          </p:spTgt>
                                        </p:tgtEl>
                                        <p:attrNameLst>
                                          <p:attrName>style.visibility</p:attrName>
                                        </p:attrNameLst>
                                      </p:cBhvr>
                                      <p:to>
                                        <p:strVal val="visible"/>
                                      </p:to>
                                    </p:set>
                                    <p:anim calcmode="lin" valueType="num">
                                      <p:cBhvr>
                                        <p:cTn id="24" dur="1000" fill="hold"/>
                                        <p:tgtEl>
                                          <p:spTgt spid="31748">
                                            <p:txEl>
                                              <p:pRg st="3" end="3"/>
                                            </p:txEl>
                                          </p:spTgt>
                                        </p:tgtEl>
                                        <p:attrNameLst>
                                          <p:attrName>ppt_w</p:attrName>
                                        </p:attrNameLst>
                                      </p:cBhvr>
                                      <p:tavLst>
                                        <p:tav tm="0">
                                          <p:val>
                                            <p:strVal val="#ppt_w*0.70"/>
                                          </p:val>
                                        </p:tav>
                                        <p:tav tm="100000">
                                          <p:val>
                                            <p:strVal val="#ppt_w"/>
                                          </p:val>
                                        </p:tav>
                                      </p:tavLst>
                                    </p:anim>
                                    <p:anim calcmode="lin" valueType="num">
                                      <p:cBhvr>
                                        <p:cTn id="25" dur="1000" fill="hold"/>
                                        <p:tgtEl>
                                          <p:spTgt spid="31748">
                                            <p:txEl>
                                              <p:pRg st="3" end="3"/>
                                            </p:txEl>
                                          </p:spTgt>
                                        </p:tgtEl>
                                        <p:attrNameLst>
                                          <p:attrName>ppt_h</p:attrName>
                                        </p:attrNameLst>
                                      </p:cBhvr>
                                      <p:tavLst>
                                        <p:tav tm="0">
                                          <p:val>
                                            <p:strVal val="#ppt_h"/>
                                          </p:val>
                                        </p:tav>
                                        <p:tav tm="100000">
                                          <p:val>
                                            <p:strVal val="#ppt_h"/>
                                          </p:val>
                                        </p:tav>
                                      </p:tavLst>
                                    </p:anim>
                                    <p:animEffect transition="in" filter="fade">
                                      <p:cBhvr>
                                        <p:cTn id="26" dur="1000"/>
                                        <p:tgtEl>
                                          <p:spTgt spid="31748">
                                            <p:txEl>
                                              <p:pRg st="3" end="3"/>
                                            </p:txEl>
                                          </p:spTgt>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31748">
                                            <p:txEl>
                                              <p:pRg st="4" end="4"/>
                                            </p:txEl>
                                          </p:spTgt>
                                        </p:tgtEl>
                                        <p:attrNameLst>
                                          <p:attrName>style.visibility</p:attrName>
                                        </p:attrNameLst>
                                      </p:cBhvr>
                                      <p:to>
                                        <p:strVal val="visible"/>
                                      </p:to>
                                    </p:set>
                                    <p:anim calcmode="lin" valueType="num">
                                      <p:cBhvr>
                                        <p:cTn id="29" dur="1000" fill="hold"/>
                                        <p:tgtEl>
                                          <p:spTgt spid="31748">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31748">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31748">
                                            <p:txEl>
                                              <p:pRg st="4" end="4"/>
                                            </p:txEl>
                                          </p:spTgt>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31748">
                                            <p:txEl>
                                              <p:pRg st="5" end="5"/>
                                            </p:txEl>
                                          </p:spTgt>
                                        </p:tgtEl>
                                        <p:attrNameLst>
                                          <p:attrName>style.visibility</p:attrName>
                                        </p:attrNameLst>
                                      </p:cBhvr>
                                      <p:to>
                                        <p:strVal val="visible"/>
                                      </p:to>
                                    </p:set>
                                    <p:anim calcmode="lin" valueType="num">
                                      <p:cBhvr>
                                        <p:cTn id="34" dur="1000" fill="hold"/>
                                        <p:tgtEl>
                                          <p:spTgt spid="31748">
                                            <p:txEl>
                                              <p:pRg st="5" end="5"/>
                                            </p:txEl>
                                          </p:spTgt>
                                        </p:tgtEl>
                                        <p:attrNameLst>
                                          <p:attrName>ppt_w</p:attrName>
                                        </p:attrNameLst>
                                      </p:cBhvr>
                                      <p:tavLst>
                                        <p:tav tm="0">
                                          <p:val>
                                            <p:strVal val="#ppt_w*0.70"/>
                                          </p:val>
                                        </p:tav>
                                        <p:tav tm="100000">
                                          <p:val>
                                            <p:strVal val="#ppt_w"/>
                                          </p:val>
                                        </p:tav>
                                      </p:tavLst>
                                    </p:anim>
                                    <p:anim calcmode="lin" valueType="num">
                                      <p:cBhvr>
                                        <p:cTn id="35" dur="1000" fill="hold"/>
                                        <p:tgtEl>
                                          <p:spTgt spid="31748">
                                            <p:txEl>
                                              <p:pRg st="5" end="5"/>
                                            </p:txEl>
                                          </p:spTgt>
                                        </p:tgtEl>
                                        <p:attrNameLst>
                                          <p:attrName>ppt_h</p:attrName>
                                        </p:attrNameLst>
                                      </p:cBhvr>
                                      <p:tavLst>
                                        <p:tav tm="0">
                                          <p:val>
                                            <p:strVal val="#ppt_h"/>
                                          </p:val>
                                        </p:tav>
                                        <p:tav tm="100000">
                                          <p:val>
                                            <p:strVal val="#ppt_h"/>
                                          </p:val>
                                        </p:tav>
                                      </p:tavLst>
                                    </p:anim>
                                    <p:animEffect transition="in" filter="fade">
                                      <p:cBhvr>
                                        <p:cTn id="36" dur="1000"/>
                                        <p:tgtEl>
                                          <p:spTgt spid="31748">
                                            <p:txEl>
                                              <p:pRg st="5" end="5"/>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31748">
                                            <p:txEl>
                                              <p:pRg st="6" end="6"/>
                                            </p:txEl>
                                          </p:spTgt>
                                        </p:tgtEl>
                                        <p:attrNameLst>
                                          <p:attrName>style.visibility</p:attrName>
                                        </p:attrNameLst>
                                      </p:cBhvr>
                                      <p:to>
                                        <p:strVal val="visible"/>
                                      </p:to>
                                    </p:set>
                                    <p:anim calcmode="lin" valueType="num">
                                      <p:cBhvr>
                                        <p:cTn id="41" dur="1000" fill="hold"/>
                                        <p:tgtEl>
                                          <p:spTgt spid="31748">
                                            <p:txEl>
                                              <p:pRg st="6" end="6"/>
                                            </p:txEl>
                                          </p:spTgt>
                                        </p:tgtEl>
                                        <p:attrNameLst>
                                          <p:attrName>ppt_w</p:attrName>
                                        </p:attrNameLst>
                                      </p:cBhvr>
                                      <p:tavLst>
                                        <p:tav tm="0">
                                          <p:val>
                                            <p:strVal val="#ppt_w*0.70"/>
                                          </p:val>
                                        </p:tav>
                                        <p:tav tm="100000">
                                          <p:val>
                                            <p:strVal val="#ppt_w"/>
                                          </p:val>
                                        </p:tav>
                                      </p:tavLst>
                                    </p:anim>
                                    <p:anim calcmode="lin" valueType="num">
                                      <p:cBhvr>
                                        <p:cTn id="42" dur="1000" fill="hold"/>
                                        <p:tgtEl>
                                          <p:spTgt spid="31748">
                                            <p:txEl>
                                              <p:pRg st="6" end="6"/>
                                            </p:txEl>
                                          </p:spTgt>
                                        </p:tgtEl>
                                        <p:attrNameLst>
                                          <p:attrName>ppt_h</p:attrName>
                                        </p:attrNameLst>
                                      </p:cBhvr>
                                      <p:tavLst>
                                        <p:tav tm="0">
                                          <p:val>
                                            <p:strVal val="#ppt_h"/>
                                          </p:val>
                                        </p:tav>
                                        <p:tav tm="100000">
                                          <p:val>
                                            <p:strVal val="#ppt_h"/>
                                          </p:val>
                                        </p:tav>
                                      </p:tavLst>
                                    </p:anim>
                                    <p:animEffect transition="in" filter="fade">
                                      <p:cBhvr>
                                        <p:cTn id="43" dur="1000"/>
                                        <p:tgtEl>
                                          <p:spTgt spid="31748">
                                            <p:txEl>
                                              <p:pRg st="6" end="6"/>
                                            </p:txEl>
                                          </p:spTgt>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31748">
                                            <p:txEl>
                                              <p:pRg st="7" end="7"/>
                                            </p:txEl>
                                          </p:spTgt>
                                        </p:tgtEl>
                                        <p:attrNameLst>
                                          <p:attrName>style.visibility</p:attrName>
                                        </p:attrNameLst>
                                      </p:cBhvr>
                                      <p:to>
                                        <p:strVal val="visible"/>
                                      </p:to>
                                    </p:set>
                                    <p:anim calcmode="lin" valueType="num">
                                      <p:cBhvr>
                                        <p:cTn id="46" dur="1000" fill="hold"/>
                                        <p:tgtEl>
                                          <p:spTgt spid="31748">
                                            <p:txEl>
                                              <p:pRg st="7" end="7"/>
                                            </p:txEl>
                                          </p:spTgt>
                                        </p:tgtEl>
                                        <p:attrNameLst>
                                          <p:attrName>ppt_w</p:attrName>
                                        </p:attrNameLst>
                                      </p:cBhvr>
                                      <p:tavLst>
                                        <p:tav tm="0">
                                          <p:val>
                                            <p:strVal val="#ppt_w*0.70"/>
                                          </p:val>
                                        </p:tav>
                                        <p:tav tm="100000">
                                          <p:val>
                                            <p:strVal val="#ppt_w"/>
                                          </p:val>
                                        </p:tav>
                                      </p:tavLst>
                                    </p:anim>
                                    <p:anim calcmode="lin" valueType="num">
                                      <p:cBhvr>
                                        <p:cTn id="47" dur="1000" fill="hold"/>
                                        <p:tgtEl>
                                          <p:spTgt spid="31748">
                                            <p:txEl>
                                              <p:pRg st="7" end="7"/>
                                            </p:txEl>
                                          </p:spTgt>
                                        </p:tgtEl>
                                        <p:attrNameLst>
                                          <p:attrName>ppt_h</p:attrName>
                                        </p:attrNameLst>
                                      </p:cBhvr>
                                      <p:tavLst>
                                        <p:tav tm="0">
                                          <p:val>
                                            <p:strVal val="#ppt_h"/>
                                          </p:val>
                                        </p:tav>
                                        <p:tav tm="100000">
                                          <p:val>
                                            <p:strVal val="#ppt_h"/>
                                          </p:val>
                                        </p:tav>
                                      </p:tavLst>
                                    </p:anim>
                                    <p:animEffect transition="in" filter="fade">
                                      <p:cBhvr>
                                        <p:cTn id="48" dur="1000"/>
                                        <p:tgtEl>
                                          <p:spTgt spid="3174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j0227506">
            <a:extLst>
              <a:ext uri="{FF2B5EF4-FFF2-40B4-BE49-F238E27FC236}">
                <a16:creationId xmlns:a16="http://schemas.microsoft.com/office/drawing/2014/main" id="{0C03ADCE-090F-4D66-8EC9-71E8D083A9F5}"/>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516438" y="0"/>
            <a:ext cx="462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3" descr="j0178883">
            <a:extLst>
              <a:ext uri="{FF2B5EF4-FFF2-40B4-BE49-F238E27FC236}">
                <a16:creationId xmlns:a16="http://schemas.microsoft.com/office/drawing/2014/main" id="{03B60A17-D08A-4752-80AE-B4E4F2929421}"/>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 Box 4">
            <a:extLst>
              <a:ext uri="{FF2B5EF4-FFF2-40B4-BE49-F238E27FC236}">
                <a16:creationId xmlns:a16="http://schemas.microsoft.com/office/drawing/2014/main" id="{897EBE8A-C031-4304-97C3-02FC69A7CACF}"/>
              </a:ext>
            </a:extLst>
          </p:cNvPr>
          <p:cNvSpPr txBox="1">
            <a:spLocks noChangeArrowheads="1"/>
          </p:cNvSpPr>
          <p:nvPr/>
        </p:nvSpPr>
        <p:spPr bwMode="auto">
          <a:xfrm>
            <a:off x="381000" y="0"/>
            <a:ext cx="8458200"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lnSpc>
                <a:spcPts val="7000"/>
              </a:lnSpc>
            </a:pPr>
            <a:r>
              <a:rPr lang="en-US" altLang="en-US" sz="6600" b="1"/>
              <a:t>Pray Without</a:t>
            </a:r>
          </a:p>
          <a:p>
            <a:pPr algn="ctr" eaLnBrk="1" hangingPunct="1">
              <a:lnSpc>
                <a:spcPts val="7000"/>
              </a:lnSpc>
            </a:pPr>
            <a:r>
              <a:rPr lang="en-US" altLang="en-US" sz="6600" b="1"/>
              <a:t>Ceasing</a:t>
            </a:r>
          </a:p>
        </p:txBody>
      </p:sp>
      <p:sp>
        <p:nvSpPr>
          <p:cNvPr id="35845" name="AutoShape 5">
            <a:extLst>
              <a:ext uri="{FF2B5EF4-FFF2-40B4-BE49-F238E27FC236}">
                <a16:creationId xmlns:a16="http://schemas.microsoft.com/office/drawing/2014/main" id="{DD1405E6-25D0-418E-8A34-55B2670021D4}"/>
              </a:ext>
            </a:extLst>
          </p:cNvPr>
          <p:cNvSpPr>
            <a:spLocks noChangeArrowheads="1"/>
          </p:cNvSpPr>
          <p:nvPr/>
        </p:nvSpPr>
        <p:spPr bwMode="auto">
          <a:xfrm>
            <a:off x="685800" y="19812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 The Time For Prayer</a:t>
            </a:r>
          </a:p>
        </p:txBody>
      </p:sp>
      <p:sp>
        <p:nvSpPr>
          <p:cNvPr id="35846" name="AutoShape 6">
            <a:extLst>
              <a:ext uri="{FF2B5EF4-FFF2-40B4-BE49-F238E27FC236}">
                <a16:creationId xmlns:a16="http://schemas.microsoft.com/office/drawing/2014/main" id="{849C7BF8-DEA2-4082-8BAF-CA9099A2B34F}"/>
              </a:ext>
            </a:extLst>
          </p:cNvPr>
          <p:cNvSpPr>
            <a:spLocks noChangeArrowheads="1"/>
          </p:cNvSpPr>
          <p:nvPr/>
        </p:nvSpPr>
        <p:spPr bwMode="auto">
          <a:xfrm>
            <a:off x="685800" y="2789238"/>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II. The Place For Prayer</a:t>
            </a:r>
          </a:p>
        </p:txBody>
      </p:sp>
      <p:sp>
        <p:nvSpPr>
          <p:cNvPr id="35847" name="AutoShape 7">
            <a:extLst>
              <a:ext uri="{FF2B5EF4-FFF2-40B4-BE49-F238E27FC236}">
                <a16:creationId xmlns:a16="http://schemas.microsoft.com/office/drawing/2014/main" id="{3901D4FB-DC25-4365-88FB-7F3D6FBAAF1F}"/>
              </a:ext>
            </a:extLst>
          </p:cNvPr>
          <p:cNvSpPr>
            <a:spLocks noChangeArrowheads="1"/>
          </p:cNvSpPr>
          <p:nvPr/>
        </p:nvSpPr>
        <p:spPr bwMode="auto">
          <a:xfrm>
            <a:off x="685800" y="3597275"/>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III. The Reasons For Prayer</a:t>
            </a:r>
          </a:p>
        </p:txBody>
      </p:sp>
      <p:sp>
        <p:nvSpPr>
          <p:cNvPr id="35848" name="AutoShape 8">
            <a:extLst>
              <a:ext uri="{FF2B5EF4-FFF2-40B4-BE49-F238E27FC236}">
                <a16:creationId xmlns:a16="http://schemas.microsoft.com/office/drawing/2014/main" id="{C62A48F0-00C2-4B59-90E5-4B62ECB94393}"/>
              </a:ext>
            </a:extLst>
          </p:cNvPr>
          <p:cNvSpPr>
            <a:spLocks noChangeArrowheads="1"/>
          </p:cNvSpPr>
          <p:nvPr/>
        </p:nvSpPr>
        <p:spPr bwMode="auto">
          <a:xfrm>
            <a:off x="685800" y="4403725"/>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IV. The Manner Of Prayer</a:t>
            </a:r>
          </a:p>
        </p:txBody>
      </p:sp>
      <p:sp>
        <p:nvSpPr>
          <p:cNvPr id="35849" name="AutoShape 9">
            <a:extLst>
              <a:ext uri="{FF2B5EF4-FFF2-40B4-BE49-F238E27FC236}">
                <a16:creationId xmlns:a16="http://schemas.microsoft.com/office/drawing/2014/main" id="{6048ED60-E97D-4B30-A161-E56CAD5532A4}"/>
              </a:ext>
            </a:extLst>
          </p:cNvPr>
          <p:cNvSpPr>
            <a:spLocks noChangeArrowheads="1"/>
          </p:cNvSpPr>
          <p:nvPr/>
        </p:nvSpPr>
        <p:spPr bwMode="auto">
          <a:xfrm>
            <a:off x="685800" y="5211763"/>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V. The Content Of Prayer</a:t>
            </a:r>
          </a:p>
        </p:txBody>
      </p:sp>
    </p:spTree>
    <p:extLst>
      <p:ext uri="{BB962C8B-B14F-4D97-AF65-F5344CB8AC3E}">
        <p14:creationId xmlns:p14="http://schemas.microsoft.com/office/powerpoint/2010/main" val="3536687951"/>
      </p:ext>
    </p:extLst>
  </p:cSld>
  <p:clrMapOvr>
    <a:masterClrMapping/>
  </p:clrMapOvr>
  <p:transition spd="slow">
    <p:split orient="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j0227506">
            <a:extLst>
              <a:ext uri="{FF2B5EF4-FFF2-40B4-BE49-F238E27FC236}">
                <a16:creationId xmlns:a16="http://schemas.microsoft.com/office/drawing/2014/main" id="{51A232AD-6782-4E81-B831-B546BD765F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6438" y="0"/>
            <a:ext cx="462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3">
            <a:extLst>
              <a:ext uri="{FF2B5EF4-FFF2-40B4-BE49-F238E27FC236}">
                <a16:creationId xmlns:a16="http://schemas.microsoft.com/office/drawing/2014/main" id="{E41EFE2E-C6CE-44D5-91CC-1A49E2043685}"/>
              </a:ext>
            </a:extLst>
          </p:cNvPr>
          <p:cNvSpPr txBox="1">
            <a:spLocks noChangeArrowheads="1"/>
          </p:cNvSpPr>
          <p:nvPr/>
        </p:nvSpPr>
        <p:spPr bwMode="auto">
          <a:xfrm>
            <a:off x="76200" y="76200"/>
            <a:ext cx="518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spcBef>
                <a:spcPct val="50000"/>
              </a:spcBef>
            </a:pPr>
            <a:r>
              <a:rPr lang="en-US" altLang="en-US" sz="4000" b="1" u="sng">
                <a:solidFill>
                  <a:schemeClr val="bg1"/>
                </a:solidFill>
              </a:rPr>
              <a:t>Content of Prayer</a:t>
            </a:r>
          </a:p>
        </p:txBody>
      </p:sp>
      <p:sp>
        <p:nvSpPr>
          <p:cNvPr id="32772" name="Rectangle 4">
            <a:extLst>
              <a:ext uri="{FF2B5EF4-FFF2-40B4-BE49-F238E27FC236}">
                <a16:creationId xmlns:a16="http://schemas.microsoft.com/office/drawing/2014/main" id="{04D5164F-079D-42DD-BB43-18FC36BC76CC}"/>
              </a:ext>
            </a:extLst>
          </p:cNvPr>
          <p:cNvSpPr>
            <a:spLocks noChangeArrowheads="1"/>
          </p:cNvSpPr>
          <p:nvPr/>
        </p:nvSpPr>
        <p:spPr bwMode="auto">
          <a:xfrm>
            <a:off x="0" y="990600"/>
            <a:ext cx="533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10000"/>
              </a:lnSpc>
              <a:spcBef>
                <a:spcPct val="20000"/>
              </a:spcBef>
              <a:buFontTx/>
              <a:buChar char="•"/>
            </a:pPr>
            <a:r>
              <a:rPr lang="en-US" altLang="en-US" b="1">
                <a:solidFill>
                  <a:srgbClr val="FFFF99"/>
                </a:solidFill>
              </a:rPr>
              <a:t>Specific things</a:t>
            </a:r>
          </a:p>
          <a:p>
            <a:pPr lvl="1" eaLnBrk="1" hangingPunct="1">
              <a:lnSpc>
                <a:spcPct val="110000"/>
              </a:lnSpc>
              <a:spcBef>
                <a:spcPct val="20000"/>
              </a:spcBef>
              <a:buFontTx/>
              <a:buChar char="–"/>
            </a:pPr>
            <a:r>
              <a:rPr lang="en-US" altLang="en-US" sz="2400">
                <a:solidFill>
                  <a:schemeClr val="bg1"/>
                </a:solidFill>
              </a:rPr>
              <a:t>Luke 11:11-12</a:t>
            </a:r>
          </a:p>
          <a:p>
            <a:pPr lvl="1" eaLnBrk="1" hangingPunct="1">
              <a:lnSpc>
                <a:spcPct val="110000"/>
              </a:lnSpc>
              <a:spcBef>
                <a:spcPct val="20000"/>
              </a:spcBef>
              <a:buFontTx/>
              <a:buChar char="–"/>
            </a:pPr>
            <a:r>
              <a:rPr lang="en-US" altLang="en-US" sz="2400">
                <a:solidFill>
                  <a:schemeClr val="bg1"/>
                </a:solidFill>
              </a:rPr>
              <a:t>Jas. 5:17-18</a:t>
            </a:r>
          </a:p>
          <a:p>
            <a:pPr lvl="1" eaLnBrk="1" hangingPunct="1">
              <a:lnSpc>
                <a:spcPct val="110000"/>
              </a:lnSpc>
              <a:spcBef>
                <a:spcPct val="20000"/>
              </a:spcBef>
              <a:buFontTx/>
              <a:buChar char="–"/>
            </a:pPr>
            <a:r>
              <a:rPr lang="en-US" altLang="en-US" sz="2400">
                <a:solidFill>
                  <a:schemeClr val="bg1"/>
                </a:solidFill>
              </a:rPr>
              <a:t>Specific people (Lk. 22:32)</a:t>
            </a:r>
          </a:p>
          <a:p>
            <a:pPr eaLnBrk="1" hangingPunct="1">
              <a:lnSpc>
                <a:spcPct val="110000"/>
              </a:lnSpc>
              <a:spcBef>
                <a:spcPct val="20000"/>
              </a:spcBef>
              <a:buFontTx/>
              <a:buChar char="•"/>
            </a:pPr>
            <a:r>
              <a:rPr lang="en-US" altLang="en-US" b="1">
                <a:solidFill>
                  <a:srgbClr val="FFFF99"/>
                </a:solidFill>
              </a:rPr>
              <a:t>Elements – 1 Tim. 2:1</a:t>
            </a:r>
            <a:endParaRPr lang="en-US" altLang="en-US" b="1">
              <a:solidFill>
                <a:schemeClr val="bg1"/>
              </a:solidFill>
            </a:endParaRPr>
          </a:p>
          <a:p>
            <a:pPr lvl="1" eaLnBrk="1" hangingPunct="1">
              <a:lnSpc>
                <a:spcPct val="110000"/>
              </a:lnSpc>
              <a:spcBef>
                <a:spcPct val="20000"/>
              </a:spcBef>
              <a:buFontTx/>
              <a:buChar char="–"/>
            </a:pPr>
            <a:r>
              <a:rPr lang="en-US" altLang="en-US" sz="2400">
                <a:solidFill>
                  <a:schemeClr val="bg1"/>
                </a:solidFill>
              </a:rPr>
              <a:t>Supplication (need / entreaty)</a:t>
            </a:r>
          </a:p>
          <a:p>
            <a:pPr lvl="1" eaLnBrk="1" hangingPunct="1">
              <a:lnSpc>
                <a:spcPct val="110000"/>
              </a:lnSpc>
              <a:spcBef>
                <a:spcPct val="20000"/>
              </a:spcBef>
              <a:buFontTx/>
              <a:buChar char="–"/>
            </a:pPr>
            <a:r>
              <a:rPr lang="en-US" altLang="en-US" sz="2400">
                <a:solidFill>
                  <a:schemeClr val="bg1"/>
                </a:solidFill>
              </a:rPr>
              <a:t>Prayer (request for good)</a:t>
            </a:r>
          </a:p>
          <a:p>
            <a:pPr lvl="1" eaLnBrk="1" hangingPunct="1">
              <a:lnSpc>
                <a:spcPct val="110000"/>
              </a:lnSpc>
              <a:spcBef>
                <a:spcPct val="20000"/>
              </a:spcBef>
              <a:buFontTx/>
              <a:buChar char="–"/>
            </a:pPr>
            <a:r>
              <a:rPr lang="en-US" altLang="en-US" sz="2400">
                <a:solidFill>
                  <a:schemeClr val="bg1"/>
                </a:solidFill>
              </a:rPr>
              <a:t>Intercession (plea for others)</a:t>
            </a:r>
          </a:p>
          <a:p>
            <a:pPr lvl="1" eaLnBrk="1" hangingPunct="1">
              <a:lnSpc>
                <a:spcPct val="110000"/>
              </a:lnSpc>
              <a:spcBef>
                <a:spcPct val="20000"/>
              </a:spcBef>
              <a:buFontTx/>
              <a:buChar char="–"/>
            </a:pPr>
            <a:r>
              <a:rPr lang="en-US" altLang="en-US" sz="2400">
                <a:solidFill>
                  <a:schemeClr val="bg1"/>
                </a:solidFill>
              </a:rPr>
              <a:t>Thanks</a:t>
            </a:r>
          </a:p>
          <a:p>
            <a:pPr eaLnBrk="1" hangingPunct="1">
              <a:lnSpc>
                <a:spcPct val="110000"/>
              </a:lnSpc>
              <a:spcBef>
                <a:spcPct val="20000"/>
              </a:spcBef>
              <a:buFontTx/>
              <a:buChar char="•"/>
            </a:pPr>
            <a:r>
              <a:rPr lang="en-US" altLang="en-US" b="1">
                <a:solidFill>
                  <a:srgbClr val="FFFF99"/>
                </a:solidFill>
              </a:rPr>
              <a:t>Can vary </a:t>
            </a:r>
            <a:endParaRPr lang="en-US" altLang="en-US">
              <a:solidFill>
                <a:schemeClr val="bg1"/>
              </a:solidFill>
            </a:endParaRPr>
          </a:p>
          <a:p>
            <a:pPr lvl="1" eaLnBrk="1" hangingPunct="1">
              <a:lnSpc>
                <a:spcPct val="110000"/>
              </a:lnSpc>
              <a:spcBef>
                <a:spcPct val="20000"/>
              </a:spcBef>
              <a:buFontTx/>
              <a:buChar char="–"/>
            </a:pPr>
            <a:r>
              <a:rPr lang="en-US" altLang="en-US" sz="2400">
                <a:solidFill>
                  <a:schemeClr val="bg1"/>
                </a:solidFill>
              </a:rPr>
              <a:t>Long (Lk. 6:12) Short (Mt 26)</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 calcmode="lin" valueType="num">
                                      <p:cBhvr>
                                        <p:cTn id="7" dur="1000" fill="hold"/>
                                        <p:tgtEl>
                                          <p:spTgt spid="3277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277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2772">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2772">
                                            <p:txEl>
                                              <p:pRg st="1" end="1"/>
                                            </p:txEl>
                                          </p:spTgt>
                                        </p:tgtEl>
                                        <p:attrNameLst>
                                          <p:attrName>style.visibility</p:attrName>
                                        </p:attrNameLst>
                                      </p:cBhvr>
                                      <p:to>
                                        <p:strVal val="visible"/>
                                      </p:to>
                                    </p:set>
                                    <p:anim calcmode="lin" valueType="num">
                                      <p:cBhvr>
                                        <p:cTn id="12" dur="1000" fill="hold"/>
                                        <p:tgtEl>
                                          <p:spTgt spid="32772">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2772">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2772">
                                            <p:txEl>
                                              <p:pRg st="1" end="1"/>
                                            </p:txEl>
                                          </p:spTgt>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32772">
                                            <p:txEl>
                                              <p:pRg st="2" end="2"/>
                                            </p:txEl>
                                          </p:spTgt>
                                        </p:tgtEl>
                                        <p:attrNameLst>
                                          <p:attrName>style.visibility</p:attrName>
                                        </p:attrNameLst>
                                      </p:cBhvr>
                                      <p:to>
                                        <p:strVal val="visible"/>
                                      </p:to>
                                    </p:set>
                                    <p:anim calcmode="lin" valueType="num">
                                      <p:cBhvr>
                                        <p:cTn id="17" dur="1000" fill="hold"/>
                                        <p:tgtEl>
                                          <p:spTgt spid="32772">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32772">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32772">
                                            <p:txEl>
                                              <p:pRg st="2" end="2"/>
                                            </p:txEl>
                                          </p:spTgt>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32772">
                                            <p:txEl>
                                              <p:pRg st="3" end="3"/>
                                            </p:txEl>
                                          </p:spTgt>
                                        </p:tgtEl>
                                        <p:attrNameLst>
                                          <p:attrName>style.visibility</p:attrName>
                                        </p:attrNameLst>
                                      </p:cBhvr>
                                      <p:to>
                                        <p:strVal val="visible"/>
                                      </p:to>
                                    </p:set>
                                    <p:anim calcmode="lin" valueType="num">
                                      <p:cBhvr>
                                        <p:cTn id="22" dur="1000" fill="hold"/>
                                        <p:tgtEl>
                                          <p:spTgt spid="32772">
                                            <p:txEl>
                                              <p:pRg st="3" end="3"/>
                                            </p:txEl>
                                          </p:spTgt>
                                        </p:tgtEl>
                                        <p:attrNameLst>
                                          <p:attrName>ppt_w</p:attrName>
                                        </p:attrNameLst>
                                      </p:cBhvr>
                                      <p:tavLst>
                                        <p:tav tm="0">
                                          <p:val>
                                            <p:strVal val="#ppt_w*0.70"/>
                                          </p:val>
                                        </p:tav>
                                        <p:tav tm="100000">
                                          <p:val>
                                            <p:strVal val="#ppt_w"/>
                                          </p:val>
                                        </p:tav>
                                      </p:tavLst>
                                    </p:anim>
                                    <p:anim calcmode="lin" valueType="num">
                                      <p:cBhvr>
                                        <p:cTn id="23" dur="1000" fill="hold"/>
                                        <p:tgtEl>
                                          <p:spTgt spid="32772">
                                            <p:txEl>
                                              <p:pRg st="3" end="3"/>
                                            </p:txEl>
                                          </p:spTgt>
                                        </p:tgtEl>
                                        <p:attrNameLst>
                                          <p:attrName>ppt_h</p:attrName>
                                        </p:attrNameLst>
                                      </p:cBhvr>
                                      <p:tavLst>
                                        <p:tav tm="0">
                                          <p:val>
                                            <p:strVal val="#ppt_h"/>
                                          </p:val>
                                        </p:tav>
                                        <p:tav tm="100000">
                                          <p:val>
                                            <p:strVal val="#ppt_h"/>
                                          </p:val>
                                        </p:tav>
                                      </p:tavLst>
                                    </p:anim>
                                    <p:animEffect transition="in" filter="fade">
                                      <p:cBhvr>
                                        <p:cTn id="24" dur="1000"/>
                                        <p:tgtEl>
                                          <p:spTgt spid="32772">
                                            <p:txEl>
                                              <p:pRg st="3" end="3"/>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32772">
                                            <p:txEl>
                                              <p:pRg st="4" end="4"/>
                                            </p:txEl>
                                          </p:spTgt>
                                        </p:tgtEl>
                                        <p:attrNameLst>
                                          <p:attrName>style.visibility</p:attrName>
                                        </p:attrNameLst>
                                      </p:cBhvr>
                                      <p:to>
                                        <p:strVal val="visible"/>
                                      </p:to>
                                    </p:set>
                                    <p:anim calcmode="lin" valueType="num">
                                      <p:cBhvr>
                                        <p:cTn id="29" dur="1000" fill="hold"/>
                                        <p:tgtEl>
                                          <p:spTgt spid="32772">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32772">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32772">
                                            <p:txEl>
                                              <p:pRg st="4" end="4"/>
                                            </p:txEl>
                                          </p:spTgt>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32772">
                                            <p:txEl>
                                              <p:pRg st="5" end="5"/>
                                            </p:txEl>
                                          </p:spTgt>
                                        </p:tgtEl>
                                        <p:attrNameLst>
                                          <p:attrName>style.visibility</p:attrName>
                                        </p:attrNameLst>
                                      </p:cBhvr>
                                      <p:to>
                                        <p:strVal val="visible"/>
                                      </p:to>
                                    </p:set>
                                    <p:anim calcmode="lin" valueType="num">
                                      <p:cBhvr>
                                        <p:cTn id="34" dur="1000" fill="hold"/>
                                        <p:tgtEl>
                                          <p:spTgt spid="32772">
                                            <p:txEl>
                                              <p:pRg st="5" end="5"/>
                                            </p:txEl>
                                          </p:spTgt>
                                        </p:tgtEl>
                                        <p:attrNameLst>
                                          <p:attrName>ppt_w</p:attrName>
                                        </p:attrNameLst>
                                      </p:cBhvr>
                                      <p:tavLst>
                                        <p:tav tm="0">
                                          <p:val>
                                            <p:strVal val="#ppt_w*0.70"/>
                                          </p:val>
                                        </p:tav>
                                        <p:tav tm="100000">
                                          <p:val>
                                            <p:strVal val="#ppt_w"/>
                                          </p:val>
                                        </p:tav>
                                      </p:tavLst>
                                    </p:anim>
                                    <p:anim calcmode="lin" valueType="num">
                                      <p:cBhvr>
                                        <p:cTn id="35" dur="1000" fill="hold"/>
                                        <p:tgtEl>
                                          <p:spTgt spid="32772">
                                            <p:txEl>
                                              <p:pRg st="5" end="5"/>
                                            </p:txEl>
                                          </p:spTgt>
                                        </p:tgtEl>
                                        <p:attrNameLst>
                                          <p:attrName>ppt_h</p:attrName>
                                        </p:attrNameLst>
                                      </p:cBhvr>
                                      <p:tavLst>
                                        <p:tav tm="0">
                                          <p:val>
                                            <p:strVal val="#ppt_h"/>
                                          </p:val>
                                        </p:tav>
                                        <p:tav tm="100000">
                                          <p:val>
                                            <p:strVal val="#ppt_h"/>
                                          </p:val>
                                        </p:tav>
                                      </p:tavLst>
                                    </p:anim>
                                    <p:animEffect transition="in" filter="fade">
                                      <p:cBhvr>
                                        <p:cTn id="36" dur="1000"/>
                                        <p:tgtEl>
                                          <p:spTgt spid="32772">
                                            <p:txEl>
                                              <p:pRg st="5" end="5"/>
                                            </p:txEl>
                                          </p:spTgt>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32772">
                                            <p:txEl>
                                              <p:pRg st="6" end="6"/>
                                            </p:txEl>
                                          </p:spTgt>
                                        </p:tgtEl>
                                        <p:attrNameLst>
                                          <p:attrName>style.visibility</p:attrName>
                                        </p:attrNameLst>
                                      </p:cBhvr>
                                      <p:to>
                                        <p:strVal val="visible"/>
                                      </p:to>
                                    </p:set>
                                    <p:anim calcmode="lin" valueType="num">
                                      <p:cBhvr>
                                        <p:cTn id="39" dur="1000" fill="hold"/>
                                        <p:tgtEl>
                                          <p:spTgt spid="32772">
                                            <p:txEl>
                                              <p:pRg st="6" end="6"/>
                                            </p:txEl>
                                          </p:spTgt>
                                        </p:tgtEl>
                                        <p:attrNameLst>
                                          <p:attrName>ppt_w</p:attrName>
                                        </p:attrNameLst>
                                      </p:cBhvr>
                                      <p:tavLst>
                                        <p:tav tm="0">
                                          <p:val>
                                            <p:strVal val="#ppt_w*0.70"/>
                                          </p:val>
                                        </p:tav>
                                        <p:tav tm="100000">
                                          <p:val>
                                            <p:strVal val="#ppt_w"/>
                                          </p:val>
                                        </p:tav>
                                      </p:tavLst>
                                    </p:anim>
                                    <p:anim calcmode="lin" valueType="num">
                                      <p:cBhvr>
                                        <p:cTn id="40" dur="1000" fill="hold"/>
                                        <p:tgtEl>
                                          <p:spTgt spid="32772">
                                            <p:txEl>
                                              <p:pRg st="6" end="6"/>
                                            </p:txEl>
                                          </p:spTgt>
                                        </p:tgtEl>
                                        <p:attrNameLst>
                                          <p:attrName>ppt_h</p:attrName>
                                        </p:attrNameLst>
                                      </p:cBhvr>
                                      <p:tavLst>
                                        <p:tav tm="0">
                                          <p:val>
                                            <p:strVal val="#ppt_h"/>
                                          </p:val>
                                        </p:tav>
                                        <p:tav tm="100000">
                                          <p:val>
                                            <p:strVal val="#ppt_h"/>
                                          </p:val>
                                        </p:tav>
                                      </p:tavLst>
                                    </p:anim>
                                    <p:animEffect transition="in" filter="fade">
                                      <p:cBhvr>
                                        <p:cTn id="41" dur="1000"/>
                                        <p:tgtEl>
                                          <p:spTgt spid="32772">
                                            <p:txEl>
                                              <p:pRg st="6" end="6"/>
                                            </p:txEl>
                                          </p:spTgt>
                                        </p:tgtEl>
                                      </p:cBhvr>
                                    </p:animEffect>
                                  </p:childTnLst>
                                </p:cTn>
                              </p:par>
                              <p:par>
                                <p:cTn id="42" presetID="55" presetClass="entr" presetSubtype="0" fill="hold" grpId="0" nodeType="withEffect">
                                  <p:stCondLst>
                                    <p:cond delay="0"/>
                                  </p:stCondLst>
                                  <p:childTnLst>
                                    <p:set>
                                      <p:cBhvr>
                                        <p:cTn id="43" dur="1" fill="hold">
                                          <p:stCondLst>
                                            <p:cond delay="0"/>
                                          </p:stCondLst>
                                        </p:cTn>
                                        <p:tgtEl>
                                          <p:spTgt spid="32772">
                                            <p:txEl>
                                              <p:pRg st="7" end="7"/>
                                            </p:txEl>
                                          </p:spTgt>
                                        </p:tgtEl>
                                        <p:attrNameLst>
                                          <p:attrName>style.visibility</p:attrName>
                                        </p:attrNameLst>
                                      </p:cBhvr>
                                      <p:to>
                                        <p:strVal val="visible"/>
                                      </p:to>
                                    </p:set>
                                    <p:anim calcmode="lin" valueType="num">
                                      <p:cBhvr>
                                        <p:cTn id="44" dur="1000" fill="hold"/>
                                        <p:tgtEl>
                                          <p:spTgt spid="32772">
                                            <p:txEl>
                                              <p:pRg st="7" end="7"/>
                                            </p:txEl>
                                          </p:spTgt>
                                        </p:tgtEl>
                                        <p:attrNameLst>
                                          <p:attrName>ppt_w</p:attrName>
                                        </p:attrNameLst>
                                      </p:cBhvr>
                                      <p:tavLst>
                                        <p:tav tm="0">
                                          <p:val>
                                            <p:strVal val="#ppt_w*0.70"/>
                                          </p:val>
                                        </p:tav>
                                        <p:tav tm="100000">
                                          <p:val>
                                            <p:strVal val="#ppt_w"/>
                                          </p:val>
                                        </p:tav>
                                      </p:tavLst>
                                    </p:anim>
                                    <p:anim calcmode="lin" valueType="num">
                                      <p:cBhvr>
                                        <p:cTn id="45" dur="1000" fill="hold"/>
                                        <p:tgtEl>
                                          <p:spTgt spid="32772">
                                            <p:txEl>
                                              <p:pRg st="7" end="7"/>
                                            </p:txEl>
                                          </p:spTgt>
                                        </p:tgtEl>
                                        <p:attrNameLst>
                                          <p:attrName>ppt_h</p:attrName>
                                        </p:attrNameLst>
                                      </p:cBhvr>
                                      <p:tavLst>
                                        <p:tav tm="0">
                                          <p:val>
                                            <p:strVal val="#ppt_h"/>
                                          </p:val>
                                        </p:tav>
                                        <p:tav tm="100000">
                                          <p:val>
                                            <p:strVal val="#ppt_h"/>
                                          </p:val>
                                        </p:tav>
                                      </p:tavLst>
                                    </p:anim>
                                    <p:animEffect transition="in" filter="fade">
                                      <p:cBhvr>
                                        <p:cTn id="46" dur="1000"/>
                                        <p:tgtEl>
                                          <p:spTgt spid="32772">
                                            <p:txEl>
                                              <p:pRg st="7" end="7"/>
                                            </p:txEl>
                                          </p:spTgt>
                                        </p:tgtEl>
                                      </p:cBhvr>
                                    </p:animEffect>
                                  </p:childTnLst>
                                </p:cTn>
                              </p:par>
                              <p:par>
                                <p:cTn id="47" presetID="55" presetClass="entr" presetSubtype="0" fill="hold" grpId="0" nodeType="withEffect">
                                  <p:stCondLst>
                                    <p:cond delay="0"/>
                                  </p:stCondLst>
                                  <p:childTnLst>
                                    <p:set>
                                      <p:cBhvr>
                                        <p:cTn id="48" dur="1" fill="hold">
                                          <p:stCondLst>
                                            <p:cond delay="0"/>
                                          </p:stCondLst>
                                        </p:cTn>
                                        <p:tgtEl>
                                          <p:spTgt spid="32772">
                                            <p:txEl>
                                              <p:pRg st="8" end="8"/>
                                            </p:txEl>
                                          </p:spTgt>
                                        </p:tgtEl>
                                        <p:attrNameLst>
                                          <p:attrName>style.visibility</p:attrName>
                                        </p:attrNameLst>
                                      </p:cBhvr>
                                      <p:to>
                                        <p:strVal val="visible"/>
                                      </p:to>
                                    </p:set>
                                    <p:anim calcmode="lin" valueType="num">
                                      <p:cBhvr>
                                        <p:cTn id="49" dur="1000" fill="hold"/>
                                        <p:tgtEl>
                                          <p:spTgt spid="32772">
                                            <p:txEl>
                                              <p:pRg st="8" end="8"/>
                                            </p:txEl>
                                          </p:spTgt>
                                        </p:tgtEl>
                                        <p:attrNameLst>
                                          <p:attrName>ppt_w</p:attrName>
                                        </p:attrNameLst>
                                      </p:cBhvr>
                                      <p:tavLst>
                                        <p:tav tm="0">
                                          <p:val>
                                            <p:strVal val="#ppt_w*0.70"/>
                                          </p:val>
                                        </p:tav>
                                        <p:tav tm="100000">
                                          <p:val>
                                            <p:strVal val="#ppt_w"/>
                                          </p:val>
                                        </p:tav>
                                      </p:tavLst>
                                    </p:anim>
                                    <p:anim calcmode="lin" valueType="num">
                                      <p:cBhvr>
                                        <p:cTn id="50" dur="1000" fill="hold"/>
                                        <p:tgtEl>
                                          <p:spTgt spid="32772">
                                            <p:txEl>
                                              <p:pRg st="8" end="8"/>
                                            </p:txEl>
                                          </p:spTgt>
                                        </p:tgtEl>
                                        <p:attrNameLst>
                                          <p:attrName>ppt_h</p:attrName>
                                        </p:attrNameLst>
                                      </p:cBhvr>
                                      <p:tavLst>
                                        <p:tav tm="0">
                                          <p:val>
                                            <p:strVal val="#ppt_h"/>
                                          </p:val>
                                        </p:tav>
                                        <p:tav tm="100000">
                                          <p:val>
                                            <p:strVal val="#ppt_h"/>
                                          </p:val>
                                        </p:tav>
                                      </p:tavLst>
                                    </p:anim>
                                    <p:animEffect transition="in" filter="fade">
                                      <p:cBhvr>
                                        <p:cTn id="51" dur="1000"/>
                                        <p:tgtEl>
                                          <p:spTgt spid="32772">
                                            <p:txEl>
                                              <p:pRg st="8" end="8"/>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2772">
                                            <p:txEl>
                                              <p:pRg st="9" end="9"/>
                                            </p:txEl>
                                          </p:spTgt>
                                        </p:tgtEl>
                                        <p:attrNameLst>
                                          <p:attrName>style.visibility</p:attrName>
                                        </p:attrNameLst>
                                      </p:cBhvr>
                                      <p:to>
                                        <p:strVal val="visible"/>
                                      </p:to>
                                    </p:set>
                                    <p:anim calcmode="lin" valueType="num">
                                      <p:cBhvr>
                                        <p:cTn id="56" dur="1000" fill="hold"/>
                                        <p:tgtEl>
                                          <p:spTgt spid="32772">
                                            <p:txEl>
                                              <p:pRg st="9" end="9"/>
                                            </p:txEl>
                                          </p:spTgt>
                                        </p:tgtEl>
                                        <p:attrNameLst>
                                          <p:attrName>ppt_w</p:attrName>
                                        </p:attrNameLst>
                                      </p:cBhvr>
                                      <p:tavLst>
                                        <p:tav tm="0">
                                          <p:val>
                                            <p:strVal val="#ppt_w*0.70"/>
                                          </p:val>
                                        </p:tav>
                                        <p:tav tm="100000">
                                          <p:val>
                                            <p:strVal val="#ppt_w"/>
                                          </p:val>
                                        </p:tav>
                                      </p:tavLst>
                                    </p:anim>
                                    <p:anim calcmode="lin" valueType="num">
                                      <p:cBhvr>
                                        <p:cTn id="57" dur="1000" fill="hold"/>
                                        <p:tgtEl>
                                          <p:spTgt spid="32772">
                                            <p:txEl>
                                              <p:pRg st="9" end="9"/>
                                            </p:txEl>
                                          </p:spTgt>
                                        </p:tgtEl>
                                        <p:attrNameLst>
                                          <p:attrName>ppt_h</p:attrName>
                                        </p:attrNameLst>
                                      </p:cBhvr>
                                      <p:tavLst>
                                        <p:tav tm="0">
                                          <p:val>
                                            <p:strVal val="#ppt_h"/>
                                          </p:val>
                                        </p:tav>
                                        <p:tav tm="100000">
                                          <p:val>
                                            <p:strVal val="#ppt_h"/>
                                          </p:val>
                                        </p:tav>
                                      </p:tavLst>
                                    </p:anim>
                                    <p:animEffect transition="in" filter="fade">
                                      <p:cBhvr>
                                        <p:cTn id="58" dur="1000"/>
                                        <p:tgtEl>
                                          <p:spTgt spid="32772">
                                            <p:txEl>
                                              <p:pRg st="9" end="9"/>
                                            </p:txEl>
                                          </p:spTgt>
                                        </p:tgtEl>
                                      </p:cBhvr>
                                    </p:animEffect>
                                  </p:childTnLst>
                                </p:cTn>
                              </p:par>
                              <p:par>
                                <p:cTn id="59" presetID="55" presetClass="entr" presetSubtype="0" fill="hold" grpId="0" nodeType="withEffect">
                                  <p:stCondLst>
                                    <p:cond delay="0"/>
                                  </p:stCondLst>
                                  <p:childTnLst>
                                    <p:set>
                                      <p:cBhvr>
                                        <p:cTn id="60" dur="1" fill="hold">
                                          <p:stCondLst>
                                            <p:cond delay="0"/>
                                          </p:stCondLst>
                                        </p:cTn>
                                        <p:tgtEl>
                                          <p:spTgt spid="32772">
                                            <p:txEl>
                                              <p:pRg st="10" end="10"/>
                                            </p:txEl>
                                          </p:spTgt>
                                        </p:tgtEl>
                                        <p:attrNameLst>
                                          <p:attrName>style.visibility</p:attrName>
                                        </p:attrNameLst>
                                      </p:cBhvr>
                                      <p:to>
                                        <p:strVal val="visible"/>
                                      </p:to>
                                    </p:set>
                                    <p:anim calcmode="lin" valueType="num">
                                      <p:cBhvr>
                                        <p:cTn id="61" dur="1000" fill="hold"/>
                                        <p:tgtEl>
                                          <p:spTgt spid="32772">
                                            <p:txEl>
                                              <p:pRg st="10" end="10"/>
                                            </p:txEl>
                                          </p:spTgt>
                                        </p:tgtEl>
                                        <p:attrNameLst>
                                          <p:attrName>ppt_w</p:attrName>
                                        </p:attrNameLst>
                                      </p:cBhvr>
                                      <p:tavLst>
                                        <p:tav tm="0">
                                          <p:val>
                                            <p:strVal val="#ppt_w*0.70"/>
                                          </p:val>
                                        </p:tav>
                                        <p:tav tm="100000">
                                          <p:val>
                                            <p:strVal val="#ppt_w"/>
                                          </p:val>
                                        </p:tav>
                                      </p:tavLst>
                                    </p:anim>
                                    <p:anim calcmode="lin" valueType="num">
                                      <p:cBhvr>
                                        <p:cTn id="62" dur="1000" fill="hold"/>
                                        <p:tgtEl>
                                          <p:spTgt spid="32772">
                                            <p:txEl>
                                              <p:pRg st="10" end="10"/>
                                            </p:txEl>
                                          </p:spTgt>
                                        </p:tgtEl>
                                        <p:attrNameLst>
                                          <p:attrName>ppt_h</p:attrName>
                                        </p:attrNameLst>
                                      </p:cBhvr>
                                      <p:tavLst>
                                        <p:tav tm="0">
                                          <p:val>
                                            <p:strVal val="#ppt_h"/>
                                          </p:val>
                                        </p:tav>
                                        <p:tav tm="100000">
                                          <p:val>
                                            <p:strVal val="#ppt_h"/>
                                          </p:val>
                                        </p:tav>
                                      </p:tavLst>
                                    </p:anim>
                                    <p:animEffect transition="in" filter="fade">
                                      <p:cBhvr>
                                        <p:cTn id="63" dur="1000"/>
                                        <p:tgtEl>
                                          <p:spTgt spid="3277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j0227506">
            <a:extLst>
              <a:ext uri="{FF2B5EF4-FFF2-40B4-BE49-F238E27FC236}">
                <a16:creationId xmlns:a16="http://schemas.microsoft.com/office/drawing/2014/main" id="{0C03ADCE-090F-4D66-8EC9-71E8D083A9F5}"/>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516438" y="0"/>
            <a:ext cx="462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3" descr="j0178883">
            <a:extLst>
              <a:ext uri="{FF2B5EF4-FFF2-40B4-BE49-F238E27FC236}">
                <a16:creationId xmlns:a16="http://schemas.microsoft.com/office/drawing/2014/main" id="{03B60A17-D08A-4752-80AE-B4E4F2929421}"/>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 Box 4">
            <a:extLst>
              <a:ext uri="{FF2B5EF4-FFF2-40B4-BE49-F238E27FC236}">
                <a16:creationId xmlns:a16="http://schemas.microsoft.com/office/drawing/2014/main" id="{897EBE8A-C031-4304-97C3-02FC69A7CACF}"/>
              </a:ext>
            </a:extLst>
          </p:cNvPr>
          <p:cNvSpPr txBox="1">
            <a:spLocks noChangeArrowheads="1"/>
          </p:cNvSpPr>
          <p:nvPr/>
        </p:nvSpPr>
        <p:spPr bwMode="auto">
          <a:xfrm>
            <a:off x="381000" y="0"/>
            <a:ext cx="8458200"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lnSpc>
                <a:spcPts val="7000"/>
              </a:lnSpc>
            </a:pPr>
            <a:r>
              <a:rPr lang="en-US" altLang="en-US" sz="6600" b="1"/>
              <a:t>Pray Without</a:t>
            </a:r>
          </a:p>
          <a:p>
            <a:pPr algn="ctr" eaLnBrk="1" hangingPunct="1">
              <a:lnSpc>
                <a:spcPts val="7000"/>
              </a:lnSpc>
            </a:pPr>
            <a:r>
              <a:rPr lang="en-US" altLang="en-US" sz="6600" b="1"/>
              <a:t>Ceasing</a:t>
            </a:r>
          </a:p>
        </p:txBody>
      </p:sp>
      <p:sp>
        <p:nvSpPr>
          <p:cNvPr id="35845" name="AutoShape 5">
            <a:extLst>
              <a:ext uri="{FF2B5EF4-FFF2-40B4-BE49-F238E27FC236}">
                <a16:creationId xmlns:a16="http://schemas.microsoft.com/office/drawing/2014/main" id="{DD1405E6-25D0-418E-8A34-55B2670021D4}"/>
              </a:ext>
            </a:extLst>
          </p:cNvPr>
          <p:cNvSpPr>
            <a:spLocks noChangeArrowheads="1"/>
          </p:cNvSpPr>
          <p:nvPr/>
        </p:nvSpPr>
        <p:spPr bwMode="auto">
          <a:xfrm>
            <a:off x="685800" y="19812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 The Time For Prayer</a:t>
            </a:r>
          </a:p>
        </p:txBody>
      </p:sp>
      <p:sp>
        <p:nvSpPr>
          <p:cNvPr id="35846" name="AutoShape 6">
            <a:extLst>
              <a:ext uri="{FF2B5EF4-FFF2-40B4-BE49-F238E27FC236}">
                <a16:creationId xmlns:a16="http://schemas.microsoft.com/office/drawing/2014/main" id="{849C7BF8-DEA2-4082-8BAF-CA9099A2B34F}"/>
              </a:ext>
            </a:extLst>
          </p:cNvPr>
          <p:cNvSpPr>
            <a:spLocks noChangeArrowheads="1"/>
          </p:cNvSpPr>
          <p:nvPr/>
        </p:nvSpPr>
        <p:spPr bwMode="auto">
          <a:xfrm>
            <a:off x="685800" y="2789238"/>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II. The Place For Prayer</a:t>
            </a:r>
          </a:p>
        </p:txBody>
      </p:sp>
      <p:sp>
        <p:nvSpPr>
          <p:cNvPr id="35847" name="AutoShape 7">
            <a:extLst>
              <a:ext uri="{FF2B5EF4-FFF2-40B4-BE49-F238E27FC236}">
                <a16:creationId xmlns:a16="http://schemas.microsoft.com/office/drawing/2014/main" id="{3901D4FB-DC25-4365-88FB-7F3D6FBAAF1F}"/>
              </a:ext>
            </a:extLst>
          </p:cNvPr>
          <p:cNvSpPr>
            <a:spLocks noChangeArrowheads="1"/>
          </p:cNvSpPr>
          <p:nvPr/>
        </p:nvSpPr>
        <p:spPr bwMode="auto">
          <a:xfrm>
            <a:off x="685800" y="3597275"/>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III. The Reasons For Prayer</a:t>
            </a:r>
          </a:p>
        </p:txBody>
      </p:sp>
      <p:sp>
        <p:nvSpPr>
          <p:cNvPr id="35848" name="AutoShape 8">
            <a:extLst>
              <a:ext uri="{FF2B5EF4-FFF2-40B4-BE49-F238E27FC236}">
                <a16:creationId xmlns:a16="http://schemas.microsoft.com/office/drawing/2014/main" id="{C62A48F0-00C2-4B59-90E5-4B62ECB94393}"/>
              </a:ext>
            </a:extLst>
          </p:cNvPr>
          <p:cNvSpPr>
            <a:spLocks noChangeArrowheads="1"/>
          </p:cNvSpPr>
          <p:nvPr/>
        </p:nvSpPr>
        <p:spPr bwMode="auto">
          <a:xfrm>
            <a:off x="685800" y="4403725"/>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IV. The Manner Of Prayer</a:t>
            </a:r>
          </a:p>
        </p:txBody>
      </p:sp>
      <p:sp>
        <p:nvSpPr>
          <p:cNvPr id="35849" name="AutoShape 9">
            <a:extLst>
              <a:ext uri="{FF2B5EF4-FFF2-40B4-BE49-F238E27FC236}">
                <a16:creationId xmlns:a16="http://schemas.microsoft.com/office/drawing/2014/main" id="{6048ED60-E97D-4B30-A161-E56CAD5532A4}"/>
              </a:ext>
            </a:extLst>
          </p:cNvPr>
          <p:cNvSpPr>
            <a:spLocks noChangeArrowheads="1"/>
          </p:cNvSpPr>
          <p:nvPr/>
        </p:nvSpPr>
        <p:spPr bwMode="auto">
          <a:xfrm>
            <a:off x="685800" y="5211763"/>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V. The Content Of Prayer</a:t>
            </a:r>
          </a:p>
        </p:txBody>
      </p:sp>
      <p:sp>
        <p:nvSpPr>
          <p:cNvPr id="35850" name="AutoShape 9">
            <a:extLst>
              <a:ext uri="{FF2B5EF4-FFF2-40B4-BE49-F238E27FC236}">
                <a16:creationId xmlns:a16="http://schemas.microsoft.com/office/drawing/2014/main" id="{CC5CE0CE-7117-4D8D-8777-6F3A3E508CE3}"/>
              </a:ext>
            </a:extLst>
          </p:cNvPr>
          <p:cNvSpPr>
            <a:spLocks noChangeArrowheads="1"/>
          </p:cNvSpPr>
          <p:nvPr/>
        </p:nvSpPr>
        <p:spPr bwMode="auto">
          <a:xfrm>
            <a:off x="685800" y="60198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VI. The Power Of Prayer</a:t>
            </a:r>
          </a:p>
        </p:txBody>
      </p:sp>
    </p:spTree>
  </p:cSld>
  <p:clrMapOvr>
    <a:masterClrMapping/>
  </p:clrMapOvr>
  <p:transition spd="slow">
    <p:split orient="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0178883">
            <a:extLst>
              <a:ext uri="{FF2B5EF4-FFF2-40B4-BE49-F238E27FC236}">
                <a16:creationId xmlns:a16="http://schemas.microsoft.com/office/drawing/2014/main" id="{44248B11-B9E6-4DCA-A942-FF027DDA96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3">
            <a:extLst>
              <a:ext uri="{FF2B5EF4-FFF2-40B4-BE49-F238E27FC236}">
                <a16:creationId xmlns:a16="http://schemas.microsoft.com/office/drawing/2014/main" id="{04E54AE4-710A-41E9-BEE1-F0EAFD9B9ECF}"/>
              </a:ext>
            </a:extLst>
          </p:cNvPr>
          <p:cNvSpPr txBox="1">
            <a:spLocks noChangeArrowheads="1"/>
          </p:cNvSpPr>
          <p:nvPr/>
        </p:nvSpPr>
        <p:spPr bwMode="auto">
          <a:xfrm>
            <a:off x="3962400" y="0"/>
            <a:ext cx="518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spcBef>
                <a:spcPct val="50000"/>
              </a:spcBef>
            </a:pPr>
            <a:r>
              <a:rPr lang="en-US" altLang="en-US" sz="4000" b="1" u="sng">
                <a:solidFill>
                  <a:schemeClr val="bg1"/>
                </a:solidFill>
              </a:rPr>
              <a:t>Power of Prayer</a:t>
            </a:r>
          </a:p>
        </p:txBody>
      </p:sp>
      <p:sp>
        <p:nvSpPr>
          <p:cNvPr id="36868" name="Rectangle 4">
            <a:extLst>
              <a:ext uri="{FF2B5EF4-FFF2-40B4-BE49-F238E27FC236}">
                <a16:creationId xmlns:a16="http://schemas.microsoft.com/office/drawing/2014/main" id="{45F016A1-F0AE-4F99-8B0A-AE789709C4E3}"/>
              </a:ext>
            </a:extLst>
          </p:cNvPr>
          <p:cNvSpPr>
            <a:spLocks noChangeArrowheads="1"/>
          </p:cNvSpPr>
          <p:nvPr/>
        </p:nvSpPr>
        <p:spPr bwMode="auto">
          <a:xfrm>
            <a:off x="4114800" y="1219200"/>
            <a:ext cx="533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10000"/>
              </a:lnSpc>
              <a:spcBef>
                <a:spcPct val="20000"/>
              </a:spcBef>
              <a:buFontTx/>
              <a:buChar char="•"/>
            </a:pPr>
            <a:r>
              <a:rPr lang="en-US" altLang="en-US" b="1">
                <a:solidFill>
                  <a:srgbClr val="FFFF99"/>
                </a:solidFill>
              </a:rPr>
              <a:t>What can do through prayer</a:t>
            </a:r>
            <a:endParaRPr lang="en-US" altLang="en-US" sz="2400">
              <a:solidFill>
                <a:schemeClr val="bg1"/>
              </a:solidFill>
            </a:endParaRPr>
          </a:p>
        </p:txBody>
      </p:sp>
    </p:spTree>
  </p:cSld>
  <p:clrMapOvr>
    <a:masterClrMapping/>
  </p:clrMapOvr>
  <p:transition spd="slow">
    <p:split orient="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E83955-A716-48C2-A1DA-39C8D19A9CE7}"/>
              </a:ext>
            </a:extLst>
          </p:cNvPr>
          <p:cNvSpPr>
            <a:spLocks noGrp="1" noChangeArrowheads="1"/>
          </p:cNvSpPr>
          <p:nvPr>
            <p:ph type="title"/>
          </p:nvPr>
        </p:nvSpPr>
        <p:spPr>
          <a:ln>
            <a:solidFill>
              <a:schemeClr val="bg2"/>
            </a:solidFill>
            <a:miter lim="800000"/>
            <a:headEnd/>
            <a:tailEnd/>
          </a:ln>
        </p:spPr>
        <p:txBody>
          <a:bodyPr/>
          <a:lstStyle/>
          <a:p>
            <a:pPr eaLnBrk="1" hangingPunct="1"/>
            <a:r>
              <a:rPr lang="en-US" altLang="en-US">
                <a:solidFill>
                  <a:srgbClr val="FFFF99"/>
                </a:solidFill>
                <a:latin typeface="Comic Sans MS" panose="030F0702030302020204" pitchFamily="66" charset="0"/>
              </a:rPr>
              <a:t>What Can Do Through Prayer</a:t>
            </a:r>
          </a:p>
        </p:txBody>
      </p:sp>
      <p:sp>
        <p:nvSpPr>
          <p:cNvPr id="35843" name="Rectangle 3">
            <a:extLst>
              <a:ext uri="{FF2B5EF4-FFF2-40B4-BE49-F238E27FC236}">
                <a16:creationId xmlns:a16="http://schemas.microsoft.com/office/drawing/2014/main" id="{785CF0B2-E945-4FF2-9CFF-D092A5C2E991}"/>
              </a:ext>
            </a:extLst>
          </p:cNvPr>
          <p:cNvSpPr>
            <a:spLocks noGrp="1" noChangeArrowheads="1"/>
          </p:cNvSpPr>
          <p:nvPr>
            <p:ph type="body" idx="1"/>
          </p:nvPr>
        </p:nvSpPr>
        <p:spPr>
          <a:xfrm>
            <a:off x="457200" y="1828800"/>
            <a:ext cx="8229600" cy="3886200"/>
          </a:xfrm>
        </p:spPr>
        <p:txBody>
          <a:bodyPr/>
          <a:lstStyle/>
          <a:p>
            <a:pPr eaLnBrk="1" hangingPunct="1"/>
            <a:r>
              <a:rPr lang="en-US" altLang="en-US" sz="2800">
                <a:solidFill>
                  <a:schemeClr val="bg1"/>
                </a:solidFill>
                <a:latin typeface="Comic Sans MS" panose="030F0702030302020204" pitchFamily="66" charset="0"/>
              </a:rPr>
              <a:t>Talk to the Almighty God </a:t>
            </a:r>
            <a:r>
              <a:rPr lang="en-US" altLang="en-US" sz="2800">
                <a:solidFill>
                  <a:srgbClr val="FFFF99"/>
                </a:solidFill>
                <a:latin typeface="Comic Sans MS" panose="030F0702030302020204" pitchFamily="66" charset="0"/>
              </a:rPr>
              <a:t>(Matt. 6:9-13)</a:t>
            </a:r>
          </a:p>
          <a:p>
            <a:pPr eaLnBrk="1" hangingPunct="1"/>
            <a:r>
              <a:rPr lang="en-US" altLang="en-US" sz="2800">
                <a:solidFill>
                  <a:schemeClr val="bg1"/>
                </a:solidFill>
                <a:latin typeface="Comic Sans MS" panose="030F0702030302020204" pitchFamily="66" charset="0"/>
              </a:rPr>
              <a:t>Change the weather </a:t>
            </a:r>
            <a:r>
              <a:rPr lang="en-US" altLang="en-US" sz="2800">
                <a:solidFill>
                  <a:srgbClr val="FFFF99"/>
                </a:solidFill>
                <a:latin typeface="Comic Sans MS" panose="030F0702030302020204" pitchFamily="66" charset="0"/>
              </a:rPr>
              <a:t>(Jas. 5:16-18)</a:t>
            </a:r>
          </a:p>
          <a:p>
            <a:pPr eaLnBrk="1" hangingPunct="1"/>
            <a:r>
              <a:rPr lang="en-US" altLang="en-US" sz="2800">
                <a:solidFill>
                  <a:schemeClr val="bg1"/>
                </a:solidFill>
                <a:latin typeface="Comic Sans MS" panose="030F0702030302020204" pitchFamily="66" charset="0"/>
              </a:rPr>
              <a:t>Heal the sick </a:t>
            </a:r>
            <a:r>
              <a:rPr lang="en-US" altLang="en-US" sz="2800">
                <a:solidFill>
                  <a:srgbClr val="FFFF99"/>
                </a:solidFill>
                <a:latin typeface="Comic Sans MS" panose="030F0702030302020204" pitchFamily="66" charset="0"/>
              </a:rPr>
              <a:t>(Jas. 5:16-18)</a:t>
            </a:r>
          </a:p>
          <a:p>
            <a:pPr eaLnBrk="1" hangingPunct="1"/>
            <a:r>
              <a:rPr lang="en-US" altLang="en-US" sz="2800">
                <a:solidFill>
                  <a:schemeClr val="bg1"/>
                </a:solidFill>
                <a:latin typeface="Comic Sans MS" panose="030F0702030302020204" pitchFamily="66" charset="0"/>
              </a:rPr>
              <a:t>Obtain forgiveness </a:t>
            </a:r>
            <a:r>
              <a:rPr lang="en-US" altLang="en-US" sz="2800">
                <a:solidFill>
                  <a:srgbClr val="FFFF99"/>
                </a:solidFill>
                <a:latin typeface="Comic Sans MS" panose="030F0702030302020204" pitchFamily="66" charset="0"/>
              </a:rPr>
              <a:t>(Acts 8:22)</a:t>
            </a:r>
          </a:p>
          <a:p>
            <a:pPr eaLnBrk="1" hangingPunct="1"/>
            <a:r>
              <a:rPr lang="en-US" altLang="en-US" sz="2800">
                <a:solidFill>
                  <a:schemeClr val="bg1"/>
                </a:solidFill>
                <a:latin typeface="Comic Sans MS" panose="030F0702030302020204" pitchFamily="66" charset="0"/>
              </a:rPr>
              <a:t>Spare a nation </a:t>
            </a:r>
            <a:r>
              <a:rPr lang="en-US" altLang="en-US" sz="2800">
                <a:solidFill>
                  <a:srgbClr val="FFFF99"/>
                </a:solidFill>
                <a:latin typeface="Comic Sans MS" panose="030F0702030302020204" pitchFamily="66" charset="0"/>
              </a:rPr>
              <a:t>(Esther 4:16)</a:t>
            </a:r>
          </a:p>
        </p:txBody>
      </p:sp>
      <p:sp>
        <p:nvSpPr>
          <p:cNvPr id="35846" name="Text Box 6">
            <a:extLst>
              <a:ext uri="{FF2B5EF4-FFF2-40B4-BE49-F238E27FC236}">
                <a16:creationId xmlns:a16="http://schemas.microsoft.com/office/drawing/2014/main" id="{59032422-71B3-4476-8BE2-D893B9F29CA3}"/>
              </a:ext>
            </a:extLst>
          </p:cNvPr>
          <p:cNvSpPr txBox="1">
            <a:spLocks noChangeArrowheads="1"/>
          </p:cNvSpPr>
          <p:nvPr/>
        </p:nvSpPr>
        <p:spPr bwMode="auto">
          <a:xfrm>
            <a:off x="76200" y="4876800"/>
            <a:ext cx="8934450" cy="1066800"/>
          </a:xfrm>
          <a:prstGeom prst="rect">
            <a:avLst/>
          </a:prstGeom>
          <a:solidFill>
            <a:srgbClr val="CBCBCB"/>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lang="en-US" altLang="en-US" sz="3200" i="1">
                <a:solidFill>
                  <a:srgbClr val="000000"/>
                </a:solidFill>
                <a:latin typeface="Arial" panose="020B0604020202020204" pitchFamily="34" charset="0"/>
              </a:rPr>
              <a:t>If prayer is powerful enough to do this --</a:t>
            </a:r>
          </a:p>
          <a:p>
            <a:pPr algn="ctr"/>
            <a:r>
              <a:rPr lang="en-US" altLang="en-US" sz="3200" i="1">
                <a:solidFill>
                  <a:srgbClr val="000000"/>
                </a:solidFill>
                <a:latin typeface="Arial" panose="020B0604020202020204" pitchFamily="34" charset="0"/>
              </a:rPr>
              <a:t>it is powerful enough to accomplish what I need! </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wipe(left)">
                                      <p:cBhvr>
                                        <p:cTn id="7" dur="500"/>
                                        <p:tgtEl>
                                          <p:spTgt spid="358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wipe(left)">
                                      <p:cBhvr>
                                        <p:cTn id="12" dur="500"/>
                                        <p:tgtEl>
                                          <p:spTgt spid="358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wipe(left)">
                                      <p:cBhvr>
                                        <p:cTn id="17" dur="500"/>
                                        <p:tgtEl>
                                          <p:spTgt spid="358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5843">
                                            <p:txEl>
                                              <p:pRg st="3" end="3"/>
                                            </p:txEl>
                                          </p:spTgt>
                                        </p:tgtEl>
                                        <p:attrNameLst>
                                          <p:attrName>style.visibility</p:attrName>
                                        </p:attrNameLst>
                                      </p:cBhvr>
                                      <p:to>
                                        <p:strVal val="visible"/>
                                      </p:to>
                                    </p:set>
                                    <p:animEffect transition="in" filter="wipe(left)">
                                      <p:cBhvr>
                                        <p:cTn id="22" dur="500"/>
                                        <p:tgtEl>
                                          <p:spTgt spid="3584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5843">
                                            <p:txEl>
                                              <p:pRg st="4" end="4"/>
                                            </p:txEl>
                                          </p:spTgt>
                                        </p:tgtEl>
                                        <p:attrNameLst>
                                          <p:attrName>style.visibility</p:attrName>
                                        </p:attrNameLst>
                                      </p:cBhvr>
                                      <p:to>
                                        <p:strVal val="visible"/>
                                      </p:to>
                                    </p:set>
                                    <p:animEffect transition="in" filter="wipe(left)">
                                      <p:cBhvr>
                                        <p:cTn id="27" dur="500"/>
                                        <p:tgtEl>
                                          <p:spTgt spid="3584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5846"/>
                                        </p:tgtEl>
                                        <p:attrNameLst>
                                          <p:attrName>style.visibility</p:attrName>
                                        </p:attrNameLst>
                                      </p:cBhvr>
                                      <p:to>
                                        <p:strVal val="visible"/>
                                      </p:to>
                                    </p:set>
                                    <p:anim calcmode="lin" valueType="num">
                                      <p:cBhvr additive="base">
                                        <p:cTn id="32" dur="500" fill="hold"/>
                                        <p:tgtEl>
                                          <p:spTgt spid="35846"/>
                                        </p:tgtEl>
                                        <p:attrNameLst>
                                          <p:attrName>ppt_x</p:attrName>
                                        </p:attrNameLst>
                                      </p:cBhvr>
                                      <p:tavLst>
                                        <p:tav tm="0">
                                          <p:val>
                                            <p:strVal val="#ppt_x"/>
                                          </p:val>
                                        </p:tav>
                                        <p:tav tm="100000">
                                          <p:val>
                                            <p:strVal val="#ppt_x"/>
                                          </p:val>
                                        </p:tav>
                                      </p:tavLst>
                                    </p:anim>
                                    <p:anim calcmode="lin" valueType="num">
                                      <p:cBhvr additive="base">
                                        <p:cTn id="33" dur="500" fill="hold"/>
                                        <p:tgtEl>
                                          <p:spTgt spid="358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P spid="35846"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j0178883">
            <a:extLst>
              <a:ext uri="{FF2B5EF4-FFF2-40B4-BE49-F238E27FC236}">
                <a16:creationId xmlns:a16="http://schemas.microsoft.com/office/drawing/2014/main" id="{220EEE48-B596-40ED-9EDA-CF19734C68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ext Box 3">
            <a:extLst>
              <a:ext uri="{FF2B5EF4-FFF2-40B4-BE49-F238E27FC236}">
                <a16:creationId xmlns:a16="http://schemas.microsoft.com/office/drawing/2014/main" id="{23004302-20CE-44C9-B117-8020C24DB34F}"/>
              </a:ext>
            </a:extLst>
          </p:cNvPr>
          <p:cNvSpPr txBox="1">
            <a:spLocks noChangeArrowheads="1"/>
          </p:cNvSpPr>
          <p:nvPr/>
        </p:nvSpPr>
        <p:spPr bwMode="auto">
          <a:xfrm>
            <a:off x="3962400" y="0"/>
            <a:ext cx="518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spcBef>
                <a:spcPct val="50000"/>
              </a:spcBef>
            </a:pPr>
            <a:r>
              <a:rPr lang="en-US" altLang="en-US" sz="4000" b="1" u="sng">
                <a:solidFill>
                  <a:schemeClr val="bg1"/>
                </a:solidFill>
              </a:rPr>
              <a:t>Power of Prayer</a:t>
            </a:r>
          </a:p>
        </p:txBody>
      </p:sp>
      <p:sp>
        <p:nvSpPr>
          <p:cNvPr id="38916" name="Rectangle 4">
            <a:extLst>
              <a:ext uri="{FF2B5EF4-FFF2-40B4-BE49-F238E27FC236}">
                <a16:creationId xmlns:a16="http://schemas.microsoft.com/office/drawing/2014/main" id="{3240371F-558D-4FBB-AEF9-3B7E030915C5}"/>
              </a:ext>
            </a:extLst>
          </p:cNvPr>
          <p:cNvSpPr>
            <a:spLocks noChangeArrowheads="1"/>
          </p:cNvSpPr>
          <p:nvPr/>
        </p:nvSpPr>
        <p:spPr bwMode="auto">
          <a:xfrm>
            <a:off x="4114800" y="1219200"/>
            <a:ext cx="533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10000"/>
              </a:lnSpc>
              <a:spcBef>
                <a:spcPct val="20000"/>
              </a:spcBef>
              <a:buFontTx/>
              <a:buChar char="•"/>
            </a:pPr>
            <a:r>
              <a:rPr lang="en-US" altLang="en-US" b="1">
                <a:solidFill>
                  <a:srgbClr val="FFFF99"/>
                </a:solidFill>
              </a:rPr>
              <a:t>What can do through prayer</a:t>
            </a:r>
          </a:p>
          <a:p>
            <a:pPr eaLnBrk="1" hangingPunct="1">
              <a:lnSpc>
                <a:spcPct val="110000"/>
              </a:lnSpc>
              <a:spcBef>
                <a:spcPct val="20000"/>
              </a:spcBef>
              <a:buFontTx/>
              <a:buChar char="•"/>
            </a:pPr>
            <a:endParaRPr lang="en-US" altLang="en-US" b="1">
              <a:solidFill>
                <a:srgbClr val="FFFF99"/>
              </a:solidFill>
            </a:endParaRPr>
          </a:p>
          <a:p>
            <a:pPr eaLnBrk="1" hangingPunct="1">
              <a:lnSpc>
                <a:spcPct val="110000"/>
              </a:lnSpc>
              <a:spcBef>
                <a:spcPct val="20000"/>
              </a:spcBef>
              <a:buFontTx/>
              <a:buChar char="•"/>
            </a:pPr>
            <a:r>
              <a:rPr lang="en-US" altLang="en-US" b="1">
                <a:solidFill>
                  <a:srgbClr val="FFFF99"/>
                </a:solidFill>
              </a:rPr>
              <a:t>Prayer has power</a:t>
            </a:r>
          </a:p>
        </p:txBody>
      </p:sp>
    </p:spTree>
  </p:cSld>
  <p:clrMapOvr>
    <a:masterClrMapping/>
  </p:clrMapOvr>
  <p:transition spd="slow">
    <p:split orient="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5">
            <a:extLst>
              <a:ext uri="{FF2B5EF4-FFF2-40B4-BE49-F238E27FC236}">
                <a16:creationId xmlns:a16="http://schemas.microsoft.com/office/drawing/2014/main" id="{A9C984A0-AC14-4F1A-97E8-ADAFA0B40C37}"/>
              </a:ext>
            </a:extLst>
          </p:cNvPr>
          <p:cNvSpPr txBox="1">
            <a:spLocks noChangeArrowheads="1"/>
          </p:cNvSpPr>
          <p:nvPr/>
        </p:nvSpPr>
        <p:spPr bwMode="auto">
          <a:xfrm>
            <a:off x="457200" y="304800"/>
            <a:ext cx="80772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kumimoji="1" lang="en-US" altLang="en-US" b="1" u="sng">
                <a:solidFill>
                  <a:srgbClr val="FFFFFF"/>
                </a:solidFill>
                <a:latin typeface="Times New Roman" panose="02020603050405020304" pitchFamily="18" charset="0"/>
              </a:rPr>
              <a:t>James 5:16-18</a:t>
            </a:r>
            <a:endParaRPr kumimoji="1" lang="en-US" altLang="en-US">
              <a:solidFill>
                <a:srgbClr val="FFFFFF"/>
              </a:solidFill>
              <a:latin typeface="Times New Roman" panose="02020603050405020304" pitchFamily="18" charset="0"/>
            </a:endParaRPr>
          </a:p>
          <a:p>
            <a:r>
              <a:rPr kumimoji="1" lang="en-US" altLang="en-US">
                <a:solidFill>
                  <a:srgbClr val="FFFFFF"/>
                </a:solidFill>
                <a:latin typeface="Times New Roman" panose="02020603050405020304" pitchFamily="18" charset="0"/>
              </a:rPr>
              <a:t>16 Confess your trespasses to one another, and pray for one another, that you may be healed. </a:t>
            </a:r>
            <a:r>
              <a:rPr kumimoji="1" lang="en-US" altLang="en-US">
                <a:solidFill>
                  <a:srgbClr val="FFFF00"/>
                </a:solidFill>
                <a:latin typeface="Times New Roman" panose="02020603050405020304" pitchFamily="18" charset="0"/>
              </a:rPr>
              <a:t>The effective, fervent prayer of a righteous man avails much</a:t>
            </a:r>
            <a:r>
              <a:rPr kumimoji="1" lang="en-US" altLang="en-US">
                <a:solidFill>
                  <a:srgbClr val="FFFFFF"/>
                </a:solidFill>
                <a:latin typeface="Times New Roman" panose="02020603050405020304" pitchFamily="18" charset="0"/>
              </a:rPr>
              <a:t>. </a:t>
            </a:r>
          </a:p>
          <a:p>
            <a:r>
              <a:rPr kumimoji="1" lang="en-US" altLang="en-US">
                <a:solidFill>
                  <a:srgbClr val="FFFFFF"/>
                </a:solidFill>
                <a:latin typeface="Times New Roman" panose="02020603050405020304" pitchFamily="18" charset="0"/>
              </a:rPr>
              <a:t>17 Elijah was a man with a nature like ours, and he prayed earnestly that it would not rain; and it did not rain on the land for three years and six months. </a:t>
            </a:r>
          </a:p>
          <a:p>
            <a:r>
              <a:rPr kumimoji="1" lang="en-US" altLang="en-US">
                <a:solidFill>
                  <a:srgbClr val="FFFFFF"/>
                </a:solidFill>
                <a:latin typeface="Times New Roman" panose="02020603050405020304" pitchFamily="18" charset="0"/>
              </a:rPr>
              <a:t>18 And he prayed again, and the heaven gave rain, and the earth produced its fruit. </a:t>
            </a:r>
            <a:endParaRPr lang="en-US" altLang="en-US">
              <a:solidFill>
                <a:srgbClr val="FFFFFF"/>
              </a:solidFill>
              <a:latin typeface="Times New Roman" panose="02020603050405020304" pitchFamily="18" charset="0"/>
            </a:endParaRPr>
          </a:p>
        </p:txBody>
      </p:sp>
      <p:pic>
        <p:nvPicPr>
          <p:cNvPr id="26631" name="Picture 7" descr="C:\Users\DonnieV\AppData\Local\Microsoft\Windows\Temporary Internet Files\Content.IE5\PF9PE31C\MC900289954[1].wmf">
            <a:extLst>
              <a:ext uri="{FF2B5EF4-FFF2-40B4-BE49-F238E27FC236}">
                <a16:creationId xmlns:a16="http://schemas.microsoft.com/office/drawing/2014/main" id="{C0028CD6-09CC-4376-A51B-BA93043F9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3856038"/>
            <a:ext cx="2366963"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6631"/>
                                        </p:tgtEl>
                                        <p:attrNameLst>
                                          <p:attrName>style.visibility</p:attrName>
                                        </p:attrNameLst>
                                      </p:cBhvr>
                                      <p:to>
                                        <p:strVal val="visible"/>
                                      </p:to>
                                    </p:set>
                                    <p:animEffect transition="in" filter="wipe(up)">
                                      <p:cBhvr>
                                        <p:cTn id="7" dur="1000"/>
                                        <p:tgtEl>
                                          <p:spTgt spid="266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D9DF7A78-A525-4E3F-8F58-DC302FB831BF}"/>
              </a:ext>
            </a:extLst>
          </p:cNvPr>
          <p:cNvSpPr>
            <a:spLocks noGrp="1" noChangeArrowheads="1"/>
          </p:cNvSpPr>
          <p:nvPr>
            <p:ph type="title"/>
          </p:nvPr>
        </p:nvSpPr>
        <p:spPr>
          <a:ln>
            <a:solidFill>
              <a:srgbClr val="FFFF99"/>
            </a:solidFill>
            <a:miter lim="800000"/>
            <a:headEnd/>
            <a:tailEnd/>
          </a:ln>
        </p:spPr>
        <p:txBody>
          <a:bodyPr/>
          <a:lstStyle/>
          <a:p>
            <a:pPr eaLnBrk="1" hangingPunct="1"/>
            <a:r>
              <a:rPr lang="en-US" altLang="en-US" sz="4000">
                <a:solidFill>
                  <a:schemeClr val="bg1"/>
                </a:solidFill>
                <a:latin typeface="Comic Sans MS" panose="030F0702030302020204" pitchFamily="66" charset="0"/>
              </a:rPr>
              <a:t>Every Prayer Receives An Answer</a:t>
            </a:r>
          </a:p>
        </p:txBody>
      </p:sp>
      <p:sp>
        <p:nvSpPr>
          <p:cNvPr id="40963" name="Text Box 5">
            <a:extLst>
              <a:ext uri="{FF2B5EF4-FFF2-40B4-BE49-F238E27FC236}">
                <a16:creationId xmlns:a16="http://schemas.microsoft.com/office/drawing/2014/main" id="{FB9331D8-122C-44E7-A43A-7B2763E73619}"/>
              </a:ext>
            </a:extLst>
          </p:cNvPr>
          <p:cNvSpPr txBox="1">
            <a:spLocks noChangeArrowheads="1"/>
          </p:cNvSpPr>
          <p:nvPr/>
        </p:nvSpPr>
        <p:spPr bwMode="auto">
          <a:xfrm>
            <a:off x="609600" y="1887538"/>
            <a:ext cx="807720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a:r>
              <a:rPr kumimoji="1" lang="en-US" altLang="en-US" b="1" u="sng">
                <a:solidFill>
                  <a:srgbClr val="FFFFFF"/>
                </a:solidFill>
                <a:latin typeface="Times New Roman" panose="02020603050405020304" pitchFamily="18" charset="0"/>
              </a:rPr>
              <a:t>1 Peter 3:12</a:t>
            </a:r>
            <a:endParaRPr kumimoji="1" lang="en-US" altLang="en-US">
              <a:solidFill>
                <a:srgbClr val="FFFFFF"/>
              </a:solidFill>
              <a:latin typeface="Times New Roman" panose="02020603050405020304" pitchFamily="18" charset="0"/>
            </a:endParaRPr>
          </a:p>
          <a:p>
            <a:endParaRPr kumimoji="1" lang="en-US" altLang="en-US">
              <a:solidFill>
                <a:srgbClr val="FFFFFF"/>
              </a:solidFill>
              <a:latin typeface="Times New Roman" panose="02020603050405020304" pitchFamily="18" charset="0"/>
            </a:endParaRPr>
          </a:p>
          <a:p>
            <a:r>
              <a:rPr kumimoji="1" lang="en-US" altLang="en-US">
                <a:solidFill>
                  <a:srgbClr val="FFFFFF"/>
                </a:solidFill>
                <a:latin typeface="Times New Roman" panose="02020603050405020304" pitchFamily="18" charset="0"/>
              </a:rPr>
              <a:t>12 For the eyes of the LORD are on the righteous, And </a:t>
            </a:r>
            <a:r>
              <a:rPr kumimoji="1" lang="en-US" altLang="en-US">
                <a:solidFill>
                  <a:srgbClr val="FFFF00"/>
                </a:solidFill>
                <a:latin typeface="Times New Roman" panose="02020603050405020304" pitchFamily="18" charset="0"/>
              </a:rPr>
              <a:t>His ears are open to their prayers</a:t>
            </a:r>
            <a:r>
              <a:rPr kumimoji="1" lang="en-US" altLang="en-US">
                <a:solidFill>
                  <a:srgbClr val="FFFFFF"/>
                </a:solidFill>
                <a:latin typeface="Times New Roman" panose="02020603050405020304" pitchFamily="18" charset="0"/>
              </a:rPr>
              <a:t>; But the face of the LORD is against those who do evil.</a:t>
            </a:r>
          </a:p>
        </p:txBody>
      </p:sp>
      <p:sp>
        <p:nvSpPr>
          <p:cNvPr id="41990" name="Oval 6">
            <a:extLst>
              <a:ext uri="{FF2B5EF4-FFF2-40B4-BE49-F238E27FC236}">
                <a16:creationId xmlns:a16="http://schemas.microsoft.com/office/drawing/2014/main" id="{AE44F5E1-71B3-4605-97EE-8C29C6FB70B7}"/>
              </a:ext>
            </a:extLst>
          </p:cNvPr>
          <p:cNvSpPr>
            <a:spLocks noChangeArrowheads="1"/>
          </p:cNvSpPr>
          <p:nvPr/>
        </p:nvSpPr>
        <p:spPr bwMode="auto">
          <a:xfrm>
            <a:off x="2743200" y="4343400"/>
            <a:ext cx="1600200" cy="1066800"/>
          </a:xfrm>
          <a:prstGeom prst="ellipse">
            <a:avLst/>
          </a:prstGeom>
          <a:solidFill>
            <a:schemeClr val="bg1"/>
          </a:solidFill>
          <a:ln w="9525">
            <a:solidFill>
              <a:schemeClr val="tx1"/>
            </a:solidFill>
            <a:round/>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000000"/>
                </a:solidFill>
              </a:rPr>
              <a:t>Yes</a:t>
            </a:r>
          </a:p>
        </p:txBody>
      </p:sp>
      <p:sp>
        <p:nvSpPr>
          <p:cNvPr id="41991" name="Oval 7">
            <a:extLst>
              <a:ext uri="{FF2B5EF4-FFF2-40B4-BE49-F238E27FC236}">
                <a16:creationId xmlns:a16="http://schemas.microsoft.com/office/drawing/2014/main" id="{EDC37BC2-55A6-431C-BE8F-112C373DA27D}"/>
              </a:ext>
            </a:extLst>
          </p:cNvPr>
          <p:cNvSpPr>
            <a:spLocks noChangeArrowheads="1"/>
          </p:cNvSpPr>
          <p:nvPr/>
        </p:nvSpPr>
        <p:spPr bwMode="auto">
          <a:xfrm>
            <a:off x="3733800" y="4800600"/>
            <a:ext cx="1600200" cy="1066800"/>
          </a:xfrm>
          <a:prstGeom prst="ellipse">
            <a:avLst/>
          </a:prstGeom>
          <a:solidFill>
            <a:schemeClr val="bg1"/>
          </a:solidFill>
          <a:ln w="9525">
            <a:solidFill>
              <a:schemeClr val="tx1"/>
            </a:solidFill>
            <a:round/>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000000"/>
                </a:solidFill>
              </a:rPr>
              <a:t>No</a:t>
            </a:r>
          </a:p>
        </p:txBody>
      </p:sp>
      <p:sp>
        <p:nvSpPr>
          <p:cNvPr id="41992" name="Oval 8">
            <a:extLst>
              <a:ext uri="{FF2B5EF4-FFF2-40B4-BE49-F238E27FC236}">
                <a16:creationId xmlns:a16="http://schemas.microsoft.com/office/drawing/2014/main" id="{CCE6352C-77ED-4068-B4CC-FD9C98559270}"/>
              </a:ext>
            </a:extLst>
          </p:cNvPr>
          <p:cNvSpPr>
            <a:spLocks noChangeArrowheads="1"/>
          </p:cNvSpPr>
          <p:nvPr/>
        </p:nvSpPr>
        <p:spPr bwMode="auto">
          <a:xfrm>
            <a:off x="4572000" y="5334000"/>
            <a:ext cx="1600200" cy="1066800"/>
          </a:xfrm>
          <a:prstGeom prst="ellipse">
            <a:avLst/>
          </a:prstGeom>
          <a:solidFill>
            <a:schemeClr val="bg1"/>
          </a:solidFill>
          <a:ln w="9525">
            <a:solidFill>
              <a:schemeClr val="tx1"/>
            </a:solidFill>
            <a:round/>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000000"/>
                </a:solidFill>
              </a:rPr>
              <a:t>Wait</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990"/>
                                        </p:tgtEl>
                                        <p:attrNameLst>
                                          <p:attrName>style.visibility</p:attrName>
                                        </p:attrNameLst>
                                      </p:cBhvr>
                                      <p:to>
                                        <p:strVal val="visible"/>
                                      </p:to>
                                    </p:set>
                                    <p:anim calcmode="lin" valueType="num">
                                      <p:cBhvr additive="base">
                                        <p:cTn id="7" dur="1000" fill="hold"/>
                                        <p:tgtEl>
                                          <p:spTgt spid="41990"/>
                                        </p:tgtEl>
                                        <p:attrNameLst>
                                          <p:attrName>ppt_x</p:attrName>
                                        </p:attrNameLst>
                                      </p:cBhvr>
                                      <p:tavLst>
                                        <p:tav tm="0">
                                          <p:val>
                                            <p:strVal val="0-#ppt_w/2"/>
                                          </p:val>
                                        </p:tav>
                                        <p:tav tm="100000">
                                          <p:val>
                                            <p:strVal val="#ppt_x"/>
                                          </p:val>
                                        </p:tav>
                                      </p:tavLst>
                                    </p:anim>
                                    <p:anim calcmode="lin" valueType="num">
                                      <p:cBhvr additive="base">
                                        <p:cTn id="8" dur="1000" fill="hold"/>
                                        <p:tgtEl>
                                          <p:spTgt spid="41990"/>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1991"/>
                                        </p:tgtEl>
                                        <p:attrNameLst>
                                          <p:attrName>style.visibility</p:attrName>
                                        </p:attrNameLst>
                                      </p:cBhvr>
                                      <p:to>
                                        <p:strVal val="visible"/>
                                      </p:to>
                                    </p:set>
                                    <p:anim calcmode="lin" valueType="num">
                                      <p:cBhvr additive="base">
                                        <p:cTn id="11" dur="1000" fill="hold"/>
                                        <p:tgtEl>
                                          <p:spTgt spid="41991"/>
                                        </p:tgtEl>
                                        <p:attrNameLst>
                                          <p:attrName>ppt_x</p:attrName>
                                        </p:attrNameLst>
                                      </p:cBhvr>
                                      <p:tavLst>
                                        <p:tav tm="0">
                                          <p:val>
                                            <p:strVal val="#ppt_x"/>
                                          </p:val>
                                        </p:tav>
                                        <p:tav tm="100000">
                                          <p:val>
                                            <p:strVal val="#ppt_x"/>
                                          </p:val>
                                        </p:tav>
                                      </p:tavLst>
                                    </p:anim>
                                    <p:anim calcmode="lin" valueType="num">
                                      <p:cBhvr additive="base">
                                        <p:cTn id="12" dur="1000" fill="hold"/>
                                        <p:tgtEl>
                                          <p:spTgt spid="41991"/>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1992"/>
                                        </p:tgtEl>
                                        <p:attrNameLst>
                                          <p:attrName>style.visibility</p:attrName>
                                        </p:attrNameLst>
                                      </p:cBhvr>
                                      <p:to>
                                        <p:strVal val="visible"/>
                                      </p:to>
                                    </p:set>
                                    <p:anim calcmode="lin" valueType="num">
                                      <p:cBhvr additive="base">
                                        <p:cTn id="15" dur="1000" fill="hold"/>
                                        <p:tgtEl>
                                          <p:spTgt spid="41992"/>
                                        </p:tgtEl>
                                        <p:attrNameLst>
                                          <p:attrName>ppt_x</p:attrName>
                                        </p:attrNameLst>
                                      </p:cBhvr>
                                      <p:tavLst>
                                        <p:tav tm="0">
                                          <p:val>
                                            <p:strVal val="1+#ppt_w/2"/>
                                          </p:val>
                                        </p:tav>
                                        <p:tav tm="100000">
                                          <p:val>
                                            <p:strVal val="#ppt_x"/>
                                          </p:val>
                                        </p:tav>
                                      </p:tavLst>
                                    </p:anim>
                                    <p:anim calcmode="lin" valueType="num">
                                      <p:cBhvr additive="base">
                                        <p:cTn id="16" dur="1000" fill="hold"/>
                                        <p:tgtEl>
                                          <p:spTgt spid="419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0" grpId="0" animBg="1"/>
      <p:bldP spid="41991" grpId="0" animBg="1"/>
      <p:bldP spid="4199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j0178883">
            <a:extLst>
              <a:ext uri="{FF2B5EF4-FFF2-40B4-BE49-F238E27FC236}">
                <a16:creationId xmlns:a16="http://schemas.microsoft.com/office/drawing/2014/main" id="{8DE2D100-BEA6-4B19-AE28-C9EB72EBF7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 Box 3">
            <a:extLst>
              <a:ext uri="{FF2B5EF4-FFF2-40B4-BE49-F238E27FC236}">
                <a16:creationId xmlns:a16="http://schemas.microsoft.com/office/drawing/2014/main" id="{62732F5A-99CF-49D0-A003-38D6B1021BA1}"/>
              </a:ext>
            </a:extLst>
          </p:cNvPr>
          <p:cNvSpPr txBox="1">
            <a:spLocks noChangeArrowheads="1"/>
          </p:cNvSpPr>
          <p:nvPr/>
        </p:nvSpPr>
        <p:spPr bwMode="auto">
          <a:xfrm>
            <a:off x="3962400" y="0"/>
            <a:ext cx="518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spcBef>
                <a:spcPct val="50000"/>
              </a:spcBef>
            </a:pPr>
            <a:r>
              <a:rPr lang="en-US" altLang="en-US" sz="4000" b="1" u="sng">
                <a:solidFill>
                  <a:schemeClr val="bg1"/>
                </a:solidFill>
              </a:rPr>
              <a:t>Power of Prayer</a:t>
            </a:r>
          </a:p>
        </p:txBody>
      </p:sp>
      <p:sp>
        <p:nvSpPr>
          <p:cNvPr id="41988" name="Rectangle 4">
            <a:extLst>
              <a:ext uri="{FF2B5EF4-FFF2-40B4-BE49-F238E27FC236}">
                <a16:creationId xmlns:a16="http://schemas.microsoft.com/office/drawing/2014/main" id="{26146165-828B-479F-A255-B9564E90C352}"/>
              </a:ext>
            </a:extLst>
          </p:cNvPr>
          <p:cNvSpPr>
            <a:spLocks noChangeArrowheads="1"/>
          </p:cNvSpPr>
          <p:nvPr/>
        </p:nvSpPr>
        <p:spPr bwMode="auto">
          <a:xfrm>
            <a:off x="4114800" y="1219200"/>
            <a:ext cx="533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10000"/>
              </a:lnSpc>
              <a:spcBef>
                <a:spcPct val="20000"/>
              </a:spcBef>
              <a:buFontTx/>
              <a:buChar char="•"/>
            </a:pPr>
            <a:r>
              <a:rPr lang="en-US" altLang="en-US" b="1">
                <a:solidFill>
                  <a:srgbClr val="FFFF99"/>
                </a:solidFill>
              </a:rPr>
              <a:t>What can do through prayer</a:t>
            </a:r>
          </a:p>
          <a:p>
            <a:pPr eaLnBrk="1" hangingPunct="1">
              <a:lnSpc>
                <a:spcPct val="110000"/>
              </a:lnSpc>
              <a:spcBef>
                <a:spcPct val="20000"/>
              </a:spcBef>
              <a:buFontTx/>
              <a:buChar char="•"/>
            </a:pPr>
            <a:endParaRPr lang="en-US" altLang="en-US" b="1">
              <a:solidFill>
                <a:srgbClr val="FFFF99"/>
              </a:solidFill>
            </a:endParaRPr>
          </a:p>
          <a:p>
            <a:pPr eaLnBrk="1" hangingPunct="1">
              <a:lnSpc>
                <a:spcPct val="110000"/>
              </a:lnSpc>
              <a:spcBef>
                <a:spcPct val="20000"/>
              </a:spcBef>
              <a:buFontTx/>
              <a:buChar char="•"/>
            </a:pPr>
            <a:r>
              <a:rPr lang="en-US" altLang="en-US" b="1">
                <a:solidFill>
                  <a:srgbClr val="FFFF99"/>
                </a:solidFill>
              </a:rPr>
              <a:t>Prayer has power</a:t>
            </a:r>
          </a:p>
          <a:p>
            <a:pPr eaLnBrk="1" hangingPunct="1">
              <a:lnSpc>
                <a:spcPct val="110000"/>
              </a:lnSpc>
              <a:spcBef>
                <a:spcPct val="20000"/>
              </a:spcBef>
              <a:buFontTx/>
              <a:buChar char="•"/>
            </a:pPr>
            <a:endParaRPr lang="en-US" altLang="en-US" b="1">
              <a:solidFill>
                <a:srgbClr val="FFFF99"/>
              </a:solidFill>
            </a:endParaRPr>
          </a:p>
          <a:p>
            <a:pPr eaLnBrk="1" hangingPunct="1">
              <a:lnSpc>
                <a:spcPct val="110000"/>
              </a:lnSpc>
              <a:spcBef>
                <a:spcPct val="20000"/>
              </a:spcBef>
              <a:buFontTx/>
              <a:buChar char="•"/>
            </a:pPr>
            <a:r>
              <a:rPr lang="en-US" altLang="en-US" b="1">
                <a:solidFill>
                  <a:srgbClr val="FFFF99"/>
                </a:solidFill>
              </a:rPr>
              <a:t>Providence</a:t>
            </a:r>
          </a:p>
        </p:txBody>
      </p:sp>
    </p:spTree>
  </p:cSld>
  <p:clrMapOvr>
    <a:masterClrMapping/>
  </p:clrMapOvr>
  <p:transition spd="slow">
    <p:split orient="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6CFF1F-4C48-4D90-97D5-C35D8FA40FAD}"/>
              </a:ext>
            </a:extLst>
          </p:cNvPr>
          <p:cNvSpPr/>
          <p:nvPr/>
        </p:nvSpPr>
        <p:spPr>
          <a:xfrm>
            <a:off x="2209800" y="0"/>
            <a:ext cx="4762843" cy="923330"/>
          </a:xfrm>
          <a:prstGeom prst="rect">
            <a:avLst/>
          </a:prstGeom>
          <a:noFill/>
        </p:spPr>
        <p:txBody>
          <a:bodyPr wrap="none">
            <a:spAutoFit/>
            <a:scene3d>
              <a:camera prst="orthographicFront"/>
              <a:lightRig rig="threePt" dir="t"/>
            </a:scene3d>
            <a:sp3d extrusionH="57150">
              <a:bevelT h="25400" prst="softRound"/>
            </a:sp3d>
          </a:bodyPr>
          <a:lstStyle/>
          <a:p>
            <a:pPr algn="ctr">
              <a:defRPr/>
            </a:pPr>
            <a:r>
              <a:rPr lang="en-US" sz="5400" b="1" cap="all"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rPr>
              <a:t>Providence</a:t>
            </a:r>
          </a:p>
        </p:txBody>
      </p:sp>
      <p:sp>
        <p:nvSpPr>
          <p:cNvPr id="3" name="TextBox 2">
            <a:extLst>
              <a:ext uri="{FF2B5EF4-FFF2-40B4-BE49-F238E27FC236}">
                <a16:creationId xmlns:a16="http://schemas.microsoft.com/office/drawing/2014/main" id="{D4B76629-0432-4FD9-92AE-F3BB1CDD0E65}"/>
              </a:ext>
            </a:extLst>
          </p:cNvPr>
          <p:cNvSpPr txBox="1">
            <a:spLocks noChangeArrowheads="1"/>
          </p:cNvSpPr>
          <p:nvPr/>
        </p:nvSpPr>
        <p:spPr bwMode="auto">
          <a:xfrm>
            <a:off x="609600" y="1066800"/>
            <a:ext cx="78486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buFont typeface="Wingdings" panose="05000000000000000000" pitchFamily="2" charset="2"/>
              <a:buChar char="Ø"/>
            </a:pPr>
            <a:r>
              <a:rPr lang="en-US" altLang="en-US" sz="2400">
                <a:solidFill>
                  <a:schemeClr val="bg1"/>
                </a:solidFill>
              </a:rPr>
              <a:t> “The working of God through His provision in the natural and spiritual realms, and yet it is a control that violates neither the sovereignty of the human will nor the divine natural and spiritual laws.” (H. Hailey)</a:t>
            </a:r>
          </a:p>
          <a:p>
            <a:pPr eaLnBrk="1" hangingPunct="1">
              <a:buFont typeface="Wingdings" panose="05000000000000000000" pitchFamily="2" charset="2"/>
              <a:buChar char="Ø"/>
            </a:pPr>
            <a:endParaRPr lang="en-US" altLang="en-US" sz="2400">
              <a:solidFill>
                <a:schemeClr val="bg1"/>
              </a:solidFill>
            </a:endParaRPr>
          </a:p>
          <a:p>
            <a:pPr eaLnBrk="1" hangingPunct="1">
              <a:buFont typeface="Wingdings" panose="05000000000000000000" pitchFamily="2" charset="2"/>
              <a:buChar char="Ø"/>
            </a:pPr>
            <a:r>
              <a:rPr lang="en-US" altLang="en-US" sz="2400">
                <a:solidFill>
                  <a:schemeClr val="bg1"/>
                </a:solidFill>
              </a:rPr>
              <a:t> “Providence” (Acts 24:2) comes from </a:t>
            </a:r>
            <a:r>
              <a:rPr lang="en-US" altLang="en-US" sz="2400" i="1">
                <a:solidFill>
                  <a:schemeClr val="bg1"/>
                </a:solidFill>
              </a:rPr>
              <a:t>pronoia</a:t>
            </a:r>
            <a:r>
              <a:rPr lang="en-US" altLang="en-US" sz="2400">
                <a:solidFill>
                  <a:schemeClr val="bg1"/>
                </a:solidFill>
              </a:rPr>
              <a:t> which means “forethought” (Vines). – God used forethought in creating a universe that he could control and use for his purpose.</a:t>
            </a:r>
          </a:p>
          <a:p>
            <a:pPr eaLnBrk="1" hangingPunct="1">
              <a:buFont typeface="Wingdings" panose="05000000000000000000" pitchFamily="2" charset="2"/>
              <a:buChar char="Ø"/>
            </a:pPr>
            <a:endParaRPr lang="en-US" altLang="en-US" sz="2400">
              <a:solidFill>
                <a:schemeClr val="bg1"/>
              </a:solidFill>
            </a:endParaRPr>
          </a:p>
          <a:p>
            <a:pPr eaLnBrk="1" hangingPunct="1">
              <a:buFont typeface="Wingdings" panose="05000000000000000000" pitchFamily="2" charset="2"/>
              <a:buChar char="Ø"/>
            </a:pPr>
            <a:r>
              <a:rPr lang="en-US" altLang="en-US" sz="2400">
                <a:solidFill>
                  <a:schemeClr val="bg1"/>
                </a:solidFill>
              </a:rPr>
              <a:t> See the word “provide” in “providence”</a:t>
            </a:r>
          </a:p>
          <a:p>
            <a:pPr eaLnBrk="1" hangingPunct="1">
              <a:buFont typeface="Wingdings" panose="05000000000000000000" pitchFamily="2" charset="2"/>
              <a:buChar char="Ø"/>
            </a:pPr>
            <a:endParaRPr lang="en-US" altLang="en-US" sz="2400">
              <a:solidFill>
                <a:schemeClr val="bg1"/>
              </a:solidFill>
            </a:endParaRPr>
          </a:p>
          <a:p>
            <a:pPr eaLnBrk="1" hangingPunct="1">
              <a:buFont typeface="Wingdings" panose="05000000000000000000" pitchFamily="2" charset="2"/>
              <a:buChar char="Ø"/>
            </a:pPr>
            <a:r>
              <a:rPr lang="en-US" altLang="en-US" sz="2400">
                <a:solidFill>
                  <a:schemeClr val="bg1"/>
                </a:solidFill>
              </a:rPr>
              <a:t>Providence is the non-miraculous use of natural law and circumstance to accomplish his purpose.</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F228D47-B28B-40CA-AD4A-FA885DAF112A}"/>
              </a:ext>
            </a:extLst>
          </p:cNvPr>
          <p:cNvSpPr/>
          <p:nvPr/>
        </p:nvSpPr>
        <p:spPr>
          <a:xfrm>
            <a:off x="2209800" y="0"/>
            <a:ext cx="4762843" cy="923330"/>
          </a:xfrm>
          <a:prstGeom prst="rect">
            <a:avLst/>
          </a:prstGeom>
          <a:noFill/>
        </p:spPr>
        <p:txBody>
          <a:bodyPr wrap="none">
            <a:spAutoFit/>
            <a:scene3d>
              <a:camera prst="orthographicFront"/>
              <a:lightRig rig="threePt" dir="t"/>
            </a:scene3d>
            <a:sp3d extrusionH="57150">
              <a:bevelT h="25400" prst="softRound"/>
            </a:sp3d>
          </a:bodyPr>
          <a:lstStyle/>
          <a:p>
            <a:pPr algn="ctr">
              <a:defRPr/>
            </a:pPr>
            <a:r>
              <a:rPr lang="en-US" sz="5400" b="1" cap="all"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rPr>
              <a:t>Providence</a:t>
            </a:r>
          </a:p>
        </p:txBody>
      </p:sp>
      <p:sp>
        <p:nvSpPr>
          <p:cNvPr id="3" name="TextBox 2">
            <a:extLst>
              <a:ext uri="{FF2B5EF4-FFF2-40B4-BE49-F238E27FC236}">
                <a16:creationId xmlns:a16="http://schemas.microsoft.com/office/drawing/2014/main" id="{636F0430-504B-40D9-AE3B-AC064199B8F9}"/>
              </a:ext>
            </a:extLst>
          </p:cNvPr>
          <p:cNvSpPr txBox="1">
            <a:spLocks noChangeArrowheads="1"/>
          </p:cNvSpPr>
          <p:nvPr/>
        </p:nvSpPr>
        <p:spPr bwMode="auto">
          <a:xfrm>
            <a:off x="609600" y="1066800"/>
            <a:ext cx="7848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buFont typeface="Wingdings" panose="05000000000000000000" pitchFamily="2" charset="2"/>
              <a:buChar char="Ø"/>
            </a:pPr>
            <a:r>
              <a:rPr lang="en-US" altLang="en-US" sz="2400">
                <a:solidFill>
                  <a:schemeClr val="bg1"/>
                </a:solidFill>
              </a:rPr>
              <a:t> “It is the divine intervention in the affairs of men within the confines of natural law” (Winston Atkinson, </a:t>
            </a:r>
            <a:r>
              <a:rPr lang="en-US" altLang="en-US" sz="2400" i="1">
                <a:solidFill>
                  <a:schemeClr val="bg1"/>
                </a:solidFill>
              </a:rPr>
              <a:t>Anchor Magazine</a:t>
            </a:r>
            <a:r>
              <a:rPr lang="en-US" altLang="en-US" sz="2400">
                <a:solidFill>
                  <a:schemeClr val="bg1"/>
                </a:solidFill>
              </a:rPr>
              <a:t>)</a:t>
            </a:r>
          </a:p>
          <a:p>
            <a:pPr eaLnBrk="1" hangingPunct="1">
              <a:buFont typeface="Wingdings" panose="05000000000000000000" pitchFamily="2" charset="2"/>
              <a:buChar char="Ø"/>
            </a:pPr>
            <a:endParaRPr lang="en-US" altLang="en-US" sz="2400">
              <a:solidFill>
                <a:schemeClr val="bg1"/>
              </a:solidFill>
            </a:endParaRPr>
          </a:p>
          <a:p>
            <a:pPr eaLnBrk="1" hangingPunct="1">
              <a:buFont typeface="Wingdings" panose="05000000000000000000" pitchFamily="2" charset="2"/>
              <a:buChar char="Ø"/>
            </a:pPr>
            <a:r>
              <a:rPr lang="en-US" altLang="en-US" sz="2400">
                <a:solidFill>
                  <a:schemeClr val="bg1"/>
                </a:solidFill>
              </a:rPr>
              <a:t> Simply stated: God working through natural means</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2188F8-3401-4D4B-8138-DA18F0777C29}"/>
              </a:ext>
            </a:extLst>
          </p:cNvPr>
          <p:cNvSpPr/>
          <p:nvPr/>
        </p:nvSpPr>
        <p:spPr>
          <a:xfrm>
            <a:off x="330883" y="0"/>
            <a:ext cx="8432117" cy="769441"/>
          </a:xfrm>
          <a:prstGeom prst="rect">
            <a:avLst/>
          </a:prstGeom>
          <a:noFill/>
        </p:spPr>
        <p:txBody>
          <a:bodyPr wrap="none">
            <a:spAutoFit/>
            <a:scene3d>
              <a:camera prst="orthographicFront"/>
              <a:lightRig rig="threePt" dir="t"/>
            </a:scene3d>
            <a:sp3d extrusionH="57150">
              <a:bevelT h="25400" prst="softRound"/>
            </a:sp3d>
          </a:bodyPr>
          <a:lstStyle/>
          <a:p>
            <a:pPr algn="ctr">
              <a:defRPr/>
            </a:pPr>
            <a:r>
              <a:rPr lang="en-US" sz="4400" b="1" cap="all"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rPr>
              <a:t>Providence –</a:t>
            </a:r>
            <a:r>
              <a:rPr lang="en-US" sz="4400" b="1" cap="all" dirty="0" err="1">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rPr>
              <a:t>vs</a:t>
            </a:r>
            <a:r>
              <a:rPr lang="en-US" sz="4400" b="1" cap="all"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rPr>
              <a:t>- </a:t>
            </a:r>
            <a:r>
              <a:rPr lang="en-US" sz="4400" b="1" cap="all" dirty="0" err="1">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rPr>
              <a:t>MIracles</a:t>
            </a:r>
            <a:endParaRPr lang="en-US" sz="4400" b="1" cap="all"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endParaRPr>
          </a:p>
        </p:txBody>
      </p:sp>
      <p:sp>
        <p:nvSpPr>
          <p:cNvPr id="4" name="Rounded Rectangle 3">
            <a:extLst>
              <a:ext uri="{FF2B5EF4-FFF2-40B4-BE49-F238E27FC236}">
                <a16:creationId xmlns:a16="http://schemas.microsoft.com/office/drawing/2014/main" id="{6F4C1265-E42E-4F89-9E92-6BCF6C7CE353}"/>
              </a:ext>
            </a:extLst>
          </p:cNvPr>
          <p:cNvSpPr/>
          <p:nvPr/>
        </p:nvSpPr>
        <p:spPr bwMode="auto">
          <a:xfrm>
            <a:off x="990600" y="1371600"/>
            <a:ext cx="2895600" cy="4953000"/>
          </a:xfrm>
          <a:prstGeom prst="roundRect">
            <a:avLst/>
          </a:prstGeom>
          <a:solidFill>
            <a:schemeClr val="tx1">
              <a:lumMod val="75000"/>
              <a:lumOff val="25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ctr">
              <a:defRPr/>
            </a:pPr>
            <a:r>
              <a:rPr lang="en-US" b="1" u="sng" dirty="0">
                <a:solidFill>
                  <a:srgbClr val="FFFF00"/>
                </a:solidFill>
                <a:effectLst>
                  <a:outerShdw blurRad="38100" dist="38100" dir="2700000" algn="tl">
                    <a:srgbClr val="000000">
                      <a:alpha val="43137"/>
                    </a:srgbClr>
                  </a:outerShdw>
                </a:effectLst>
                <a:latin typeface="Arial" charset="0"/>
              </a:rPr>
              <a:t>Providence</a:t>
            </a:r>
          </a:p>
          <a:p>
            <a:pPr algn="ctr">
              <a:defRPr/>
            </a:pPr>
            <a:endParaRPr lang="en-US" dirty="0">
              <a:solidFill>
                <a:srgbClr val="FFFF00"/>
              </a:solidFill>
              <a:effectLst>
                <a:outerShdw blurRad="38100" dist="38100" dir="2700000" algn="tl">
                  <a:srgbClr val="000000">
                    <a:alpha val="43137"/>
                  </a:srgbClr>
                </a:outerShdw>
              </a:effectLst>
            </a:endParaRPr>
          </a:p>
          <a:p>
            <a:pPr algn="ctr">
              <a:defRPr/>
            </a:pPr>
            <a:r>
              <a:rPr lang="en-US" dirty="0">
                <a:solidFill>
                  <a:schemeClr val="bg1"/>
                </a:solidFill>
                <a:effectLst>
                  <a:outerShdw blurRad="38100" dist="38100" dir="2700000" algn="tl">
                    <a:srgbClr val="000000">
                      <a:alpha val="43137"/>
                    </a:srgbClr>
                  </a:outerShdw>
                </a:effectLst>
                <a:latin typeface="Arial" charset="0"/>
              </a:rPr>
              <a:t>Birth of Child</a:t>
            </a:r>
          </a:p>
          <a:p>
            <a:pPr algn="ctr">
              <a:defRPr/>
            </a:pPr>
            <a:r>
              <a:rPr lang="en-US" sz="2400" i="1" dirty="0">
                <a:solidFill>
                  <a:srgbClr val="FFFF00"/>
                </a:solidFill>
                <a:effectLst>
                  <a:outerShdw blurRad="38100" dist="38100" dir="2700000" algn="tl">
                    <a:srgbClr val="000000">
                      <a:alpha val="43137"/>
                    </a:srgbClr>
                  </a:outerShdw>
                </a:effectLst>
              </a:rPr>
              <a:t>Samuel</a:t>
            </a:r>
          </a:p>
          <a:p>
            <a:pPr algn="ctr">
              <a:defRPr/>
            </a:pPr>
            <a:r>
              <a:rPr lang="en-US" sz="2400" i="1" dirty="0">
                <a:solidFill>
                  <a:srgbClr val="FFFF00"/>
                </a:solidFill>
                <a:effectLst>
                  <a:outerShdw blurRad="38100" dist="38100" dir="2700000" algn="tl">
                    <a:srgbClr val="000000">
                      <a:alpha val="43137"/>
                    </a:srgbClr>
                  </a:outerShdw>
                </a:effectLst>
                <a:latin typeface="Arial" charset="0"/>
              </a:rPr>
              <a:t>(1 Sam. 1:10-20)</a:t>
            </a:r>
          </a:p>
          <a:p>
            <a:pPr algn="ctr">
              <a:defRPr/>
            </a:pPr>
            <a:endParaRPr lang="en-US" dirty="0">
              <a:solidFill>
                <a:srgbClr val="FFFF00"/>
              </a:solidFill>
              <a:effectLst>
                <a:outerShdw blurRad="38100" dist="38100" dir="2700000" algn="tl">
                  <a:srgbClr val="000000">
                    <a:alpha val="43137"/>
                  </a:srgbClr>
                </a:outerShdw>
              </a:effectLst>
            </a:endParaRPr>
          </a:p>
          <a:p>
            <a:pPr algn="ctr">
              <a:defRPr/>
            </a:pPr>
            <a:r>
              <a:rPr lang="en-US" dirty="0">
                <a:solidFill>
                  <a:schemeClr val="bg1"/>
                </a:solidFill>
                <a:effectLst>
                  <a:outerShdw blurRad="38100" dist="38100" dir="2700000" algn="tl">
                    <a:srgbClr val="000000">
                      <a:alpha val="43137"/>
                    </a:srgbClr>
                  </a:outerShdw>
                </a:effectLst>
                <a:latin typeface="Arial" charset="0"/>
              </a:rPr>
              <a:t>Weather Change</a:t>
            </a:r>
          </a:p>
          <a:p>
            <a:pPr algn="ctr">
              <a:defRPr/>
            </a:pPr>
            <a:r>
              <a:rPr lang="en-US" sz="2400" i="1" dirty="0">
                <a:solidFill>
                  <a:srgbClr val="FFFF00"/>
                </a:solidFill>
                <a:effectLst>
                  <a:outerShdw blurRad="38100" dist="38100" dir="2700000" algn="tl">
                    <a:srgbClr val="000000">
                      <a:alpha val="43137"/>
                    </a:srgbClr>
                  </a:outerShdw>
                </a:effectLst>
                <a:latin typeface="Arial" charset="0"/>
              </a:rPr>
              <a:t>Rain</a:t>
            </a:r>
          </a:p>
          <a:p>
            <a:pPr algn="ctr">
              <a:defRPr/>
            </a:pPr>
            <a:r>
              <a:rPr lang="en-US" sz="2400" i="1" dirty="0">
                <a:solidFill>
                  <a:srgbClr val="FFFF00"/>
                </a:solidFill>
                <a:effectLst>
                  <a:outerShdw blurRad="38100" dist="38100" dir="2700000" algn="tl">
                    <a:srgbClr val="000000">
                      <a:alpha val="43137"/>
                    </a:srgbClr>
                  </a:outerShdw>
                </a:effectLst>
              </a:rPr>
              <a:t>(Jas. 5:16-17)</a:t>
            </a:r>
            <a:endParaRPr lang="en-US" sz="2400" i="1" dirty="0">
              <a:solidFill>
                <a:srgbClr val="FFFF00"/>
              </a:solidFill>
              <a:effectLst>
                <a:outerShdw blurRad="38100" dist="38100" dir="2700000" algn="tl">
                  <a:srgbClr val="000000">
                    <a:alpha val="43137"/>
                  </a:srgbClr>
                </a:outerShdw>
              </a:effectLst>
              <a:latin typeface="Arial" charset="0"/>
            </a:endParaRPr>
          </a:p>
        </p:txBody>
      </p:sp>
      <p:sp>
        <p:nvSpPr>
          <p:cNvPr id="5" name="Rounded Rectangle 4">
            <a:extLst>
              <a:ext uri="{FF2B5EF4-FFF2-40B4-BE49-F238E27FC236}">
                <a16:creationId xmlns:a16="http://schemas.microsoft.com/office/drawing/2014/main" id="{61ECDEED-9C09-4494-886C-84D80F73BB50}"/>
              </a:ext>
            </a:extLst>
          </p:cNvPr>
          <p:cNvSpPr/>
          <p:nvPr/>
        </p:nvSpPr>
        <p:spPr bwMode="auto">
          <a:xfrm>
            <a:off x="5257800" y="1371600"/>
            <a:ext cx="2895600" cy="4953000"/>
          </a:xfrm>
          <a:prstGeom prst="roundRect">
            <a:avLst/>
          </a:prstGeom>
          <a:solidFill>
            <a:schemeClr val="tx1">
              <a:lumMod val="75000"/>
              <a:lumOff val="25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ctr">
              <a:defRPr/>
            </a:pPr>
            <a:r>
              <a:rPr lang="en-US" b="1" u="sng" dirty="0">
                <a:solidFill>
                  <a:srgbClr val="FFFF00"/>
                </a:solidFill>
                <a:effectLst>
                  <a:outerShdw blurRad="38100" dist="38100" dir="2700000" algn="tl">
                    <a:srgbClr val="000000">
                      <a:alpha val="43137"/>
                    </a:srgbClr>
                  </a:outerShdw>
                </a:effectLst>
                <a:latin typeface="Arial" charset="0"/>
              </a:rPr>
              <a:t>Miracle</a:t>
            </a:r>
          </a:p>
          <a:p>
            <a:pPr algn="ctr">
              <a:defRPr/>
            </a:pPr>
            <a:endParaRPr lang="en-US" dirty="0">
              <a:solidFill>
                <a:srgbClr val="FFFF00"/>
              </a:solidFill>
              <a:effectLst>
                <a:outerShdw blurRad="38100" dist="38100" dir="2700000" algn="tl">
                  <a:srgbClr val="000000">
                    <a:alpha val="43137"/>
                  </a:srgbClr>
                </a:outerShdw>
              </a:effectLst>
            </a:endParaRPr>
          </a:p>
          <a:p>
            <a:pPr algn="ctr">
              <a:defRPr/>
            </a:pPr>
            <a:r>
              <a:rPr lang="en-US" dirty="0">
                <a:solidFill>
                  <a:schemeClr val="bg1"/>
                </a:solidFill>
                <a:effectLst>
                  <a:outerShdw blurRad="38100" dist="38100" dir="2700000" algn="tl">
                    <a:srgbClr val="000000">
                      <a:alpha val="43137"/>
                    </a:srgbClr>
                  </a:outerShdw>
                </a:effectLst>
                <a:latin typeface="Arial" charset="0"/>
              </a:rPr>
              <a:t>Birth of Child</a:t>
            </a:r>
          </a:p>
          <a:p>
            <a:pPr algn="ctr">
              <a:defRPr/>
            </a:pPr>
            <a:r>
              <a:rPr lang="en-US" sz="2400" i="1" dirty="0">
                <a:solidFill>
                  <a:srgbClr val="FFFF00"/>
                </a:solidFill>
                <a:effectLst>
                  <a:outerShdw blurRad="38100" dist="38100" dir="2700000" algn="tl">
                    <a:srgbClr val="000000">
                      <a:alpha val="43137"/>
                    </a:srgbClr>
                  </a:outerShdw>
                </a:effectLst>
              </a:rPr>
              <a:t>Jesus</a:t>
            </a:r>
          </a:p>
          <a:p>
            <a:pPr algn="ctr">
              <a:defRPr/>
            </a:pPr>
            <a:r>
              <a:rPr lang="en-US" sz="2400" i="1" dirty="0">
                <a:solidFill>
                  <a:srgbClr val="FFFF00"/>
                </a:solidFill>
                <a:effectLst>
                  <a:outerShdw blurRad="38100" dist="38100" dir="2700000" algn="tl">
                    <a:srgbClr val="000000">
                      <a:alpha val="43137"/>
                    </a:srgbClr>
                  </a:outerShdw>
                </a:effectLst>
                <a:latin typeface="Arial" charset="0"/>
              </a:rPr>
              <a:t>(Matt. 1:23)</a:t>
            </a:r>
          </a:p>
          <a:p>
            <a:pPr algn="ctr">
              <a:defRPr/>
            </a:pPr>
            <a:endParaRPr lang="en-US" dirty="0">
              <a:solidFill>
                <a:srgbClr val="FFFF00"/>
              </a:solidFill>
              <a:effectLst>
                <a:outerShdw blurRad="38100" dist="38100" dir="2700000" algn="tl">
                  <a:srgbClr val="000000">
                    <a:alpha val="43137"/>
                  </a:srgbClr>
                </a:outerShdw>
              </a:effectLst>
            </a:endParaRPr>
          </a:p>
          <a:p>
            <a:pPr algn="ctr">
              <a:defRPr/>
            </a:pPr>
            <a:r>
              <a:rPr lang="en-US" dirty="0">
                <a:solidFill>
                  <a:schemeClr val="bg1"/>
                </a:solidFill>
                <a:effectLst>
                  <a:outerShdw blurRad="38100" dist="38100" dir="2700000" algn="tl">
                    <a:srgbClr val="000000">
                      <a:alpha val="43137"/>
                    </a:srgbClr>
                  </a:outerShdw>
                </a:effectLst>
                <a:latin typeface="Arial" charset="0"/>
              </a:rPr>
              <a:t>Weather Change</a:t>
            </a:r>
          </a:p>
          <a:p>
            <a:pPr algn="ctr">
              <a:defRPr/>
            </a:pPr>
            <a:r>
              <a:rPr lang="en-US" sz="2400" i="1" dirty="0">
                <a:solidFill>
                  <a:srgbClr val="FFFF00"/>
                </a:solidFill>
                <a:effectLst>
                  <a:outerShdw blurRad="38100" dist="38100" dir="2700000" algn="tl">
                    <a:srgbClr val="000000">
                      <a:alpha val="43137"/>
                    </a:srgbClr>
                  </a:outerShdw>
                </a:effectLst>
                <a:latin typeface="Arial" charset="0"/>
              </a:rPr>
              <a:t>Calm Storm</a:t>
            </a:r>
          </a:p>
          <a:p>
            <a:pPr algn="ctr">
              <a:defRPr/>
            </a:pPr>
            <a:r>
              <a:rPr lang="en-US" sz="2400" i="1" dirty="0">
                <a:solidFill>
                  <a:srgbClr val="FFFF00"/>
                </a:solidFill>
                <a:effectLst>
                  <a:outerShdw blurRad="38100" dist="38100" dir="2700000" algn="tl">
                    <a:srgbClr val="000000">
                      <a:alpha val="43137"/>
                    </a:srgbClr>
                  </a:outerShdw>
                </a:effectLst>
              </a:rPr>
              <a:t>(Matt. 8:26)</a:t>
            </a:r>
            <a:endParaRPr lang="en-US" sz="2400" i="1" dirty="0">
              <a:solidFill>
                <a:srgbClr val="FFFF00"/>
              </a:solidFill>
              <a:effectLst>
                <a:outerShdw blurRad="38100" dist="38100" dir="2700000" algn="tl">
                  <a:srgbClr val="000000">
                    <a:alpha val="43137"/>
                  </a:srgbClr>
                </a:outerShdw>
              </a:effectLst>
              <a:latin typeface="Arial" charset="0"/>
            </a:endParaRPr>
          </a:p>
        </p:txBody>
      </p:sp>
      <p:sp>
        <p:nvSpPr>
          <p:cNvPr id="46089" name="Left-Right Arrow 5">
            <a:extLst>
              <a:ext uri="{FF2B5EF4-FFF2-40B4-BE49-F238E27FC236}">
                <a16:creationId xmlns:a16="http://schemas.microsoft.com/office/drawing/2014/main" id="{65E18734-EF76-423D-805C-54A34082F05F}"/>
              </a:ext>
            </a:extLst>
          </p:cNvPr>
          <p:cNvSpPr>
            <a:spLocks noChangeArrowheads="1"/>
          </p:cNvSpPr>
          <p:nvPr/>
        </p:nvSpPr>
        <p:spPr bwMode="auto">
          <a:xfrm>
            <a:off x="3962400" y="3048000"/>
            <a:ext cx="1219200" cy="838200"/>
          </a:xfrm>
          <a:prstGeom prst="leftRightArrow">
            <a:avLst>
              <a:gd name="adj1" fmla="val 50000"/>
              <a:gd name="adj2" fmla="val 50000"/>
            </a:avLst>
          </a:prstGeom>
          <a:solidFill>
            <a:schemeClr val="bg1"/>
          </a:solidFill>
          <a:ln w="9525" algn="ctr">
            <a:solidFill>
              <a:schemeClr val="tx1"/>
            </a:solidFill>
            <a:round/>
            <a:headEnd/>
            <a:tailEnd/>
          </a:ln>
        </p:spPr>
        <p:txBody>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endParaRPr lang="en-US" altLang="en-US" sz="1800">
              <a:latin typeface="Arial" panose="020B0604020202020204" pitchFamily="34" charset="0"/>
            </a:endParaRPr>
          </a:p>
        </p:txBody>
      </p:sp>
      <p:sp>
        <p:nvSpPr>
          <p:cNvPr id="7" name="Flowchart: Punched Tape 6">
            <a:extLst>
              <a:ext uri="{FF2B5EF4-FFF2-40B4-BE49-F238E27FC236}">
                <a16:creationId xmlns:a16="http://schemas.microsoft.com/office/drawing/2014/main" id="{9C0AD4D4-8207-4D13-8BF8-B1ACCA589D66}"/>
              </a:ext>
            </a:extLst>
          </p:cNvPr>
          <p:cNvSpPr/>
          <p:nvPr/>
        </p:nvSpPr>
        <p:spPr bwMode="auto">
          <a:xfrm rot="20284432">
            <a:off x="619125" y="3551238"/>
            <a:ext cx="3657600" cy="762000"/>
          </a:xfrm>
          <a:prstGeom prst="flowChartPunchedTape">
            <a:avLst/>
          </a:prstGeom>
          <a:solidFill>
            <a:schemeClr val="accent5"/>
          </a:solidFill>
          <a:ln w="9525" cap="flat" cmpd="sng" algn="ctr">
            <a:solidFill>
              <a:schemeClr val="tx1"/>
            </a:solidFill>
            <a:prstDash val="solid"/>
            <a:round/>
            <a:headEnd type="none" w="med" len="med"/>
            <a:tailEnd type="none" w="med" len="med"/>
          </a:ln>
          <a:effectLst/>
        </p:spPr>
        <p:txBody>
          <a:bodyPr/>
          <a:lstStyle/>
          <a:p>
            <a:pPr algn="ctr">
              <a:defRPr/>
            </a:pPr>
            <a:r>
              <a:rPr lang="en-US" dirty="0">
                <a:effectLst>
                  <a:outerShdw blurRad="38100" dist="38100" dir="2700000" algn="tl">
                    <a:srgbClr val="000000">
                      <a:alpha val="43137"/>
                    </a:srgbClr>
                  </a:outerShdw>
                </a:effectLst>
                <a:latin typeface="Arial" charset="0"/>
              </a:rPr>
              <a:t>Natural Means</a:t>
            </a:r>
          </a:p>
        </p:txBody>
      </p:sp>
      <p:sp>
        <p:nvSpPr>
          <p:cNvPr id="8" name="Flowchart: Punched Tape 7">
            <a:extLst>
              <a:ext uri="{FF2B5EF4-FFF2-40B4-BE49-F238E27FC236}">
                <a16:creationId xmlns:a16="http://schemas.microsoft.com/office/drawing/2014/main" id="{0B0F4326-24DD-4DFA-8FD6-BB3AA70E58FC}"/>
              </a:ext>
            </a:extLst>
          </p:cNvPr>
          <p:cNvSpPr/>
          <p:nvPr/>
        </p:nvSpPr>
        <p:spPr bwMode="auto">
          <a:xfrm rot="20284432">
            <a:off x="4791075" y="3551238"/>
            <a:ext cx="3657600" cy="762000"/>
          </a:xfrm>
          <a:prstGeom prst="flowChartPunchedTape">
            <a:avLst/>
          </a:prstGeom>
          <a:solidFill>
            <a:schemeClr val="accent5"/>
          </a:solidFill>
          <a:ln w="9525" cap="flat" cmpd="sng" algn="ctr">
            <a:solidFill>
              <a:schemeClr val="tx1"/>
            </a:solidFill>
            <a:prstDash val="solid"/>
            <a:round/>
            <a:headEnd type="none" w="med" len="med"/>
            <a:tailEnd type="none" w="med" len="med"/>
          </a:ln>
          <a:effectLst/>
        </p:spPr>
        <p:txBody>
          <a:bodyPr/>
          <a:lstStyle/>
          <a:p>
            <a:pPr algn="ctr">
              <a:defRPr/>
            </a:pPr>
            <a:r>
              <a:rPr lang="en-US" dirty="0">
                <a:effectLst>
                  <a:outerShdw blurRad="38100" dist="38100" dir="2700000" algn="tl">
                    <a:srgbClr val="000000">
                      <a:alpha val="43137"/>
                    </a:srgbClr>
                  </a:outerShdw>
                </a:effectLst>
              </a:rPr>
              <a:t>Supern</a:t>
            </a:r>
            <a:r>
              <a:rPr lang="en-US" dirty="0">
                <a:effectLst>
                  <a:outerShdw blurRad="38100" dist="38100" dir="2700000" algn="tl">
                    <a:srgbClr val="000000">
                      <a:alpha val="43137"/>
                    </a:srgbClr>
                  </a:outerShdw>
                </a:effectLst>
                <a:latin typeface="Arial" charset="0"/>
              </a:rPr>
              <a:t>atural Means</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9D3FDF-BC2D-435E-90C5-8A666CD73C32}"/>
              </a:ext>
            </a:extLst>
          </p:cNvPr>
          <p:cNvSpPr/>
          <p:nvPr/>
        </p:nvSpPr>
        <p:spPr>
          <a:xfrm>
            <a:off x="990600" y="0"/>
            <a:ext cx="7109639" cy="923330"/>
          </a:xfrm>
          <a:prstGeom prst="rect">
            <a:avLst/>
          </a:prstGeom>
          <a:noFill/>
        </p:spPr>
        <p:txBody>
          <a:bodyPr wrap="none">
            <a:spAutoFit/>
            <a:scene3d>
              <a:camera prst="orthographicFront"/>
              <a:lightRig rig="threePt" dir="t"/>
            </a:scene3d>
            <a:sp3d extrusionH="57150">
              <a:bevelT h="25400" prst="softRound"/>
            </a:sp3d>
          </a:bodyPr>
          <a:lstStyle/>
          <a:p>
            <a:pPr algn="ctr">
              <a:defRPr/>
            </a:pPr>
            <a:r>
              <a:rPr lang="en-US" sz="5400" b="1" cap="all"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rPr>
              <a:t>God is in Control</a:t>
            </a:r>
          </a:p>
        </p:txBody>
      </p:sp>
      <p:sp>
        <p:nvSpPr>
          <p:cNvPr id="3" name="TextBox 2">
            <a:extLst>
              <a:ext uri="{FF2B5EF4-FFF2-40B4-BE49-F238E27FC236}">
                <a16:creationId xmlns:a16="http://schemas.microsoft.com/office/drawing/2014/main" id="{FC879C24-2BF9-4DC4-9A69-F661A953A668}"/>
              </a:ext>
            </a:extLst>
          </p:cNvPr>
          <p:cNvSpPr txBox="1">
            <a:spLocks noChangeArrowheads="1"/>
          </p:cNvSpPr>
          <p:nvPr/>
        </p:nvSpPr>
        <p:spPr bwMode="auto">
          <a:xfrm>
            <a:off x="533400" y="1066800"/>
            <a:ext cx="8305800" cy="2247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eaLnBrk="0" hangingPunct="0">
              <a:defRPr sz="2800">
                <a:solidFill>
                  <a:schemeClr val="tx1"/>
                </a:solidFill>
                <a:latin typeface="Comic Sans MS" panose="030F0702030302020204" pitchFamily="66" charset="0"/>
              </a:defRPr>
            </a:lvl1pPr>
            <a:lvl2pPr marL="971550" indent="-5143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50000"/>
              </a:lnSpc>
              <a:buFont typeface="Arial" panose="020B0604020202020204" pitchFamily="34" charset="0"/>
              <a:buAutoNum type="arabicPeriod"/>
            </a:pPr>
            <a:r>
              <a:rPr lang="en-US" altLang="en-US" sz="2400" u="sng" dirty="0">
                <a:solidFill>
                  <a:schemeClr val="bg1"/>
                </a:solidFill>
              </a:rPr>
              <a:t>God is involved in the operation of the universe now</a:t>
            </a:r>
          </a:p>
          <a:p>
            <a:pPr lvl="1" eaLnBrk="1" hangingPunct="1">
              <a:lnSpc>
                <a:spcPct val="150000"/>
              </a:lnSpc>
              <a:buFont typeface="Arial" panose="020B0604020202020204" pitchFamily="34" charset="0"/>
              <a:buAutoNum type="alphaLcPeriod"/>
            </a:pPr>
            <a:r>
              <a:rPr lang="en-US" altLang="en-US" sz="2400" dirty="0">
                <a:solidFill>
                  <a:schemeClr val="bg1"/>
                </a:solidFill>
              </a:rPr>
              <a:t>Neh. 9:6-8 – Preserves the world he made</a:t>
            </a:r>
          </a:p>
          <a:p>
            <a:pPr lvl="1" eaLnBrk="1" hangingPunct="1">
              <a:lnSpc>
                <a:spcPct val="150000"/>
              </a:lnSpc>
              <a:buFont typeface="Arial" panose="020B0604020202020204" pitchFamily="34" charset="0"/>
              <a:buAutoNum type="alphaLcPeriod"/>
            </a:pPr>
            <a:r>
              <a:rPr lang="en-US" altLang="en-US" sz="2400" dirty="0">
                <a:solidFill>
                  <a:schemeClr val="bg1"/>
                </a:solidFill>
              </a:rPr>
              <a:t>Dan. 4:25 – Still rules in the kingdoms of men</a:t>
            </a:r>
          </a:p>
          <a:p>
            <a:pPr lvl="1" eaLnBrk="1" hangingPunct="1">
              <a:lnSpc>
                <a:spcPct val="150000"/>
              </a:lnSpc>
              <a:buFont typeface="Arial" panose="020B0604020202020204" pitchFamily="34" charset="0"/>
              <a:buAutoNum type="alphaLcPeriod"/>
            </a:pPr>
            <a:r>
              <a:rPr lang="en-US" altLang="en-US" sz="2400" dirty="0">
                <a:solidFill>
                  <a:schemeClr val="bg1"/>
                </a:solidFill>
              </a:rPr>
              <a:t>Rev. 4 – Still on his throne.</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CEFA8D-C99A-4002-9B6A-F52223415E16}"/>
              </a:ext>
            </a:extLst>
          </p:cNvPr>
          <p:cNvSpPr/>
          <p:nvPr/>
        </p:nvSpPr>
        <p:spPr>
          <a:xfrm>
            <a:off x="990600" y="0"/>
            <a:ext cx="7109639" cy="923330"/>
          </a:xfrm>
          <a:prstGeom prst="rect">
            <a:avLst/>
          </a:prstGeom>
          <a:noFill/>
        </p:spPr>
        <p:txBody>
          <a:bodyPr wrap="none">
            <a:spAutoFit/>
            <a:scene3d>
              <a:camera prst="orthographicFront"/>
              <a:lightRig rig="threePt" dir="t"/>
            </a:scene3d>
            <a:sp3d extrusionH="57150">
              <a:bevelT h="25400" prst="softRound"/>
            </a:sp3d>
          </a:bodyPr>
          <a:lstStyle/>
          <a:p>
            <a:pPr algn="ctr">
              <a:defRPr/>
            </a:pPr>
            <a:r>
              <a:rPr lang="en-US" sz="5400" b="1" cap="all"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rPr>
              <a:t>God is in Control</a:t>
            </a:r>
          </a:p>
        </p:txBody>
      </p:sp>
      <p:sp>
        <p:nvSpPr>
          <p:cNvPr id="3" name="TextBox 2">
            <a:extLst>
              <a:ext uri="{FF2B5EF4-FFF2-40B4-BE49-F238E27FC236}">
                <a16:creationId xmlns:a16="http://schemas.microsoft.com/office/drawing/2014/main" id="{EF350A85-D542-40F2-8C50-EC2405518481}"/>
              </a:ext>
            </a:extLst>
          </p:cNvPr>
          <p:cNvSpPr txBox="1">
            <a:spLocks noChangeArrowheads="1"/>
          </p:cNvSpPr>
          <p:nvPr/>
        </p:nvSpPr>
        <p:spPr bwMode="auto">
          <a:xfrm>
            <a:off x="533400" y="1066800"/>
            <a:ext cx="8382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eaLnBrk="0" hangingPunct="0">
              <a:defRPr sz="2800">
                <a:solidFill>
                  <a:schemeClr val="tx1"/>
                </a:solidFill>
                <a:latin typeface="Comic Sans MS" panose="030F0702030302020204" pitchFamily="66" charset="0"/>
              </a:defRPr>
            </a:lvl1pPr>
            <a:lvl2pPr marL="971550" indent="-5143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50000"/>
              </a:lnSpc>
              <a:buFont typeface="Arial" panose="020B0604020202020204" pitchFamily="34" charset="0"/>
              <a:buAutoNum type="arabicPeriod"/>
            </a:pPr>
            <a:r>
              <a:rPr lang="en-US" altLang="en-US" sz="2400" u="sng">
                <a:solidFill>
                  <a:schemeClr val="bg1"/>
                </a:solidFill>
              </a:rPr>
              <a:t>God is involved in the operation of the universe now</a:t>
            </a:r>
          </a:p>
          <a:p>
            <a:pPr eaLnBrk="1" hangingPunct="1">
              <a:lnSpc>
                <a:spcPct val="150000"/>
              </a:lnSpc>
              <a:buFont typeface="Arial" panose="020B0604020202020204" pitchFamily="34" charset="0"/>
              <a:buAutoNum type="arabicPeriod"/>
            </a:pPr>
            <a:r>
              <a:rPr lang="en-US" altLang="en-US" sz="2400" u="sng">
                <a:solidFill>
                  <a:schemeClr val="bg1"/>
                </a:solidFill>
              </a:rPr>
              <a:t>God is concerned for man</a:t>
            </a:r>
          </a:p>
          <a:p>
            <a:pPr lvl="1" eaLnBrk="1" hangingPunct="1">
              <a:lnSpc>
                <a:spcPct val="150000"/>
              </a:lnSpc>
              <a:buFont typeface="Arial" panose="020B0604020202020204" pitchFamily="34" charset="0"/>
              <a:buAutoNum type="alphaLcPeriod"/>
            </a:pPr>
            <a:r>
              <a:rPr lang="en-US" altLang="en-US" sz="2400">
                <a:solidFill>
                  <a:schemeClr val="bg1"/>
                </a:solidFill>
              </a:rPr>
              <a:t>Matt. 6:25-32 – cares for grass &amp; us too.</a:t>
            </a:r>
          </a:p>
          <a:p>
            <a:pPr lvl="1" eaLnBrk="1" hangingPunct="1">
              <a:lnSpc>
                <a:spcPct val="150000"/>
              </a:lnSpc>
              <a:buFont typeface="Arial" panose="020B0604020202020204" pitchFamily="34" charset="0"/>
              <a:buAutoNum type="alphaLcPeriod"/>
            </a:pPr>
            <a:r>
              <a:rPr lang="en-US" altLang="en-US" sz="2400">
                <a:solidFill>
                  <a:schemeClr val="bg1"/>
                </a:solidFill>
              </a:rPr>
              <a:t>Matt. 10:29-31- notices every sparrow that falls</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5DEB4C2-4A1A-4830-93F4-519D3A212FA8}"/>
              </a:ext>
            </a:extLst>
          </p:cNvPr>
          <p:cNvSpPr/>
          <p:nvPr/>
        </p:nvSpPr>
        <p:spPr>
          <a:xfrm>
            <a:off x="990600" y="0"/>
            <a:ext cx="7109639" cy="923330"/>
          </a:xfrm>
          <a:prstGeom prst="rect">
            <a:avLst/>
          </a:prstGeom>
          <a:noFill/>
        </p:spPr>
        <p:txBody>
          <a:bodyPr wrap="none">
            <a:spAutoFit/>
            <a:scene3d>
              <a:camera prst="orthographicFront"/>
              <a:lightRig rig="threePt" dir="t"/>
            </a:scene3d>
            <a:sp3d extrusionH="57150">
              <a:bevelT h="25400" prst="softRound"/>
            </a:sp3d>
          </a:bodyPr>
          <a:lstStyle/>
          <a:p>
            <a:pPr algn="ctr">
              <a:defRPr/>
            </a:pPr>
            <a:r>
              <a:rPr lang="en-US" sz="5400" b="1" cap="all"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rPr>
              <a:t>God is in Control</a:t>
            </a:r>
          </a:p>
        </p:txBody>
      </p:sp>
      <p:sp>
        <p:nvSpPr>
          <p:cNvPr id="3" name="TextBox 2">
            <a:extLst>
              <a:ext uri="{FF2B5EF4-FFF2-40B4-BE49-F238E27FC236}">
                <a16:creationId xmlns:a16="http://schemas.microsoft.com/office/drawing/2014/main" id="{B1027F88-C545-46C6-BAAE-A67A98CDB3A2}"/>
              </a:ext>
            </a:extLst>
          </p:cNvPr>
          <p:cNvSpPr txBox="1">
            <a:spLocks noChangeArrowheads="1"/>
          </p:cNvSpPr>
          <p:nvPr/>
        </p:nvSpPr>
        <p:spPr bwMode="auto">
          <a:xfrm>
            <a:off x="533400" y="1066800"/>
            <a:ext cx="83058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eaLnBrk="0" hangingPunct="0">
              <a:defRPr sz="2800">
                <a:solidFill>
                  <a:schemeClr val="tx1"/>
                </a:solidFill>
                <a:latin typeface="Comic Sans MS" panose="030F0702030302020204" pitchFamily="66" charset="0"/>
              </a:defRPr>
            </a:lvl1pPr>
            <a:lvl2pPr marL="971550" indent="-514350" eaLnBrk="0" hangingPunct="0">
              <a:defRPr sz="2800">
                <a:solidFill>
                  <a:schemeClr val="tx1"/>
                </a:solidFill>
                <a:latin typeface="Comic Sans MS" panose="030F0702030302020204" pitchFamily="66" charset="0"/>
              </a:defRPr>
            </a:lvl2pPr>
            <a:lvl3pPr marL="1428750" indent="-51435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50000"/>
              </a:lnSpc>
              <a:buFont typeface="Arial" panose="020B0604020202020204" pitchFamily="34" charset="0"/>
              <a:buAutoNum type="arabicPeriod"/>
            </a:pPr>
            <a:r>
              <a:rPr lang="en-US" altLang="en-US" sz="2400" u="sng">
                <a:solidFill>
                  <a:schemeClr val="bg1"/>
                </a:solidFill>
              </a:rPr>
              <a:t>God is involved in the operation of the universe now</a:t>
            </a:r>
          </a:p>
          <a:p>
            <a:pPr eaLnBrk="1" hangingPunct="1">
              <a:lnSpc>
                <a:spcPct val="150000"/>
              </a:lnSpc>
              <a:buFont typeface="Arial" panose="020B0604020202020204" pitchFamily="34" charset="0"/>
              <a:buAutoNum type="arabicPeriod"/>
            </a:pPr>
            <a:r>
              <a:rPr lang="en-US" altLang="en-US" sz="2400" u="sng">
                <a:solidFill>
                  <a:schemeClr val="bg1"/>
                </a:solidFill>
              </a:rPr>
              <a:t>God is concerned for man</a:t>
            </a:r>
          </a:p>
          <a:p>
            <a:pPr eaLnBrk="1" hangingPunct="1">
              <a:lnSpc>
                <a:spcPct val="150000"/>
              </a:lnSpc>
              <a:buFont typeface="Arial" panose="020B0604020202020204" pitchFamily="34" charset="0"/>
              <a:buAutoNum type="arabicPeriod"/>
            </a:pPr>
            <a:r>
              <a:rPr lang="en-US" altLang="en-US" sz="2400" u="sng">
                <a:solidFill>
                  <a:schemeClr val="bg1"/>
                </a:solidFill>
              </a:rPr>
              <a:t>God’s will can be altered</a:t>
            </a:r>
          </a:p>
          <a:p>
            <a:pPr lvl="1" eaLnBrk="1" hangingPunct="1">
              <a:lnSpc>
                <a:spcPct val="150000"/>
              </a:lnSpc>
              <a:buFont typeface="Arial" panose="020B0604020202020204" pitchFamily="34" charset="0"/>
              <a:buAutoNum type="alphaLcPeriod"/>
            </a:pPr>
            <a:r>
              <a:rPr lang="en-US" altLang="en-US" sz="2400">
                <a:solidFill>
                  <a:schemeClr val="bg1"/>
                </a:solidFill>
              </a:rPr>
              <a:t>Doesn’t mean – change his law or revelation</a:t>
            </a:r>
          </a:p>
          <a:p>
            <a:pPr lvl="1" eaLnBrk="1" hangingPunct="1">
              <a:lnSpc>
                <a:spcPct val="150000"/>
              </a:lnSpc>
              <a:buFont typeface="Arial" panose="020B0604020202020204" pitchFamily="34" charset="0"/>
              <a:buAutoNum type="alphaLcPeriod"/>
            </a:pPr>
            <a:r>
              <a:rPr lang="en-US" altLang="en-US" sz="2400">
                <a:solidFill>
                  <a:schemeClr val="bg1"/>
                </a:solidFill>
              </a:rPr>
              <a:t>God has changed his mind</a:t>
            </a:r>
          </a:p>
          <a:p>
            <a:pPr lvl="2" eaLnBrk="1" hangingPunct="1">
              <a:lnSpc>
                <a:spcPct val="150000"/>
              </a:lnSpc>
              <a:buFont typeface="Arial" panose="020B0604020202020204" pitchFamily="34" charset="0"/>
              <a:buAutoNum type="arabicParenR"/>
            </a:pPr>
            <a:r>
              <a:rPr lang="en-US" altLang="en-US" sz="2400">
                <a:solidFill>
                  <a:schemeClr val="bg1"/>
                </a:solidFill>
              </a:rPr>
              <a:t>Abraham’s plea for Sodom (Gen. 18:23-ff)</a:t>
            </a:r>
          </a:p>
          <a:p>
            <a:pPr lvl="2" eaLnBrk="1" hangingPunct="1">
              <a:lnSpc>
                <a:spcPct val="150000"/>
              </a:lnSpc>
              <a:buFont typeface="Arial" panose="020B0604020202020204" pitchFamily="34" charset="0"/>
              <a:buAutoNum type="arabicParenR"/>
            </a:pPr>
            <a:r>
              <a:rPr lang="en-US" altLang="en-US" sz="2400">
                <a:solidFill>
                  <a:schemeClr val="bg1"/>
                </a:solidFill>
              </a:rPr>
              <a:t>Moses’ plea for Israel (Exo. 32:9-14)</a:t>
            </a:r>
          </a:p>
          <a:p>
            <a:pPr lvl="2" eaLnBrk="1" hangingPunct="1">
              <a:lnSpc>
                <a:spcPct val="150000"/>
              </a:lnSpc>
              <a:buFont typeface="Arial" panose="020B0604020202020204" pitchFamily="34" charset="0"/>
              <a:buAutoNum type="arabicParenR"/>
            </a:pPr>
            <a:r>
              <a:rPr lang="en-US" altLang="en-US" sz="2400">
                <a:solidFill>
                  <a:schemeClr val="bg1"/>
                </a:solidFill>
              </a:rPr>
              <a:t>Jonah’s plea for Nineveh (Jonah 3)</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8AED25-1E9B-4478-8335-AB1F91745E2F}"/>
              </a:ext>
            </a:extLst>
          </p:cNvPr>
          <p:cNvSpPr/>
          <p:nvPr/>
        </p:nvSpPr>
        <p:spPr>
          <a:xfrm>
            <a:off x="914400" y="0"/>
            <a:ext cx="7353231" cy="923330"/>
          </a:xfrm>
          <a:prstGeom prst="rect">
            <a:avLst/>
          </a:prstGeom>
          <a:noFill/>
        </p:spPr>
        <p:txBody>
          <a:bodyPr wrap="none">
            <a:spAutoFit/>
            <a:scene3d>
              <a:camera prst="orthographicFront"/>
              <a:lightRig rig="threePt" dir="t"/>
            </a:scene3d>
            <a:sp3d extrusionH="57150">
              <a:bevelT h="25400" prst="softRound"/>
            </a:sp3d>
          </a:bodyPr>
          <a:lstStyle/>
          <a:p>
            <a:pPr algn="ctr">
              <a:defRPr/>
            </a:pPr>
            <a:r>
              <a:rPr lang="en-US" sz="5400" b="1" cap="all"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rPr>
              <a:t>How God Answers</a:t>
            </a:r>
          </a:p>
        </p:txBody>
      </p:sp>
      <p:sp>
        <p:nvSpPr>
          <p:cNvPr id="3" name="TextBox 2">
            <a:extLst>
              <a:ext uri="{FF2B5EF4-FFF2-40B4-BE49-F238E27FC236}">
                <a16:creationId xmlns:a16="http://schemas.microsoft.com/office/drawing/2014/main" id="{5D6463DB-5AB1-454D-8240-0C0503645344}"/>
              </a:ext>
            </a:extLst>
          </p:cNvPr>
          <p:cNvSpPr txBox="1">
            <a:spLocks noChangeArrowheads="1"/>
          </p:cNvSpPr>
          <p:nvPr/>
        </p:nvSpPr>
        <p:spPr bwMode="auto">
          <a:xfrm>
            <a:off x="533400" y="1066800"/>
            <a:ext cx="80010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eaLnBrk="0" hangingPunct="0">
              <a:defRPr sz="2800">
                <a:solidFill>
                  <a:schemeClr val="tx1"/>
                </a:solidFill>
                <a:latin typeface="Comic Sans MS" panose="030F0702030302020204" pitchFamily="66" charset="0"/>
              </a:defRPr>
            </a:lvl1pPr>
            <a:lvl2pPr marL="971550" indent="-5143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50000"/>
              </a:lnSpc>
              <a:buFont typeface="Arial" panose="020B0604020202020204" pitchFamily="34" charset="0"/>
              <a:buAutoNum type="arabicPeriod"/>
            </a:pPr>
            <a:r>
              <a:rPr lang="en-US" altLang="en-US" sz="2400" u="sng">
                <a:solidFill>
                  <a:schemeClr val="bg1"/>
                </a:solidFill>
              </a:rPr>
              <a:t>God answers without violating human will</a:t>
            </a:r>
          </a:p>
          <a:p>
            <a:pPr lvl="1" eaLnBrk="1" hangingPunct="1">
              <a:lnSpc>
                <a:spcPct val="150000"/>
              </a:lnSpc>
              <a:buFont typeface="Arial" panose="020B0604020202020204" pitchFamily="34" charset="0"/>
              <a:buAutoNum type="alphaLcPeriod"/>
            </a:pPr>
            <a:r>
              <a:rPr lang="en-US" altLang="en-US" sz="2400">
                <a:solidFill>
                  <a:schemeClr val="bg1"/>
                </a:solidFill>
              </a:rPr>
              <a:t>Man is still a free moral agent (Rom. 6)</a:t>
            </a:r>
          </a:p>
          <a:p>
            <a:pPr lvl="1" eaLnBrk="1" hangingPunct="1">
              <a:lnSpc>
                <a:spcPct val="150000"/>
              </a:lnSpc>
              <a:buFont typeface="Arial" panose="020B0604020202020204" pitchFamily="34" charset="0"/>
              <a:buAutoNum type="alphaLcPeriod"/>
            </a:pPr>
            <a:r>
              <a:rPr lang="en-US" altLang="en-US" sz="2400">
                <a:solidFill>
                  <a:schemeClr val="bg1"/>
                </a:solidFill>
              </a:rPr>
              <a:t>Man still has freedom of choice</a:t>
            </a:r>
          </a:p>
          <a:p>
            <a:pPr lvl="1" eaLnBrk="1" hangingPunct="1">
              <a:lnSpc>
                <a:spcPct val="150000"/>
              </a:lnSpc>
              <a:buFont typeface="Arial" panose="020B0604020202020204" pitchFamily="34" charset="0"/>
              <a:buAutoNum type="alphaLcPeriod"/>
            </a:pPr>
            <a:r>
              <a:rPr lang="en-US" altLang="en-US" sz="2400">
                <a:solidFill>
                  <a:schemeClr val="bg1"/>
                </a:solidFill>
              </a:rPr>
              <a:t>Example: my prayer for someone to obey – will not violate their will.</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C701D6-4BF8-4168-8DD5-DFD2AA6381C7}"/>
              </a:ext>
            </a:extLst>
          </p:cNvPr>
          <p:cNvSpPr/>
          <p:nvPr/>
        </p:nvSpPr>
        <p:spPr>
          <a:xfrm>
            <a:off x="914400" y="0"/>
            <a:ext cx="7353231" cy="923330"/>
          </a:xfrm>
          <a:prstGeom prst="rect">
            <a:avLst/>
          </a:prstGeom>
          <a:noFill/>
        </p:spPr>
        <p:txBody>
          <a:bodyPr wrap="none">
            <a:spAutoFit/>
            <a:scene3d>
              <a:camera prst="orthographicFront"/>
              <a:lightRig rig="threePt" dir="t"/>
            </a:scene3d>
            <a:sp3d extrusionH="57150">
              <a:bevelT h="25400" prst="softRound"/>
            </a:sp3d>
          </a:bodyPr>
          <a:lstStyle/>
          <a:p>
            <a:pPr algn="ctr">
              <a:defRPr/>
            </a:pPr>
            <a:r>
              <a:rPr lang="en-US" sz="5400" b="1" cap="all"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rPr>
              <a:t>How God Answers</a:t>
            </a:r>
          </a:p>
        </p:txBody>
      </p:sp>
      <p:sp>
        <p:nvSpPr>
          <p:cNvPr id="3" name="TextBox 2">
            <a:extLst>
              <a:ext uri="{FF2B5EF4-FFF2-40B4-BE49-F238E27FC236}">
                <a16:creationId xmlns:a16="http://schemas.microsoft.com/office/drawing/2014/main" id="{55E09663-22B5-4804-B8DE-8FD06C66C482}"/>
              </a:ext>
            </a:extLst>
          </p:cNvPr>
          <p:cNvSpPr txBox="1">
            <a:spLocks noChangeArrowheads="1"/>
          </p:cNvSpPr>
          <p:nvPr/>
        </p:nvSpPr>
        <p:spPr bwMode="auto">
          <a:xfrm>
            <a:off x="533400" y="1066800"/>
            <a:ext cx="8001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eaLnBrk="0" hangingPunct="0">
              <a:defRPr sz="2800">
                <a:solidFill>
                  <a:schemeClr val="tx1"/>
                </a:solidFill>
                <a:latin typeface="Comic Sans MS" panose="030F0702030302020204" pitchFamily="66" charset="0"/>
              </a:defRPr>
            </a:lvl1pPr>
            <a:lvl2pPr marL="971550" indent="-5143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50000"/>
              </a:lnSpc>
              <a:buFont typeface="Arial" panose="020B0604020202020204" pitchFamily="34" charset="0"/>
              <a:buAutoNum type="arabicPeriod"/>
            </a:pPr>
            <a:r>
              <a:rPr lang="en-US" altLang="en-US" sz="2400" u="sng">
                <a:solidFill>
                  <a:schemeClr val="bg1"/>
                </a:solidFill>
              </a:rPr>
              <a:t>God answers without violating human will</a:t>
            </a:r>
          </a:p>
          <a:p>
            <a:pPr eaLnBrk="1" hangingPunct="1">
              <a:lnSpc>
                <a:spcPct val="150000"/>
              </a:lnSpc>
              <a:buFont typeface="Arial" panose="020B0604020202020204" pitchFamily="34" charset="0"/>
              <a:buAutoNum type="arabicPeriod"/>
            </a:pPr>
            <a:r>
              <a:rPr lang="en-US" altLang="en-US" sz="2400" u="sng">
                <a:solidFill>
                  <a:schemeClr val="bg1"/>
                </a:solidFill>
              </a:rPr>
              <a:t>God answers without violating natural laws</a:t>
            </a:r>
          </a:p>
          <a:p>
            <a:pPr lvl="1" eaLnBrk="1" hangingPunct="1">
              <a:lnSpc>
                <a:spcPct val="150000"/>
              </a:lnSpc>
              <a:buFont typeface="Arial" panose="020B0604020202020204" pitchFamily="34" charset="0"/>
              <a:buAutoNum type="alphaLcPeriod"/>
            </a:pPr>
            <a:r>
              <a:rPr lang="en-US" altLang="en-US" sz="2400">
                <a:solidFill>
                  <a:schemeClr val="bg1"/>
                </a:solidFill>
              </a:rPr>
              <a:t>To do otherwise – miracle!</a:t>
            </a:r>
          </a:p>
          <a:p>
            <a:pPr lvl="1" eaLnBrk="1" hangingPunct="1">
              <a:lnSpc>
                <a:spcPct val="150000"/>
              </a:lnSpc>
              <a:buFont typeface="Arial" panose="020B0604020202020204" pitchFamily="34" charset="0"/>
              <a:buAutoNum type="alphaLcPeriod"/>
            </a:pPr>
            <a:r>
              <a:rPr lang="en-US" altLang="en-US" sz="2400">
                <a:solidFill>
                  <a:schemeClr val="bg1"/>
                </a:solidFill>
              </a:rPr>
              <a:t>God can operate within natural law and still be in the driver’s seat</a:t>
            </a:r>
          </a:p>
          <a:p>
            <a:pPr lvl="1" eaLnBrk="1" hangingPunct="1">
              <a:lnSpc>
                <a:spcPct val="150000"/>
              </a:lnSpc>
              <a:buFont typeface="Arial" panose="020B0604020202020204" pitchFamily="34" charset="0"/>
              <a:buAutoNum type="alphaLcPeriod"/>
            </a:pPr>
            <a:endParaRPr lang="en-US" altLang="en-US" sz="2400">
              <a:solidFill>
                <a:schemeClr val="bg1"/>
              </a:solidFill>
            </a:endParaRPr>
          </a:p>
        </p:txBody>
      </p:sp>
      <p:pic>
        <p:nvPicPr>
          <p:cNvPr id="1026" name="Picture 2" descr="F:\FILES\PFILES\MSOFFICE\MEDIA\CNTCD1\ClipArt5\j0285566.wmf">
            <a:extLst>
              <a:ext uri="{FF2B5EF4-FFF2-40B4-BE49-F238E27FC236}">
                <a16:creationId xmlns:a16="http://schemas.microsoft.com/office/drawing/2014/main" id="{F3CD6B42-304A-46E2-BFBB-ED71DC66DE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3962400"/>
            <a:ext cx="319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6" presetClass="entr" presetSubtype="16"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circle(in)">
                                      <p:cBhvr>
                                        <p:cTn id="21"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C9660A-67D2-46DA-9155-B005E78A19E7}"/>
              </a:ext>
            </a:extLst>
          </p:cNvPr>
          <p:cNvSpPr/>
          <p:nvPr/>
        </p:nvSpPr>
        <p:spPr>
          <a:xfrm>
            <a:off x="1587579" y="0"/>
            <a:ext cx="6032421" cy="923330"/>
          </a:xfrm>
          <a:prstGeom prst="rect">
            <a:avLst/>
          </a:prstGeom>
          <a:noFill/>
        </p:spPr>
        <p:txBody>
          <a:bodyPr wrap="none">
            <a:spAutoFit/>
            <a:scene3d>
              <a:camera prst="orthographicFront"/>
              <a:lightRig rig="threePt" dir="t"/>
            </a:scene3d>
            <a:sp3d extrusionH="57150">
              <a:bevelT h="25400" prst="softRound"/>
            </a:sp3d>
          </a:bodyPr>
          <a:lstStyle/>
          <a:p>
            <a:pPr algn="ctr">
              <a:defRPr/>
            </a:pPr>
            <a:r>
              <a:rPr lang="en-US" sz="5400" b="1" cap="all"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rPr>
              <a:t>WE Don’t know</a:t>
            </a:r>
          </a:p>
        </p:txBody>
      </p:sp>
      <p:sp>
        <p:nvSpPr>
          <p:cNvPr id="56323" name="TextBox 2">
            <a:extLst>
              <a:ext uri="{FF2B5EF4-FFF2-40B4-BE49-F238E27FC236}">
                <a16:creationId xmlns:a16="http://schemas.microsoft.com/office/drawing/2014/main" id="{FD2E96AB-FE98-4E5C-9E04-BAE0CB880601}"/>
              </a:ext>
            </a:extLst>
          </p:cNvPr>
          <p:cNvSpPr txBox="1">
            <a:spLocks noChangeArrowheads="1"/>
          </p:cNvSpPr>
          <p:nvPr/>
        </p:nvSpPr>
        <p:spPr bwMode="auto">
          <a:xfrm>
            <a:off x="533400" y="990600"/>
            <a:ext cx="80010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eaLnBrk="0" hangingPunct="0">
              <a:defRPr sz="2800">
                <a:solidFill>
                  <a:schemeClr val="tx1"/>
                </a:solidFill>
                <a:latin typeface="Comic Sans MS" panose="030F0702030302020204" pitchFamily="66" charset="0"/>
              </a:defRPr>
            </a:lvl1pPr>
            <a:lvl2pPr marL="971550" indent="-5143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eaLnBrk="1" hangingPunct="1">
              <a:lnSpc>
                <a:spcPct val="150000"/>
              </a:lnSpc>
              <a:buFont typeface="Arial" panose="020B0604020202020204" pitchFamily="34" charset="0"/>
              <a:buAutoNum type="arabicPeriod"/>
            </a:pPr>
            <a:r>
              <a:rPr lang="en-US" altLang="en-US" sz="2400" u="sng">
                <a:solidFill>
                  <a:schemeClr val="bg1"/>
                </a:solidFill>
              </a:rPr>
              <a:t>Two specific cases:</a:t>
            </a:r>
            <a:endParaRPr lang="en-US" altLang="en-US" sz="2400">
              <a:solidFill>
                <a:schemeClr val="bg1"/>
              </a:solidFill>
            </a:endParaRPr>
          </a:p>
          <a:p>
            <a:pPr lvl="1" eaLnBrk="1" hangingPunct="1">
              <a:lnSpc>
                <a:spcPct val="150000"/>
              </a:lnSpc>
              <a:buFont typeface="Arial" panose="020B0604020202020204" pitchFamily="34" charset="0"/>
              <a:buAutoNum type="alphaLcPeriod"/>
            </a:pPr>
            <a:r>
              <a:rPr lang="en-US" altLang="en-US" sz="2400">
                <a:solidFill>
                  <a:schemeClr val="bg1"/>
                </a:solidFill>
              </a:rPr>
              <a:t>Esther 4:14 – “who knows…”</a:t>
            </a:r>
          </a:p>
          <a:p>
            <a:pPr lvl="1" eaLnBrk="1" hangingPunct="1">
              <a:lnSpc>
                <a:spcPct val="150000"/>
              </a:lnSpc>
              <a:buFont typeface="Arial" panose="020B0604020202020204" pitchFamily="34" charset="0"/>
              <a:buAutoNum type="alphaLcPeriod"/>
            </a:pPr>
            <a:r>
              <a:rPr lang="en-US" altLang="en-US" sz="2400">
                <a:solidFill>
                  <a:schemeClr val="bg1"/>
                </a:solidFill>
              </a:rPr>
              <a:t>Philemon 15 – “perhaps”</a:t>
            </a:r>
          </a:p>
          <a:p>
            <a:pPr lvl="1" eaLnBrk="1" hangingPunct="1">
              <a:lnSpc>
                <a:spcPct val="150000"/>
              </a:lnSpc>
              <a:buFont typeface="Arial" panose="020B0604020202020204" pitchFamily="34" charset="0"/>
              <a:buAutoNum type="alphaLcPeriod"/>
            </a:pPr>
            <a:endParaRPr lang="en-US" altLang="en-US" sz="2400">
              <a:solidFill>
                <a:schemeClr val="bg1"/>
              </a:solidFill>
            </a:endParaRPr>
          </a:p>
          <a:p>
            <a:pPr eaLnBrk="1" hangingPunct="1">
              <a:lnSpc>
                <a:spcPct val="150000"/>
              </a:lnSpc>
              <a:buFont typeface="Arial" panose="020B0604020202020204" pitchFamily="34" charset="0"/>
              <a:buAutoNum type="arabicPeriod"/>
            </a:pPr>
            <a:r>
              <a:rPr lang="en-US" altLang="en-US" sz="2400" u="sng">
                <a:solidFill>
                  <a:schemeClr val="bg1"/>
                </a:solidFill>
              </a:rPr>
              <a:t>Need to be careful</a:t>
            </a:r>
          </a:p>
          <a:p>
            <a:pPr lvl="1" eaLnBrk="1" hangingPunct="1">
              <a:lnSpc>
                <a:spcPct val="150000"/>
              </a:lnSpc>
              <a:buFont typeface="Arial" panose="020B0604020202020204" pitchFamily="34" charset="0"/>
              <a:buAutoNum type="alphaLcPeriod"/>
            </a:pPr>
            <a:r>
              <a:rPr lang="en-US" altLang="en-US" sz="2400">
                <a:solidFill>
                  <a:schemeClr val="bg1"/>
                </a:solidFill>
              </a:rPr>
              <a:t>Know God’s providence is at work &amp; answers</a:t>
            </a:r>
          </a:p>
          <a:p>
            <a:pPr lvl="1" eaLnBrk="1" hangingPunct="1">
              <a:lnSpc>
                <a:spcPct val="150000"/>
              </a:lnSpc>
              <a:buFont typeface="Arial" panose="020B0604020202020204" pitchFamily="34" charset="0"/>
              <a:buAutoNum type="alphaLcPeriod"/>
            </a:pPr>
            <a:r>
              <a:rPr lang="en-US" altLang="en-US" sz="2400">
                <a:solidFill>
                  <a:schemeClr val="bg1"/>
                </a:solidFill>
              </a:rPr>
              <a:t>Don’t know about specific cases</a:t>
            </a:r>
          </a:p>
        </p:txBody>
      </p:sp>
    </p:spTree>
  </p:cSld>
  <p:clrMapOvr>
    <a:masterClrMapping/>
  </p:clrMapOvr>
  <p:transition spd="slow">
    <p:split orient="ver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j0227506">
            <a:extLst>
              <a:ext uri="{FF2B5EF4-FFF2-40B4-BE49-F238E27FC236}">
                <a16:creationId xmlns:a16="http://schemas.microsoft.com/office/drawing/2014/main" id="{53A60256-58E4-4EDF-8916-FC4E1AE3C0E9}"/>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516438" y="0"/>
            <a:ext cx="462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3" descr="j0178883">
            <a:extLst>
              <a:ext uri="{FF2B5EF4-FFF2-40B4-BE49-F238E27FC236}">
                <a16:creationId xmlns:a16="http://schemas.microsoft.com/office/drawing/2014/main" id="{C19AFEDD-E798-48BB-8EAA-388CA7652023}"/>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Text Box 4">
            <a:extLst>
              <a:ext uri="{FF2B5EF4-FFF2-40B4-BE49-F238E27FC236}">
                <a16:creationId xmlns:a16="http://schemas.microsoft.com/office/drawing/2014/main" id="{7C9771B4-ECF8-4A81-A9AA-D31E9B60D1DD}"/>
              </a:ext>
            </a:extLst>
          </p:cNvPr>
          <p:cNvSpPr txBox="1">
            <a:spLocks noChangeArrowheads="1"/>
          </p:cNvSpPr>
          <p:nvPr/>
        </p:nvSpPr>
        <p:spPr bwMode="auto">
          <a:xfrm>
            <a:off x="381000" y="0"/>
            <a:ext cx="8458200"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lnSpc>
                <a:spcPts val="7000"/>
              </a:lnSpc>
            </a:pPr>
            <a:r>
              <a:rPr lang="en-US" altLang="en-US" sz="6600" b="1"/>
              <a:t>Pray Without</a:t>
            </a:r>
          </a:p>
          <a:p>
            <a:pPr algn="ctr" eaLnBrk="1" hangingPunct="1">
              <a:lnSpc>
                <a:spcPts val="7000"/>
              </a:lnSpc>
            </a:pPr>
            <a:r>
              <a:rPr lang="en-US" altLang="en-US" sz="6600" b="1"/>
              <a:t>Ceasing</a:t>
            </a:r>
          </a:p>
        </p:txBody>
      </p:sp>
      <p:sp>
        <p:nvSpPr>
          <p:cNvPr id="59397" name="AutoShape 5">
            <a:extLst>
              <a:ext uri="{FF2B5EF4-FFF2-40B4-BE49-F238E27FC236}">
                <a16:creationId xmlns:a16="http://schemas.microsoft.com/office/drawing/2014/main" id="{B7D0D2FE-0907-45A1-8C35-1A6554F3CE56}"/>
              </a:ext>
            </a:extLst>
          </p:cNvPr>
          <p:cNvSpPr>
            <a:spLocks noChangeArrowheads="1"/>
          </p:cNvSpPr>
          <p:nvPr/>
        </p:nvSpPr>
        <p:spPr bwMode="auto">
          <a:xfrm>
            <a:off x="685800" y="19812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 The Time For Prayer</a:t>
            </a:r>
          </a:p>
        </p:txBody>
      </p:sp>
      <p:sp>
        <p:nvSpPr>
          <p:cNvPr id="59398" name="AutoShape 6">
            <a:extLst>
              <a:ext uri="{FF2B5EF4-FFF2-40B4-BE49-F238E27FC236}">
                <a16:creationId xmlns:a16="http://schemas.microsoft.com/office/drawing/2014/main" id="{42634839-C906-4155-B3F8-B5C0B29F5C47}"/>
              </a:ext>
            </a:extLst>
          </p:cNvPr>
          <p:cNvSpPr>
            <a:spLocks noChangeArrowheads="1"/>
          </p:cNvSpPr>
          <p:nvPr/>
        </p:nvSpPr>
        <p:spPr bwMode="auto">
          <a:xfrm>
            <a:off x="685800" y="2789238"/>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II. The Place For Prayer</a:t>
            </a:r>
          </a:p>
        </p:txBody>
      </p:sp>
      <p:sp>
        <p:nvSpPr>
          <p:cNvPr id="59399" name="AutoShape 7">
            <a:extLst>
              <a:ext uri="{FF2B5EF4-FFF2-40B4-BE49-F238E27FC236}">
                <a16:creationId xmlns:a16="http://schemas.microsoft.com/office/drawing/2014/main" id="{31628EC8-4556-4282-84A9-DA41D03775CA}"/>
              </a:ext>
            </a:extLst>
          </p:cNvPr>
          <p:cNvSpPr>
            <a:spLocks noChangeArrowheads="1"/>
          </p:cNvSpPr>
          <p:nvPr/>
        </p:nvSpPr>
        <p:spPr bwMode="auto">
          <a:xfrm>
            <a:off x="685800" y="3597275"/>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III. The Reasons For Prayer</a:t>
            </a:r>
          </a:p>
        </p:txBody>
      </p:sp>
      <p:sp>
        <p:nvSpPr>
          <p:cNvPr id="59400" name="AutoShape 8">
            <a:extLst>
              <a:ext uri="{FF2B5EF4-FFF2-40B4-BE49-F238E27FC236}">
                <a16:creationId xmlns:a16="http://schemas.microsoft.com/office/drawing/2014/main" id="{4024CA01-4453-49B3-8714-0E09A60B060C}"/>
              </a:ext>
            </a:extLst>
          </p:cNvPr>
          <p:cNvSpPr>
            <a:spLocks noChangeArrowheads="1"/>
          </p:cNvSpPr>
          <p:nvPr/>
        </p:nvSpPr>
        <p:spPr bwMode="auto">
          <a:xfrm>
            <a:off x="685800" y="4403725"/>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IV. The Manner Of Prayer</a:t>
            </a:r>
          </a:p>
        </p:txBody>
      </p:sp>
      <p:sp>
        <p:nvSpPr>
          <p:cNvPr id="59401" name="AutoShape 9">
            <a:extLst>
              <a:ext uri="{FF2B5EF4-FFF2-40B4-BE49-F238E27FC236}">
                <a16:creationId xmlns:a16="http://schemas.microsoft.com/office/drawing/2014/main" id="{943932BD-873E-4DD5-8F42-9392F82D9D56}"/>
              </a:ext>
            </a:extLst>
          </p:cNvPr>
          <p:cNvSpPr>
            <a:spLocks noChangeArrowheads="1"/>
          </p:cNvSpPr>
          <p:nvPr/>
        </p:nvSpPr>
        <p:spPr bwMode="auto">
          <a:xfrm>
            <a:off x="685800" y="5211763"/>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V. The Content Of Prayer</a:t>
            </a:r>
          </a:p>
        </p:txBody>
      </p:sp>
      <p:sp>
        <p:nvSpPr>
          <p:cNvPr id="59402" name="AutoShape 9">
            <a:extLst>
              <a:ext uri="{FF2B5EF4-FFF2-40B4-BE49-F238E27FC236}">
                <a16:creationId xmlns:a16="http://schemas.microsoft.com/office/drawing/2014/main" id="{987CE6E5-76FF-4BA0-BE3D-2C10F743AFEA}"/>
              </a:ext>
            </a:extLst>
          </p:cNvPr>
          <p:cNvSpPr>
            <a:spLocks noChangeArrowheads="1"/>
          </p:cNvSpPr>
          <p:nvPr/>
        </p:nvSpPr>
        <p:spPr bwMode="auto">
          <a:xfrm>
            <a:off x="685800" y="60198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algn="ctr" eaLnBrk="1" hangingPunct="1"/>
            <a:r>
              <a:rPr lang="en-US" altLang="en-US">
                <a:solidFill>
                  <a:srgbClr val="FFFF99"/>
                </a:solidFill>
              </a:rPr>
              <a:t>VI. The Power Of Prayer</a:t>
            </a:r>
          </a:p>
        </p:txBody>
      </p:sp>
    </p:spTree>
  </p:cSld>
  <p:clrMapOvr>
    <a:masterClrMapping/>
  </p:clrMapOvr>
  <p:transition spd="slow">
    <p:split orient="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split orient="vert"/>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oject Overview (Standard)">
  <a:themeElements>
    <a:clrScheme name="Project Overview (Standard)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Project Overview (Standard)">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ject Overview (Standard)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Project Overview (Standard)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Project Overview (Standard)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1715</TotalTime>
  <Words>1549</Words>
  <Application>Microsoft Office PowerPoint</Application>
  <PresentationFormat>On-screen Show (4:3)</PresentationFormat>
  <Paragraphs>236</Paragraphs>
  <Slides>37</Slides>
  <Notes>0</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37</vt:i4>
      </vt:variant>
    </vt:vector>
  </HeadingPairs>
  <TitlesOfParts>
    <vt:vector size="46" baseType="lpstr">
      <vt:lpstr>Arial</vt:lpstr>
      <vt:lpstr>Calibri</vt:lpstr>
      <vt:lpstr>Comic Sans MS</vt:lpstr>
      <vt:lpstr>Tahoma</vt:lpstr>
      <vt:lpstr>Times New Roman</vt:lpstr>
      <vt:lpstr>Wingdings</vt:lpstr>
      <vt:lpstr>Default Design</vt:lpstr>
      <vt:lpstr>Project Overview (Standard)</vt:lpstr>
      <vt:lpstr>Drawing</vt:lpstr>
      <vt:lpstr>PowerPoint Presentation</vt:lpstr>
      <vt:lpstr>PowerPoint Presentation</vt:lpstr>
      <vt:lpstr>PowerPoint Presentation</vt:lpstr>
      <vt:lpstr>PowerPoint Presentation</vt:lpstr>
      <vt:lpstr>Pray On Regular Basis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Can Do Through Prayer</vt:lpstr>
      <vt:lpstr>PowerPoint Presentation</vt:lpstr>
      <vt:lpstr>PowerPoint Presentation</vt:lpstr>
      <vt:lpstr>Every Prayer Receives An Answer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36</cp:revision>
  <cp:lastPrinted>2018-07-15T03:45:04Z</cp:lastPrinted>
  <dcterms:created xsi:type="dcterms:W3CDTF">2006-10-06T15:17:34Z</dcterms:created>
  <dcterms:modified xsi:type="dcterms:W3CDTF">2018-07-15T12:49:37Z</dcterms:modified>
</cp:coreProperties>
</file>