
<file path=[Content_Types].xml><?xml version="1.0" encoding="utf-8"?>
<Types xmlns="http://schemas.openxmlformats.org/package/2006/content-types">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9" r:id="rId1"/>
    <p:sldMasterId id="2147483651" r:id="rId2"/>
    <p:sldMasterId id="2147483652" r:id="rId3"/>
    <p:sldMasterId id="2147483721" r:id="rId4"/>
    <p:sldMasterId id="2147483733" r:id="rId5"/>
  </p:sldMasterIdLst>
  <p:sldIdLst>
    <p:sldId id="257" r:id="rId6"/>
    <p:sldId id="275" r:id="rId7"/>
    <p:sldId id="274" r:id="rId8"/>
    <p:sldId id="289" r:id="rId9"/>
    <p:sldId id="314" r:id="rId10"/>
    <p:sldId id="315" r:id="rId11"/>
    <p:sldId id="320" r:id="rId12"/>
    <p:sldId id="322" r:id="rId13"/>
    <p:sldId id="323" r:id="rId14"/>
    <p:sldId id="324" r:id="rId15"/>
    <p:sldId id="325" r:id="rId16"/>
    <p:sldId id="326" r:id="rId17"/>
    <p:sldId id="328" r:id="rId18"/>
    <p:sldId id="329" r:id="rId19"/>
    <p:sldId id="279" r:id="rId20"/>
    <p:sldId id="268" r:id="rId21"/>
    <p:sldId id="284" r:id="rId22"/>
    <p:sldId id="280" r:id="rId23"/>
    <p:sldId id="290" r:id="rId24"/>
    <p:sldId id="291" r:id="rId25"/>
    <p:sldId id="292" r:id="rId26"/>
    <p:sldId id="293" r:id="rId27"/>
    <p:sldId id="298" r:id="rId28"/>
    <p:sldId id="299" r:id="rId29"/>
    <p:sldId id="295" r:id="rId30"/>
    <p:sldId id="355" r:id="rId31"/>
    <p:sldId id="297" r:id="rId32"/>
    <p:sldId id="302" r:id="rId33"/>
    <p:sldId id="300" r:id="rId34"/>
    <p:sldId id="301" r:id="rId35"/>
    <p:sldId id="303" r:id="rId36"/>
    <p:sldId id="304" r:id="rId37"/>
    <p:sldId id="270" r:id="rId38"/>
    <p:sldId id="285" r:id="rId39"/>
    <p:sldId id="281" r:id="rId40"/>
    <p:sldId id="305" r:id="rId41"/>
    <p:sldId id="306" r:id="rId42"/>
    <p:sldId id="271" r:id="rId43"/>
    <p:sldId id="286" r:id="rId44"/>
    <p:sldId id="282" r:id="rId45"/>
    <p:sldId id="361" r:id="rId46"/>
    <p:sldId id="272" r:id="rId47"/>
    <p:sldId id="287" r:id="rId48"/>
    <p:sldId id="283" r:id="rId49"/>
    <p:sldId id="307" r:id="rId50"/>
    <p:sldId id="308" r:id="rId51"/>
    <p:sldId id="309" r:id="rId52"/>
    <p:sldId id="273" r:id="rId53"/>
  </p:sldIdLst>
  <p:sldSz cx="9144000" cy="6858000" type="screen4x3"/>
  <p:notesSz cx="6858000" cy="9144000"/>
  <p:embeddedFontLst>
    <p:embeddedFont>
      <p:font typeface="Arial Black" panose="020B0A04020102020204" pitchFamily="34" charset="0"/>
      <p:bold r:id="rId54"/>
    </p:embeddedFont>
    <p:embeddedFont>
      <p:font typeface="Arial Narrow" panose="020B0606020202030204" pitchFamily="34" charset="0"/>
      <p:regular r:id="rId55"/>
      <p:bold r:id="rId56"/>
      <p:italic r:id="rId57"/>
      <p:boldItalic r:id="rId58"/>
    </p:embeddedFont>
    <p:embeddedFont>
      <p:font typeface="Calibri" panose="020F0502020204030204" pitchFamily="34" charset="0"/>
      <p:regular r:id="rId59"/>
      <p:bold r:id="rId60"/>
      <p:italic r:id="rId61"/>
      <p:boldItalic r:id="rId62"/>
    </p:embeddedFont>
    <p:embeddedFont>
      <p:font typeface="Comic Sans MS" panose="030F0702030302020204" pitchFamily="66" charset="0"/>
      <p:regular r:id="rId63"/>
      <p:bold r:id="rId64"/>
      <p:italic r:id="rId65"/>
      <p:boldItalic r:id="rId66"/>
    </p:embeddedFont>
  </p:embeddedFontLst>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FFFFCC"/>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170"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font" Target="fonts/font2.fntdata"/><Relationship Id="rId63" Type="http://schemas.openxmlformats.org/officeDocument/2006/relationships/font" Target="fonts/font10.fntdata"/><Relationship Id="rId68"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font" Target="fonts/font5.fntdata"/><Relationship Id="rId66" Type="http://schemas.openxmlformats.org/officeDocument/2006/relationships/font" Target="fonts/font13.fntdata"/><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font" Target="fonts/font4.fntdata"/><Relationship Id="rId61" Type="http://schemas.openxmlformats.org/officeDocument/2006/relationships/font" Target="fonts/font8.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font" Target="fonts/font7.fntdata"/><Relationship Id="rId65" Type="http://schemas.openxmlformats.org/officeDocument/2006/relationships/font" Target="fonts/font12.fntdata"/><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font" Target="fonts/font3.fntdata"/><Relationship Id="rId64" Type="http://schemas.openxmlformats.org/officeDocument/2006/relationships/font" Target="fonts/font11.fntdata"/><Relationship Id="rId69"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font" Target="fonts/font6.fntdata"/><Relationship Id="rId67"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font" Target="fonts/font1.fntdata"/><Relationship Id="rId62" Type="http://schemas.openxmlformats.org/officeDocument/2006/relationships/font" Target="fonts/font9.fntdata"/><Relationship Id="rId7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4E852-0817-490E-8BA1-E72BBBDB37D1}"/>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D5A36C1-906A-40E8-80A0-2E0942734546}"/>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71456177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C7CC2-2BCE-42AB-BAE6-9CBA3ADD00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78871C2-F4AA-4115-A9CA-2B65248315A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525295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440BD-6D49-457A-A9B1-39C18D443D8E}"/>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99EEA27-5694-4B4E-AB02-AD8FF890A733}"/>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Tree>
    <p:extLst>
      <p:ext uri="{BB962C8B-B14F-4D97-AF65-F5344CB8AC3E}">
        <p14:creationId xmlns:p14="http://schemas.microsoft.com/office/powerpoint/2010/main" val="293959981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29F19-9E8A-4C8C-A2AD-F2E2003F37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745B16-F2E2-4759-B24A-331AD2A067DD}"/>
              </a:ext>
            </a:extLst>
          </p:cNvPr>
          <p:cNvSpPr>
            <a:spLocks noGrp="1"/>
          </p:cNvSpPr>
          <p:nvPr>
            <p:ph sz="half" idx="1"/>
          </p:nvPr>
        </p:nvSpPr>
        <p:spPr>
          <a:xfrm>
            <a:off x="685800" y="1981200"/>
            <a:ext cx="38100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01BA3B6-A258-4335-90AD-DB0FBE6DFB6F}"/>
              </a:ext>
            </a:extLst>
          </p:cNvPr>
          <p:cNvSpPr>
            <a:spLocks noGrp="1"/>
          </p:cNvSpPr>
          <p:nvPr>
            <p:ph sz="half" idx="2"/>
          </p:nvPr>
        </p:nvSpPr>
        <p:spPr>
          <a:xfrm>
            <a:off x="4648200" y="1981200"/>
            <a:ext cx="38100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3371264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D4465-AC20-4FE5-907A-8F3146566A2F}"/>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791A9AF-FCBF-4634-AB0C-1D70041F194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668B2C2-1DDC-4A65-A97D-6C268B1E7B42}"/>
              </a:ext>
            </a:extLst>
          </p:cNvPr>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A2451B0-1C31-4B43-9C22-B6BA1EA2C83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A337950-01A7-4D43-8ACA-632083739AFC}"/>
              </a:ext>
            </a:extLst>
          </p:cNvPr>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8897435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1197C-2DD9-4827-9392-2B3F8B34EF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4182173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241831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79284-737F-48DE-9321-13839F050F70}"/>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65A798A-836A-46F8-90CE-F2EC034B9459}"/>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3C4F668-FCC1-476F-ACF2-EC794AA9A9F7}"/>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89028577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08C0F-1852-4BEE-957D-5AD52D3E8A70}"/>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78219-9E44-4A16-8511-EB36D53A5297}"/>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ABFE6A-D996-4A4E-B830-D011070A3BF7}"/>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107236148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662B7-0818-4CA4-ABDD-486EA3BC351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D84D4B1-46EF-4CEB-9EB0-B73E902F618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536910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790833-7027-4E84-A242-8DE1CD758669}"/>
              </a:ext>
            </a:extLst>
          </p:cNvPr>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6D938E7-AFC1-4C46-B263-4A536460B2EE}"/>
              </a:ext>
            </a:extLst>
          </p:cNvPr>
          <p:cNvSpPr>
            <a:spLocks noGrp="1"/>
          </p:cNvSpPr>
          <p:nvPr>
            <p:ph type="body" orient="vert" idx="1"/>
          </p:nvPr>
        </p:nvSpPr>
        <p:spPr>
          <a:xfrm>
            <a:off x="685800" y="609600"/>
            <a:ext cx="5676900"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8030165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21B6C-00BA-4EA5-B028-621D373517AD}"/>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D850D08-5A82-47E3-8279-7D9A3DBB4C1D}"/>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8577DE1-7B66-404C-9030-8C8E9198433C}"/>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CF0FE585-EF9E-4034-8DDF-B59D739D3056}"/>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F7B23ED4-1DD3-4596-8B0B-81C75C21631A}"/>
              </a:ext>
            </a:extLst>
          </p:cNvPr>
          <p:cNvSpPr>
            <a:spLocks noGrp="1"/>
          </p:cNvSpPr>
          <p:nvPr>
            <p:ph type="sldNum" sz="quarter" idx="12"/>
          </p:nvPr>
        </p:nvSpPr>
        <p:spPr/>
        <p:txBody>
          <a:bodyPr/>
          <a:lstStyle>
            <a:lvl1pPr>
              <a:defRPr/>
            </a:lvl1pPr>
          </a:lstStyle>
          <a:p>
            <a:fld id="{266BBC5B-40B6-49EA-96F7-A6DE7887D0EB}" type="slidenum">
              <a:rPr lang="en-US" altLang="en-US"/>
              <a:pPr/>
              <a:t>‹#›</a:t>
            </a:fld>
            <a:endParaRPr lang="en-US" altLang="en-US"/>
          </a:p>
        </p:txBody>
      </p:sp>
    </p:spTree>
    <p:extLst>
      <p:ext uri="{BB962C8B-B14F-4D97-AF65-F5344CB8AC3E}">
        <p14:creationId xmlns:p14="http://schemas.microsoft.com/office/powerpoint/2010/main" val="127830783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A998D-12ED-4E59-8515-3390ED22269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A684C1-6EA3-4A94-9CBC-42273BBAC9B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6836AE-3515-464B-A4D6-1DE0C6DF3C4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52F853A1-A88F-44EE-83FD-AA1DA69A9CF0}"/>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4DC134B5-F2E4-447B-B103-E7101CB57464}"/>
              </a:ext>
            </a:extLst>
          </p:cNvPr>
          <p:cNvSpPr>
            <a:spLocks noGrp="1"/>
          </p:cNvSpPr>
          <p:nvPr>
            <p:ph type="sldNum" sz="quarter" idx="12"/>
          </p:nvPr>
        </p:nvSpPr>
        <p:spPr/>
        <p:txBody>
          <a:bodyPr/>
          <a:lstStyle>
            <a:lvl1pPr>
              <a:defRPr/>
            </a:lvl1pPr>
          </a:lstStyle>
          <a:p>
            <a:fld id="{579B7FBC-6D03-4A7E-A72E-87D7C047049E}" type="slidenum">
              <a:rPr lang="en-US" altLang="en-US"/>
              <a:pPr/>
              <a:t>‹#›</a:t>
            </a:fld>
            <a:endParaRPr lang="en-US" altLang="en-US"/>
          </a:p>
        </p:txBody>
      </p:sp>
    </p:spTree>
    <p:extLst>
      <p:ext uri="{BB962C8B-B14F-4D97-AF65-F5344CB8AC3E}">
        <p14:creationId xmlns:p14="http://schemas.microsoft.com/office/powerpoint/2010/main" val="191590339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C7D60-12C2-49BA-BBCC-65EDA8654563}"/>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EF50D59-5FB4-4BBE-A9A9-2F00657310AA}"/>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a:extLst>
              <a:ext uri="{FF2B5EF4-FFF2-40B4-BE49-F238E27FC236}">
                <a16:creationId xmlns:a16="http://schemas.microsoft.com/office/drawing/2014/main" id="{5068D9E4-283F-4A88-BB14-213B772D104A}"/>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DC761A09-564A-42D6-BF10-92EDFDE5688C}"/>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3BAA17E0-F0A0-4C01-8F60-EE78359344F6}"/>
              </a:ext>
            </a:extLst>
          </p:cNvPr>
          <p:cNvSpPr>
            <a:spLocks noGrp="1"/>
          </p:cNvSpPr>
          <p:nvPr>
            <p:ph type="sldNum" sz="quarter" idx="12"/>
          </p:nvPr>
        </p:nvSpPr>
        <p:spPr/>
        <p:txBody>
          <a:bodyPr/>
          <a:lstStyle>
            <a:lvl1pPr>
              <a:defRPr/>
            </a:lvl1pPr>
          </a:lstStyle>
          <a:p>
            <a:fld id="{C99E588B-F9BF-4045-A0EC-A516AA35EF24}" type="slidenum">
              <a:rPr lang="en-US" altLang="en-US"/>
              <a:pPr/>
              <a:t>‹#›</a:t>
            </a:fld>
            <a:endParaRPr lang="en-US" altLang="en-US"/>
          </a:p>
        </p:txBody>
      </p:sp>
    </p:spTree>
    <p:extLst>
      <p:ext uri="{BB962C8B-B14F-4D97-AF65-F5344CB8AC3E}">
        <p14:creationId xmlns:p14="http://schemas.microsoft.com/office/powerpoint/2010/main" val="393951535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90BC9-57A9-456A-AE43-803F26C2E2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B632855-96CD-4939-AE91-8FED34FCD379}"/>
              </a:ext>
            </a:extLst>
          </p:cNvPr>
          <p:cNvSpPr>
            <a:spLocks noGrp="1"/>
          </p:cNvSpPr>
          <p:nvPr>
            <p:ph sz="half" idx="1"/>
          </p:nvPr>
        </p:nvSpPr>
        <p:spPr>
          <a:xfrm>
            <a:off x="685800" y="1981200"/>
            <a:ext cx="38100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F28F076-C14C-4771-8F4C-F5BC2E39120A}"/>
              </a:ext>
            </a:extLst>
          </p:cNvPr>
          <p:cNvSpPr>
            <a:spLocks noGrp="1"/>
          </p:cNvSpPr>
          <p:nvPr>
            <p:ph sz="half" idx="2"/>
          </p:nvPr>
        </p:nvSpPr>
        <p:spPr>
          <a:xfrm>
            <a:off x="4648200" y="1981200"/>
            <a:ext cx="38100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AB0CB7F-5D13-439D-A2B9-59898E233E8A}"/>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AEE5F511-DE5B-406E-8828-E333D316249B}"/>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87AB7C48-0B4D-4AC5-A2F1-4EC415C023C2}"/>
              </a:ext>
            </a:extLst>
          </p:cNvPr>
          <p:cNvSpPr>
            <a:spLocks noGrp="1"/>
          </p:cNvSpPr>
          <p:nvPr>
            <p:ph type="sldNum" sz="quarter" idx="12"/>
          </p:nvPr>
        </p:nvSpPr>
        <p:spPr/>
        <p:txBody>
          <a:bodyPr/>
          <a:lstStyle>
            <a:lvl1pPr>
              <a:defRPr/>
            </a:lvl1pPr>
          </a:lstStyle>
          <a:p>
            <a:fld id="{FA1E1BF6-1AD8-4CF9-8F53-25EBF010C03A}" type="slidenum">
              <a:rPr lang="en-US" altLang="en-US"/>
              <a:pPr/>
              <a:t>‹#›</a:t>
            </a:fld>
            <a:endParaRPr lang="en-US" altLang="en-US"/>
          </a:p>
        </p:txBody>
      </p:sp>
    </p:spTree>
    <p:extLst>
      <p:ext uri="{BB962C8B-B14F-4D97-AF65-F5344CB8AC3E}">
        <p14:creationId xmlns:p14="http://schemas.microsoft.com/office/powerpoint/2010/main" val="186175748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4B91A-9172-44C7-A7E3-24690D3552A3}"/>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390FA98-D289-4C71-BE24-5725EB99BBE8}"/>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07479B5-6CAF-4872-A702-2D29A7355E01}"/>
              </a:ext>
            </a:extLst>
          </p:cNvPr>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BEB4FCE-BEE7-4464-AE18-3D0FEADA205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1D06AEF-93E4-4B2B-B6C6-4DE5AB3C2789}"/>
              </a:ext>
            </a:extLst>
          </p:cNvPr>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461F706-7FCE-49EA-91B3-37DDC0FC1399}"/>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3E85D5B3-4B84-4196-8D51-E9B7F30CA670}"/>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2EB4AC35-B592-4EF9-96E9-B7CD9DE2AA4C}"/>
              </a:ext>
            </a:extLst>
          </p:cNvPr>
          <p:cNvSpPr>
            <a:spLocks noGrp="1"/>
          </p:cNvSpPr>
          <p:nvPr>
            <p:ph type="sldNum" sz="quarter" idx="12"/>
          </p:nvPr>
        </p:nvSpPr>
        <p:spPr/>
        <p:txBody>
          <a:bodyPr/>
          <a:lstStyle>
            <a:lvl1pPr>
              <a:defRPr/>
            </a:lvl1pPr>
          </a:lstStyle>
          <a:p>
            <a:fld id="{690D90E8-424D-4B2E-A659-B485790E766C}" type="slidenum">
              <a:rPr lang="en-US" altLang="en-US"/>
              <a:pPr/>
              <a:t>‹#›</a:t>
            </a:fld>
            <a:endParaRPr lang="en-US" altLang="en-US"/>
          </a:p>
        </p:txBody>
      </p:sp>
    </p:spTree>
    <p:extLst>
      <p:ext uri="{BB962C8B-B14F-4D97-AF65-F5344CB8AC3E}">
        <p14:creationId xmlns:p14="http://schemas.microsoft.com/office/powerpoint/2010/main" val="63303835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4479B-8AF5-4704-95FA-7FB4DAA6C0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A1844D2-781B-489B-91B9-B00BA2F88188}"/>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DAAC51F3-9613-4B7B-9FEB-D713B32D8694}"/>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373C574A-EBCF-419E-90B0-BE1CA96103A8}"/>
              </a:ext>
            </a:extLst>
          </p:cNvPr>
          <p:cNvSpPr>
            <a:spLocks noGrp="1"/>
          </p:cNvSpPr>
          <p:nvPr>
            <p:ph type="sldNum" sz="quarter" idx="12"/>
          </p:nvPr>
        </p:nvSpPr>
        <p:spPr/>
        <p:txBody>
          <a:bodyPr/>
          <a:lstStyle>
            <a:lvl1pPr>
              <a:defRPr/>
            </a:lvl1pPr>
          </a:lstStyle>
          <a:p>
            <a:fld id="{7AA0A0EA-1532-42C5-B29A-F488268FDBBA}" type="slidenum">
              <a:rPr lang="en-US" altLang="en-US"/>
              <a:pPr/>
              <a:t>‹#›</a:t>
            </a:fld>
            <a:endParaRPr lang="en-US" altLang="en-US"/>
          </a:p>
        </p:txBody>
      </p:sp>
    </p:spTree>
    <p:extLst>
      <p:ext uri="{BB962C8B-B14F-4D97-AF65-F5344CB8AC3E}">
        <p14:creationId xmlns:p14="http://schemas.microsoft.com/office/powerpoint/2010/main" val="145317378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7EE735-B2E9-45B6-839C-46336EAF54C4}"/>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8EED9DEB-5F4F-4AF5-92D3-5ED79A87FED1}"/>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96D942E7-8D8A-462D-BEB0-CABF1F42D1C2}"/>
              </a:ext>
            </a:extLst>
          </p:cNvPr>
          <p:cNvSpPr>
            <a:spLocks noGrp="1"/>
          </p:cNvSpPr>
          <p:nvPr>
            <p:ph type="sldNum" sz="quarter" idx="12"/>
          </p:nvPr>
        </p:nvSpPr>
        <p:spPr/>
        <p:txBody>
          <a:bodyPr/>
          <a:lstStyle>
            <a:lvl1pPr>
              <a:defRPr/>
            </a:lvl1pPr>
          </a:lstStyle>
          <a:p>
            <a:fld id="{72FAB498-3CB1-47EF-9693-40FA804024EF}" type="slidenum">
              <a:rPr lang="en-US" altLang="en-US"/>
              <a:pPr/>
              <a:t>‹#›</a:t>
            </a:fld>
            <a:endParaRPr lang="en-US" altLang="en-US"/>
          </a:p>
        </p:txBody>
      </p:sp>
    </p:spTree>
    <p:extLst>
      <p:ext uri="{BB962C8B-B14F-4D97-AF65-F5344CB8AC3E}">
        <p14:creationId xmlns:p14="http://schemas.microsoft.com/office/powerpoint/2010/main" val="308350344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B85D0-3CA4-4EBF-B196-4D6323B5708C}"/>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439B4D1-4C27-4AA2-A41C-54985114D804}"/>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110AB5-720B-4AA1-8477-BB621F7AC23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699A826-2661-4C85-849D-B87066746B07}"/>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98716B4D-57C7-4102-996F-509D6E8127FE}"/>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EAD894B9-DBF1-452D-848A-801C73CD3944}"/>
              </a:ext>
            </a:extLst>
          </p:cNvPr>
          <p:cNvSpPr>
            <a:spLocks noGrp="1"/>
          </p:cNvSpPr>
          <p:nvPr>
            <p:ph type="sldNum" sz="quarter" idx="12"/>
          </p:nvPr>
        </p:nvSpPr>
        <p:spPr/>
        <p:txBody>
          <a:bodyPr/>
          <a:lstStyle>
            <a:lvl1pPr>
              <a:defRPr/>
            </a:lvl1pPr>
          </a:lstStyle>
          <a:p>
            <a:fld id="{B2D6C2F3-8536-434F-BE1A-7B10AF6D5823}" type="slidenum">
              <a:rPr lang="en-US" altLang="en-US"/>
              <a:pPr/>
              <a:t>‹#›</a:t>
            </a:fld>
            <a:endParaRPr lang="en-US" altLang="en-US"/>
          </a:p>
        </p:txBody>
      </p:sp>
    </p:spTree>
    <p:extLst>
      <p:ext uri="{BB962C8B-B14F-4D97-AF65-F5344CB8AC3E}">
        <p14:creationId xmlns:p14="http://schemas.microsoft.com/office/powerpoint/2010/main" val="392485749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32437-7EB2-4767-9222-EED362A5E5FE}"/>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ECA11EB-AA64-4A20-9CD9-164C1429943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E678D21-28C5-42FB-BF88-BC632BF0C93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62788F5-5D60-45D5-A8E6-6C4E9FD6353C}"/>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22CB264A-4A47-49EC-A893-A96B065C3D49}"/>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CD50B344-5525-44F3-BB7A-868DF80ADFCA}"/>
              </a:ext>
            </a:extLst>
          </p:cNvPr>
          <p:cNvSpPr>
            <a:spLocks noGrp="1"/>
          </p:cNvSpPr>
          <p:nvPr>
            <p:ph type="sldNum" sz="quarter" idx="12"/>
          </p:nvPr>
        </p:nvSpPr>
        <p:spPr/>
        <p:txBody>
          <a:bodyPr/>
          <a:lstStyle>
            <a:lvl1pPr>
              <a:defRPr/>
            </a:lvl1pPr>
          </a:lstStyle>
          <a:p>
            <a:fld id="{297E0322-3DAA-44BA-92D6-1AA3A2241238}" type="slidenum">
              <a:rPr lang="en-US" altLang="en-US"/>
              <a:pPr/>
              <a:t>‹#›</a:t>
            </a:fld>
            <a:endParaRPr lang="en-US" altLang="en-US"/>
          </a:p>
        </p:txBody>
      </p:sp>
    </p:spTree>
    <p:extLst>
      <p:ext uri="{BB962C8B-B14F-4D97-AF65-F5344CB8AC3E}">
        <p14:creationId xmlns:p14="http://schemas.microsoft.com/office/powerpoint/2010/main" val="94469541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65D89-CB31-4D6F-AD26-7B6CA39C8BD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54530C-B4B6-4A01-BF72-5DB82B4E7A9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72B456-F81F-488D-9E8E-F63908B8B19D}"/>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1FBC27A-0A73-4047-A494-917AB8C423BB}"/>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7D8911F9-D041-4064-B40D-D2B9BBC48530}"/>
              </a:ext>
            </a:extLst>
          </p:cNvPr>
          <p:cNvSpPr>
            <a:spLocks noGrp="1"/>
          </p:cNvSpPr>
          <p:nvPr>
            <p:ph type="sldNum" sz="quarter" idx="12"/>
          </p:nvPr>
        </p:nvSpPr>
        <p:spPr/>
        <p:txBody>
          <a:bodyPr/>
          <a:lstStyle>
            <a:lvl1pPr>
              <a:defRPr/>
            </a:lvl1pPr>
          </a:lstStyle>
          <a:p>
            <a:fld id="{E3347E65-E5F0-4E25-A41A-E352368180DD}" type="slidenum">
              <a:rPr lang="en-US" altLang="en-US"/>
              <a:pPr/>
              <a:t>‹#›</a:t>
            </a:fld>
            <a:endParaRPr lang="en-US" altLang="en-US"/>
          </a:p>
        </p:txBody>
      </p:sp>
    </p:spTree>
    <p:extLst>
      <p:ext uri="{BB962C8B-B14F-4D97-AF65-F5344CB8AC3E}">
        <p14:creationId xmlns:p14="http://schemas.microsoft.com/office/powerpoint/2010/main" val="285736603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BBF99D-9892-46EE-8F93-3740133ACE39}"/>
              </a:ext>
            </a:extLst>
          </p:cNvPr>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10598A1-3889-4DA5-B9D0-F4459ADD121C}"/>
              </a:ext>
            </a:extLst>
          </p:cNvPr>
          <p:cNvSpPr>
            <a:spLocks noGrp="1"/>
          </p:cNvSpPr>
          <p:nvPr>
            <p:ph type="body" orient="vert" idx="1"/>
          </p:nvPr>
        </p:nvSpPr>
        <p:spPr>
          <a:xfrm>
            <a:off x="685800" y="609600"/>
            <a:ext cx="5676900"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588644-6FAD-46E3-A908-F63310A7FA2F}"/>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B8A5B663-8AD8-452D-87E2-379593F721AE}"/>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077CEDE4-3DED-4D16-AC50-6F6E71B2BBB1}"/>
              </a:ext>
            </a:extLst>
          </p:cNvPr>
          <p:cNvSpPr>
            <a:spLocks noGrp="1"/>
          </p:cNvSpPr>
          <p:nvPr>
            <p:ph type="sldNum" sz="quarter" idx="12"/>
          </p:nvPr>
        </p:nvSpPr>
        <p:spPr/>
        <p:txBody>
          <a:bodyPr/>
          <a:lstStyle>
            <a:lvl1pPr>
              <a:defRPr/>
            </a:lvl1pPr>
          </a:lstStyle>
          <a:p>
            <a:fld id="{A9BAD924-5944-4FA0-8B61-DD2A383B65B2}" type="slidenum">
              <a:rPr lang="en-US" altLang="en-US"/>
              <a:pPr/>
              <a:t>‹#›</a:t>
            </a:fld>
            <a:endParaRPr lang="en-US" altLang="en-US"/>
          </a:p>
        </p:txBody>
      </p:sp>
    </p:spTree>
    <p:extLst>
      <p:ext uri="{BB962C8B-B14F-4D97-AF65-F5344CB8AC3E}">
        <p14:creationId xmlns:p14="http://schemas.microsoft.com/office/powerpoint/2010/main" val="96718290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70971-BE57-45D7-8F25-87178350D00F}"/>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B655932-C400-4079-9D04-245D702F4705}"/>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98B4E84-88AB-4008-886C-09E17A75F8EB}"/>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B4E86814-EB99-4610-95CB-D0B683BE26A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B1AF6B7D-09C2-4CBA-918C-7FC96AD6DB60}"/>
              </a:ext>
            </a:extLst>
          </p:cNvPr>
          <p:cNvSpPr>
            <a:spLocks noGrp="1"/>
          </p:cNvSpPr>
          <p:nvPr>
            <p:ph type="sldNum" sz="quarter" idx="12"/>
          </p:nvPr>
        </p:nvSpPr>
        <p:spPr/>
        <p:txBody>
          <a:bodyPr/>
          <a:lstStyle>
            <a:lvl1pPr>
              <a:defRPr/>
            </a:lvl1pPr>
          </a:lstStyle>
          <a:p>
            <a:fld id="{17EDAFE2-3354-4927-8013-906AA2E637AA}" type="slidenum">
              <a:rPr lang="en-US" altLang="en-US"/>
              <a:pPr/>
              <a:t>‹#›</a:t>
            </a:fld>
            <a:endParaRPr lang="en-US" altLang="en-US"/>
          </a:p>
        </p:txBody>
      </p:sp>
    </p:spTree>
    <p:extLst>
      <p:ext uri="{BB962C8B-B14F-4D97-AF65-F5344CB8AC3E}">
        <p14:creationId xmlns:p14="http://schemas.microsoft.com/office/powerpoint/2010/main" val="211658655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93BDD-549B-43C0-85F6-3533E1D9FD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4D2914-7FA7-4C6D-9D61-8B1F1810895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3887A9-5EC3-4C35-BA63-202CEA99E6AE}"/>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85C5B85F-5917-43C6-B1A5-1ACC2688FCE1}"/>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4215151C-1AE3-4E60-964C-21A35CA0FADD}"/>
              </a:ext>
            </a:extLst>
          </p:cNvPr>
          <p:cNvSpPr>
            <a:spLocks noGrp="1"/>
          </p:cNvSpPr>
          <p:nvPr>
            <p:ph type="sldNum" sz="quarter" idx="12"/>
          </p:nvPr>
        </p:nvSpPr>
        <p:spPr/>
        <p:txBody>
          <a:bodyPr/>
          <a:lstStyle>
            <a:lvl1pPr>
              <a:defRPr/>
            </a:lvl1pPr>
          </a:lstStyle>
          <a:p>
            <a:fld id="{E96980EE-0963-4868-859E-76B4A520613C}" type="slidenum">
              <a:rPr lang="en-US" altLang="en-US"/>
              <a:pPr/>
              <a:t>‹#›</a:t>
            </a:fld>
            <a:endParaRPr lang="en-US" altLang="en-US"/>
          </a:p>
        </p:txBody>
      </p:sp>
    </p:spTree>
    <p:extLst>
      <p:ext uri="{BB962C8B-B14F-4D97-AF65-F5344CB8AC3E}">
        <p14:creationId xmlns:p14="http://schemas.microsoft.com/office/powerpoint/2010/main" val="233898441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E4631-45ED-4F85-8DE1-9BEFCE05F271}"/>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142B3A7-FE94-45FF-B684-5A0A52213B25}"/>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a:extLst>
              <a:ext uri="{FF2B5EF4-FFF2-40B4-BE49-F238E27FC236}">
                <a16:creationId xmlns:a16="http://schemas.microsoft.com/office/drawing/2014/main" id="{818B820B-2F05-4CE0-9725-57677AD7A9D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33D55068-F477-4C3E-BE46-D654F0D3995F}"/>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FA411B91-140B-4331-B670-232F0DAEAAB8}"/>
              </a:ext>
            </a:extLst>
          </p:cNvPr>
          <p:cNvSpPr>
            <a:spLocks noGrp="1"/>
          </p:cNvSpPr>
          <p:nvPr>
            <p:ph type="sldNum" sz="quarter" idx="12"/>
          </p:nvPr>
        </p:nvSpPr>
        <p:spPr/>
        <p:txBody>
          <a:bodyPr/>
          <a:lstStyle>
            <a:lvl1pPr>
              <a:defRPr/>
            </a:lvl1pPr>
          </a:lstStyle>
          <a:p>
            <a:fld id="{1BA5B6B5-3099-4FDE-8F6B-E2C5F3D8C090}" type="slidenum">
              <a:rPr lang="en-US" altLang="en-US"/>
              <a:pPr/>
              <a:t>‹#›</a:t>
            </a:fld>
            <a:endParaRPr lang="en-US" altLang="en-US"/>
          </a:p>
        </p:txBody>
      </p:sp>
    </p:spTree>
    <p:extLst>
      <p:ext uri="{BB962C8B-B14F-4D97-AF65-F5344CB8AC3E}">
        <p14:creationId xmlns:p14="http://schemas.microsoft.com/office/powerpoint/2010/main" val="202993633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8C6E0-AD15-4B01-9094-57D0FB417A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29A2B4-C8C7-42A5-8C9A-109D71D65F01}"/>
              </a:ext>
            </a:extLst>
          </p:cNvPr>
          <p:cNvSpPr>
            <a:spLocks noGrp="1"/>
          </p:cNvSpPr>
          <p:nvPr>
            <p:ph sz="half" idx="1"/>
          </p:nvPr>
        </p:nvSpPr>
        <p:spPr>
          <a:xfrm>
            <a:off x="685800" y="1981200"/>
            <a:ext cx="38100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1187E4-C0C9-4ACD-A047-6778DF907DA4}"/>
              </a:ext>
            </a:extLst>
          </p:cNvPr>
          <p:cNvSpPr>
            <a:spLocks noGrp="1"/>
          </p:cNvSpPr>
          <p:nvPr>
            <p:ph sz="half" idx="2"/>
          </p:nvPr>
        </p:nvSpPr>
        <p:spPr>
          <a:xfrm>
            <a:off x="4648200" y="1981200"/>
            <a:ext cx="38100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F84907F-CB20-47CA-BC58-CECEE1FAF1ED}"/>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0D5ECD76-6449-4A27-A86E-582A5731FF39}"/>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A5567DD4-D2A2-45DA-A89D-9D668C0F7540}"/>
              </a:ext>
            </a:extLst>
          </p:cNvPr>
          <p:cNvSpPr>
            <a:spLocks noGrp="1"/>
          </p:cNvSpPr>
          <p:nvPr>
            <p:ph type="sldNum" sz="quarter" idx="12"/>
          </p:nvPr>
        </p:nvSpPr>
        <p:spPr/>
        <p:txBody>
          <a:bodyPr/>
          <a:lstStyle>
            <a:lvl1pPr>
              <a:defRPr/>
            </a:lvl1pPr>
          </a:lstStyle>
          <a:p>
            <a:fld id="{351305B7-3BD4-466E-B1C2-898B29E4C3D1}" type="slidenum">
              <a:rPr lang="en-US" altLang="en-US"/>
              <a:pPr/>
              <a:t>‹#›</a:t>
            </a:fld>
            <a:endParaRPr lang="en-US" altLang="en-US"/>
          </a:p>
        </p:txBody>
      </p:sp>
    </p:spTree>
    <p:extLst>
      <p:ext uri="{BB962C8B-B14F-4D97-AF65-F5344CB8AC3E}">
        <p14:creationId xmlns:p14="http://schemas.microsoft.com/office/powerpoint/2010/main" val="225800901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11F83-0E2C-4560-BE44-04FDAB279E71}"/>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929CDAF-60E8-4D22-861A-412A86505394}"/>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C7AEB19-80C7-4B81-801E-BA22AF4FDBA2}"/>
              </a:ext>
            </a:extLst>
          </p:cNvPr>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EB4ECA-FFAB-4399-B8C5-21DB38957B6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456D588-7B8C-4735-A231-56A732F9131E}"/>
              </a:ext>
            </a:extLst>
          </p:cNvPr>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39811D5-0666-43CE-8E73-5AE29DAB4CF8}"/>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84AF8FDB-FBEF-4A92-B52D-7C24DC758ADA}"/>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31341673-9F5C-4E65-9131-B9C923D29AE2}"/>
              </a:ext>
            </a:extLst>
          </p:cNvPr>
          <p:cNvSpPr>
            <a:spLocks noGrp="1"/>
          </p:cNvSpPr>
          <p:nvPr>
            <p:ph type="sldNum" sz="quarter" idx="12"/>
          </p:nvPr>
        </p:nvSpPr>
        <p:spPr/>
        <p:txBody>
          <a:bodyPr/>
          <a:lstStyle>
            <a:lvl1pPr>
              <a:defRPr/>
            </a:lvl1pPr>
          </a:lstStyle>
          <a:p>
            <a:fld id="{3A62C5CD-A736-4B4E-89CB-9D5CC196C7DA}" type="slidenum">
              <a:rPr lang="en-US" altLang="en-US"/>
              <a:pPr/>
              <a:t>‹#›</a:t>
            </a:fld>
            <a:endParaRPr lang="en-US" altLang="en-US"/>
          </a:p>
        </p:txBody>
      </p:sp>
    </p:spTree>
    <p:extLst>
      <p:ext uri="{BB962C8B-B14F-4D97-AF65-F5344CB8AC3E}">
        <p14:creationId xmlns:p14="http://schemas.microsoft.com/office/powerpoint/2010/main" val="374485345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0BD6D-518A-4E13-940F-A9F0A67FC38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9B04B3B-1B75-4252-8ADB-614AA8B5BBB2}"/>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67E2500B-1EF7-440B-B70A-EA610259EDC6}"/>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C8CFF4C2-AB3E-4A51-81BB-1BF3A9F7F5A2}"/>
              </a:ext>
            </a:extLst>
          </p:cNvPr>
          <p:cNvSpPr>
            <a:spLocks noGrp="1"/>
          </p:cNvSpPr>
          <p:nvPr>
            <p:ph type="sldNum" sz="quarter" idx="12"/>
          </p:nvPr>
        </p:nvSpPr>
        <p:spPr/>
        <p:txBody>
          <a:bodyPr/>
          <a:lstStyle>
            <a:lvl1pPr>
              <a:defRPr/>
            </a:lvl1pPr>
          </a:lstStyle>
          <a:p>
            <a:fld id="{F9B9C22D-7397-4865-8820-5360A8CD48D4}" type="slidenum">
              <a:rPr lang="en-US" altLang="en-US"/>
              <a:pPr/>
              <a:t>‹#›</a:t>
            </a:fld>
            <a:endParaRPr lang="en-US" altLang="en-US"/>
          </a:p>
        </p:txBody>
      </p:sp>
    </p:spTree>
    <p:extLst>
      <p:ext uri="{BB962C8B-B14F-4D97-AF65-F5344CB8AC3E}">
        <p14:creationId xmlns:p14="http://schemas.microsoft.com/office/powerpoint/2010/main" val="76223856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BB6E73-6BBC-4141-8F5D-B333A0FA085F}"/>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65DD710D-DC1E-46DC-BC83-AECA0583B719}"/>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EEA4FCCC-51DD-4233-864C-5CD379279453}"/>
              </a:ext>
            </a:extLst>
          </p:cNvPr>
          <p:cNvSpPr>
            <a:spLocks noGrp="1"/>
          </p:cNvSpPr>
          <p:nvPr>
            <p:ph type="sldNum" sz="quarter" idx="12"/>
          </p:nvPr>
        </p:nvSpPr>
        <p:spPr/>
        <p:txBody>
          <a:bodyPr/>
          <a:lstStyle>
            <a:lvl1pPr>
              <a:defRPr/>
            </a:lvl1pPr>
          </a:lstStyle>
          <a:p>
            <a:fld id="{2A598A45-BC7B-4FED-9AC2-3672B2314277}" type="slidenum">
              <a:rPr lang="en-US" altLang="en-US"/>
              <a:pPr/>
              <a:t>‹#›</a:t>
            </a:fld>
            <a:endParaRPr lang="en-US" altLang="en-US"/>
          </a:p>
        </p:txBody>
      </p:sp>
    </p:spTree>
    <p:extLst>
      <p:ext uri="{BB962C8B-B14F-4D97-AF65-F5344CB8AC3E}">
        <p14:creationId xmlns:p14="http://schemas.microsoft.com/office/powerpoint/2010/main" val="333283974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9E123-1921-4FB9-AF8A-409530A38E88}"/>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0275FCA-103A-4BBD-A785-F18943AA2C63}"/>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6BF1730-6E5D-4222-A20E-920F9D060CFC}"/>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1313014-89B2-4B4A-A201-CBAF07A824A5}"/>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D13B7622-B3A6-429F-A17F-D525E9EF0ACF}"/>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8C3B02F6-D49D-4BF4-AD43-F7FE869E4271}"/>
              </a:ext>
            </a:extLst>
          </p:cNvPr>
          <p:cNvSpPr>
            <a:spLocks noGrp="1"/>
          </p:cNvSpPr>
          <p:nvPr>
            <p:ph type="sldNum" sz="quarter" idx="12"/>
          </p:nvPr>
        </p:nvSpPr>
        <p:spPr/>
        <p:txBody>
          <a:bodyPr/>
          <a:lstStyle>
            <a:lvl1pPr>
              <a:defRPr/>
            </a:lvl1pPr>
          </a:lstStyle>
          <a:p>
            <a:fld id="{FDA72814-7222-4231-90D0-9631D70972F8}" type="slidenum">
              <a:rPr lang="en-US" altLang="en-US"/>
              <a:pPr/>
              <a:t>‹#›</a:t>
            </a:fld>
            <a:endParaRPr lang="en-US" altLang="en-US"/>
          </a:p>
        </p:txBody>
      </p:sp>
    </p:spTree>
    <p:extLst>
      <p:ext uri="{BB962C8B-B14F-4D97-AF65-F5344CB8AC3E}">
        <p14:creationId xmlns:p14="http://schemas.microsoft.com/office/powerpoint/2010/main" val="292411457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377CE-56D6-4444-A65E-13DECA1627B5}"/>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68A0EBA-2EFC-41B8-BAC8-221DB4DADCBB}"/>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C2AF446-1FBC-4CB0-A727-AC5C762453D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3E290A7-0258-4E8D-900B-3184521A4333}"/>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B2A1B0CC-9759-47B5-B83B-20B549B88CA8}"/>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CA55F544-A6D4-49B0-836C-70C407637C1C}"/>
              </a:ext>
            </a:extLst>
          </p:cNvPr>
          <p:cNvSpPr>
            <a:spLocks noGrp="1"/>
          </p:cNvSpPr>
          <p:nvPr>
            <p:ph type="sldNum" sz="quarter" idx="12"/>
          </p:nvPr>
        </p:nvSpPr>
        <p:spPr/>
        <p:txBody>
          <a:bodyPr/>
          <a:lstStyle>
            <a:lvl1pPr>
              <a:defRPr/>
            </a:lvl1pPr>
          </a:lstStyle>
          <a:p>
            <a:fld id="{2C142065-8E30-49EE-8468-9C71E11C9558}" type="slidenum">
              <a:rPr lang="en-US" altLang="en-US"/>
              <a:pPr/>
              <a:t>‹#›</a:t>
            </a:fld>
            <a:endParaRPr lang="en-US" altLang="en-US"/>
          </a:p>
        </p:txBody>
      </p:sp>
    </p:spTree>
    <p:extLst>
      <p:ext uri="{BB962C8B-B14F-4D97-AF65-F5344CB8AC3E}">
        <p14:creationId xmlns:p14="http://schemas.microsoft.com/office/powerpoint/2010/main" val="339064353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86650-F433-4599-9C94-C059C931B87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5A9CEC-BC69-4FAD-8DF2-485F824DFDC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C9E2B0-07B3-4103-9877-15BF0FEB60DC}"/>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A151DC9A-DEA0-41E6-8F10-71BF631ED3A6}"/>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DE3E38D0-BDBC-40E6-99F2-1D98D157945C}"/>
              </a:ext>
            </a:extLst>
          </p:cNvPr>
          <p:cNvSpPr>
            <a:spLocks noGrp="1"/>
          </p:cNvSpPr>
          <p:nvPr>
            <p:ph type="sldNum" sz="quarter" idx="12"/>
          </p:nvPr>
        </p:nvSpPr>
        <p:spPr/>
        <p:txBody>
          <a:bodyPr/>
          <a:lstStyle>
            <a:lvl1pPr>
              <a:defRPr/>
            </a:lvl1pPr>
          </a:lstStyle>
          <a:p>
            <a:fld id="{F64AB9CF-1454-4387-9BB7-4185DF929379}" type="slidenum">
              <a:rPr lang="en-US" altLang="en-US"/>
              <a:pPr/>
              <a:t>‹#›</a:t>
            </a:fld>
            <a:endParaRPr lang="en-US" altLang="en-US"/>
          </a:p>
        </p:txBody>
      </p:sp>
    </p:spTree>
    <p:extLst>
      <p:ext uri="{BB962C8B-B14F-4D97-AF65-F5344CB8AC3E}">
        <p14:creationId xmlns:p14="http://schemas.microsoft.com/office/powerpoint/2010/main" val="253267137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96E3F8-1AF7-49B6-851C-68C3A0551CEC}"/>
              </a:ext>
            </a:extLst>
          </p:cNvPr>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303FD5E-1373-4CCC-8276-77CFBDE2097C}"/>
              </a:ext>
            </a:extLst>
          </p:cNvPr>
          <p:cNvSpPr>
            <a:spLocks noGrp="1"/>
          </p:cNvSpPr>
          <p:nvPr>
            <p:ph type="body" orient="vert" idx="1"/>
          </p:nvPr>
        </p:nvSpPr>
        <p:spPr>
          <a:xfrm>
            <a:off x="685800" y="609600"/>
            <a:ext cx="5676900"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2B9668-4D71-4176-84CC-69F6F9D2589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559E1EC3-463F-4CEF-9A82-7FAA8C022C3B}"/>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7EADA529-375F-4FB2-8155-936C6D036388}"/>
              </a:ext>
            </a:extLst>
          </p:cNvPr>
          <p:cNvSpPr>
            <a:spLocks noGrp="1"/>
          </p:cNvSpPr>
          <p:nvPr>
            <p:ph type="sldNum" sz="quarter" idx="12"/>
          </p:nvPr>
        </p:nvSpPr>
        <p:spPr/>
        <p:txBody>
          <a:bodyPr/>
          <a:lstStyle>
            <a:lvl1pPr>
              <a:defRPr/>
            </a:lvl1pPr>
          </a:lstStyle>
          <a:p>
            <a:fld id="{B214222F-A3E9-4D55-95DC-E1433AC9B513}" type="slidenum">
              <a:rPr lang="en-US" altLang="en-US"/>
              <a:pPr/>
              <a:t>‹#›</a:t>
            </a:fld>
            <a:endParaRPr lang="en-US" altLang="en-US"/>
          </a:p>
        </p:txBody>
      </p:sp>
    </p:spTree>
    <p:extLst>
      <p:ext uri="{BB962C8B-B14F-4D97-AF65-F5344CB8AC3E}">
        <p14:creationId xmlns:p14="http://schemas.microsoft.com/office/powerpoint/2010/main" val="155553539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1966611F-30FB-47D0-8450-C9F34E279CD8}"/>
              </a:ext>
            </a:extLst>
          </p:cNvPr>
          <p:cNvGrpSpPr>
            <a:grpSpLocks/>
          </p:cNvGrpSpPr>
          <p:nvPr/>
        </p:nvGrpSpPr>
        <p:grpSpPr bwMode="auto">
          <a:xfrm>
            <a:off x="0" y="-1588"/>
            <a:ext cx="9144000" cy="6859588"/>
            <a:chOff x="0" y="-1"/>
            <a:chExt cx="5760" cy="4321"/>
          </a:xfrm>
        </p:grpSpPr>
        <p:sp>
          <p:nvSpPr>
            <p:cNvPr id="5" name="Rectangle 3">
              <a:extLst>
                <a:ext uri="{FF2B5EF4-FFF2-40B4-BE49-F238E27FC236}">
                  <a16:creationId xmlns:a16="http://schemas.microsoft.com/office/drawing/2014/main" id="{AFEF17F8-1A5A-4BA1-B847-8D130DFC271E}"/>
                </a:ext>
              </a:extLst>
            </p:cNvPr>
            <p:cNvSpPr>
              <a:spLocks noChangeArrowheads="1"/>
            </p:cNvSpPr>
            <p:nvPr/>
          </p:nvSpPr>
          <p:spPr bwMode="auto">
            <a:xfrm>
              <a:off x="0" y="1824"/>
              <a:ext cx="5760" cy="249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p>
          </p:txBody>
        </p:sp>
        <p:sp>
          <p:nvSpPr>
            <p:cNvPr id="6" name="Rectangle 4">
              <a:extLst>
                <a:ext uri="{FF2B5EF4-FFF2-40B4-BE49-F238E27FC236}">
                  <a16:creationId xmlns:a16="http://schemas.microsoft.com/office/drawing/2014/main" id="{D4604D2A-3AF7-4484-AF68-5C933883685E}"/>
                </a:ext>
              </a:extLst>
            </p:cNvPr>
            <p:cNvSpPr>
              <a:spLocks noChangeArrowheads="1"/>
            </p:cNvSpPr>
            <p:nvPr/>
          </p:nvSpPr>
          <p:spPr bwMode="white">
            <a:xfrm>
              <a:off x="0" y="4125"/>
              <a:ext cx="5760" cy="195"/>
            </a:xfrm>
            <a:prstGeom prst="rect">
              <a:avLst/>
            </a:prstGeom>
            <a:solidFill>
              <a:schemeClr val="bg2"/>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p>
          </p:txBody>
        </p:sp>
        <p:sp>
          <p:nvSpPr>
            <p:cNvPr id="7" name="Rectangle 5">
              <a:extLst>
                <a:ext uri="{FF2B5EF4-FFF2-40B4-BE49-F238E27FC236}">
                  <a16:creationId xmlns:a16="http://schemas.microsoft.com/office/drawing/2014/main" id="{0309FC3E-34F4-4011-9FEC-B8C55F2DFF99}"/>
                </a:ext>
              </a:extLst>
            </p:cNvPr>
            <p:cNvSpPr>
              <a:spLocks noChangeArrowheads="1"/>
            </p:cNvSpPr>
            <p:nvPr/>
          </p:nvSpPr>
          <p:spPr bwMode="white">
            <a:xfrm>
              <a:off x="0" y="-1"/>
              <a:ext cx="5760" cy="2017"/>
            </a:xfrm>
            <a:prstGeom prst="rect">
              <a:avLst/>
            </a:prstGeom>
            <a:solidFill>
              <a:schemeClr val="bg2"/>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p>
          </p:txBody>
        </p:sp>
        <p:grpSp>
          <p:nvGrpSpPr>
            <p:cNvPr id="8" name="Group 6">
              <a:extLst>
                <a:ext uri="{FF2B5EF4-FFF2-40B4-BE49-F238E27FC236}">
                  <a16:creationId xmlns:a16="http://schemas.microsoft.com/office/drawing/2014/main" id="{1F6CD5A1-D85C-4007-9D48-39C90792F6A1}"/>
                </a:ext>
              </a:extLst>
            </p:cNvPr>
            <p:cNvGrpSpPr>
              <a:grpSpLocks/>
            </p:cNvGrpSpPr>
            <p:nvPr/>
          </p:nvGrpSpPr>
          <p:grpSpPr bwMode="auto">
            <a:xfrm>
              <a:off x="0" y="2016"/>
              <a:ext cx="5760" cy="261"/>
              <a:chOff x="0" y="115"/>
              <a:chExt cx="5760" cy="464"/>
            </a:xfrm>
          </p:grpSpPr>
          <p:sp>
            <p:nvSpPr>
              <p:cNvPr id="9" name="Rectangle 7">
                <a:extLst>
                  <a:ext uri="{FF2B5EF4-FFF2-40B4-BE49-F238E27FC236}">
                    <a16:creationId xmlns:a16="http://schemas.microsoft.com/office/drawing/2014/main" id="{07C6DA88-6011-4226-BE79-12798D8FCB6E}"/>
                  </a:ext>
                </a:extLst>
              </p:cNvPr>
              <p:cNvSpPr>
                <a:spLocks noChangeArrowheads="1"/>
              </p:cNvSpPr>
              <p:nvPr/>
            </p:nvSpPr>
            <p:spPr bwMode="ltGray">
              <a:xfrm>
                <a:off x="0" y="115"/>
                <a:ext cx="5760" cy="116"/>
              </a:xfrm>
              <a:prstGeom prst="rect">
                <a:avLst/>
              </a:prstGeom>
              <a:solidFill>
                <a:schemeClr val="accent2"/>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p>
            </p:txBody>
          </p:sp>
          <p:sp>
            <p:nvSpPr>
              <p:cNvPr id="10" name="Rectangle 8">
                <a:extLst>
                  <a:ext uri="{FF2B5EF4-FFF2-40B4-BE49-F238E27FC236}">
                    <a16:creationId xmlns:a16="http://schemas.microsoft.com/office/drawing/2014/main" id="{08F084BA-CDD5-4D3F-8142-7E68E9F2B5FD}"/>
                  </a:ext>
                </a:extLst>
              </p:cNvPr>
              <p:cNvSpPr>
                <a:spLocks noChangeArrowheads="1"/>
              </p:cNvSpPr>
              <p:nvPr/>
            </p:nvSpPr>
            <p:spPr bwMode="ltGray">
              <a:xfrm>
                <a:off x="0" y="231"/>
                <a:ext cx="5760" cy="117"/>
              </a:xfrm>
              <a:prstGeom prst="rect">
                <a:avLst/>
              </a:prstGeom>
              <a:solidFill>
                <a:schemeClr val="hlink"/>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p>
            </p:txBody>
          </p:sp>
          <p:sp>
            <p:nvSpPr>
              <p:cNvPr id="11" name="Rectangle 9">
                <a:extLst>
                  <a:ext uri="{FF2B5EF4-FFF2-40B4-BE49-F238E27FC236}">
                    <a16:creationId xmlns:a16="http://schemas.microsoft.com/office/drawing/2014/main" id="{9DB074C3-B3BF-4638-8DEE-220C19549E84}"/>
                  </a:ext>
                </a:extLst>
              </p:cNvPr>
              <p:cNvSpPr>
                <a:spLocks noChangeArrowheads="1"/>
              </p:cNvSpPr>
              <p:nvPr/>
            </p:nvSpPr>
            <p:spPr bwMode="ltGray">
              <a:xfrm>
                <a:off x="0" y="348"/>
                <a:ext cx="5760" cy="116"/>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p>
            </p:txBody>
          </p:sp>
          <p:sp>
            <p:nvSpPr>
              <p:cNvPr id="12" name="Rectangle 10">
                <a:extLst>
                  <a:ext uri="{FF2B5EF4-FFF2-40B4-BE49-F238E27FC236}">
                    <a16:creationId xmlns:a16="http://schemas.microsoft.com/office/drawing/2014/main" id="{B6C6FF32-506D-4918-A0EC-1AB026D31EEF}"/>
                  </a:ext>
                </a:extLst>
              </p:cNvPr>
              <p:cNvSpPr>
                <a:spLocks noChangeArrowheads="1"/>
              </p:cNvSpPr>
              <p:nvPr/>
            </p:nvSpPr>
            <p:spPr bwMode="ltGray">
              <a:xfrm>
                <a:off x="0" y="463"/>
                <a:ext cx="5760" cy="116"/>
              </a:xfrm>
              <a:prstGeom prst="rect">
                <a:avLst/>
              </a:prstGeom>
              <a:solidFill>
                <a:schemeClr val="folHlink"/>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p>
            </p:txBody>
          </p:sp>
        </p:grpSp>
      </p:grpSp>
      <p:sp>
        <p:nvSpPr>
          <p:cNvPr id="63499" name="Rectangle 11"/>
          <p:cNvSpPr>
            <a:spLocks noGrp="1" noChangeArrowheads="1"/>
          </p:cNvSpPr>
          <p:nvPr>
            <p:ph type="ctrTitle"/>
          </p:nvPr>
        </p:nvSpPr>
        <p:spPr>
          <a:xfrm>
            <a:off x="685800" y="1712913"/>
            <a:ext cx="7772400" cy="1143000"/>
          </a:xfrm>
        </p:spPr>
        <p:txBody>
          <a:bodyPr/>
          <a:lstStyle>
            <a:lvl1pPr>
              <a:defRPr/>
            </a:lvl1pPr>
          </a:lstStyle>
          <a:p>
            <a:pPr lvl="0"/>
            <a:r>
              <a:rPr lang="en-US" noProof="0"/>
              <a:t>Click to edit Master title style</a:t>
            </a:r>
          </a:p>
        </p:txBody>
      </p:sp>
      <p:sp>
        <p:nvSpPr>
          <p:cNvPr id="63500" name="Rectangle 12"/>
          <p:cNvSpPr>
            <a:spLocks noGrp="1" noChangeArrowheads="1"/>
          </p:cNvSpPr>
          <p:nvPr>
            <p:ph type="subTitle" idx="1"/>
          </p:nvPr>
        </p:nvSpPr>
        <p:spPr>
          <a:xfrm>
            <a:off x="1371600" y="4267200"/>
            <a:ext cx="6400800" cy="1752600"/>
          </a:xfrm>
        </p:spPr>
        <p:txBody>
          <a:bodyPr/>
          <a:lstStyle>
            <a:lvl1pPr marL="0" indent="0" algn="ctr">
              <a:buFont typeface="Monotype Sorts" pitchFamily="2" charset="2"/>
              <a:buNone/>
              <a:defRPr/>
            </a:lvl1pPr>
          </a:lstStyle>
          <a:p>
            <a:pPr lvl="0"/>
            <a:r>
              <a:rPr lang="en-US" noProof="0"/>
              <a:t>Click to edit Master subtitle style</a:t>
            </a:r>
          </a:p>
        </p:txBody>
      </p:sp>
      <p:sp>
        <p:nvSpPr>
          <p:cNvPr id="13" name="Rectangle 13">
            <a:extLst>
              <a:ext uri="{FF2B5EF4-FFF2-40B4-BE49-F238E27FC236}">
                <a16:creationId xmlns:a16="http://schemas.microsoft.com/office/drawing/2014/main" id="{1271F3A8-ACAD-4559-9B17-EC937D628B17}"/>
              </a:ext>
            </a:extLst>
          </p:cNvPr>
          <p:cNvSpPr>
            <a:spLocks noGrp="1" noChangeArrowheads="1"/>
          </p:cNvSpPr>
          <p:nvPr>
            <p:ph type="dt" sz="half" idx="10"/>
          </p:nvPr>
        </p:nvSpPr>
        <p:spPr/>
        <p:txBody>
          <a:bodyPr/>
          <a:lstStyle>
            <a:lvl1pPr>
              <a:defRPr>
                <a:solidFill>
                  <a:srgbClr val="FFFFFF"/>
                </a:solidFill>
              </a:defRPr>
            </a:lvl1pPr>
          </a:lstStyle>
          <a:p>
            <a:pPr>
              <a:defRPr/>
            </a:pPr>
            <a:endParaRPr lang="en-US"/>
          </a:p>
        </p:txBody>
      </p:sp>
      <p:sp>
        <p:nvSpPr>
          <p:cNvPr id="14" name="Rectangle 14">
            <a:extLst>
              <a:ext uri="{FF2B5EF4-FFF2-40B4-BE49-F238E27FC236}">
                <a16:creationId xmlns:a16="http://schemas.microsoft.com/office/drawing/2014/main" id="{AA8CBA8F-0623-4F3F-AA91-D420F7988E4E}"/>
              </a:ext>
            </a:extLst>
          </p:cNvPr>
          <p:cNvSpPr>
            <a:spLocks noGrp="1" noChangeArrowheads="1"/>
          </p:cNvSpPr>
          <p:nvPr>
            <p:ph type="ftr" sz="quarter" idx="11"/>
          </p:nvPr>
        </p:nvSpPr>
        <p:spPr/>
        <p:txBody>
          <a:bodyPr/>
          <a:lstStyle>
            <a:lvl1pPr>
              <a:defRPr>
                <a:solidFill>
                  <a:srgbClr val="FFFFFF"/>
                </a:solidFill>
              </a:defRPr>
            </a:lvl1pPr>
          </a:lstStyle>
          <a:p>
            <a:pPr>
              <a:defRPr/>
            </a:pPr>
            <a:endParaRPr lang="en-US"/>
          </a:p>
        </p:txBody>
      </p:sp>
      <p:sp>
        <p:nvSpPr>
          <p:cNvPr id="15" name="Rectangle 15">
            <a:extLst>
              <a:ext uri="{FF2B5EF4-FFF2-40B4-BE49-F238E27FC236}">
                <a16:creationId xmlns:a16="http://schemas.microsoft.com/office/drawing/2014/main" id="{4FE9778F-0F22-4AC9-82F7-D4B242C9A7B1}"/>
              </a:ext>
            </a:extLst>
          </p:cNvPr>
          <p:cNvSpPr>
            <a:spLocks noGrp="1" noChangeArrowheads="1"/>
          </p:cNvSpPr>
          <p:nvPr>
            <p:ph type="sldNum" sz="quarter" idx="12"/>
          </p:nvPr>
        </p:nvSpPr>
        <p:spPr/>
        <p:txBody>
          <a:bodyPr/>
          <a:lstStyle>
            <a:lvl1pPr>
              <a:defRPr>
                <a:solidFill>
                  <a:srgbClr val="FFFFFF"/>
                </a:solidFill>
              </a:defRPr>
            </a:lvl1pPr>
          </a:lstStyle>
          <a:p>
            <a:pPr>
              <a:defRPr/>
            </a:pPr>
            <a:fld id="{0B9DAE93-C892-4256-9A9C-CBECD78AE232}" type="slidenum">
              <a:rPr lang="en-US"/>
              <a:pPr>
                <a:defRPr/>
              </a:pPr>
              <a:t>‹#›</a:t>
            </a:fld>
            <a:endParaRPr lang="en-US"/>
          </a:p>
        </p:txBody>
      </p:sp>
    </p:spTree>
    <p:extLst>
      <p:ext uri="{BB962C8B-B14F-4D97-AF65-F5344CB8AC3E}">
        <p14:creationId xmlns:p14="http://schemas.microsoft.com/office/powerpoint/2010/main" val="377082332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a:extLst>
              <a:ext uri="{FF2B5EF4-FFF2-40B4-BE49-F238E27FC236}">
                <a16:creationId xmlns:a16="http://schemas.microsoft.com/office/drawing/2014/main" id="{E594142D-0835-4146-A751-815DE9DF439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4">
            <a:extLst>
              <a:ext uri="{FF2B5EF4-FFF2-40B4-BE49-F238E27FC236}">
                <a16:creationId xmlns:a16="http://schemas.microsoft.com/office/drawing/2014/main" id="{3C43F1F7-3B38-48F4-9D6F-982AA084198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5">
            <a:extLst>
              <a:ext uri="{FF2B5EF4-FFF2-40B4-BE49-F238E27FC236}">
                <a16:creationId xmlns:a16="http://schemas.microsoft.com/office/drawing/2014/main" id="{FABF834B-5127-4AFD-B9FC-5531C62C1C8F}"/>
              </a:ext>
            </a:extLst>
          </p:cNvPr>
          <p:cNvSpPr>
            <a:spLocks noGrp="1" noChangeArrowheads="1"/>
          </p:cNvSpPr>
          <p:nvPr>
            <p:ph type="sldNum" sz="quarter" idx="12"/>
          </p:nvPr>
        </p:nvSpPr>
        <p:spPr>
          <a:ln/>
        </p:spPr>
        <p:txBody>
          <a:bodyPr/>
          <a:lstStyle>
            <a:lvl1pPr>
              <a:defRPr/>
            </a:lvl1pPr>
          </a:lstStyle>
          <a:p>
            <a:pPr>
              <a:defRPr/>
            </a:pPr>
            <a:fld id="{B7B22CCE-8731-4F4D-95E3-CCA48CFE59A9}" type="slidenum">
              <a:rPr lang="en-US"/>
              <a:pPr>
                <a:defRPr/>
              </a:pPr>
              <a:t>‹#›</a:t>
            </a:fld>
            <a:endParaRPr lang="en-US"/>
          </a:p>
        </p:txBody>
      </p:sp>
    </p:spTree>
    <p:extLst>
      <p:ext uri="{BB962C8B-B14F-4D97-AF65-F5344CB8AC3E}">
        <p14:creationId xmlns:p14="http://schemas.microsoft.com/office/powerpoint/2010/main" val="81013229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13">
            <a:extLst>
              <a:ext uri="{FF2B5EF4-FFF2-40B4-BE49-F238E27FC236}">
                <a16:creationId xmlns:a16="http://schemas.microsoft.com/office/drawing/2014/main" id="{456DD76C-F8D4-420E-A714-526279317A3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4">
            <a:extLst>
              <a:ext uri="{FF2B5EF4-FFF2-40B4-BE49-F238E27FC236}">
                <a16:creationId xmlns:a16="http://schemas.microsoft.com/office/drawing/2014/main" id="{438F4B62-D880-4122-AD1F-C3539661ACB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5">
            <a:extLst>
              <a:ext uri="{FF2B5EF4-FFF2-40B4-BE49-F238E27FC236}">
                <a16:creationId xmlns:a16="http://schemas.microsoft.com/office/drawing/2014/main" id="{D725849E-FFE8-426A-9E94-D972B1677AE5}"/>
              </a:ext>
            </a:extLst>
          </p:cNvPr>
          <p:cNvSpPr>
            <a:spLocks noGrp="1" noChangeArrowheads="1"/>
          </p:cNvSpPr>
          <p:nvPr>
            <p:ph type="sldNum" sz="quarter" idx="12"/>
          </p:nvPr>
        </p:nvSpPr>
        <p:spPr>
          <a:ln/>
        </p:spPr>
        <p:txBody>
          <a:bodyPr/>
          <a:lstStyle>
            <a:lvl1pPr>
              <a:defRPr/>
            </a:lvl1pPr>
          </a:lstStyle>
          <a:p>
            <a:pPr>
              <a:defRPr/>
            </a:pPr>
            <a:fld id="{6EE5DC6B-D1FE-4726-902D-40427FD032CC}" type="slidenum">
              <a:rPr lang="en-US"/>
              <a:pPr>
                <a:defRPr/>
              </a:pPr>
              <a:t>‹#›</a:t>
            </a:fld>
            <a:endParaRPr lang="en-US"/>
          </a:p>
        </p:txBody>
      </p:sp>
    </p:spTree>
    <p:extLst>
      <p:ext uri="{BB962C8B-B14F-4D97-AF65-F5344CB8AC3E}">
        <p14:creationId xmlns:p14="http://schemas.microsoft.com/office/powerpoint/2010/main" val="210432041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21336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21336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3">
            <a:extLst>
              <a:ext uri="{FF2B5EF4-FFF2-40B4-BE49-F238E27FC236}">
                <a16:creationId xmlns:a16="http://schemas.microsoft.com/office/drawing/2014/main" id="{FF4E708C-9AA0-4CE1-B1D3-AFC62F568B8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4">
            <a:extLst>
              <a:ext uri="{FF2B5EF4-FFF2-40B4-BE49-F238E27FC236}">
                <a16:creationId xmlns:a16="http://schemas.microsoft.com/office/drawing/2014/main" id="{4DE8955B-B63E-41AB-8155-8A98996B125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5">
            <a:extLst>
              <a:ext uri="{FF2B5EF4-FFF2-40B4-BE49-F238E27FC236}">
                <a16:creationId xmlns:a16="http://schemas.microsoft.com/office/drawing/2014/main" id="{CE7302C2-4669-483F-BAC8-6AC01FF2C093}"/>
              </a:ext>
            </a:extLst>
          </p:cNvPr>
          <p:cNvSpPr>
            <a:spLocks noGrp="1" noChangeArrowheads="1"/>
          </p:cNvSpPr>
          <p:nvPr>
            <p:ph type="sldNum" sz="quarter" idx="12"/>
          </p:nvPr>
        </p:nvSpPr>
        <p:spPr>
          <a:ln/>
        </p:spPr>
        <p:txBody>
          <a:bodyPr/>
          <a:lstStyle>
            <a:lvl1pPr>
              <a:defRPr/>
            </a:lvl1pPr>
          </a:lstStyle>
          <a:p>
            <a:pPr>
              <a:defRPr/>
            </a:pPr>
            <a:fld id="{C7320C09-E1C7-40EB-AD1C-DBCB02A98295}" type="slidenum">
              <a:rPr lang="en-US"/>
              <a:pPr>
                <a:defRPr/>
              </a:pPr>
              <a:t>‹#›</a:t>
            </a:fld>
            <a:endParaRPr lang="en-US"/>
          </a:p>
        </p:txBody>
      </p:sp>
    </p:spTree>
    <p:extLst>
      <p:ext uri="{BB962C8B-B14F-4D97-AF65-F5344CB8AC3E}">
        <p14:creationId xmlns:p14="http://schemas.microsoft.com/office/powerpoint/2010/main" val="367188211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3">
            <a:extLst>
              <a:ext uri="{FF2B5EF4-FFF2-40B4-BE49-F238E27FC236}">
                <a16:creationId xmlns:a16="http://schemas.microsoft.com/office/drawing/2014/main" id="{85DA91DB-6644-4F70-BB25-849AC0D329A4}"/>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14">
            <a:extLst>
              <a:ext uri="{FF2B5EF4-FFF2-40B4-BE49-F238E27FC236}">
                <a16:creationId xmlns:a16="http://schemas.microsoft.com/office/drawing/2014/main" id="{B69FA18E-7884-46B5-9A61-D12D7893610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15">
            <a:extLst>
              <a:ext uri="{FF2B5EF4-FFF2-40B4-BE49-F238E27FC236}">
                <a16:creationId xmlns:a16="http://schemas.microsoft.com/office/drawing/2014/main" id="{F18A8C00-F268-4203-BC5E-D8F3E424E584}"/>
              </a:ext>
            </a:extLst>
          </p:cNvPr>
          <p:cNvSpPr>
            <a:spLocks noGrp="1" noChangeArrowheads="1"/>
          </p:cNvSpPr>
          <p:nvPr>
            <p:ph type="sldNum" sz="quarter" idx="12"/>
          </p:nvPr>
        </p:nvSpPr>
        <p:spPr>
          <a:ln/>
        </p:spPr>
        <p:txBody>
          <a:bodyPr/>
          <a:lstStyle>
            <a:lvl1pPr>
              <a:defRPr/>
            </a:lvl1pPr>
          </a:lstStyle>
          <a:p>
            <a:pPr>
              <a:defRPr/>
            </a:pPr>
            <a:fld id="{1950E647-8A69-4304-A193-0F66228DEAC3}" type="slidenum">
              <a:rPr lang="en-US"/>
              <a:pPr>
                <a:defRPr/>
              </a:pPr>
              <a:t>‹#›</a:t>
            </a:fld>
            <a:endParaRPr lang="en-US"/>
          </a:p>
        </p:txBody>
      </p:sp>
    </p:spTree>
    <p:extLst>
      <p:ext uri="{BB962C8B-B14F-4D97-AF65-F5344CB8AC3E}">
        <p14:creationId xmlns:p14="http://schemas.microsoft.com/office/powerpoint/2010/main" val="127467449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3">
            <a:extLst>
              <a:ext uri="{FF2B5EF4-FFF2-40B4-BE49-F238E27FC236}">
                <a16:creationId xmlns:a16="http://schemas.microsoft.com/office/drawing/2014/main" id="{44FDCCF4-7358-4F52-8D8A-ACCBA4263CB9}"/>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14">
            <a:extLst>
              <a:ext uri="{FF2B5EF4-FFF2-40B4-BE49-F238E27FC236}">
                <a16:creationId xmlns:a16="http://schemas.microsoft.com/office/drawing/2014/main" id="{EBE98637-0007-4275-92AC-6C5664E9154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15">
            <a:extLst>
              <a:ext uri="{FF2B5EF4-FFF2-40B4-BE49-F238E27FC236}">
                <a16:creationId xmlns:a16="http://schemas.microsoft.com/office/drawing/2014/main" id="{41F4AD36-E537-40A7-BB38-562483751E23}"/>
              </a:ext>
            </a:extLst>
          </p:cNvPr>
          <p:cNvSpPr>
            <a:spLocks noGrp="1" noChangeArrowheads="1"/>
          </p:cNvSpPr>
          <p:nvPr>
            <p:ph type="sldNum" sz="quarter" idx="12"/>
          </p:nvPr>
        </p:nvSpPr>
        <p:spPr>
          <a:ln/>
        </p:spPr>
        <p:txBody>
          <a:bodyPr/>
          <a:lstStyle>
            <a:lvl1pPr>
              <a:defRPr/>
            </a:lvl1pPr>
          </a:lstStyle>
          <a:p>
            <a:pPr>
              <a:defRPr/>
            </a:pPr>
            <a:fld id="{54DB663A-BD14-4B63-A318-FD2566614913}" type="slidenum">
              <a:rPr lang="en-US"/>
              <a:pPr>
                <a:defRPr/>
              </a:pPr>
              <a:t>‹#›</a:t>
            </a:fld>
            <a:endParaRPr lang="en-US"/>
          </a:p>
        </p:txBody>
      </p:sp>
    </p:spTree>
    <p:extLst>
      <p:ext uri="{BB962C8B-B14F-4D97-AF65-F5344CB8AC3E}">
        <p14:creationId xmlns:p14="http://schemas.microsoft.com/office/powerpoint/2010/main" val="371377968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3">
            <a:extLst>
              <a:ext uri="{FF2B5EF4-FFF2-40B4-BE49-F238E27FC236}">
                <a16:creationId xmlns:a16="http://schemas.microsoft.com/office/drawing/2014/main" id="{AD2F4B98-AE62-428B-9B83-BBAF58D0CC71}"/>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14">
            <a:extLst>
              <a:ext uri="{FF2B5EF4-FFF2-40B4-BE49-F238E27FC236}">
                <a16:creationId xmlns:a16="http://schemas.microsoft.com/office/drawing/2014/main" id="{9AE863C3-6C85-47FA-AAA3-3F1869D999C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15">
            <a:extLst>
              <a:ext uri="{FF2B5EF4-FFF2-40B4-BE49-F238E27FC236}">
                <a16:creationId xmlns:a16="http://schemas.microsoft.com/office/drawing/2014/main" id="{A1B0E69B-B84E-4C9F-B10E-7096FF5F8955}"/>
              </a:ext>
            </a:extLst>
          </p:cNvPr>
          <p:cNvSpPr>
            <a:spLocks noGrp="1" noChangeArrowheads="1"/>
          </p:cNvSpPr>
          <p:nvPr>
            <p:ph type="sldNum" sz="quarter" idx="12"/>
          </p:nvPr>
        </p:nvSpPr>
        <p:spPr>
          <a:ln/>
        </p:spPr>
        <p:txBody>
          <a:bodyPr/>
          <a:lstStyle>
            <a:lvl1pPr>
              <a:defRPr/>
            </a:lvl1pPr>
          </a:lstStyle>
          <a:p>
            <a:pPr>
              <a:defRPr/>
            </a:pPr>
            <a:fld id="{1CC5E64D-F1DD-41D4-945A-49A9D42664DD}" type="slidenum">
              <a:rPr lang="en-US"/>
              <a:pPr>
                <a:defRPr/>
              </a:pPr>
              <a:t>‹#›</a:t>
            </a:fld>
            <a:endParaRPr lang="en-US"/>
          </a:p>
        </p:txBody>
      </p:sp>
    </p:spTree>
    <p:extLst>
      <p:ext uri="{BB962C8B-B14F-4D97-AF65-F5344CB8AC3E}">
        <p14:creationId xmlns:p14="http://schemas.microsoft.com/office/powerpoint/2010/main" val="250451297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13">
            <a:extLst>
              <a:ext uri="{FF2B5EF4-FFF2-40B4-BE49-F238E27FC236}">
                <a16:creationId xmlns:a16="http://schemas.microsoft.com/office/drawing/2014/main" id="{57742822-9713-4C76-A8FA-0E8FC7F0663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4">
            <a:extLst>
              <a:ext uri="{FF2B5EF4-FFF2-40B4-BE49-F238E27FC236}">
                <a16:creationId xmlns:a16="http://schemas.microsoft.com/office/drawing/2014/main" id="{B6474A3A-F0F7-4D6E-A0FB-2FE4EC30B5C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5">
            <a:extLst>
              <a:ext uri="{FF2B5EF4-FFF2-40B4-BE49-F238E27FC236}">
                <a16:creationId xmlns:a16="http://schemas.microsoft.com/office/drawing/2014/main" id="{F087CB6F-0490-4E01-A38B-2D5F404405B4}"/>
              </a:ext>
            </a:extLst>
          </p:cNvPr>
          <p:cNvSpPr>
            <a:spLocks noGrp="1" noChangeArrowheads="1"/>
          </p:cNvSpPr>
          <p:nvPr>
            <p:ph type="sldNum" sz="quarter" idx="12"/>
          </p:nvPr>
        </p:nvSpPr>
        <p:spPr>
          <a:ln/>
        </p:spPr>
        <p:txBody>
          <a:bodyPr/>
          <a:lstStyle>
            <a:lvl1pPr>
              <a:defRPr/>
            </a:lvl1pPr>
          </a:lstStyle>
          <a:p>
            <a:pPr>
              <a:defRPr/>
            </a:pPr>
            <a:fld id="{80AC0220-8036-431F-A39A-B398BC8189C2}" type="slidenum">
              <a:rPr lang="en-US"/>
              <a:pPr>
                <a:defRPr/>
              </a:pPr>
              <a:t>‹#›</a:t>
            </a:fld>
            <a:endParaRPr lang="en-US"/>
          </a:p>
        </p:txBody>
      </p:sp>
    </p:spTree>
    <p:extLst>
      <p:ext uri="{BB962C8B-B14F-4D97-AF65-F5344CB8AC3E}">
        <p14:creationId xmlns:p14="http://schemas.microsoft.com/office/powerpoint/2010/main" val="276067874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13">
            <a:extLst>
              <a:ext uri="{FF2B5EF4-FFF2-40B4-BE49-F238E27FC236}">
                <a16:creationId xmlns:a16="http://schemas.microsoft.com/office/drawing/2014/main" id="{959BDCCB-F54A-4801-AEB2-95532B3513B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4">
            <a:extLst>
              <a:ext uri="{FF2B5EF4-FFF2-40B4-BE49-F238E27FC236}">
                <a16:creationId xmlns:a16="http://schemas.microsoft.com/office/drawing/2014/main" id="{09076E38-A19B-4A80-A4E3-79981043CC5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5">
            <a:extLst>
              <a:ext uri="{FF2B5EF4-FFF2-40B4-BE49-F238E27FC236}">
                <a16:creationId xmlns:a16="http://schemas.microsoft.com/office/drawing/2014/main" id="{1C1A7723-8C3E-4C67-ACAC-F2416AC68963}"/>
              </a:ext>
            </a:extLst>
          </p:cNvPr>
          <p:cNvSpPr>
            <a:spLocks noGrp="1" noChangeArrowheads="1"/>
          </p:cNvSpPr>
          <p:nvPr>
            <p:ph type="sldNum" sz="quarter" idx="12"/>
          </p:nvPr>
        </p:nvSpPr>
        <p:spPr>
          <a:ln/>
        </p:spPr>
        <p:txBody>
          <a:bodyPr/>
          <a:lstStyle>
            <a:lvl1pPr>
              <a:defRPr/>
            </a:lvl1pPr>
          </a:lstStyle>
          <a:p>
            <a:pPr>
              <a:defRPr/>
            </a:pPr>
            <a:fld id="{94799D58-E4C2-4407-8D6F-83023C2325F9}" type="slidenum">
              <a:rPr lang="en-US"/>
              <a:pPr>
                <a:defRPr/>
              </a:pPr>
              <a:t>‹#›</a:t>
            </a:fld>
            <a:endParaRPr lang="en-US"/>
          </a:p>
        </p:txBody>
      </p:sp>
    </p:spTree>
    <p:extLst>
      <p:ext uri="{BB962C8B-B14F-4D97-AF65-F5344CB8AC3E}">
        <p14:creationId xmlns:p14="http://schemas.microsoft.com/office/powerpoint/2010/main" val="389308281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a:extLst>
              <a:ext uri="{FF2B5EF4-FFF2-40B4-BE49-F238E27FC236}">
                <a16:creationId xmlns:a16="http://schemas.microsoft.com/office/drawing/2014/main" id="{2994459D-5F69-4E29-B9C0-FE08D78B3FA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4">
            <a:extLst>
              <a:ext uri="{FF2B5EF4-FFF2-40B4-BE49-F238E27FC236}">
                <a16:creationId xmlns:a16="http://schemas.microsoft.com/office/drawing/2014/main" id="{CACB428D-5566-4E53-89B9-3C576329B91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5">
            <a:extLst>
              <a:ext uri="{FF2B5EF4-FFF2-40B4-BE49-F238E27FC236}">
                <a16:creationId xmlns:a16="http://schemas.microsoft.com/office/drawing/2014/main" id="{F078843B-E0FF-4FE7-A0CB-8469E9FE9B4C}"/>
              </a:ext>
            </a:extLst>
          </p:cNvPr>
          <p:cNvSpPr>
            <a:spLocks noGrp="1" noChangeArrowheads="1"/>
          </p:cNvSpPr>
          <p:nvPr>
            <p:ph type="sldNum" sz="quarter" idx="12"/>
          </p:nvPr>
        </p:nvSpPr>
        <p:spPr>
          <a:ln/>
        </p:spPr>
        <p:txBody>
          <a:bodyPr/>
          <a:lstStyle>
            <a:lvl1pPr>
              <a:defRPr/>
            </a:lvl1pPr>
          </a:lstStyle>
          <a:p>
            <a:pPr>
              <a:defRPr/>
            </a:pPr>
            <a:fld id="{88C528C7-7F71-476C-B020-8BF921D2DF97}" type="slidenum">
              <a:rPr lang="en-US"/>
              <a:pPr>
                <a:defRPr/>
              </a:pPr>
              <a:t>‹#›</a:t>
            </a:fld>
            <a:endParaRPr lang="en-US"/>
          </a:p>
        </p:txBody>
      </p:sp>
    </p:spTree>
    <p:extLst>
      <p:ext uri="{BB962C8B-B14F-4D97-AF65-F5344CB8AC3E}">
        <p14:creationId xmlns:p14="http://schemas.microsoft.com/office/powerpoint/2010/main" val="374651503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04800"/>
            <a:ext cx="1943100" cy="5943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304800"/>
            <a:ext cx="5676900" cy="5943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a:extLst>
              <a:ext uri="{FF2B5EF4-FFF2-40B4-BE49-F238E27FC236}">
                <a16:creationId xmlns:a16="http://schemas.microsoft.com/office/drawing/2014/main" id="{DA8687F3-2BC0-42C5-A71E-A56EB2AF8E1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4">
            <a:extLst>
              <a:ext uri="{FF2B5EF4-FFF2-40B4-BE49-F238E27FC236}">
                <a16:creationId xmlns:a16="http://schemas.microsoft.com/office/drawing/2014/main" id="{62D48101-96A5-406A-90E3-44BE7D2FB86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5">
            <a:extLst>
              <a:ext uri="{FF2B5EF4-FFF2-40B4-BE49-F238E27FC236}">
                <a16:creationId xmlns:a16="http://schemas.microsoft.com/office/drawing/2014/main" id="{68DDAF99-5B56-4A35-B123-4DD7CC1A348C}"/>
              </a:ext>
            </a:extLst>
          </p:cNvPr>
          <p:cNvSpPr>
            <a:spLocks noGrp="1" noChangeArrowheads="1"/>
          </p:cNvSpPr>
          <p:nvPr>
            <p:ph type="sldNum" sz="quarter" idx="12"/>
          </p:nvPr>
        </p:nvSpPr>
        <p:spPr>
          <a:ln/>
        </p:spPr>
        <p:txBody>
          <a:bodyPr/>
          <a:lstStyle>
            <a:lvl1pPr>
              <a:defRPr/>
            </a:lvl1pPr>
          </a:lstStyle>
          <a:p>
            <a:pPr>
              <a:defRPr/>
            </a:pPr>
            <a:fld id="{D3D1EEBA-CA11-41AB-B454-D7AF279C11E2}" type="slidenum">
              <a:rPr lang="en-US"/>
              <a:pPr>
                <a:defRPr/>
              </a:pPr>
              <a:t>‹#›</a:t>
            </a:fld>
            <a:endParaRPr lang="en-US"/>
          </a:p>
        </p:txBody>
      </p:sp>
    </p:spTree>
    <p:extLst>
      <p:ext uri="{BB962C8B-B14F-4D97-AF65-F5344CB8AC3E}">
        <p14:creationId xmlns:p14="http://schemas.microsoft.com/office/powerpoint/2010/main" val="43521124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637483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471396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80631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36266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674551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213230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448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6956759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441719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78145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343651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14CCB4FC-4365-4ACE-8C71-4924BC877B46}"/>
              </a:ext>
            </a:extLst>
          </p:cNvPr>
          <p:cNvSpPr>
            <a:spLocks noChangeArrowheads="1"/>
          </p:cNvSpPr>
          <p:nvPr/>
        </p:nvSpPr>
        <p:spPr bwMode="auto">
          <a:xfrm>
            <a:off x="0" y="0"/>
            <a:ext cx="9142413" cy="6856413"/>
          </a:xfrm>
          <a:prstGeom prst="rect">
            <a:avLst/>
          </a:prstGeom>
          <a:gradFill rotWithShape="0">
            <a:gsLst>
              <a:gs pos="0">
                <a:srgbClr val="008080">
                  <a:gamma/>
                  <a:shade val="0"/>
                  <a:invGamma/>
                </a:srgbClr>
              </a:gs>
              <a:gs pos="100000">
                <a:srgbClr val="008080"/>
              </a:gs>
            </a:gsLst>
            <a:lin ang="5400000" scaled="1"/>
          </a:gra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99" name="Freeform 3">
            <a:extLst>
              <a:ext uri="{FF2B5EF4-FFF2-40B4-BE49-F238E27FC236}">
                <a16:creationId xmlns:a16="http://schemas.microsoft.com/office/drawing/2014/main" id="{CBA7EDC8-E925-4BC6-8A32-CA766E2FB695}"/>
              </a:ext>
            </a:extLst>
          </p:cNvPr>
          <p:cNvSpPr>
            <a:spLocks/>
          </p:cNvSpPr>
          <p:nvPr/>
        </p:nvSpPr>
        <p:spPr bwMode="auto">
          <a:xfrm>
            <a:off x="195263" y="182563"/>
            <a:ext cx="8815387" cy="6559550"/>
          </a:xfrm>
          <a:custGeom>
            <a:avLst/>
            <a:gdLst>
              <a:gd name="T0" fmla="*/ 0 w 6247"/>
              <a:gd name="T1" fmla="*/ 307 h 4132"/>
              <a:gd name="T2" fmla="*/ 352 w 6247"/>
              <a:gd name="T3" fmla="*/ 307 h 4132"/>
              <a:gd name="T4" fmla="*/ 352 w 6247"/>
              <a:gd name="T5" fmla="*/ 0 h 4132"/>
              <a:gd name="T6" fmla="*/ 5886 w 6247"/>
              <a:gd name="T7" fmla="*/ 0 h 4132"/>
              <a:gd name="T8" fmla="*/ 5886 w 6247"/>
              <a:gd name="T9" fmla="*/ 307 h 4132"/>
              <a:gd name="T10" fmla="*/ 6246 w 6247"/>
              <a:gd name="T11" fmla="*/ 307 h 4132"/>
              <a:gd name="T12" fmla="*/ 6246 w 6247"/>
              <a:gd name="T13" fmla="*/ 3850 h 4132"/>
              <a:gd name="T14" fmla="*/ 5886 w 6247"/>
              <a:gd name="T15" fmla="*/ 3850 h 4132"/>
              <a:gd name="T16" fmla="*/ 5886 w 6247"/>
              <a:gd name="T17" fmla="*/ 4131 h 4132"/>
              <a:gd name="T18" fmla="*/ 352 w 6247"/>
              <a:gd name="T19" fmla="*/ 4131 h 4132"/>
              <a:gd name="T20" fmla="*/ 352 w 6247"/>
              <a:gd name="T21" fmla="*/ 3850 h 4132"/>
              <a:gd name="T22" fmla="*/ 0 w 6247"/>
              <a:gd name="T23" fmla="*/ 3850 h 4132"/>
              <a:gd name="T24" fmla="*/ 0 w 6247"/>
              <a:gd name="T25" fmla="*/ 307 h 4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47" h="4132">
                <a:moveTo>
                  <a:pt x="0" y="307"/>
                </a:moveTo>
                <a:lnTo>
                  <a:pt x="352" y="307"/>
                </a:lnTo>
                <a:lnTo>
                  <a:pt x="352" y="0"/>
                </a:lnTo>
                <a:lnTo>
                  <a:pt x="5886" y="0"/>
                </a:lnTo>
                <a:lnTo>
                  <a:pt x="5886" y="307"/>
                </a:lnTo>
                <a:lnTo>
                  <a:pt x="6246" y="307"/>
                </a:lnTo>
                <a:lnTo>
                  <a:pt x="6246" y="3850"/>
                </a:lnTo>
                <a:lnTo>
                  <a:pt x="5886" y="3850"/>
                </a:lnTo>
                <a:lnTo>
                  <a:pt x="5886" y="4131"/>
                </a:lnTo>
                <a:lnTo>
                  <a:pt x="352" y="4131"/>
                </a:lnTo>
                <a:lnTo>
                  <a:pt x="352" y="3850"/>
                </a:lnTo>
                <a:lnTo>
                  <a:pt x="0" y="3850"/>
                </a:lnTo>
                <a:lnTo>
                  <a:pt x="0" y="307"/>
                </a:lnTo>
              </a:path>
            </a:pathLst>
          </a:custGeom>
          <a:noFill/>
          <a:ln w="50800" cap="rnd" cmpd="sng">
            <a:solidFill>
              <a:srgbClr val="ABABAB"/>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00" name="Freeform 4">
            <a:extLst>
              <a:ext uri="{FF2B5EF4-FFF2-40B4-BE49-F238E27FC236}">
                <a16:creationId xmlns:a16="http://schemas.microsoft.com/office/drawing/2014/main" id="{1473F969-B861-49EE-9B93-9828D828100F}"/>
              </a:ext>
            </a:extLst>
          </p:cNvPr>
          <p:cNvSpPr>
            <a:spLocks/>
          </p:cNvSpPr>
          <p:nvPr/>
        </p:nvSpPr>
        <p:spPr bwMode="auto">
          <a:xfrm>
            <a:off x="387350" y="314325"/>
            <a:ext cx="8443913" cy="6281738"/>
          </a:xfrm>
          <a:custGeom>
            <a:avLst/>
            <a:gdLst>
              <a:gd name="T0" fmla="*/ 0 w 5984"/>
              <a:gd name="T1" fmla="*/ 0 h 3957"/>
              <a:gd name="T2" fmla="*/ 5983 w 5984"/>
              <a:gd name="T3" fmla="*/ 0 h 3957"/>
              <a:gd name="T4" fmla="*/ 5983 w 5984"/>
              <a:gd name="T5" fmla="*/ 3956 h 3957"/>
              <a:gd name="T6" fmla="*/ 0 w 5984"/>
              <a:gd name="T7" fmla="*/ 3956 h 3957"/>
              <a:gd name="T8" fmla="*/ 0 w 5984"/>
              <a:gd name="T9" fmla="*/ 0 h 3957"/>
            </a:gdLst>
            <a:ahLst/>
            <a:cxnLst>
              <a:cxn ang="0">
                <a:pos x="T0" y="T1"/>
              </a:cxn>
              <a:cxn ang="0">
                <a:pos x="T2" y="T3"/>
              </a:cxn>
              <a:cxn ang="0">
                <a:pos x="T4" y="T5"/>
              </a:cxn>
              <a:cxn ang="0">
                <a:pos x="T6" y="T7"/>
              </a:cxn>
              <a:cxn ang="0">
                <a:pos x="T8" y="T9"/>
              </a:cxn>
            </a:cxnLst>
            <a:rect l="0" t="0" r="r" b="b"/>
            <a:pathLst>
              <a:path w="5984" h="3957">
                <a:moveTo>
                  <a:pt x="0" y="0"/>
                </a:moveTo>
                <a:lnTo>
                  <a:pt x="5983" y="0"/>
                </a:lnTo>
                <a:lnTo>
                  <a:pt x="5983" y="3956"/>
                </a:lnTo>
                <a:lnTo>
                  <a:pt x="0" y="3956"/>
                </a:lnTo>
                <a:lnTo>
                  <a:pt x="0" y="0"/>
                </a:lnTo>
              </a:path>
            </a:pathLst>
          </a:custGeom>
          <a:noFill/>
          <a:ln w="12700" cap="rnd" cmpd="sng">
            <a:solidFill>
              <a:srgbClr val="FEFF55"/>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01" name="Rectangle 5">
            <a:extLst>
              <a:ext uri="{FF2B5EF4-FFF2-40B4-BE49-F238E27FC236}">
                <a16:creationId xmlns:a16="http://schemas.microsoft.com/office/drawing/2014/main" id="{5ADAC64E-669F-413D-96EA-6D017C89639D}"/>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ctr" anchorCtr="0" compatLnSpc="1">
            <a:prstTxWarp prst="textNoShape">
              <a:avLst/>
            </a:prstTxWarp>
          </a:bodyPr>
          <a:lstStyle/>
          <a:p>
            <a:pPr lvl="0"/>
            <a:r>
              <a:rPr lang="en-US" altLang="en-US"/>
              <a:t>Click to edit Master title style</a:t>
            </a:r>
          </a:p>
        </p:txBody>
      </p:sp>
      <p:sp>
        <p:nvSpPr>
          <p:cNvPr id="4102" name="Rectangle 6">
            <a:extLst>
              <a:ext uri="{FF2B5EF4-FFF2-40B4-BE49-F238E27FC236}">
                <a16:creationId xmlns:a16="http://schemas.microsoft.com/office/drawing/2014/main" id="{9CC56C46-6B00-420B-9824-B23C255879F0}"/>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dk2" tx1="lt1" bg2="dk1" tx2="lt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ctr" rtl="0" fontAlgn="base">
        <a:spcBef>
          <a:spcPct val="0"/>
        </a:spcBef>
        <a:spcAft>
          <a:spcPct val="0"/>
        </a:spcAft>
        <a:defRPr sz="4400" b="1" kern="1200">
          <a:solidFill>
            <a:schemeClr val="tx2"/>
          </a:solidFill>
          <a:latin typeface="+mj-lt"/>
          <a:ea typeface="+mj-ea"/>
          <a:cs typeface="+mj-cs"/>
        </a:defRPr>
      </a:lvl1pPr>
      <a:lvl2pPr algn="ctr" rtl="0" fontAlgn="base">
        <a:spcBef>
          <a:spcPct val="0"/>
        </a:spcBef>
        <a:spcAft>
          <a:spcPct val="0"/>
        </a:spcAft>
        <a:defRPr sz="4400" b="1">
          <a:solidFill>
            <a:schemeClr val="tx2"/>
          </a:solidFill>
          <a:latin typeface="Times New Roman" panose="02020603050405020304" pitchFamily="18" charset="0"/>
        </a:defRPr>
      </a:lvl2pPr>
      <a:lvl3pPr algn="ctr" rtl="0" fontAlgn="base">
        <a:spcBef>
          <a:spcPct val="0"/>
        </a:spcBef>
        <a:spcAft>
          <a:spcPct val="0"/>
        </a:spcAft>
        <a:defRPr sz="4400" b="1">
          <a:solidFill>
            <a:schemeClr val="tx2"/>
          </a:solidFill>
          <a:latin typeface="Times New Roman" panose="02020603050405020304" pitchFamily="18" charset="0"/>
        </a:defRPr>
      </a:lvl3pPr>
      <a:lvl4pPr algn="ctr" rtl="0" fontAlgn="base">
        <a:spcBef>
          <a:spcPct val="0"/>
        </a:spcBef>
        <a:spcAft>
          <a:spcPct val="0"/>
        </a:spcAft>
        <a:defRPr sz="4400" b="1">
          <a:solidFill>
            <a:schemeClr val="tx2"/>
          </a:solidFill>
          <a:latin typeface="Times New Roman" panose="02020603050405020304" pitchFamily="18" charset="0"/>
        </a:defRPr>
      </a:lvl4pPr>
      <a:lvl5pPr algn="ctr" rtl="0" fontAlgn="base">
        <a:spcBef>
          <a:spcPct val="0"/>
        </a:spcBef>
        <a:spcAft>
          <a:spcPct val="0"/>
        </a:spcAft>
        <a:defRPr sz="4400" b="1">
          <a:solidFill>
            <a:schemeClr val="tx2"/>
          </a:solidFill>
          <a:latin typeface="Times New Roman" panose="02020603050405020304" pitchFamily="18" charset="0"/>
        </a:defRPr>
      </a:lvl5pPr>
      <a:lvl6pPr marL="457200" algn="ctr" rtl="0" fontAlgn="base">
        <a:spcBef>
          <a:spcPct val="0"/>
        </a:spcBef>
        <a:spcAft>
          <a:spcPct val="0"/>
        </a:spcAft>
        <a:defRPr sz="4400" b="1">
          <a:solidFill>
            <a:schemeClr val="tx2"/>
          </a:solidFill>
          <a:latin typeface="Times New Roman" panose="02020603050405020304" pitchFamily="18" charset="0"/>
        </a:defRPr>
      </a:lvl6pPr>
      <a:lvl7pPr marL="914400" algn="ctr" rtl="0" fontAlgn="base">
        <a:spcBef>
          <a:spcPct val="0"/>
        </a:spcBef>
        <a:spcAft>
          <a:spcPct val="0"/>
        </a:spcAft>
        <a:defRPr sz="4400" b="1">
          <a:solidFill>
            <a:schemeClr val="tx2"/>
          </a:solidFill>
          <a:latin typeface="Times New Roman" panose="02020603050405020304" pitchFamily="18" charset="0"/>
        </a:defRPr>
      </a:lvl7pPr>
      <a:lvl8pPr marL="1371600" algn="ctr" rtl="0" fontAlgn="base">
        <a:spcBef>
          <a:spcPct val="0"/>
        </a:spcBef>
        <a:spcAft>
          <a:spcPct val="0"/>
        </a:spcAft>
        <a:defRPr sz="4400" b="1">
          <a:solidFill>
            <a:schemeClr val="tx2"/>
          </a:solidFill>
          <a:latin typeface="Times New Roman" panose="02020603050405020304" pitchFamily="18" charset="0"/>
        </a:defRPr>
      </a:lvl8pPr>
      <a:lvl9pPr marL="1828800" algn="ctr" rtl="0" fontAlgn="base">
        <a:spcBef>
          <a:spcPct val="0"/>
        </a:spcBef>
        <a:spcAft>
          <a:spcPct val="0"/>
        </a:spcAft>
        <a:defRPr sz="4400" b="1">
          <a:solidFill>
            <a:schemeClr val="tx2"/>
          </a:solidFill>
          <a:latin typeface="Times New Roman" panose="02020603050405020304" pitchFamily="18" charset="0"/>
        </a:defRPr>
      </a:lvl9pPr>
    </p:titleStyle>
    <p:bodyStyle>
      <a:lvl1pPr marL="342900" indent="-342900" algn="l" rtl="0" fontAlgn="base">
        <a:spcBef>
          <a:spcPct val="20000"/>
        </a:spcBef>
        <a:spcAft>
          <a:spcPct val="0"/>
        </a:spcAft>
        <a:buSzPct val="100000"/>
        <a:buChar char="•"/>
        <a:defRPr sz="3200" kern="1200">
          <a:solidFill>
            <a:schemeClr val="tx1"/>
          </a:solidFill>
          <a:latin typeface="+mn-lt"/>
          <a:ea typeface="+mn-ea"/>
          <a:cs typeface="+mn-cs"/>
        </a:defRPr>
      </a:lvl1pPr>
      <a:lvl2pPr marL="742950" indent="-285750" algn="l" rtl="0" fontAlgn="base">
        <a:spcBef>
          <a:spcPct val="20000"/>
        </a:spcBef>
        <a:spcAft>
          <a:spcPct val="0"/>
        </a:spcAft>
        <a:buSzPct val="100000"/>
        <a:buChar char="–"/>
        <a:defRPr sz="2800" kern="1200">
          <a:solidFill>
            <a:schemeClr val="tx1"/>
          </a:solidFill>
          <a:latin typeface="+mn-lt"/>
          <a:ea typeface="+mn-ea"/>
          <a:cs typeface="+mn-cs"/>
        </a:defRPr>
      </a:lvl2pPr>
      <a:lvl3pPr marL="1143000" indent="-228600" algn="l" rtl="0" fontAlgn="base">
        <a:spcBef>
          <a:spcPct val="20000"/>
        </a:spcBef>
        <a:spcAft>
          <a:spcPct val="0"/>
        </a:spcAft>
        <a:buSzPct val="100000"/>
        <a:buChar char="•"/>
        <a:defRPr sz="2400" kern="1200">
          <a:solidFill>
            <a:schemeClr val="tx1"/>
          </a:solidFill>
          <a:latin typeface="+mn-lt"/>
          <a:ea typeface="+mn-ea"/>
          <a:cs typeface="+mn-cs"/>
        </a:defRPr>
      </a:lvl3pPr>
      <a:lvl4pPr marL="1600200" indent="-228600" algn="l" rtl="0" fontAlgn="base">
        <a:spcBef>
          <a:spcPct val="20000"/>
        </a:spcBef>
        <a:spcAft>
          <a:spcPct val="0"/>
        </a:spcAft>
        <a:buSzPct val="100000"/>
        <a:buChar char="–"/>
        <a:defRPr sz="2000" kern="1200">
          <a:solidFill>
            <a:schemeClr val="tx1"/>
          </a:solidFill>
          <a:latin typeface="+mn-lt"/>
          <a:ea typeface="+mn-ea"/>
          <a:cs typeface="+mn-cs"/>
        </a:defRPr>
      </a:lvl4pPr>
      <a:lvl5pPr marL="2057400" indent="-228600" algn="l" rtl="0" fontAlgn="base">
        <a:spcBef>
          <a:spcPct val="20000"/>
        </a:spcBef>
        <a:spcAft>
          <a:spcPct val="0"/>
        </a:spcAft>
        <a:buSzPct val="10000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2700000" scaled="1"/>
        </a:gradFill>
        <a:effectLst/>
      </p:bgPr>
    </p:bg>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B7066C78-7CA2-4E3E-9FAA-43B9294B1E35}"/>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7891" name="Rectangle 3">
            <a:extLst>
              <a:ext uri="{FF2B5EF4-FFF2-40B4-BE49-F238E27FC236}">
                <a16:creationId xmlns:a16="http://schemas.microsoft.com/office/drawing/2014/main" id="{691E78A1-ACD8-49F5-9DE5-946D9DC62196}"/>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7892" name="Rectangle 4">
            <a:extLst>
              <a:ext uri="{FF2B5EF4-FFF2-40B4-BE49-F238E27FC236}">
                <a16:creationId xmlns:a16="http://schemas.microsoft.com/office/drawing/2014/main" id="{44EB58EB-0626-4D0E-9356-09A92F1BD721}"/>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400">
                <a:latin typeface="+mn-lt"/>
              </a:defRPr>
            </a:lvl1pPr>
          </a:lstStyle>
          <a:p>
            <a:endParaRPr lang="en-US" altLang="en-US"/>
          </a:p>
        </p:txBody>
      </p:sp>
      <p:sp>
        <p:nvSpPr>
          <p:cNvPr id="37893" name="Rectangle 5">
            <a:extLst>
              <a:ext uri="{FF2B5EF4-FFF2-40B4-BE49-F238E27FC236}">
                <a16:creationId xmlns:a16="http://schemas.microsoft.com/office/drawing/2014/main" id="{9C7E1ECB-03EE-45E8-B99A-3375C2462E9D}"/>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0" hangingPunct="0">
              <a:defRPr sz="1400">
                <a:latin typeface="+mn-lt"/>
              </a:defRPr>
            </a:lvl1pPr>
          </a:lstStyle>
          <a:p>
            <a:endParaRPr lang="en-US" altLang="en-US"/>
          </a:p>
        </p:txBody>
      </p:sp>
      <p:sp>
        <p:nvSpPr>
          <p:cNvPr id="37894" name="Rectangle 6">
            <a:extLst>
              <a:ext uri="{FF2B5EF4-FFF2-40B4-BE49-F238E27FC236}">
                <a16:creationId xmlns:a16="http://schemas.microsoft.com/office/drawing/2014/main" id="{892E9094-B9F4-438C-8C99-81A43488103F}"/>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400">
                <a:latin typeface="+mn-lt"/>
              </a:defRPr>
            </a:lvl1pPr>
          </a:lstStyle>
          <a:p>
            <a:fld id="{4207DDDA-A3B3-4471-B796-723075F9C81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E6DCAC"/>
            </a:gs>
            <a:gs pos="23000">
              <a:srgbClr val="C7AC4C"/>
            </a:gs>
            <a:gs pos="55000">
              <a:srgbClr val="E6D78A"/>
            </a:gs>
            <a:gs pos="70000">
              <a:srgbClr val="C7AC4C"/>
            </a:gs>
            <a:gs pos="88000">
              <a:srgbClr val="E6D78A"/>
            </a:gs>
            <a:gs pos="100000">
              <a:srgbClr val="E6DCAC"/>
            </a:gs>
          </a:gsLst>
          <a:lin ang="2700000" scaled="1"/>
        </a:gradFill>
        <a:effectLst/>
      </p:bgPr>
    </p:bg>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85AC86FF-2316-477E-9D5D-5DD0CFA3466B}"/>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63491" name="Rectangle 3">
            <a:extLst>
              <a:ext uri="{FF2B5EF4-FFF2-40B4-BE49-F238E27FC236}">
                <a16:creationId xmlns:a16="http://schemas.microsoft.com/office/drawing/2014/main" id="{7C73BF9B-C1EB-45C9-9D75-81210C94F570}"/>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3492" name="Rectangle 4">
            <a:extLst>
              <a:ext uri="{FF2B5EF4-FFF2-40B4-BE49-F238E27FC236}">
                <a16:creationId xmlns:a16="http://schemas.microsoft.com/office/drawing/2014/main" id="{4D37B9C3-838B-41AE-AC1E-27FB8AFAF7F2}"/>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400">
                <a:latin typeface="+mn-lt"/>
              </a:defRPr>
            </a:lvl1pPr>
          </a:lstStyle>
          <a:p>
            <a:endParaRPr lang="en-US" altLang="en-US"/>
          </a:p>
        </p:txBody>
      </p:sp>
      <p:sp>
        <p:nvSpPr>
          <p:cNvPr id="63493" name="Rectangle 5">
            <a:extLst>
              <a:ext uri="{FF2B5EF4-FFF2-40B4-BE49-F238E27FC236}">
                <a16:creationId xmlns:a16="http://schemas.microsoft.com/office/drawing/2014/main" id="{09E85289-2BBE-4288-8EDE-9247CA1C3604}"/>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0" hangingPunct="0">
              <a:defRPr sz="1400">
                <a:latin typeface="+mn-lt"/>
              </a:defRPr>
            </a:lvl1pPr>
          </a:lstStyle>
          <a:p>
            <a:endParaRPr lang="en-US" altLang="en-US"/>
          </a:p>
        </p:txBody>
      </p:sp>
      <p:sp>
        <p:nvSpPr>
          <p:cNvPr id="63494" name="Rectangle 6">
            <a:extLst>
              <a:ext uri="{FF2B5EF4-FFF2-40B4-BE49-F238E27FC236}">
                <a16:creationId xmlns:a16="http://schemas.microsoft.com/office/drawing/2014/main" id="{6BC82509-23D5-4741-AAC2-D7A5B5F17C3B}"/>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400">
                <a:latin typeface="+mn-lt"/>
              </a:defRPr>
            </a:lvl1pPr>
          </a:lstStyle>
          <a:p>
            <a:fld id="{6E340929-F731-4BE3-9385-C2A1930D7E19}"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969696"/>
        </a:solidFill>
        <a:effectLst/>
      </p:bgPr>
    </p:bg>
    <p:spTree>
      <p:nvGrpSpPr>
        <p:cNvPr id="1" name=""/>
        <p:cNvGrpSpPr/>
        <p:nvPr/>
      </p:nvGrpSpPr>
      <p:grpSpPr>
        <a:xfrm>
          <a:off x="0" y="0"/>
          <a:ext cx="0" cy="0"/>
          <a:chOff x="0" y="0"/>
          <a:chExt cx="0" cy="0"/>
        </a:xfrm>
      </p:grpSpPr>
      <p:grpSp>
        <p:nvGrpSpPr>
          <p:cNvPr id="2050" name="Group 2">
            <a:extLst>
              <a:ext uri="{FF2B5EF4-FFF2-40B4-BE49-F238E27FC236}">
                <a16:creationId xmlns:a16="http://schemas.microsoft.com/office/drawing/2014/main" id="{D820C782-A260-4E27-B4B2-9133247718ED}"/>
              </a:ext>
            </a:extLst>
          </p:cNvPr>
          <p:cNvGrpSpPr>
            <a:grpSpLocks/>
          </p:cNvGrpSpPr>
          <p:nvPr/>
        </p:nvGrpSpPr>
        <p:grpSpPr bwMode="auto">
          <a:xfrm>
            <a:off x="0" y="-1588"/>
            <a:ext cx="9144000" cy="6859588"/>
            <a:chOff x="0" y="-1"/>
            <a:chExt cx="5760" cy="4321"/>
          </a:xfrm>
        </p:grpSpPr>
        <p:sp>
          <p:nvSpPr>
            <p:cNvPr id="2056" name="Rectangle 3">
              <a:extLst>
                <a:ext uri="{FF2B5EF4-FFF2-40B4-BE49-F238E27FC236}">
                  <a16:creationId xmlns:a16="http://schemas.microsoft.com/office/drawing/2014/main" id="{6D818BEC-A9E7-4844-8D4F-04C839B12C68}"/>
                </a:ext>
              </a:extLst>
            </p:cNvPr>
            <p:cNvSpPr>
              <a:spLocks noChangeArrowheads="1"/>
            </p:cNvSpPr>
            <p:nvPr/>
          </p:nvSpPr>
          <p:spPr bwMode="auto">
            <a:xfrm>
              <a:off x="0" y="864"/>
              <a:ext cx="5760" cy="345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p>
          </p:txBody>
        </p:sp>
        <p:sp>
          <p:nvSpPr>
            <p:cNvPr id="2057" name="Rectangle 4">
              <a:extLst>
                <a:ext uri="{FF2B5EF4-FFF2-40B4-BE49-F238E27FC236}">
                  <a16:creationId xmlns:a16="http://schemas.microsoft.com/office/drawing/2014/main" id="{82A124DF-0070-4739-B8D7-63BAA3C8DA60}"/>
                </a:ext>
              </a:extLst>
            </p:cNvPr>
            <p:cNvSpPr>
              <a:spLocks noChangeArrowheads="1"/>
            </p:cNvSpPr>
            <p:nvPr/>
          </p:nvSpPr>
          <p:spPr bwMode="white">
            <a:xfrm>
              <a:off x="0" y="4125"/>
              <a:ext cx="5760" cy="195"/>
            </a:xfrm>
            <a:prstGeom prst="rect">
              <a:avLst/>
            </a:prstGeom>
            <a:solidFill>
              <a:schemeClr val="bg2"/>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p>
          </p:txBody>
        </p:sp>
        <p:sp>
          <p:nvSpPr>
            <p:cNvPr id="2058" name="Rectangle 5">
              <a:extLst>
                <a:ext uri="{FF2B5EF4-FFF2-40B4-BE49-F238E27FC236}">
                  <a16:creationId xmlns:a16="http://schemas.microsoft.com/office/drawing/2014/main" id="{F2973EC5-0FB8-4311-8620-1874E05C6446}"/>
                </a:ext>
              </a:extLst>
            </p:cNvPr>
            <p:cNvSpPr>
              <a:spLocks noChangeArrowheads="1"/>
            </p:cNvSpPr>
            <p:nvPr/>
          </p:nvSpPr>
          <p:spPr bwMode="white">
            <a:xfrm>
              <a:off x="0" y="-1"/>
              <a:ext cx="5760" cy="1015"/>
            </a:xfrm>
            <a:prstGeom prst="rect">
              <a:avLst/>
            </a:prstGeom>
            <a:solidFill>
              <a:schemeClr val="bg2"/>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p>
          </p:txBody>
        </p:sp>
        <p:grpSp>
          <p:nvGrpSpPr>
            <p:cNvPr id="2059" name="Group 6">
              <a:extLst>
                <a:ext uri="{FF2B5EF4-FFF2-40B4-BE49-F238E27FC236}">
                  <a16:creationId xmlns:a16="http://schemas.microsoft.com/office/drawing/2014/main" id="{DEB8EE80-21D6-4E07-A05E-FF3001287666}"/>
                </a:ext>
              </a:extLst>
            </p:cNvPr>
            <p:cNvGrpSpPr>
              <a:grpSpLocks/>
            </p:cNvGrpSpPr>
            <p:nvPr/>
          </p:nvGrpSpPr>
          <p:grpSpPr bwMode="auto">
            <a:xfrm>
              <a:off x="0" y="1014"/>
              <a:ext cx="5760" cy="261"/>
              <a:chOff x="0" y="115"/>
              <a:chExt cx="5760" cy="464"/>
            </a:xfrm>
          </p:grpSpPr>
          <p:sp>
            <p:nvSpPr>
              <p:cNvPr id="2060" name="Rectangle 7">
                <a:extLst>
                  <a:ext uri="{FF2B5EF4-FFF2-40B4-BE49-F238E27FC236}">
                    <a16:creationId xmlns:a16="http://schemas.microsoft.com/office/drawing/2014/main" id="{3E2775FC-B210-44F9-8EC8-C0EED655436D}"/>
                  </a:ext>
                </a:extLst>
              </p:cNvPr>
              <p:cNvSpPr>
                <a:spLocks noChangeArrowheads="1"/>
              </p:cNvSpPr>
              <p:nvPr/>
            </p:nvSpPr>
            <p:spPr bwMode="ltGray">
              <a:xfrm>
                <a:off x="0" y="115"/>
                <a:ext cx="5760" cy="116"/>
              </a:xfrm>
              <a:prstGeom prst="rect">
                <a:avLst/>
              </a:prstGeom>
              <a:solidFill>
                <a:schemeClr val="accent2"/>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p>
            </p:txBody>
          </p:sp>
          <p:sp>
            <p:nvSpPr>
              <p:cNvPr id="2061" name="Rectangle 8">
                <a:extLst>
                  <a:ext uri="{FF2B5EF4-FFF2-40B4-BE49-F238E27FC236}">
                    <a16:creationId xmlns:a16="http://schemas.microsoft.com/office/drawing/2014/main" id="{6AF1BE95-F0DC-421C-BA88-4CB342009FBE}"/>
                  </a:ext>
                </a:extLst>
              </p:cNvPr>
              <p:cNvSpPr>
                <a:spLocks noChangeArrowheads="1"/>
              </p:cNvSpPr>
              <p:nvPr/>
            </p:nvSpPr>
            <p:spPr bwMode="ltGray">
              <a:xfrm>
                <a:off x="0" y="231"/>
                <a:ext cx="5760" cy="117"/>
              </a:xfrm>
              <a:prstGeom prst="rect">
                <a:avLst/>
              </a:prstGeom>
              <a:solidFill>
                <a:schemeClr val="hlink"/>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p>
            </p:txBody>
          </p:sp>
          <p:sp>
            <p:nvSpPr>
              <p:cNvPr id="2062" name="Rectangle 9">
                <a:extLst>
                  <a:ext uri="{FF2B5EF4-FFF2-40B4-BE49-F238E27FC236}">
                    <a16:creationId xmlns:a16="http://schemas.microsoft.com/office/drawing/2014/main" id="{1646D498-EB18-4214-964E-0F3D31FD66A4}"/>
                  </a:ext>
                </a:extLst>
              </p:cNvPr>
              <p:cNvSpPr>
                <a:spLocks noChangeArrowheads="1"/>
              </p:cNvSpPr>
              <p:nvPr/>
            </p:nvSpPr>
            <p:spPr bwMode="ltGray">
              <a:xfrm>
                <a:off x="0" y="348"/>
                <a:ext cx="5760" cy="116"/>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p>
            </p:txBody>
          </p:sp>
          <p:sp>
            <p:nvSpPr>
              <p:cNvPr id="2063" name="Rectangle 10">
                <a:extLst>
                  <a:ext uri="{FF2B5EF4-FFF2-40B4-BE49-F238E27FC236}">
                    <a16:creationId xmlns:a16="http://schemas.microsoft.com/office/drawing/2014/main" id="{49A73307-B4AA-43F6-BE4F-BF4E23A251FD}"/>
                  </a:ext>
                </a:extLst>
              </p:cNvPr>
              <p:cNvSpPr>
                <a:spLocks noChangeArrowheads="1"/>
              </p:cNvSpPr>
              <p:nvPr/>
            </p:nvSpPr>
            <p:spPr bwMode="ltGray">
              <a:xfrm>
                <a:off x="0" y="463"/>
                <a:ext cx="5760" cy="116"/>
              </a:xfrm>
              <a:prstGeom prst="rect">
                <a:avLst/>
              </a:prstGeom>
              <a:solidFill>
                <a:schemeClr val="folHlink"/>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p>
            </p:txBody>
          </p:sp>
        </p:grpSp>
      </p:grpSp>
      <p:sp>
        <p:nvSpPr>
          <p:cNvPr id="2051" name="Rectangle 11">
            <a:extLst>
              <a:ext uri="{FF2B5EF4-FFF2-40B4-BE49-F238E27FC236}">
                <a16:creationId xmlns:a16="http://schemas.microsoft.com/office/drawing/2014/main" id="{DF0806E6-7E77-4D9C-A79D-130B2B1CBBE7}"/>
              </a:ext>
            </a:extLst>
          </p:cNvPr>
          <p:cNvSpPr>
            <a:spLocks noGrp="1" noChangeArrowheads="1"/>
          </p:cNvSpPr>
          <p:nvPr>
            <p:ph type="title"/>
          </p:nvPr>
        </p:nvSpPr>
        <p:spPr bwMode="auto">
          <a:xfrm>
            <a:off x="685800" y="3048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2" name="Rectangle 12">
            <a:extLst>
              <a:ext uri="{FF2B5EF4-FFF2-40B4-BE49-F238E27FC236}">
                <a16:creationId xmlns:a16="http://schemas.microsoft.com/office/drawing/2014/main" id="{F0205CA6-11A2-4D04-A4AB-29DDA7AAD4D2}"/>
              </a:ext>
            </a:extLst>
          </p:cNvPr>
          <p:cNvSpPr>
            <a:spLocks noGrp="1" noChangeArrowheads="1"/>
          </p:cNvSpPr>
          <p:nvPr>
            <p:ph type="body" idx="1"/>
          </p:nvPr>
        </p:nvSpPr>
        <p:spPr bwMode="auto">
          <a:xfrm>
            <a:off x="685800" y="21336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2477" name="Rectangle 13">
            <a:extLst>
              <a:ext uri="{FF2B5EF4-FFF2-40B4-BE49-F238E27FC236}">
                <a16:creationId xmlns:a16="http://schemas.microsoft.com/office/drawing/2014/main" id="{ADFE489E-76AC-42C9-BE98-A252B1AB5226}"/>
              </a:ext>
            </a:extLst>
          </p:cNvPr>
          <p:cNvSpPr>
            <a:spLocks noGrp="1" noChangeArrowheads="1"/>
          </p:cNvSpPr>
          <p:nvPr>
            <p:ph type="dt" sz="half" idx="2"/>
          </p:nvPr>
        </p:nvSpPr>
        <p:spPr bwMode="auto">
          <a:xfrm>
            <a:off x="685800" y="64008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spcBef>
                <a:spcPct val="50000"/>
              </a:spcBef>
              <a:defRPr sz="1400">
                <a:solidFill>
                  <a:schemeClr val="tx2"/>
                </a:solidFill>
                <a:latin typeface="+mn-lt"/>
              </a:defRPr>
            </a:lvl1pPr>
          </a:lstStyle>
          <a:p>
            <a:pPr>
              <a:defRPr/>
            </a:pPr>
            <a:endParaRPr lang="en-US"/>
          </a:p>
        </p:txBody>
      </p:sp>
      <p:sp>
        <p:nvSpPr>
          <p:cNvPr id="62478" name="Rectangle 14">
            <a:extLst>
              <a:ext uri="{FF2B5EF4-FFF2-40B4-BE49-F238E27FC236}">
                <a16:creationId xmlns:a16="http://schemas.microsoft.com/office/drawing/2014/main" id="{1349DD25-D0BD-449A-8F30-5A06814C7510}"/>
              </a:ext>
            </a:extLst>
          </p:cNvPr>
          <p:cNvSpPr>
            <a:spLocks noGrp="1" noChangeArrowheads="1"/>
          </p:cNvSpPr>
          <p:nvPr>
            <p:ph type="ftr" sz="quarter" idx="3"/>
          </p:nvPr>
        </p:nvSpPr>
        <p:spPr bwMode="auto">
          <a:xfrm>
            <a:off x="3124200" y="64008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ctr">
              <a:spcBef>
                <a:spcPct val="50000"/>
              </a:spcBef>
              <a:defRPr sz="1400">
                <a:solidFill>
                  <a:schemeClr val="tx2"/>
                </a:solidFill>
                <a:latin typeface="+mn-lt"/>
              </a:defRPr>
            </a:lvl1pPr>
          </a:lstStyle>
          <a:p>
            <a:pPr>
              <a:defRPr/>
            </a:pPr>
            <a:endParaRPr lang="en-US"/>
          </a:p>
        </p:txBody>
      </p:sp>
      <p:sp>
        <p:nvSpPr>
          <p:cNvPr id="62479" name="Rectangle 15">
            <a:extLst>
              <a:ext uri="{FF2B5EF4-FFF2-40B4-BE49-F238E27FC236}">
                <a16:creationId xmlns:a16="http://schemas.microsoft.com/office/drawing/2014/main" id="{66DE4826-491E-479C-B55D-D3027F92BCD9}"/>
              </a:ext>
            </a:extLst>
          </p:cNvPr>
          <p:cNvSpPr>
            <a:spLocks noGrp="1" noChangeArrowheads="1"/>
          </p:cNvSpPr>
          <p:nvPr>
            <p:ph type="sldNum" sz="quarter" idx="4"/>
          </p:nvPr>
        </p:nvSpPr>
        <p:spPr bwMode="auto">
          <a:xfrm>
            <a:off x="6553200" y="64008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r">
              <a:spcBef>
                <a:spcPct val="50000"/>
              </a:spcBef>
              <a:defRPr sz="1400">
                <a:solidFill>
                  <a:schemeClr val="tx2"/>
                </a:solidFill>
                <a:latin typeface="+mn-lt"/>
              </a:defRPr>
            </a:lvl1pPr>
          </a:lstStyle>
          <a:p>
            <a:pPr>
              <a:defRPr/>
            </a:pPr>
            <a:fld id="{72B8E821-6F0C-4BD5-8353-AB31A56BE389}" type="slidenum">
              <a:rPr lang="en-US"/>
              <a:pPr>
                <a:defRPr/>
              </a:pPr>
              <a:t>‹#›</a:t>
            </a:fld>
            <a:endParaRPr lang="en-US"/>
          </a:p>
        </p:txBody>
      </p:sp>
    </p:spTree>
    <p:extLst>
      <p:ext uri="{BB962C8B-B14F-4D97-AF65-F5344CB8AC3E}">
        <p14:creationId xmlns:p14="http://schemas.microsoft.com/office/powerpoint/2010/main" val="1525819389"/>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ctr" rtl="0" eaLnBrk="0" fontAlgn="base" hangingPunct="0">
        <a:spcBef>
          <a:spcPct val="0"/>
        </a:spcBef>
        <a:spcAft>
          <a:spcPct val="0"/>
        </a:spcAft>
        <a:defRPr kumimoji="1" sz="4400" kern="12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Black" panose="020B0A04020102020204" pitchFamily="34" charset="0"/>
        </a:defRPr>
      </a:lvl2pPr>
      <a:lvl3pPr algn="ctr" rtl="0" eaLnBrk="0" fontAlgn="base" hangingPunct="0">
        <a:spcBef>
          <a:spcPct val="0"/>
        </a:spcBef>
        <a:spcAft>
          <a:spcPct val="0"/>
        </a:spcAft>
        <a:defRPr kumimoji="1" sz="4400">
          <a:solidFill>
            <a:schemeClr val="tx2"/>
          </a:solidFill>
          <a:latin typeface="Arial Black" panose="020B0A04020102020204" pitchFamily="34" charset="0"/>
        </a:defRPr>
      </a:lvl3pPr>
      <a:lvl4pPr algn="ctr" rtl="0" eaLnBrk="0" fontAlgn="base" hangingPunct="0">
        <a:spcBef>
          <a:spcPct val="0"/>
        </a:spcBef>
        <a:spcAft>
          <a:spcPct val="0"/>
        </a:spcAft>
        <a:defRPr kumimoji="1" sz="4400">
          <a:solidFill>
            <a:schemeClr val="tx2"/>
          </a:solidFill>
          <a:latin typeface="Arial Black" panose="020B0A04020102020204" pitchFamily="34" charset="0"/>
        </a:defRPr>
      </a:lvl4pPr>
      <a:lvl5pPr algn="ctr" rtl="0" eaLnBrk="0" fontAlgn="base" hangingPunct="0">
        <a:spcBef>
          <a:spcPct val="0"/>
        </a:spcBef>
        <a:spcAft>
          <a:spcPct val="0"/>
        </a:spcAft>
        <a:defRPr kumimoji="1" sz="4400">
          <a:solidFill>
            <a:schemeClr val="tx2"/>
          </a:solidFill>
          <a:latin typeface="Arial Black" panose="020B0A04020102020204" pitchFamily="34" charset="0"/>
        </a:defRPr>
      </a:lvl5pPr>
      <a:lvl6pPr marL="457200" algn="ctr" rtl="0" fontAlgn="base">
        <a:spcBef>
          <a:spcPct val="0"/>
        </a:spcBef>
        <a:spcAft>
          <a:spcPct val="0"/>
        </a:spcAft>
        <a:defRPr kumimoji="1" sz="4400">
          <a:solidFill>
            <a:schemeClr val="tx2"/>
          </a:solidFill>
          <a:latin typeface="Arial Black" panose="020B0A04020102020204" pitchFamily="34" charset="0"/>
        </a:defRPr>
      </a:lvl6pPr>
      <a:lvl7pPr marL="914400" algn="ctr" rtl="0" fontAlgn="base">
        <a:spcBef>
          <a:spcPct val="0"/>
        </a:spcBef>
        <a:spcAft>
          <a:spcPct val="0"/>
        </a:spcAft>
        <a:defRPr kumimoji="1" sz="4400">
          <a:solidFill>
            <a:schemeClr val="tx2"/>
          </a:solidFill>
          <a:latin typeface="Arial Black" panose="020B0A04020102020204" pitchFamily="34" charset="0"/>
        </a:defRPr>
      </a:lvl7pPr>
      <a:lvl8pPr marL="1371600" algn="ctr" rtl="0" fontAlgn="base">
        <a:spcBef>
          <a:spcPct val="0"/>
        </a:spcBef>
        <a:spcAft>
          <a:spcPct val="0"/>
        </a:spcAft>
        <a:defRPr kumimoji="1" sz="4400">
          <a:solidFill>
            <a:schemeClr val="tx2"/>
          </a:solidFill>
          <a:latin typeface="Arial Black" panose="020B0A04020102020204" pitchFamily="34" charset="0"/>
        </a:defRPr>
      </a:lvl8pPr>
      <a:lvl9pPr marL="1828800" algn="ctr" rtl="0" fontAlgn="base">
        <a:spcBef>
          <a:spcPct val="0"/>
        </a:spcBef>
        <a:spcAft>
          <a:spcPct val="0"/>
        </a:spcAft>
        <a:defRPr kumimoji="1" sz="4400">
          <a:solidFill>
            <a:schemeClr val="tx2"/>
          </a:solidFill>
          <a:latin typeface="Arial Black" panose="020B0A04020102020204" pitchFamily="34" charset="0"/>
        </a:defRPr>
      </a:lvl9pPr>
    </p:titleStyle>
    <p:bodyStyle>
      <a:lvl1pPr marL="342900" indent="-342900" algn="l" rtl="0" eaLnBrk="0" fontAlgn="base" hangingPunct="0">
        <a:spcBef>
          <a:spcPct val="20000"/>
        </a:spcBef>
        <a:spcAft>
          <a:spcPct val="0"/>
        </a:spcAft>
        <a:buClr>
          <a:schemeClr val="accent1"/>
        </a:buClr>
        <a:buSzPct val="70000"/>
        <a:buFont typeface="Monotype Sorts" pitchFamily="2" charset="2"/>
        <a:buChar char="l"/>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accent2"/>
        </a:buClr>
        <a:buSzPct val="10000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tx2"/>
        </a:buClr>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accent2"/>
        </a:buClr>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a:off x="0" y="0"/>
            <a:ext cx="9142413" cy="6856413"/>
          </a:xfrm>
          <a:prstGeom prst="rect">
            <a:avLst/>
          </a:prstGeom>
          <a:gradFill rotWithShape="0">
            <a:gsLst>
              <a:gs pos="0">
                <a:srgbClr val="008080">
                  <a:gamma/>
                  <a:shade val="0"/>
                  <a:invGamma/>
                </a:srgbClr>
              </a:gs>
              <a:gs pos="100000">
                <a:srgbClr val="008080"/>
              </a:gs>
            </a:gsLst>
            <a:lin ang="5400000" scaled="1"/>
          </a:gradFill>
          <a:ln w="12700">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4099" name="Freeform 3"/>
          <p:cNvSpPr>
            <a:spLocks/>
          </p:cNvSpPr>
          <p:nvPr/>
        </p:nvSpPr>
        <p:spPr bwMode="auto">
          <a:xfrm>
            <a:off x="195263" y="182563"/>
            <a:ext cx="8815387" cy="6559550"/>
          </a:xfrm>
          <a:custGeom>
            <a:avLst/>
            <a:gdLst/>
            <a:ahLst/>
            <a:cxnLst>
              <a:cxn ang="0">
                <a:pos x="0" y="307"/>
              </a:cxn>
              <a:cxn ang="0">
                <a:pos x="352" y="307"/>
              </a:cxn>
              <a:cxn ang="0">
                <a:pos x="352" y="0"/>
              </a:cxn>
              <a:cxn ang="0">
                <a:pos x="5886" y="0"/>
              </a:cxn>
              <a:cxn ang="0">
                <a:pos x="5886" y="307"/>
              </a:cxn>
              <a:cxn ang="0">
                <a:pos x="6246" y="307"/>
              </a:cxn>
              <a:cxn ang="0">
                <a:pos x="6246" y="3850"/>
              </a:cxn>
              <a:cxn ang="0">
                <a:pos x="5886" y="3850"/>
              </a:cxn>
              <a:cxn ang="0">
                <a:pos x="5886" y="4131"/>
              </a:cxn>
              <a:cxn ang="0">
                <a:pos x="352" y="4131"/>
              </a:cxn>
              <a:cxn ang="0">
                <a:pos x="352" y="3850"/>
              </a:cxn>
              <a:cxn ang="0">
                <a:pos x="0" y="3850"/>
              </a:cxn>
              <a:cxn ang="0">
                <a:pos x="0" y="307"/>
              </a:cxn>
            </a:cxnLst>
            <a:rect l="0" t="0" r="r" b="b"/>
            <a:pathLst>
              <a:path w="6247" h="4132">
                <a:moveTo>
                  <a:pt x="0" y="307"/>
                </a:moveTo>
                <a:lnTo>
                  <a:pt x="352" y="307"/>
                </a:lnTo>
                <a:lnTo>
                  <a:pt x="352" y="0"/>
                </a:lnTo>
                <a:lnTo>
                  <a:pt x="5886" y="0"/>
                </a:lnTo>
                <a:lnTo>
                  <a:pt x="5886" y="307"/>
                </a:lnTo>
                <a:lnTo>
                  <a:pt x="6246" y="307"/>
                </a:lnTo>
                <a:lnTo>
                  <a:pt x="6246" y="3850"/>
                </a:lnTo>
                <a:lnTo>
                  <a:pt x="5886" y="3850"/>
                </a:lnTo>
                <a:lnTo>
                  <a:pt x="5886" y="4131"/>
                </a:lnTo>
                <a:lnTo>
                  <a:pt x="352" y="4131"/>
                </a:lnTo>
                <a:lnTo>
                  <a:pt x="352" y="3850"/>
                </a:lnTo>
                <a:lnTo>
                  <a:pt x="0" y="3850"/>
                </a:lnTo>
                <a:lnTo>
                  <a:pt x="0" y="307"/>
                </a:lnTo>
              </a:path>
            </a:pathLst>
          </a:custGeom>
          <a:noFill/>
          <a:ln w="50800" cap="rnd" cmpd="sng">
            <a:solidFill>
              <a:srgbClr val="ABABAB"/>
            </a:solidFill>
            <a:prstDash val="solid"/>
            <a:round/>
            <a:headEnd type="none" w="med" len="med"/>
            <a:tailEnd type="none" w="med" len="med"/>
          </a:ln>
          <a:effectLst/>
        </p:spPr>
        <p:txBody>
          <a:bodyPr/>
          <a:lstStyle/>
          <a:p>
            <a:pPr fontAlgn="base">
              <a:spcBef>
                <a:spcPct val="0"/>
              </a:spcBef>
              <a:spcAft>
                <a:spcPct val="0"/>
              </a:spcAft>
            </a:pPr>
            <a:endParaRPr lang="en-US">
              <a:solidFill>
                <a:srgbClr val="FFFFFF"/>
              </a:solidFill>
              <a:latin typeface="Arial" charset="0"/>
            </a:endParaRPr>
          </a:p>
        </p:txBody>
      </p:sp>
      <p:sp>
        <p:nvSpPr>
          <p:cNvPr id="4100" name="Freeform 4"/>
          <p:cNvSpPr>
            <a:spLocks/>
          </p:cNvSpPr>
          <p:nvPr/>
        </p:nvSpPr>
        <p:spPr bwMode="auto">
          <a:xfrm>
            <a:off x="387350" y="314325"/>
            <a:ext cx="8443913" cy="6281738"/>
          </a:xfrm>
          <a:custGeom>
            <a:avLst/>
            <a:gdLst/>
            <a:ahLst/>
            <a:cxnLst>
              <a:cxn ang="0">
                <a:pos x="0" y="0"/>
              </a:cxn>
              <a:cxn ang="0">
                <a:pos x="5983" y="0"/>
              </a:cxn>
              <a:cxn ang="0">
                <a:pos x="5983" y="3956"/>
              </a:cxn>
              <a:cxn ang="0">
                <a:pos x="0" y="3956"/>
              </a:cxn>
              <a:cxn ang="0">
                <a:pos x="0" y="0"/>
              </a:cxn>
            </a:cxnLst>
            <a:rect l="0" t="0" r="r" b="b"/>
            <a:pathLst>
              <a:path w="5984" h="3957">
                <a:moveTo>
                  <a:pt x="0" y="0"/>
                </a:moveTo>
                <a:lnTo>
                  <a:pt x="5983" y="0"/>
                </a:lnTo>
                <a:lnTo>
                  <a:pt x="5983" y="3956"/>
                </a:lnTo>
                <a:lnTo>
                  <a:pt x="0" y="3956"/>
                </a:lnTo>
                <a:lnTo>
                  <a:pt x="0" y="0"/>
                </a:lnTo>
              </a:path>
            </a:pathLst>
          </a:custGeom>
          <a:noFill/>
          <a:ln w="12700" cap="rnd" cmpd="sng">
            <a:solidFill>
              <a:srgbClr val="FEFF55"/>
            </a:solidFill>
            <a:prstDash val="solid"/>
            <a:round/>
            <a:headEnd type="none" w="med" len="med"/>
            <a:tailEnd type="none" w="med" len="med"/>
          </a:ln>
          <a:effectLst/>
        </p:spPr>
        <p:txBody>
          <a:bodyPr/>
          <a:lstStyle/>
          <a:p>
            <a:pPr fontAlgn="base">
              <a:spcBef>
                <a:spcPct val="0"/>
              </a:spcBef>
              <a:spcAft>
                <a:spcPct val="0"/>
              </a:spcAft>
            </a:pPr>
            <a:endParaRPr lang="en-US">
              <a:solidFill>
                <a:srgbClr val="FFFFFF"/>
              </a:solidFill>
              <a:latin typeface="Arial" charset="0"/>
            </a:endParaRPr>
          </a:p>
        </p:txBody>
      </p:sp>
      <p:sp>
        <p:nvSpPr>
          <p:cNvPr id="4101" name="Rectangle 5"/>
          <p:cNvSpPr>
            <a:spLocks noGrp="1" noChangeArrowheads="1"/>
          </p:cNvSpPr>
          <p:nvPr>
            <p:ph type="title"/>
          </p:nvPr>
        </p:nvSpPr>
        <p:spPr bwMode="auto">
          <a:xfrm>
            <a:off x="685800" y="609600"/>
            <a:ext cx="7772400" cy="1143000"/>
          </a:xfrm>
          <a:prstGeom prst="rect">
            <a:avLst/>
          </a:prstGeom>
          <a:noFill/>
          <a:ln w="12700">
            <a:noFill/>
            <a:miter lim="800000"/>
            <a:headEnd/>
            <a:tailEnd/>
          </a:ln>
          <a:effectLst/>
        </p:spPr>
        <p:txBody>
          <a:bodyPr vert="horz" wrap="square" lIns="90488" tIns="44450" rIns="90488" bIns="44450" numCol="1" anchor="ctr" anchorCtr="0" compatLnSpc="1">
            <a:prstTxWarp prst="textNoShape">
              <a:avLst/>
            </a:prstTxWarp>
          </a:bodyPr>
          <a:lstStyle/>
          <a:p>
            <a:pPr lvl="0"/>
            <a:r>
              <a:rPr lang="en-US"/>
              <a:t>Click to edit Master title style</a:t>
            </a:r>
          </a:p>
        </p:txBody>
      </p:sp>
      <p:sp>
        <p:nvSpPr>
          <p:cNvPr id="4102" name="Rectangle 6"/>
          <p:cNvSpPr>
            <a:spLocks noGrp="1" noChangeArrowheads="1"/>
          </p:cNvSpPr>
          <p:nvPr>
            <p:ph type="body" idx="1"/>
          </p:nvPr>
        </p:nvSpPr>
        <p:spPr bwMode="auto">
          <a:xfrm>
            <a:off x="685800" y="1981200"/>
            <a:ext cx="7772400" cy="41148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59095225"/>
      </p:ext>
    </p:extLst>
  </p:cSld>
  <p:clrMap bg1="dk2" tx1="lt1" bg2="dk1" tx2="lt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ctr" rtl="0" fontAlgn="base">
        <a:spcBef>
          <a:spcPct val="0"/>
        </a:spcBef>
        <a:spcAft>
          <a:spcPct val="0"/>
        </a:spcAft>
        <a:defRPr sz="4400" b="1">
          <a:solidFill>
            <a:schemeClr val="tx2"/>
          </a:solidFill>
          <a:latin typeface="+mj-lt"/>
          <a:ea typeface="+mj-ea"/>
          <a:cs typeface="+mj-cs"/>
        </a:defRPr>
      </a:lvl1pPr>
      <a:lvl2pPr algn="ctr" rtl="0" fontAlgn="base">
        <a:spcBef>
          <a:spcPct val="0"/>
        </a:spcBef>
        <a:spcAft>
          <a:spcPct val="0"/>
        </a:spcAft>
        <a:defRPr sz="4400" b="1">
          <a:solidFill>
            <a:schemeClr val="tx2"/>
          </a:solidFill>
          <a:latin typeface="Times New Roman" pitchFamily="18" charset="0"/>
        </a:defRPr>
      </a:lvl2pPr>
      <a:lvl3pPr algn="ctr" rtl="0" fontAlgn="base">
        <a:spcBef>
          <a:spcPct val="0"/>
        </a:spcBef>
        <a:spcAft>
          <a:spcPct val="0"/>
        </a:spcAft>
        <a:defRPr sz="4400" b="1">
          <a:solidFill>
            <a:schemeClr val="tx2"/>
          </a:solidFill>
          <a:latin typeface="Times New Roman" pitchFamily="18" charset="0"/>
        </a:defRPr>
      </a:lvl3pPr>
      <a:lvl4pPr algn="ctr" rtl="0" fontAlgn="base">
        <a:spcBef>
          <a:spcPct val="0"/>
        </a:spcBef>
        <a:spcAft>
          <a:spcPct val="0"/>
        </a:spcAft>
        <a:defRPr sz="4400" b="1">
          <a:solidFill>
            <a:schemeClr val="tx2"/>
          </a:solidFill>
          <a:latin typeface="Times New Roman" pitchFamily="18" charset="0"/>
        </a:defRPr>
      </a:lvl4pPr>
      <a:lvl5pPr algn="ctr" rtl="0" fontAlgn="base">
        <a:spcBef>
          <a:spcPct val="0"/>
        </a:spcBef>
        <a:spcAft>
          <a:spcPct val="0"/>
        </a:spcAft>
        <a:defRPr sz="4400" b="1">
          <a:solidFill>
            <a:schemeClr val="tx2"/>
          </a:solidFill>
          <a:latin typeface="Times New Roman" pitchFamily="18" charset="0"/>
        </a:defRPr>
      </a:lvl5pPr>
      <a:lvl6pPr marL="457200" algn="ctr" rtl="0" fontAlgn="base">
        <a:spcBef>
          <a:spcPct val="0"/>
        </a:spcBef>
        <a:spcAft>
          <a:spcPct val="0"/>
        </a:spcAft>
        <a:defRPr sz="4400" b="1">
          <a:solidFill>
            <a:schemeClr val="tx2"/>
          </a:solidFill>
          <a:latin typeface="Times New Roman" pitchFamily="18" charset="0"/>
        </a:defRPr>
      </a:lvl6pPr>
      <a:lvl7pPr marL="914400" algn="ctr" rtl="0" fontAlgn="base">
        <a:spcBef>
          <a:spcPct val="0"/>
        </a:spcBef>
        <a:spcAft>
          <a:spcPct val="0"/>
        </a:spcAft>
        <a:defRPr sz="4400" b="1">
          <a:solidFill>
            <a:schemeClr val="tx2"/>
          </a:solidFill>
          <a:latin typeface="Times New Roman" pitchFamily="18" charset="0"/>
        </a:defRPr>
      </a:lvl7pPr>
      <a:lvl8pPr marL="1371600" algn="ctr" rtl="0" fontAlgn="base">
        <a:spcBef>
          <a:spcPct val="0"/>
        </a:spcBef>
        <a:spcAft>
          <a:spcPct val="0"/>
        </a:spcAft>
        <a:defRPr sz="4400" b="1">
          <a:solidFill>
            <a:schemeClr val="tx2"/>
          </a:solidFill>
          <a:latin typeface="Times New Roman" pitchFamily="18" charset="0"/>
        </a:defRPr>
      </a:lvl8pPr>
      <a:lvl9pPr marL="1828800" algn="ctr" rtl="0" fontAlgn="base">
        <a:spcBef>
          <a:spcPct val="0"/>
        </a:spcBef>
        <a:spcAft>
          <a:spcPct val="0"/>
        </a:spcAft>
        <a:defRPr sz="4400" b="1">
          <a:solidFill>
            <a:schemeClr val="tx2"/>
          </a:solidFill>
          <a:latin typeface="Times New Roman" pitchFamily="18" charset="0"/>
        </a:defRPr>
      </a:lvl9pPr>
    </p:titleStyle>
    <p:bodyStyle>
      <a:lvl1pPr marL="342900" indent="-342900" algn="l" rtl="0" fontAlgn="base">
        <a:spcBef>
          <a:spcPct val="20000"/>
        </a:spcBef>
        <a:spcAft>
          <a:spcPct val="0"/>
        </a:spcAft>
        <a:buSzPct val="100000"/>
        <a:buChar char="•"/>
        <a:defRPr sz="3200">
          <a:solidFill>
            <a:schemeClr val="tx1"/>
          </a:solidFill>
          <a:latin typeface="+mn-lt"/>
          <a:ea typeface="+mn-ea"/>
          <a:cs typeface="+mn-cs"/>
        </a:defRPr>
      </a:lvl1pPr>
      <a:lvl2pPr marL="742950" indent="-285750" algn="l" rtl="0" fontAlgn="base">
        <a:spcBef>
          <a:spcPct val="20000"/>
        </a:spcBef>
        <a:spcAft>
          <a:spcPct val="0"/>
        </a:spcAft>
        <a:buSzPct val="100000"/>
        <a:buChar char="–"/>
        <a:defRPr sz="2800">
          <a:solidFill>
            <a:schemeClr val="tx1"/>
          </a:solidFill>
          <a:latin typeface="+mn-lt"/>
        </a:defRPr>
      </a:lvl2pPr>
      <a:lvl3pPr marL="1143000" indent="-228600" algn="l" rtl="0" fontAlgn="base">
        <a:spcBef>
          <a:spcPct val="20000"/>
        </a:spcBef>
        <a:spcAft>
          <a:spcPct val="0"/>
        </a:spcAft>
        <a:buSzPct val="100000"/>
        <a:buChar char="•"/>
        <a:defRPr sz="2400">
          <a:solidFill>
            <a:schemeClr val="tx1"/>
          </a:solidFill>
          <a:latin typeface="+mn-lt"/>
        </a:defRPr>
      </a:lvl3pPr>
      <a:lvl4pPr marL="1600200" indent="-228600" algn="l" rtl="0" fontAlgn="base">
        <a:spcBef>
          <a:spcPct val="20000"/>
        </a:spcBef>
        <a:spcAft>
          <a:spcPct val="0"/>
        </a:spcAft>
        <a:buSzPct val="100000"/>
        <a:buChar char="–"/>
        <a:defRPr sz="2000">
          <a:solidFill>
            <a:schemeClr val="tx1"/>
          </a:solidFill>
          <a:latin typeface="+mn-lt"/>
        </a:defRPr>
      </a:lvl4pPr>
      <a:lvl5pPr marL="2057400" indent="-228600" algn="l" rtl="0" fontAlgn="base">
        <a:spcBef>
          <a:spcPct val="20000"/>
        </a:spcBef>
        <a:spcAft>
          <a:spcPct val="0"/>
        </a:spcAft>
        <a:buSzPct val="100000"/>
        <a:buChar char="•"/>
        <a:defRPr sz="2000">
          <a:solidFill>
            <a:schemeClr val="tx1"/>
          </a:solidFill>
          <a:latin typeface="+mn-lt"/>
        </a:defRPr>
      </a:lvl5pPr>
      <a:lvl6pPr marL="2514600" indent="-228600" algn="l" rtl="0" fontAlgn="base">
        <a:spcBef>
          <a:spcPct val="20000"/>
        </a:spcBef>
        <a:spcAft>
          <a:spcPct val="0"/>
        </a:spcAft>
        <a:buSzPct val="100000"/>
        <a:buChar char="•"/>
        <a:defRPr sz="2000">
          <a:solidFill>
            <a:schemeClr val="tx1"/>
          </a:solidFill>
          <a:latin typeface="+mn-lt"/>
        </a:defRPr>
      </a:lvl6pPr>
      <a:lvl7pPr marL="2971800" indent="-228600" algn="l" rtl="0" fontAlgn="base">
        <a:spcBef>
          <a:spcPct val="20000"/>
        </a:spcBef>
        <a:spcAft>
          <a:spcPct val="0"/>
        </a:spcAft>
        <a:buSzPct val="100000"/>
        <a:buChar char="•"/>
        <a:defRPr sz="2000">
          <a:solidFill>
            <a:schemeClr val="tx1"/>
          </a:solidFill>
          <a:latin typeface="+mn-lt"/>
        </a:defRPr>
      </a:lvl7pPr>
      <a:lvl8pPr marL="3429000" indent="-228600" algn="l" rtl="0" fontAlgn="base">
        <a:spcBef>
          <a:spcPct val="20000"/>
        </a:spcBef>
        <a:spcAft>
          <a:spcPct val="0"/>
        </a:spcAft>
        <a:buSzPct val="100000"/>
        <a:buChar char="•"/>
        <a:defRPr sz="2000">
          <a:solidFill>
            <a:schemeClr val="tx1"/>
          </a:solidFill>
          <a:latin typeface="+mn-lt"/>
        </a:defRPr>
      </a:lvl8pPr>
      <a:lvl9pPr marL="3886200" indent="-228600" algn="l" rtl="0" fontAlgn="base">
        <a:spcBef>
          <a:spcPct val="20000"/>
        </a:spcBef>
        <a:spcAft>
          <a:spcPct val="0"/>
        </a:spcAft>
        <a:buSzPct val="10000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9.xml"/><Relationship Id="rId1" Type="http://schemas.openxmlformats.org/officeDocument/2006/relationships/vmlDrawing" Target="../drawings/vmlDrawing1.vml"/><Relationship Id="rId6" Type="http://schemas.openxmlformats.org/officeDocument/2006/relationships/image" Target="../media/image4.wmf"/><Relationship Id="rId5" Type="http://schemas.openxmlformats.org/officeDocument/2006/relationships/oleObject" Target="../embeddings/oleObject2.bin"/><Relationship Id="rId4" Type="http://schemas.openxmlformats.org/officeDocument/2006/relationships/image" Target="../media/image3.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8" Type="http://schemas.openxmlformats.org/officeDocument/2006/relationships/image" Target="../media/image7.wmf"/><Relationship Id="rId3" Type="http://schemas.openxmlformats.org/officeDocument/2006/relationships/oleObject" Target="../embeddings/oleObject3.bin"/><Relationship Id="rId7"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6.wmf"/><Relationship Id="rId5" Type="http://schemas.openxmlformats.org/officeDocument/2006/relationships/oleObject" Target="../embeddings/oleObject4.bin"/><Relationship Id="rId4" Type="http://schemas.openxmlformats.org/officeDocument/2006/relationships/image" Target="../media/image5.wmf"/></Relationships>
</file>

<file path=ppt/slides/_rels/slide26.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oleObject" Target="../embeddings/oleObject6.bin"/><Relationship Id="rId7"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9.wmf"/><Relationship Id="rId5" Type="http://schemas.openxmlformats.org/officeDocument/2006/relationships/oleObject" Target="../embeddings/oleObject7.bin"/><Relationship Id="rId4" Type="http://schemas.openxmlformats.org/officeDocument/2006/relationships/image" Target="../media/image8.w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9.xml"/><Relationship Id="rId1" Type="http://schemas.openxmlformats.org/officeDocument/2006/relationships/vmlDrawing" Target="../drawings/vmlDrawing4.vml"/><Relationship Id="rId6" Type="http://schemas.openxmlformats.org/officeDocument/2006/relationships/image" Target="../media/image4.wmf"/><Relationship Id="rId5" Type="http://schemas.openxmlformats.org/officeDocument/2006/relationships/oleObject" Target="../embeddings/oleObject10.bin"/><Relationship Id="rId4" Type="http://schemas.openxmlformats.org/officeDocument/2006/relationships/image" Target="../media/image3.w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2.jpeg"/><Relationship Id="rId1" Type="http://schemas.openxmlformats.org/officeDocument/2006/relationships/slideLayout" Target="../slideLayouts/slideLayout5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WordArt 2">
            <a:extLst>
              <a:ext uri="{FF2B5EF4-FFF2-40B4-BE49-F238E27FC236}">
                <a16:creationId xmlns:a16="http://schemas.microsoft.com/office/drawing/2014/main" id="{E1F46B47-2E0E-4BC0-BCCB-ACE6A25BE2E4}"/>
              </a:ext>
            </a:extLst>
          </p:cNvPr>
          <p:cNvSpPr>
            <a:spLocks noChangeArrowheads="1" noChangeShapeType="1" noTextEdit="1"/>
          </p:cNvSpPr>
          <p:nvPr/>
        </p:nvSpPr>
        <p:spPr bwMode="auto">
          <a:xfrm>
            <a:off x="914400" y="1143000"/>
            <a:ext cx="7391400" cy="1600200"/>
          </a:xfrm>
          <a:prstGeom prst="rect">
            <a:avLst/>
          </a:prstGeom>
        </p:spPr>
        <p:txBody>
          <a:bodyPr wrap="none" fromWordArt="1">
            <a:prstTxWarp prst="textPlain">
              <a:avLst>
                <a:gd name="adj" fmla="val 50000"/>
              </a:avLst>
            </a:prstTxWarp>
          </a:bodyPr>
          <a:lstStyle/>
          <a:p>
            <a:pPr algn="ctr"/>
            <a:r>
              <a:rPr lang="en-US" sz="3600" i="1" kern="10">
                <a:ln w="9525">
                  <a:solidFill>
                    <a:srgbClr val="000000"/>
                  </a:solidFill>
                  <a:round/>
                  <a:headEnd/>
                  <a:tailEnd/>
                </a:ln>
                <a:solidFill>
                  <a:srgbClr val="FFFFFF"/>
                </a:solidFill>
                <a:effectLst>
                  <a:outerShdw dist="35921" dir="2700000" algn="ctr" rotWithShape="0">
                    <a:srgbClr val="808080">
                      <a:alpha val="80000"/>
                    </a:srgbClr>
                  </a:outerShdw>
                </a:effectLst>
                <a:latin typeface="CooperBlack"/>
              </a:rPr>
              <a:t>The Holy Spirit</a:t>
            </a:r>
          </a:p>
        </p:txBody>
      </p:sp>
      <p:sp>
        <p:nvSpPr>
          <p:cNvPr id="16389" name="WordArt 5">
            <a:extLst>
              <a:ext uri="{FF2B5EF4-FFF2-40B4-BE49-F238E27FC236}">
                <a16:creationId xmlns:a16="http://schemas.microsoft.com/office/drawing/2014/main" id="{8DE8EDA6-269C-4568-BD9F-160C2D2A0254}"/>
              </a:ext>
            </a:extLst>
          </p:cNvPr>
          <p:cNvSpPr>
            <a:spLocks noChangeArrowheads="1" noChangeShapeType="1" noTextEdit="1"/>
          </p:cNvSpPr>
          <p:nvPr/>
        </p:nvSpPr>
        <p:spPr bwMode="auto">
          <a:xfrm>
            <a:off x="838200" y="2895600"/>
            <a:ext cx="7391400" cy="1600200"/>
          </a:xfrm>
          <a:prstGeom prst="rect">
            <a:avLst/>
          </a:prstGeom>
        </p:spPr>
        <p:txBody>
          <a:bodyPr wrap="none" fromWordArt="1">
            <a:prstTxWarp prst="textPlain">
              <a:avLst>
                <a:gd name="adj" fmla="val 50000"/>
              </a:avLst>
            </a:prstTxWarp>
          </a:bodyPr>
          <a:lstStyle/>
          <a:p>
            <a:pPr algn="ctr"/>
            <a:r>
              <a:rPr lang="en-US" sz="3600" i="1" kern="10">
                <a:ln w="9525">
                  <a:solidFill>
                    <a:srgbClr val="000000"/>
                  </a:solidFill>
                  <a:round/>
                  <a:headEnd/>
                  <a:tailEnd/>
                </a:ln>
                <a:solidFill>
                  <a:srgbClr val="FFFFFF"/>
                </a:solidFill>
                <a:effectLst>
                  <a:outerShdw dist="35921" dir="2700000" algn="ctr" rotWithShape="0">
                    <a:srgbClr val="808080">
                      <a:alpha val="80000"/>
                    </a:srgbClr>
                  </a:outerShdw>
                </a:effectLst>
                <a:latin typeface="CooperBlack"/>
              </a:rPr>
              <a:t>&amp; The Christian</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AutoShape 4">
            <a:extLst>
              <a:ext uri="{FF2B5EF4-FFF2-40B4-BE49-F238E27FC236}">
                <a16:creationId xmlns:a16="http://schemas.microsoft.com/office/drawing/2014/main" id="{3FBE4452-60C5-4195-B7FA-72298EF0CB38}"/>
              </a:ext>
            </a:extLst>
          </p:cNvPr>
          <p:cNvSpPr>
            <a:spLocks noChangeArrowheads="1"/>
          </p:cNvSpPr>
          <p:nvPr/>
        </p:nvSpPr>
        <p:spPr bwMode="auto">
          <a:xfrm>
            <a:off x="1219200" y="762000"/>
            <a:ext cx="6858000" cy="990600"/>
          </a:xfrm>
          <a:prstGeom prst="roundRect">
            <a:avLst>
              <a:gd name="adj" fmla="val 50000"/>
            </a:avLst>
          </a:prstGeom>
          <a:solidFill>
            <a:srgbClr val="FFFF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b="1">
                <a:solidFill>
                  <a:schemeClr val="bg1"/>
                </a:solidFill>
              </a:rPr>
              <a:t>Our Objective</a:t>
            </a:r>
          </a:p>
        </p:txBody>
      </p:sp>
      <p:sp>
        <p:nvSpPr>
          <p:cNvPr id="32773" name="Text Box 5">
            <a:extLst>
              <a:ext uri="{FF2B5EF4-FFF2-40B4-BE49-F238E27FC236}">
                <a16:creationId xmlns:a16="http://schemas.microsoft.com/office/drawing/2014/main" id="{7920ECA5-D5EC-48D1-9754-D7AFABA3FD97}"/>
              </a:ext>
            </a:extLst>
          </p:cNvPr>
          <p:cNvSpPr txBox="1">
            <a:spLocks noChangeArrowheads="1"/>
          </p:cNvSpPr>
          <p:nvPr/>
        </p:nvSpPr>
        <p:spPr bwMode="auto">
          <a:xfrm>
            <a:off x="1143000" y="2819400"/>
            <a:ext cx="7010400" cy="2014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600">
                <a:latin typeface="Comic Sans MS" panose="030F0702030302020204" pitchFamily="66" charset="0"/>
              </a:rPr>
              <a:t>To see </a:t>
            </a:r>
            <a:r>
              <a:rPr lang="en-US" altLang="en-US" sz="3600">
                <a:solidFill>
                  <a:schemeClr val="hlink"/>
                </a:solidFill>
                <a:latin typeface="Comic Sans MS" panose="030F0702030302020204" pitchFamily="66" charset="0"/>
              </a:rPr>
              <a:t>what</a:t>
            </a:r>
            <a:r>
              <a:rPr lang="en-US" altLang="en-US" sz="3600">
                <a:latin typeface="Comic Sans MS" panose="030F0702030302020204" pitchFamily="66" charset="0"/>
              </a:rPr>
              <a:t> the Holy Spirit does for the Christian</a:t>
            </a:r>
          </a:p>
          <a:p>
            <a:pPr algn="ctr">
              <a:spcBef>
                <a:spcPct val="50000"/>
              </a:spcBef>
            </a:pPr>
            <a:r>
              <a:rPr lang="en-US" altLang="en-US" sz="3600">
                <a:latin typeface="Comic Sans MS" panose="030F0702030302020204" pitchFamily="66" charset="0"/>
              </a:rPr>
              <a:t>&amp; </a:t>
            </a:r>
            <a:r>
              <a:rPr lang="en-US" altLang="en-US" sz="3600">
                <a:solidFill>
                  <a:schemeClr val="hlink"/>
                </a:solidFill>
                <a:latin typeface="Comic Sans MS" panose="030F0702030302020204" pitchFamily="66" charset="0"/>
              </a:rPr>
              <a:t>how </a:t>
            </a:r>
            <a:r>
              <a:rPr lang="en-US" altLang="en-US" sz="3600">
                <a:latin typeface="Comic Sans MS" panose="030F0702030302020204" pitchFamily="66" charset="0"/>
              </a:rPr>
              <a:t>he does it</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WordArt 2">
            <a:extLst>
              <a:ext uri="{FF2B5EF4-FFF2-40B4-BE49-F238E27FC236}">
                <a16:creationId xmlns:a16="http://schemas.microsoft.com/office/drawing/2014/main" id="{A85145B6-181C-4D0E-A3BE-E9CFA9AC36DD}"/>
              </a:ext>
            </a:extLst>
          </p:cNvPr>
          <p:cNvSpPr>
            <a:spLocks noChangeArrowheads="1" noChangeShapeType="1" noTextEdit="1"/>
          </p:cNvSpPr>
          <p:nvPr/>
        </p:nvSpPr>
        <p:spPr bwMode="auto">
          <a:xfrm>
            <a:off x="914400" y="1143000"/>
            <a:ext cx="7391400" cy="1600200"/>
          </a:xfrm>
          <a:prstGeom prst="rect">
            <a:avLst/>
          </a:prstGeom>
        </p:spPr>
        <p:txBody>
          <a:bodyPr wrap="none" fromWordArt="1">
            <a:prstTxWarp prst="textPlain">
              <a:avLst>
                <a:gd name="adj" fmla="val 50000"/>
              </a:avLst>
            </a:prstTxWarp>
          </a:bodyPr>
          <a:lstStyle/>
          <a:p>
            <a:pPr algn="ctr"/>
            <a:r>
              <a:rPr lang="en-US" sz="3600" i="1" kern="10">
                <a:ln w="9525">
                  <a:solidFill>
                    <a:srgbClr val="000000"/>
                  </a:solidFill>
                  <a:round/>
                  <a:headEnd/>
                  <a:tailEnd/>
                </a:ln>
                <a:solidFill>
                  <a:srgbClr val="FFFFFF"/>
                </a:solidFill>
                <a:effectLst>
                  <a:outerShdw dist="35921" dir="2700000" algn="ctr" rotWithShape="0">
                    <a:srgbClr val="808080">
                      <a:alpha val="80000"/>
                    </a:srgbClr>
                  </a:outerShdw>
                </a:effectLst>
                <a:latin typeface="CooperBlack"/>
              </a:rPr>
              <a:t>The Holy Spirit</a:t>
            </a:r>
          </a:p>
        </p:txBody>
      </p:sp>
      <p:sp>
        <p:nvSpPr>
          <p:cNvPr id="31747" name="Text Box 3">
            <a:extLst>
              <a:ext uri="{FF2B5EF4-FFF2-40B4-BE49-F238E27FC236}">
                <a16:creationId xmlns:a16="http://schemas.microsoft.com/office/drawing/2014/main" id="{F95A56DC-265F-43E9-BECE-7F74B493B758}"/>
              </a:ext>
            </a:extLst>
          </p:cNvPr>
          <p:cNvSpPr txBox="1">
            <a:spLocks noChangeArrowheads="1"/>
          </p:cNvSpPr>
          <p:nvPr/>
        </p:nvSpPr>
        <p:spPr bwMode="auto">
          <a:xfrm>
            <a:off x="3359150" y="4921250"/>
            <a:ext cx="2432050" cy="641350"/>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3600" b="1">
                <a:latin typeface="Times New Roman" panose="02020603050405020304" pitchFamily="18" charset="0"/>
              </a:rPr>
              <a:t>(Romans 8)</a:t>
            </a:r>
          </a:p>
        </p:txBody>
      </p:sp>
      <p:sp>
        <p:nvSpPr>
          <p:cNvPr id="31748" name="WordArt 4">
            <a:extLst>
              <a:ext uri="{FF2B5EF4-FFF2-40B4-BE49-F238E27FC236}">
                <a16:creationId xmlns:a16="http://schemas.microsoft.com/office/drawing/2014/main" id="{4540A215-51B7-4860-BCBE-49943C8FBCE9}"/>
              </a:ext>
            </a:extLst>
          </p:cNvPr>
          <p:cNvSpPr>
            <a:spLocks noChangeArrowheads="1" noChangeShapeType="1" noTextEdit="1"/>
          </p:cNvSpPr>
          <p:nvPr/>
        </p:nvSpPr>
        <p:spPr bwMode="auto">
          <a:xfrm>
            <a:off x="838200" y="2895600"/>
            <a:ext cx="7391400" cy="1600200"/>
          </a:xfrm>
          <a:prstGeom prst="rect">
            <a:avLst/>
          </a:prstGeom>
        </p:spPr>
        <p:txBody>
          <a:bodyPr wrap="none" fromWordArt="1">
            <a:prstTxWarp prst="textPlain">
              <a:avLst>
                <a:gd name="adj" fmla="val 50000"/>
              </a:avLst>
            </a:prstTxWarp>
          </a:bodyPr>
          <a:lstStyle/>
          <a:p>
            <a:pPr algn="ctr"/>
            <a:r>
              <a:rPr lang="en-US" sz="3600" i="1" kern="10">
                <a:ln w="9525">
                  <a:solidFill>
                    <a:srgbClr val="000000"/>
                  </a:solidFill>
                  <a:round/>
                  <a:headEnd/>
                  <a:tailEnd/>
                </a:ln>
                <a:solidFill>
                  <a:srgbClr val="FFFFFF"/>
                </a:solidFill>
                <a:effectLst>
                  <a:outerShdw dist="35921" dir="2700000" algn="ctr" rotWithShape="0">
                    <a:srgbClr val="808080">
                      <a:alpha val="80000"/>
                    </a:srgbClr>
                  </a:outerShdw>
                </a:effectLst>
                <a:latin typeface="CooperBlack"/>
              </a:rPr>
              <a:t>&amp; The Christian</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Text Box 4">
            <a:extLst>
              <a:ext uri="{FF2B5EF4-FFF2-40B4-BE49-F238E27FC236}">
                <a16:creationId xmlns:a16="http://schemas.microsoft.com/office/drawing/2014/main" id="{66AFE67E-E725-49D9-A493-D6271C75E16D}"/>
              </a:ext>
            </a:extLst>
          </p:cNvPr>
          <p:cNvSpPr txBox="1">
            <a:spLocks noChangeArrowheads="1"/>
          </p:cNvSpPr>
          <p:nvPr/>
        </p:nvSpPr>
        <p:spPr bwMode="auto">
          <a:xfrm>
            <a:off x="1752600" y="1752600"/>
            <a:ext cx="5635625" cy="823913"/>
          </a:xfrm>
          <a:prstGeom prst="rect">
            <a:avLst/>
          </a:prstGeom>
          <a:noFill/>
          <a:ln>
            <a:noFill/>
          </a:ln>
          <a:effectLst>
            <a:outerShdw dist="28398" dir="3806097" algn="ctr" rotWithShape="0">
              <a:schemeClr val="bg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4800">
                <a:latin typeface="Times New Roman" panose="02020603050405020304" pitchFamily="18" charset="0"/>
              </a:rPr>
              <a:t>“Spirit” – vs – “spirit”</a:t>
            </a:r>
          </a:p>
        </p:txBody>
      </p:sp>
      <p:sp>
        <p:nvSpPr>
          <p:cNvPr id="52229" name="Text Box 5">
            <a:extLst>
              <a:ext uri="{FF2B5EF4-FFF2-40B4-BE49-F238E27FC236}">
                <a16:creationId xmlns:a16="http://schemas.microsoft.com/office/drawing/2014/main" id="{1C805336-4582-43AD-BC6E-1A722AA3B288}"/>
              </a:ext>
            </a:extLst>
          </p:cNvPr>
          <p:cNvSpPr txBox="1">
            <a:spLocks noChangeArrowheads="1"/>
          </p:cNvSpPr>
          <p:nvPr/>
        </p:nvSpPr>
        <p:spPr bwMode="auto">
          <a:xfrm>
            <a:off x="304800" y="3429000"/>
            <a:ext cx="8839200" cy="2100263"/>
          </a:xfrm>
          <a:prstGeom prst="rect">
            <a:avLst/>
          </a:prstGeom>
          <a:noFill/>
          <a:ln>
            <a:noFill/>
          </a:ln>
          <a:effectLst>
            <a:outerShdw dist="17961" dir="2700000" algn="ctr" rotWithShape="0">
              <a:schemeClr val="bg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altLang="en-US" sz="2400">
                <a:solidFill>
                  <a:srgbClr val="FFFF66"/>
                </a:solidFill>
              </a:rPr>
              <a:t>Can’t tell by capitalization whether the reference is to</a:t>
            </a:r>
          </a:p>
          <a:p>
            <a:pPr algn="ctr">
              <a:spcBef>
                <a:spcPct val="50000"/>
              </a:spcBef>
            </a:pPr>
            <a:r>
              <a:rPr lang="en-US" altLang="en-US" sz="2400">
                <a:solidFill>
                  <a:srgbClr val="FFFF66"/>
                </a:solidFill>
              </a:rPr>
              <a:t>the Holy Spirit or the human spirit</a:t>
            </a:r>
          </a:p>
          <a:p>
            <a:pPr algn="ctr">
              <a:spcBef>
                <a:spcPct val="50000"/>
              </a:spcBef>
            </a:pPr>
            <a:endParaRPr lang="en-US" altLang="en-US" sz="2400">
              <a:solidFill>
                <a:srgbClr val="FFFF66"/>
              </a:solidFill>
            </a:endParaRPr>
          </a:p>
          <a:p>
            <a:pPr algn="ctr">
              <a:spcBef>
                <a:spcPct val="50000"/>
              </a:spcBef>
            </a:pPr>
            <a:r>
              <a:rPr lang="en-US" altLang="en-US" sz="2400">
                <a:solidFill>
                  <a:srgbClr val="FFFF66"/>
                </a:solidFill>
              </a:rPr>
              <a:t>Must be determined by context</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a:extLst>
              <a:ext uri="{FF2B5EF4-FFF2-40B4-BE49-F238E27FC236}">
                <a16:creationId xmlns:a16="http://schemas.microsoft.com/office/drawing/2014/main" id="{D658C186-C79E-45D9-BD88-EE9570C12E9D}"/>
              </a:ext>
            </a:extLst>
          </p:cNvPr>
          <p:cNvSpPr txBox="1">
            <a:spLocks noChangeArrowheads="1"/>
          </p:cNvSpPr>
          <p:nvPr/>
        </p:nvSpPr>
        <p:spPr bwMode="auto">
          <a:xfrm>
            <a:off x="195263" y="76200"/>
            <a:ext cx="14811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1"/>
              </a:buClr>
              <a:buSzPct val="70000"/>
              <a:buFont typeface="Monotype Sorts" pitchFamily="2" charset="2"/>
              <a:buChar char="l"/>
              <a:defRPr kumimoji="1" sz="3200">
                <a:solidFill>
                  <a:schemeClr val="tx1"/>
                </a:solidFill>
                <a:latin typeface="Arial Black" panose="020B0A04020102020204" pitchFamily="34" charset="0"/>
              </a:defRPr>
            </a:lvl1pPr>
            <a:lvl2pPr marL="742950" indent="-285750">
              <a:spcBef>
                <a:spcPct val="20000"/>
              </a:spcBef>
              <a:buClr>
                <a:schemeClr val="hlink"/>
              </a:buClr>
              <a:buChar char="•"/>
              <a:defRPr kumimoji="1" sz="2800">
                <a:solidFill>
                  <a:schemeClr val="tx1"/>
                </a:solidFill>
                <a:latin typeface="Arial Black" panose="020B0A04020102020204" pitchFamily="34" charset="0"/>
              </a:defRPr>
            </a:lvl2pPr>
            <a:lvl3pPr marL="1143000" indent="-228600">
              <a:spcBef>
                <a:spcPct val="20000"/>
              </a:spcBef>
              <a:buClr>
                <a:schemeClr val="accent2"/>
              </a:buClr>
              <a:buSzPct val="100000"/>
              <a:buChar char="•"/>
              <a:defRPr kumimoji="1" sz="2400">
                <a:solidFill>
                  <a:schemeClr val="tx1"/>
                </a:solidFill>
                <a:latin typeface="Arial Black" panose="020B0A04020102020204" pitchFamily="34" charset="0"/>
              </a:defRPr>
            </a:lvl3pPr>
            <a:lvl4pPr marL="1600200" indent="-228600">
              <a:spcBef>
                <a:spcPct val="20000"/>
              </a:spcBef>
              <a:buClr>
                <a:schemeClr val="tx2"/>
              </a:buClr>
              <a:buChar char="•"/>
              <a:defRPr kumimoji="1" sz="2000">
                <a:solidFill>
                  <a:schemeClr val="tx1"/>
                </a:solidFill>
                <a:latin typeface="Arial Black" panose="020B0A04020102020204" pitchFamily="34" charset="0"/>
              </a:defRPr>
            </a:lvl4pPr>
            <a:lvl5pPr marL="2057400" indent="-228600">
              <a:spcBef>
                <a:spcPct val="20000"/>
              </a:spcBef>
              <a:buClr>
                <a:schemeClr val="accent2"/>
              </a:buClr>
              <a:buChar char="•"/>
              <a:defRPr kumimoji="1" sz="2000">
                <a:solidFill>
                  <a:schemeClr val="tx1"/>
                </a:solidFill>
                <a:latin typeface="Arial Black" panose="020B0A040201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Romans 8</a:t>
            </a:r>
          </a:p>
        </p:txBody>
      </p:sp>
      <p:sp>
        <p:nvSpPr>
          <p:cNvPr id="210947" name="AutoShape 3">
            <a:extLst>
              <a:ext uri="{FF2B5EF4-FFF2-40B4-BE49-F238E27FC236}">
                <a16:creationId xmlns:a16="http://schemas.microsoft.com/office/drawing/2014/main" id="{854EB016-2544-4B62-8568-83040726D14C}"/>
              </a:ext>
            </a:extLst>
          </p:cNvPr>
          <p:cNvSpPr>
            <a:spLocks noChangeArrowheads="1"/>
          </p:cNvSpPr>
          <p:nvPr/>
        </p:nvSpPr>
        <p:spPr bwMode="auto">
          <a:xfrm>
            <a:off x="685800" y="2286000"/>
            <a:ext cx="7848600" cy="838200"/>
          </a:xfrm>
          <a:prstGeom prst="bevel">
            <a:avLst>
              <a:gd name="adj" fmla="val 12500"/>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I. </a:t>
            </a:r>
            <a:r>
              <a:rPr kumimoji="0" lang="en-US" sz="2400" b="1" i="0" u="sng"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Deliverance – If one is in Christ</a:t>
            </a:r>
            <a:r>
              <a:rPr kumimoji="0" 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 (vv. 1-16)</a:t>
            </a:r>
          </a:p>
        </p:txBody>
      </p:sp>
      <p:sp>
        <p:nvSpPr>
          <p:cNvPr id="17412" name="WordArt 4">
            <a:extLst>
              <a:ext uri="{FF2B5EF4-FFF2-40B4-BE49-F238E27FC236}">
                <a16:creationId xmlns:a16="http://schemas.microsoft.com/office/drawing/2014/main" id="{17007563-60CE-42B4-84F4-8B562C7CF42C}"/>
              </a:ext>
            </a:extLst>
          </p:cNvPr>
          <p:cNvSpPr>
            <a:spLocks noChangeArrowheads="1" noChangeShapeType="1" noTextEdit="1"/>
          </p:cNvSpPr>
          <p:nvPr/>
        </p:nvSpPr>
        <p:spPr bwMode="auto">
          <a:xfrm>
            <a:off x="1219200" y="533400"/>
            <a:ext cx="6629400" cy="838200"/>
          </a:xfrm>
          <a:prstGeom prst="rect">
            <a:avLst/>
          </a:prstGeom>
        </p:spPr>
        <p:txBody>
          <a:bodyPr wrap="none" fromWordArt="1">
            <a:prstTxWarp prst="textPlain">
              <a:avLst>
                <a:gd name="adj" fmla="val 50000"/>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0" i="1" u="none" strike="noStrike" kern="10" cap="none" spc="0" normalizeH="0" baseline="0" noProof="0">
                <a:ln w="9525">
                  <a:solidFill>
                    <a:srgbClr val="000000"/>
                  </a:solidFill>
                  <a:round/>
                  <a:headEnd/>
                  <a:tailEnd/>
                </a:ln>
                <a:solidFill>
                  <a:srgbClr val="FFFFFF"/>
                </a:solidFill>
                <a:effectLst>
                  <a:outerShdw dist="35921" dir="2700000" algn="ctr" rotWithShape="0">
                    <a:srgbClr val="808080"/>
                  </a:outerShdw>
                </a:effectLst>
                <a:uLnTx/>
                <a:uFillTx/>
                <a:latin typeface="Charter Bd BT"/>
                <a:ea typeface="+mn-ea"/>
                <a:cs typeface="+mn-cs"/>
              </a:rPr>
              <a:t>No Condemnation in Christ</a:t>
            </a:r>
          </a:p>
        </p:txBody>
      </p:sp>
      <p:sp>
        <p:nvSpPr>
          <p:cNvPr id="210949" name="AutoShape 5">
            <a:extLst>
              <a:ext uri="{FF2B5EF4-FFF2-40B4-BE49-F238E27FC236}">
                <a16:creationId xmlns:a16="http://schemas.microsoft.com/office/drawing/2014/main" id="{5C277CF9-A993-4E69-8DCD-6468A4C1881E}"/>
              </a:ext>
            </a:extLst>
          </p:cNvPr>
          <p:cNvSpPr>
            <a:spLocks noChangeArrowheads="1"/>
          </p:cNvSpPr>
          <p:nvPr/>
        </p:nvSpPr>
        <p:spPr bwMode="auto">
          <a:xfrm>
            <a:off x="685800" y="3302000"/>
            <a:ext cx="7848600" cy="838200"/>
          </a:xfrm>
          <a:prstGeom prst="bevel">
            <a:avLst>
              <a:gd name="adj" fmla="val 12500"/>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II. </a:t>
            </a:r>
            <a:r>
              <a:rPr kumimoji="0" lang="en-US" sz="2400" b="1" i="0" u="sng"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Heirs – If one is in Christ</a:t>
            </a:r>
            <a:r>
              <a:rPr kumimoji="0" 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 (vv. 17-25)</a:t>
            </a:r>
          </a:p>
        </p:txBody>
      </p:sp>
      <p:sp>
        <p:nvSpPr>
          <p:cNvPr id="210950" name="AutoShape 6">
            <a:extLst>
              <a:ext uri="{FF2B5EF4-FFF2-40B4-BE49-F238E27FC236}">
                <a16:creationId xmlns:a16="http://schemas.microsoft.com/office/drawing/2014/main" id="{28DCF8DB-E2DC-4A1A-A0E5-80817C0BB649}"/>
              </a:ext>
            </a:extLst>
          </p:cNvPr>
          <p:cNvSpPr>
            <a:spLocks noChangeArrowheads="1"/>
          </p:cNvSpPr>
          <p:nvPr/>
        </p:nvSpPr>
        <p:spPr bwMode="auto">
          <a:xfrm>
            <a:off x="685800" y="4318000"/>
            <a:ext cx="7848600" cy="838200"/>
          </a:xfrm>
          <a:prstGeom prst="bevel">
            <a:avLst>
              <a:gd name="adj" fmla="val 12500"/>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III. </a:t>
            </a:r>
            <a:r>
              <a:rPr kumimoji="0" lang="en-US" sz="2400" b="1" i="0" u="sng"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Suffer – If one is in Christ</a:t>
            </a:r>
            <a:r>
              <a:rPr kumimoji="0" 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 (vv. 17-30)</a:t>
            </a:r>
          </a:p>
        </p:txBody>
      </p:sp>
      <p:sp>
        <p:nvSpPr>
          <p:cNvPr id="210951" name="AutoShape 7">
            <a:extLst>
              <a:ext uri="{FF2B5EF4-FFF2-40B4-BE49-F238E27FC236}">
                <a16:creationId xmlns:a16="http://schemas.microsoft.com/office/drawing/2014/main" id="{7055E830-E7D3-424B-97CA-251D10664829}"/>
              </a:ext>
            </a:extLst>
          </p:cNvPr>
          <p:cNvSpPr>
            <a:spLocks noChangeArrowheads="1"/>
          </p:cNvSpPr>
          <p:nvPr/>
        </p:nvSpPr>
        <p:spPr bwMode="auto">
          <a:xfrm>
            <a:off x="685800" y="5334000"/>
            <a:ext cx="7848600" cy="838200"/>
          </a:xfrm>
          <a:prstGeom prst="bevel">
            <a:avLst>
              <a:gd name="adj" fmla="val 12500"/>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IV. </a:t>
            </a:r>
            <a:r>
              <a:rPr kumimoji="0" lang="en-US" sz="2400" b="1" i="0" u="sng"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Love – If one is in Christ</a:t>
            </a:r>
            <a:r>
              <a:rPr kumimoji="0" 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 (vv. 31-39)</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a:extLst>
              <a:ext uri="{FF2B5EF4-FFF2-40B4-BE49-F238E27FC236}">
                <a16:creationId xmlns:a16="http://schemas.microsoft.com/office/drawing/2014/main" id="{B18EACBF-B312-4AF8-97A2-B5791D2B0991}"/>
              </a:ext>
            </a:extLst>
          </p:cNvPr>
          <p:cNvSpPr txBox="1">
            <a:spLocks noChangeArrowheads="1"/>
          </p:cNvSpPr>
          <p:nvPr/>
        </p:nvSpPr>
        <p:spPr bwMode="auto">
          <a:xfrm>
            <a:off x="195263" y="76200"/>
            <a:ext cx="14811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1"/>
              </a:buClr>
              <a:buSzPct val="70000"/>
              <a:buFont typeface="Monotype Sorts" pitchFamily="2" charset="2"/>
              <a:buChar char="l"/>
              <a:defRPr kumimoji="1" sz="3200">
                <a:solidFill>
                  <a:schemeClr val="tx1"/>
                </a:solidFill>
                <a:latin typeface="Arial Black" panose="020B0A04020102020204" pitchFamily="34" charset="0"/>
              </a:defRPr>
            </a:lvl1pPr>
            <a:lvl2pPr marL="742950" indent="-285750">
              <a:spcBef>
                <a:spcPct val="20000"/>
              </a:spcBef>
              <a:buClr>
                <a:schemeClr val="hlink"/>
              </a:buClr>
              <a:buChar char="•"/>
              <a:defRPr kumimoji="1" sz="2800">
                <a:solidFill>
                  <a:schemeClr val="tx1"/>
                </a:solidFill>
                <a:latin typeface="Arial Black" panose="020B0A04020102020204" pitchFamily="34" charset="0"/>
              </a:defRPr>
            </a:lvl2pPr>
            <a:lvl3pPr marL="1143000" indent="-228600">
              <a:spcBef>
                <a:spcPct val="20000"/>
              </a:spcBef>
              <a:buClr>
                <a:schemeClr val="accent2"/>
              </a:buClr>
              <a:buSzPct val="100000"/>
              <a:buChar char="•"/>
              <a:defRPr kumimoji="1" sz="2400">
                <a:solidFill>
                  <a:schemeClr val="tx1"/>
                </a:solidFill>
                <a:latin typeface="Arial Black" panose="020B0A04020102020204" pitchFamily="34" charset="0"/>
              </a:defRPr>
            </a:lvl3pPr>
            <a:lvl4pPr marL="1600200" indent="-228600">
              <a:spcBef>
                <a:spcPct val="20000"/>
              </a:spcBef>
              <a:buClr>
                <a:schemeClr val="tx2"/>
              </a:buClr>
              <a:buChar char="•"/>
              <a:defRPr kumimoji="1" sz="2000">
                <a:solidFill>
                  <a:schemeClr val="tx1"/>
                </a:solidFill>
                <a:latin typeface="Arial Black" panose="020B0A04020102020204" pitchFamily="34" charset="0"/>
              </a:defRPr>
            </a:lvl4pPr>
            <a:lvl5pPr marL="2057400" indent="-228600">
              <a:spcBef>
                <a:spcPct val="20000"/>
              </a:spcBef>
              <a:buClr>
                <a:schemeClr val="accent2"/>
              </a:buClr>
              <a:buChar char="•"/>
              <a:defRPr kumimoji="1" sz="2000">
                <a:solidFill>
                  <a:schemeClr val="tx1"/>
                </a:solidFill>
                <a:latin typeface="Arial Black" panose="020B0A040201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Romans 8</a:t>
            </a:r>
          </a:p>
        </p:txBody>
      </p:sp>
      <p:sp>
        <p:nvSpPr>
          <p:cNvPr id="211971" name="AutoShape 3">
            <a:extLst>
              <a:ext uri="{FF2B5EF4-FFF2-40B4-BE49-F238E27FC236}">
                <a16:creationId xmlns:a16="http://schemas.microsoft.com/office/drawing/2014/main" id="{134F7BD1-2610-4B55-8D66-AB34CB11BFB4}"/>
              </a:ext>
            </a:extLst>
          </p:cNvPr>
          <p:cNvSpPr>
            <a:spLocks noChangeArrowheads="1"/>
          </p:cNvSpPr>
          <p:nvPr/>
        </p:nvSpPr>
        <p:spPr bwMode="auto">
          <a:xfrm>
            <a:off x="685800" y="2286000"/>
            <a:ext cx="7848600" cy="838200"/>
          </a:xfrm>
          <a:prstGeom prst="bevel">
            <a:avLst>
              <a:gd name="adj" fmla="val 1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I. </a:t>
            </a:r>
            <a:r>
              <a:rPr kumimoji="0" lang="en-US" sz="2400" b="1" i="0" u="sng"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Deliverance – If one is in Christ</a:t>
            </a:r>
            <a:r>
              <a:rPr kumimoji="0" 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 (vv. 1-16)</a:t>
            </a:r>
          </a:p>
        </p:txBody>
      </p:sp>
      <p:sp>
        <p:nvSpPr>
          <p:cNvPr id="18436" name="WordArt 4">
            <a:extLst>
              <a:ext uri="{FF2B5EF4-FFF2-40B4-BE49-F238E27FC236}">
                <a16:creationId xmlns:a16="http://schemas.microsoft.com/office/drawing/2014/main" id="{4B7D9B03-43FF-43AB-B2FA-3BAB60078CB6}"/>
              </a:ext>
            </a:extLst>
          </p:cNvPr>
          <p:cNvSpPr>
            <a:spLocks noChangeArrowheads="1" noChangeShapeType="1" noTextEdit="1"/>
          </p:cNvSpPr>
          <p:nvPr/>
        </p:nvSpPr>
        <p:spPr bwMode="auto">
          <a:xfrm>
            <a:off x="1219200" y="533400"/>
            <a:ext cx="6629400" cy="838200"/>
          </a:xfrm>
          <a:prstGeom prst="rect">
            <a:avLst/>
          </a:prstGeom>
        </p:spPr>
        <p:txBody>
          <a:bodyPr wrap="none" fromWordArt="1">
            <a:prstTxWarp prst="textPlain">
              <a:avLst>
                <a:gd name="adj" fmla="val 50000"/>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0" i="1" u="none" strike="noStrike" kern="10" cap="none" spc="0" normalizeH="0" baseline="0" noProof="0">
                <a:ln w="9525">
                  <a:solidFill>
                    <a:srgbClr val="000000"/>
                  </a:solidFill>
                  <a:round/>
                  <a:headEnd/>
                  <a:tailEnd/>
                </a:ln>
                <a:solidFill>
                  <a:srgbClr val="FFFFFF"/>
                </a:solidFill>
                <a:effectLst>
                  <a:outerShdw dist="35921" dir="2700000" algn="ctr" rotWithShape="0">
                    <a:srgbClr val="808080"/>
                  </a:outerShdw>
                </a:effectLst>
                <a:uLnTx/>
                <a:uFillTx/>
                <a:latin typeface="Charter Bd BT"/>
                <a:ea typeface="+mn-ea"/>
                <a:cs typeface="+mn-cs"/>
              </a:rPr>
              <a:t>No Condemnation in Christ</a:t>
            </a:r>
          </a:p>
        </p:txBody>
      </p:sp>
      <p:sp>
        <p:nvSpPr>
          <p:cNvPr id="211973" name="AutoShape 5">
            <a:extLst>
              <a:ext uri="{FF2B5EF4-FFF2-40B4-BE49-F238E27FC236}">
                <a16:creationId xmlns:a16="http://schemas.microsoft.com/office/drawing/2014/main" id="{F0C6F3A8-F5B6-44E4-82A6-B4659458A496}"/>
              </a:ext>
            </a:extLst>
          </p:cNvPr>
          <p:cNvSpPr>
            <a:spLocks noChangeArrowheads="1"/>
          </p:cNvSpPr>
          <p:nvPr/>
        </p:nvSpPr>
        <p:spPr bwMode="auto">
          <a:xfrm>
            <a:off x="685800" y="3302000"/>
            <a:ext cx="7848600" cy="838200"/>
          </a:xfrm>
          <a:prstGeom prst="bevel">
            <a:avLst>
              <a:gd name="adj" fmla="val 12500"/>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996600"/>
                </a:solidFill>
                <a:effectDag name="">
                  <a:cont type="tree" name="">
                    <a:effect ref="fillLine"/>
                    <a:outerShdw dist="38100" dir="13500000" algn="br">
                      <a:srgbClr val="E5B24C"/>
                    </a:outerShdw>
                  </a:cont>
                  <a:cont type="tree" name="">
                    <a:effect ref="fillLine"/>
                    <a:outerShdw dist="38100" dir="2700000" algn="tl">
                      <a:srgbClr val="5B3D00"/>
                    </a:outerShdw>
                  </a:cont>
                  <a:effect ref="fillLine"/>
                </a:effectDag>
                <a:uLnTx/>
                <a:uFillTx/>
                <a:latin typeface="Arial" panose="020B0604020202020204" pitchFamily="34" charset="0"/>
                <a:ea typeface="+mn-ea"/>
                <a:cs typeface="+mn-cs"/>
              </a:rPr>
              <a:t>II. </a:t>
            </a:r>
            <a:r>
              <a:rPr kumimoji="0" lang="en-US" sz="2400" b="1" i="0" u="sng" strike="noStrike" kern="1200" cap="none" spc="0" normalizeH="0" baseline="0" noProof="0">
                <a:ln>
                  <a:noFill/>
                </a:ln>
                <a:solidFill>
                  <a:srgbClr val="996600"/>
                </a:solidFill>
                <a:effectDag name="">
                  <a:cont type="tree" name="">
                    <a:effect ref="fillLine"/>
                    <a:outerShdw dist="38100" dir="13500000" algn="br">
                      <a:srgbClr val="E5B24C"/>
                    </a:outerShdw>
                  </a:cont>
                  <a:cont type="tree" name="">
                    <a:effect ref="fillLine"/>
                    <a:outerShdw dist="38100" dir="2700000" algn="tl">
                      <a:srgbClr val="5B3D00"/>
                    </a:outerShdw>
                  </a:cont>
                  <a:effect ref="fillLine"/>
                </a:effectDag>
                <a:uLnTx/>
                <a:uFillTx/>
                <a:latin typeface="Arial" panose="020B0604020202020204" pitchFamily="34" charset="0"/>
                <a:ea typeface="+mn-ea"/>
                <a:cs typeface="+mn-cs"/>
              </a:rPr>
              <a:t>Heirs – If one is in Christ</a:t>
            </a:r>
            <a:r>
              <a:rPr kumimoji="0" lang="en-US" sz="2400" b="1" i="0" u="none" strike="noStrike" kern="1200" cap="none" spc="0" normalizeH="0" baseline="0" noProof="0">
                <a:ln>
                  <a:noFill/>
                </a:ln>
                <a:solidFill>
                  <a:srgbClr val="996600"/>
                </a:solidFill>
                <a:effectDag name="">
                  <a:cont type="tree" name="">
                    <a:effect ref="fillLine"/>
                    <a:outerShdw dist="38100" dir="13500000" algn="br">
                      <a:srgbClr val="E5B24C"/>
                    </a:outerShdw>
                  </a:cont>
                  <a:cont type="tree" name="">
                    <a:effect ref="fillLine"/>
                    <a:outerShdw dist="38100" dir="2700000" algn="tl">
                      <a:srgbClr val="5B3D00"/>
                    </a:outerShdw>
                  </a:cont>
                  <a:effect ref="fillLine"/>
                </a:effectDag>
                <a:uLnTx/>
                <a:uFillTx/>
                <a:latin typeface="Arial" panose="020B0604020202020204" pitchFamily="34" charset="0"/>
                <a:ea typeface="+mn-ea"/>
                <a:cs typeface="+mn-cs"/>
              </a:rPr>
              <a:t> (vv. 17-25)</a:t>
            </a:r>
          </a:p>
        </p:txBody>
      </p:sp>
      <p:sp>
        <p:nvSpPr>
          <p:cNvPr id="211974" name="AutoShape 6">
            <a:extLst>
              <a:ext uri="{FF2B5EF4-FFF2-40B4-BE49-F238E27FC236}">
                <a16:creationId xmlns:a16="http://schemas.microsoft.com/office/drawing/2014/main" id="{2604FF8C-84DA-4865-AB1B-F2EF0C16DE0F}"/>
              </a:ext>
            </a:extLst>
          </p:cNvPr>
          <p:cNvSpPr>
            <a:spLocks noChangeArrowheads="1"/>
          </p:cNvSpPr>
          <p:nvPr/>
        </p:nvSpPr>
        <p:spPr bwMode="auto">
          <a:xfrm>
            <a:off x="685800" y="4318000"/>
            <a:ext cx="7848600" cy="838200"/>
          </a:xfrm>
          <a:prstGeom prst="bevel">
            <a:avLst>
              <a:gd name="adj" fmla="val 12500"/>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996600"/>
                </a:solidFill>
                <a:effectDag name="">
                  <a:cont type="tree" name="">
                    <a:effect ref="fillLine"/>
                    <a:outerShdw dist="38100" dir="13500000" algn="br">
                      <a:srgbClr val="E5B24C"/>
                    </a:outerShdw>
                  </a:cont>
                  <a:cont type="tree" name="">
                    <a:effect ref="fillLine"/>
                    <a:outerShdw dist="38100" dir="2700000" algn="tl">
                      <a:srgbClr val="5B3D00"/>
                    </a:outerShdw>
                  </a:cont>
                  <a:effect ref="fillLine"/>
                </a:effectDag>
                <a:uLnTx/>
                <a:uFillTx/>
                <a:latin typeface="Arial" panose="020B0604020202020204" pitchFamily="34" charset="0"/>
                <a:ea typeface="+mn-ea"/>
                <a:cs typeface="+mn-cs"/>
              </a:rPr>
              <a:t>III. </a:t>
            </a:r>
            <a:r>
              <a:rPr kumimoji="0" lang="en-US" sz="2400" b="1" i="0" u="sng" strike="noStrike" kern="1200" cap="none" spc="0" normalizeH="0" baseline="0" noProof="0">
                <a:ln>
                  <a:noFill/>
                </a:ln>
                <a:solidFill>
                  <a:srgbClr val="996600"/>
                </a:solidFill>
                <a:effectDag name="">
                  <a:cont type="tree" name="">
                    <a:effect ref="fillLine"/>
                    <a:outerShdw dist="38100" dir="13500000" algn="br">
                      <a:srgbClr val="E5B24C"/>
                    </a:outerShdw>
                  </a:cont>
                  <a:cont type="tree" name="">
                    <a:effect ref="fillLine"/>
                    <a:outerShdw dist="38100" dir="2700000" algn="tl">
                      <a:srgbClr val="5B3D00"/>
                    </a:outerShdw>
                  </a:cont>
                  <a:effect ref="fillLine"/>
                </a:effectDag>
                <a:uLnTx/>
                <a:uFillTx/>
                <a:latin typeface="Arial" panose="020B0604020202020204" pitchFamily="34" charset="0"/>
                <a:ea typeface="+mn-ea"/>
                <a:cs typeface="+mn-cs"/>
              </a:rPr>
              <a:t>Suffer – If one is in Christ</a:t>
            </a:r>
            <a:r>
              <a:rPr kumimoji="0" lang="en-US" sz="2400" b="1" i="0" u="none" strike="noStrike" kern="1200" cap="none" spc="0" normalizeH="0" baseline="0" noProof="0">
                <a:ln>
                  <a:noFill/>
                </a:ln>
                <a:solidFill>
                  <a:srgbClr val="996600"/>
                </a:solidFill>
                <a:effectDag name="">
                  <a:cont type="tree" name="">
                    <a:effect ref="fillLine"/>
                    <a:outerShdw dist="38100" dir="13500000" algn="br">
                      <a:srgbClr val="E5B24C"/>
                    </a:outerShdw>
                  </a:cont>
                  <a:cont type="tree" name="">
                    <a:effect ref="fillLine"/>
                    <a:outerShdw dist="38100" dir="2700000" algn="tl">
                      <a:srgbClr val="5B3D00"/>
                    </a:outerShdw>
                  </a:cont>
                  <a:effect ref="fillLine"/>
                </a:effectDag>
                <a:uLnTx/>
                <a:uFillTx/>
                <a:latin typeface="Arial" panose="020B0604020202020204" pitchFamily="34" charset="0"/>
                <a:ea typeface="+mn-ea"/>
                <a:cs typeface="+mn-cs"/>
              </a:rPr>
              <a:t> (vv. 17-30)</a:t>
            </a:r>
          </a:p>
        </p:txBody>
      </p:sp>
      <p:sp>
        <p:nvSpPr>
          <p:cNvPr id="211975" name="AutoShape 7">
            <a:extLst>
              <a:ext uri="{FF2B5EF4-FFF2-40B4-BE49-F238E27FC236}">
                <a16:creationId xmlns:a16="http://schemas.microsoft.com/office/drawing/2014/main" id="{0C2F8FF4-7113-4C87-A062-56B086407C84}"/>
              </a:ext>
            </a:extLst>
          </p:cNvPr>
          <p:cNvSpPr>
            <a:spLocks noChangeArrowheads="1"/>
          </p:cNvSpPr>
          <p:nvPr/>
        </p:nvSpPr>
        <p:spPr bwMode="auto">
          <a:xfrm>
            <a:off x="685800" y="5334000"/>
            <a:ext cx="7848600" cy="838200"/>
          </a:xfrm>
          <a:prstGeom prst="bevel">
            <a:avLst>
              <a:gd name="adj" fmla="val 12500"/>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996600"/>
                </a:solidFill>
                <a:effectDag name="">
                  <a:cont type="tree" name="">
                    <a:effect ref="fillLine"/>
                    <a:outerShdw dist="38100" dir="13500000" algn="br">
                      <a:srgbClr val="E5B24C"/>
                    </a:outerShdw>
                  </a:cont>
                  <a:cont type="tree" name="">
                    <a:effect ref="fillLine"/>
                    <a:outerShdw dist="38100" dir="2700000" algn="tl">
                      <a:srgbClr val="5B3D00"/>
                    </a:outerShdw>
                  </a:cont>
                  <a:effect ref="fillLine"/>
                </a:effectDag>
                <a:uLnTx/>
                <a:uFillTx/>
                <a:latin typeface="Arial" panose="020B0604020202020204" pitchFamily="34" charset="0"/>
                <a:ea typeface="+mn-ea"/>
                <a:cs typeface="+mn-cs"/>
              </a:rPr>
              <a:t>IV. </a:t>
            </a:r>
            <a:r>
              <a:rPr kumimoji="0" lang="en-US" sz="2400" b="1" i="0" u="sng" strike="noStrike" kern="1200" cap="none" spc="0" normalizeH="0" baseline="0" noProof="0">
                <a:ln>
                  <a:noFill/>
                </a:ln>
                <a:solidFill>
                  <a:srgbClr val="996600"/>
                </a:solidFill>
                <a:effectDag name="">
                  <a:cont type="tree" name="">
                    <a:effect ref="fillLine"/>
                    <a:outerShdw dist="38100" dir="13500000" algn="br">
                      <a:srgbClr val="E5B24C"/>
                    </a:outerShdw>
                  </a:cont>
                  <a:cont type="tree" name="">
                    <a:effect ref="fillLine"/>
                    <a:outerShdw dist="38100" dir="2700000" algn="tl">
                      <a:srgbClr val="5B3D00"/>
                    </a:outerShdw>
                  </a:cont>
                  <a:effect ref="fillLine"/>
                </a:effectDag>
                <a:uLnTx/>
                <a:uFillTx/>
                <a:latin typeface="Arial" panose="020B0604020202020204" pitchFamily="34" charset="0"/>
                <a:ea typeface="+mn-ea"/>
                <a:cs typeface="+mn-cs"/>
              </a:rPr>
              <a:t>Love – If one is in Christ</a:t>
            </a:r>
            <a:r>
              <a:rPr kumimoji="0" lang="en-US" sz="2400" b="1" i="0" u="none" strike="noStrike" kern="1200" cap="none" spc="0" normalizeH="0" baseline="0" noProof="0">
                <a:ln>
                  <a:noFill/>
                </a:ln>
                <a:solidFill>
                  <a:srgbClr val="996600"/>
                </a:solidFill>
                <a:effectDag name="">
                  <a:cont type="tree" name="">
                    <a:effect ref="fillLine"/>
                    <a:outerShdw dist="38100" dir="13500000" algn="br">
                      <a:srgbClr val="E5B24C"/>
                    </a:outerShdw>
                  </a:cont>
                  <a:cont type="tree" name="">
                    <a:effect ref="fillLine"/>
                    <a:outerShdw dist="38100" dir="2700000" algn="tl">
                      <a:srgbClr val="5B3D00"/>
                    </a:outerShdw>
                  </a:cont>
                  <a:effect ref="fillLine"/>
                </a:effectDag>
                <a:uLnTx/>
                <a:uFillTx/>
                <a:latin typeface="Arial" panose="020B0604020202020204" pitchFamily="34" charset="0"/>
                <a:ea typeface="+mn-ea"/>
                <a:cs typeface="+mn-cs"/>
              </a:rPr>
              <a:t> (vv. 31-39)</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AutoShape 2">
            <a:extLst>
              <a:ext uri="{FF2B5EF4-FFF2-40B4-BE49-F238E27FC236}">
                <a16:creationId xmlns:a16="http://schemas.microsoft.com/office/drawing/2014/main" id="{D33C9649-AA8F-492F-9123-A82A9596E2F2}"/>
              </a:ext>
            </a:extLst>
          </p:cNvPr>
          <p:cNvSpPr>
            <a:spLocks noChangeArrowheads="1"/>
          </p:cNvSpPr>
          <p:nvPr/>
        </p:nvSpPr>
        <p:spPr bwMode="auto">
          <a:xfrm>
            <a:off x="685800" y="457200"/>
            <a:ext cx="7848600" cy="838200"/>
          </a:xfrm>
          <a:prstGeom prst="bevel">
            <a:avLst>
              <a:gd name="adj" fmla="val 12500"/>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I. </a:t>
            </a:r>
            <a:r>
              <a:rPr kumimoji="0" lang="en-US" sz="2400" b="1" i="0" u="sng"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Deliverance – If one is in Christ</a:t>
            </a:r>
            <a:r>
              <a:rPr kumimoji="0" 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 (vv. 1-16)</a:t>
            </a:r>
          </a:p>
        </p:txBody>
      </p:sp>
      <p:sp>
        <p:nvSpPr>
          <p:cNvPr id="23555" name="Text Box 3">
            <a:extLst>
              <a:ext uri="{FF2B5EF4-FFF2-40B4-BE49-F238E27FC236}">
                <a16:creationId xmlns:a16="http://schemas.microsoft.com/office/drawing/2014/main" id="{F514BFFC-42A6-44E7-BF67-D6C9D5913EAF}"/>
              </a:ext>
            </a:extLst>
          </p:cNvPr>
          <p:cNvSpPr txBox="1">
            <a:spLocks noChangeArrowheads="1"/>
          </p:cNvSpPr>
          <p:nvPr/>
        </p:nvSpPr>
        <p:spPr bwMode="auto">
          <a:xfrm>
            <a:off x="304800" y="2362200"/>
            <a:ext cx="8229600" cy="2587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342900">
              <a:spcBef>
                <a:spcPct val="20000"/>
              </a:spcBef>
              <a:buClr>
                <a:schemeClr val="accent1"/>
              </a:buClr>
              <a:buSzPct val="70000"/>
              <a:buFont typeface="Monotype Sorts" pitchFamily="2" charset="2"/>
              <a:buChar char="l"/>
              <a:tabLst>
                <a:tab pos="396875" algn="l"/>
              </a:tabLst>
              <a:defRPr kumimoji="1" sz="3200">
                <a:solidFill>
                  <a:schemeClr val="tx1"/>
                </a:solidFill>
                <a:latin typeface="Arial Black" panose="020B0A04020102020204" pitchFamily="34" charset="0"/>
              </a:defRPr>
            </a:lvl1pPr>
            <a:lvl2pPr marL="742950" indent="-285750" defTabSz="342900">
              <a:spcBef>
                <a:spcPct val="20000"/>
              </a:spcBef>
              <a:buClr>
                <a:schemeClr val="hlink"/>
              </a:buClr>
              <a:buChar char="•"/>
              <a:tabLst>
                <a:tab pos="396875" algn="l"/>
              </a:tabLst>
              <a:defRPr kumimoji="1" sz="2800">
                <a:solidFill>
                  <a:schemeClr val="tx1"/>
                </a:solidFill>
                <a:latin typeface="Arial Black" panose="020B0A04020102020204" pitchFamily="34" charset="0"/>
              </a:defRPr>
            </a:lvl2pPr>
            <a:lvl3pPr marL="1143000" indent="-228600" defTabSz="342900">
              <a:spcBef>
                <a:spcPct val="20000"/>
              </a:spcBef>
              <a:buClr>
                <a:schemeClr val="accent2"/>
              </a:buClr>
              <a:buSzPct val="100000"/>
              <a:buChar char="•"/>
              <a:tabLst>
                <a:tab pos="396875" algn="l"/>
              </a:tabLst>
              <a:defRPr kumimoji="1" sz="2400">
                <a:solidFill>
                  <a:schemeClr val="tx1"/>
                </a:solidFill>
                <a:latin typeface="Arial Black" panose="020B0A04020102020204" pitchFamily="34" charset="0"/>
              </a:defRPr>
            </a:lvl3pPr>
            <a:lvl4pPr marL="1600200" indent="-228600" defTabSz="342900">
              <a:spcBef>
                <a:spcPct val="20000"/>
              </a:spcBef>
              <a:buClr>
                <a:schemeClr val="tx2"/>
              </a:buClr>
              <a:buChar char="•"/>
              <a:tabLst>
                <a:tab pos="396875" algn="l"/>
              </a:tabLst>
              <a:defRPr kumimoji="1" sz="2000">
                <a:solidFill>
                  <a:schemeClr val="tx1"/>
                </a:solidFill>
                <a:latin typeface="Arial Black" panose="020B0A04020102020204" pitchFamily="34" charset="0"/>
              </a:defRPr>
            </a:lvl4pPr>
            <a:lvl5pPr marL="2057400" indent="-228600" defTabSz="342900">
              <a:spcBef>
                <a:spcPct val="20000"/>
              </a:spcBef>
              <a:buClr>
                <a:schemeClr val="accent2"/>
              </a:buClr>
              <a:buChar char="•"/>
              <a:tabLst>
                <a:tab pos="396875" algn="l"/>
              </a:tabLst>
              <a:defRPr kumimoji="1" sz="2000">
                <a:solidFill>
                  <a:schemeClr val="tx1"/>
                </a:solidFill>
                <a:latin typeface="Arial Black" panose="020B0A04020102020204" pitchFamily="34" charset="0"/>
              </a:defRPr>
            </a:lvl5pPr>
            <a:lvl6pPr marL="25146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6pPr>
            <a:lvl7pPr marL="29718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7pPr>
            <a:lvl8pPr marL="34290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8pPr>
            <a:lvl9pPr marL="38862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9pPr>
          </a:lstStyle>
          <a:p>
            <a:pPr marL="0" marR="0" lvl="0" indent="0" algn="l" defTabSz="342900" rtl="0" eaLnBrk="1" fontAlgn="base" latinLnBrk="0" hangingPunct="1">
              <a:lnSpc>
                <a:spcPct val="100000"/>
              </a:lnSpc>
              <a:spcBef>
                <a:spcPct val="0"/>
              </a:spcBef>
              <a:spcAft>
                <a:spcPct val="0"/>
              </a:spcAft>
              <a:buClrTx/>
              <a:buSzTx/>
              <a:buFontTx/>
              <a:buNone/>
              <a:tabLst>
                <a:tab pos="396875" algn="l"/>
              </a:tabLst>
              <a:defRPr/>
            </a:pPr>
            <a:r>
              <a:rPr kumimoji="0" lang="en-US"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A. </a:t>
            </a:r>
            <a:r>
              <a:rPr kumimoji="0" lang="en-US" altLang="en-US" sz="2400" b="1" i="0" u="sng"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If you walk after the Spirit</a:t>
            </a:r>
            <a:r>
              <a:rPr kumimoji="0" lang="en-US"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(vv.1-8)</a:t>
            </a:r>
          </a:p>
          <a:p>
            <a:pPr marL="0" marR="0" lvl="0" indent="0" algn="l" defTabSz="342900" rtl="0" eaLnBrk="1" fontAlgn="base" latinLnBrk="0" hangingPunct="1">
              <a:lnSpc>
                <a:spcPct val="100000"/>
              </a:lnSpc>
              <a:spcBef>
                <a:spcPct val="0"/>
              </a:spcBef>
              <a:spcAft>
                <a:spcPct val="0"/>
              </a:spcAft>
              <a:buClrTx/>
              <a:buSzTx/>
              <a:buFontTx/>
              <a:buNone/>
              <a:tabLst>
                <a:tab pos="396875" algn="l"/>
              </a:tabLst>
              <a:defRPr/>
            </a:pPr>
            <a:endParaRPr kumimoji="0" lang="en-US"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a:p>
            <a:pPr marL="0" marR="0" lvl="0" indent="0" algn="l" defTabSz="342900" rtl="0" eaLnBrk="1" fontAlgn="base" latinLnBrk="0" hangingPunct="1">
              <a:lnSpc>
                <a:spcPct val="100000"/>
              </a:lnSpc>
              <a:spcBef>
                <a:spcPct val="0"/>
              </a:spcBef>
              <a:spcAft>
                <a:spcPct val="0"/>
              </a:spcAft>
              <a:buClrTx/>
              <a:buSzTx/>
              <a:buFontTx/>
              <a:buNone/>
              <a:tabLst>
                <a:tab pos="396875" algn="l"/>
              </a:tabLst>
              <a:defRPr/>
            </a:pPr>
            <a:r>
              <a:rPr kumimoji="0" lang="en-US"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B. </a:t>
            </a:r>
            <a:r>
              <a:rPr kumimoji="0" lang="en-US" altLang="en-US" sz="2400" b="1" i="0" u="sng"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If Spirit dwells in you</a:t>
            </a:r>
            <a:r>
              <a:rPr kumimoji="0" lang="en-US"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(vv. 9-11)</a:t>
            </a:r>
          </a:p>
          <a:p>
            <a:pPr marL="0" marR="0" lvl="0" indent="0" algn="l" defTabSz="342900" rtl="0" eaLnBrk="1" fontAlgn="base" latinLnBrk="0" hangingPunct="1">
              <a:lnSpc>
                <a:spcPct val="100000"/>
              </a:lnSpc>
              <a:spcBef>
                <a:spcPct val="0"/>
              </a:spcBef>
              <a:spcAft>
                <a:spcPct val="0"/>
              </a:spcAft>
              <a:buClrTx/>
              <a:buSzTx/>
              <a:buFontTx/>
              <a:buNone/>
              <a:tabLst>
                <a:tab pos="396875" algn="l"/>
              </a:tabLst>
              <a:defRPr/>
            </a:pPr>
            <a:endParaRPr kumimoji="0" lang="en-US"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a:p>
            <a:pPr marL="0" marR="0" lvl="0" indent="0" algn="l" defTabSz="342900" rtl="0" eaLnBrk="1" fontAlgn="base" latinLnBrk="0" hangingPunct="1">
              <a:lnSpc>
                <a:spcPct val="100000"/>
              </a:lnSpc>
              <a:spcBef>
                <a:spcPct val="0"/>
              </a:spcBef>
              <a:spcAft>
                <a:spcPct val="0"/>
              </a:spcAft>
              <a:buClrTx/>
              <a:buSzTx/>
              <a:buFontTx/>
              <a:buNone/>
              <a:tabLst>
                <a:tab pos="396875" algn="l"/>
              </a:tabLst>
              <a:defRPr/>
            </a:pPr>
            <a:r>
              <a:rPr kumimoji="0" lang="en-US"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C. </a:t>
            </a:r>
            <a:r>
              <a:rPr kumimoji="0" lang="en-US" altLang="en-US" sz="2400" b="1" i="0" u="sng"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If you are led by the Spirit</a:t>
            </a:r>
            <a:r>
              <a:rPr kumimoji="0" lang="en-US"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(vv. 12-16)</a:t>
            </a:r>
            <a:endParaRPr kumimoji="0" lang="en-US" altLang="en-US" sz="2400" b="1" i="0" u="sng"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a:p>
            <a:pPr marL="0" marR="0" lvl="0" indent="0" algn="l" defTabSz="342900" rtl="0" eaLnBrk="1" fontAlgn="base" latinLnBrk="0" hangingPunct="1">
              <a:lnSpc>
                <a:spcPct val="100000"/>
              </a:lnSpc>
              <a:spcBef>
                <a:spcPct val="0"/>
              </a:spcBef>
              <a:spcAft>
                <a:spcPct val="0"/>
              </a:spcAft>
              <a:buClrTx/>
              <a:buSzTx/>
              <a:buFontTx/>
              <a:buNone/>
              <a:tabLst>
                <a:tab pos="396875" algn="l"/>
              </a:tabLst>
              <a:defRPr/>
            </a:pPr>
            <a:r>
              <a:rPr kumimoji="0" lang="en-US"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r>
              <a:rPr kumimoji="0" lang="en-US" altLang="en-US" sz="2000" b="1" i="1"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1. Those led by the Spirit put sin to death (vv. 12-13)</a:t>
            </a:r>
          </a:p>
          <a:p>
            <a:pPr marL="0" marR="0" lvl="0" indent="0" algn="l" defTabSz="342900" rtl="0" eaLnBrk="1" fontAlgn="base" latinLnBrk="0" hangingPunct="1">
              <a:lnSpc>
                <a:spcPct val="100000"/>
              </a:lnSpc>
              <a:spcBef>
                <a:spcPct val="0"/>
              </a:spcBef>
              <a:spcAft>
                <a:spcPct val="0"/>
              </a:spcAft>
              <a:buClrTx/>
              <a:buSzTx/>
              <a:buFontTx/>
              <a:buNone/>
              <a:tabLst>
                <a:tab pos="396875" algn="l"/>
              </a:tabLst>
              <a:defRPr/>
            </a:pPr>
            <a:r>
              <a:rPr kumimoji="0" lang="en-US" altLang="en-US" sz="2000" b="1" i="1"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2. Those led by the Spirit are children of God (vv. 14-16)</a:t>
            </a:r>
            <a:endParaRPr kumimoji="0" lang="en-US" altLang="en-US" sz="2400" b="1" i="1"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a:extLst>
              <a:ext uri="{FF2B5EF4-FFF2-40B4-BE49-F238E27FC236}">
                <a16:creationId xmlns:a16="http://schemas.microsoft.com/office/drawing/2014/main" id="{1EBBC864-F01E-402F-A8D8-A4F4BFA54BCE}"/>
              </a:ext>
            </a:extLst>
          </p:cNvPr>
          <p:cNvSpPr txBox="1">
            <a:spLocks noChangeArrowheads="1"/>
          </p:cNvSpPr>
          <p:nvPr/>
        </p:nvSpPr>
        <p:spPr bwMode="auto">
          <a:xfrm>
            <a:off x="195263" y="76200"/>
            <a:ext cx="14811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1"/>
              </a:buClr>
              <a:buSzPct val="70000"/>
              <a:buFont typeface="Monotype Sorts" pitchFamily="2" charset="2"/>
              <a:buChar char="l"/>
              <a:defRPr kumimoji="1" sz="3200">
                <a:solidFill>
                  <a:schemeClr val="tx1"/>
                </a:solidFill>
                <a:latin typeface="Arial Black" panose="020B0A04020102020204" pitchFamily="34" charset="0"/>
              </a:defRPr>
            </a:lvl1pPr>
            <a:lvl2pPr marL="742950" indent="-285750">
              <a:spcBef>
                <a:spcPct val="20000"/>
              </a:spcBef>
              <a:buClr>
                <a:schemeClr val="hlink"/>
              </a:buClr>
              <a:buChar char="•"/>
              <a:defRPr kumimoji="1" sz="2800">
                <a:solidFill>
                  <a:schemeClr val="tx1"/>
                </a:solidFill>
                <a:latin typeface="Arial Black" panose="020B0A04020102020204" pitchFamily="34" charset="0"/>
              </a:defRPr>
            </a:lvl2pPr>
            <a:lvl3pPr marL="1143000" indent="-228600">
              <a:spcBef>
                <a:spcPct val="20000"/>
              </a:spcBef>
              <a:buClr>
                <a:schemeClr val="accent2"/>
              </a:buClr>
              <a:buSzPct val="100000"/>
              <a:buChar char="•"/>
              <a:defRPr kumimoji="1" sz="2400">
                <a:solidFill>
                  <a:schemeClr val="tx1"/>
                </a:solidFill>
                <a:latin typeface="Arial Black" panose="020B0A04020102020204" pitchFamily="34" charset="0"/>
              </a:defRPr>
            </a:lvl3pPr>
            <a:lvl4pPr marL="1600200" indent="-228600">
              <a:spcBef>
                <a:spcPct val="20000"/>
              </a:spcBef>
              <a:buClr>
                <a:schemeClr val="tx2"/>
              </a:buClr>
              <a:buChar char="•"/>
              <a:defRPr kumimoji="1" sz="2000">
                <a:solidFill>
                  <a:schemeClr val="tx1"/>
                </a:solidFill>
                <a:latin typeface="Arial Black" panose="020B0A04020102020204" pitchFamily="34" charset="0"/>
              </a:defRPr>
            </a:lvl4pPr>
            <a:lvl5pPr marL="2057400" indent="-228600">
              <a:spcBef>
                <a:spcPct val="20000"/>
              </a:spcBef>
              <a:buClr>
                <a:schemeClr val="accent2"/>
              </a:buClr>
              <a:buChar char="•"/>
              <a:defRPr kumimoji="1" sz="2000">
                <a:solidFill>
                  <a:schemeClr val="tx1"/>
                </a:solidFill>
                <a:latin typeface="Arial Black" panose="020B0A040201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Romans 8</a:t>
            </a:r>
          </a:p>
        </p:txBody>
      </p:sp>
      <p:sp>
        <p:nvSpPr>
          <p:cNvPr id="219139" name="AutoShape 3">
            <a:extLst>
              <a:ext uri="{FF2B5EF4-FFF2-40B4-BE49-F238E27FC236}">
                <a16:creationId xmlns:a16="http://schemas.microsoft.com/office/drawing/2014/main" id="{8CCF1CC7-3270-438F-A8C5-C63033E64CD1}"/>
              </a:ext>
            </a:extLst>
          </p:cNvPr>
          <p:cNvSpPr>
            <a:spLocks noChangeArrowheads="1"/>
          </p:cNvSpPr>
          <p:nvPr/>
        </p:nvSpPr>
        <p:spPr bwMode="auto">
          <a:xfrm>
            <a:off x="685800" y="2286000"/>
            <a:ext cx="7848600" cy="838200"/>
          </a:xfrm>
          <a:prstGeom prst="bevel">
            <a:avLst>
              <a:gd name="adj" fmla="val 12500"/>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996600"/>
                </a:solidFill>
                <a:effectDag name="">
                  <a:cont type="tree" name="">
                    <a:effect ref="fillLine"/>
                    <a:outerShdw dist="38100" dir="13500000" algn="br">
                      <a:srgbClr val="E5B24C"/>
                    </a:outerShdw>
                  </a:cont>
                  <a:cont type="tree" name="">
                    <a:effect ref="fillLine"/>
                    <a:outerShdw dist="38100" dir="2700000" algn="tl">
                      <a:srgbClr val="5B3D00"/>
                    </a:outerShdw>
                  </a:cont>
                  <a:effect ref="fillLine"/>
                </a:effectDag>
                <a:uLnTx/>
                <a:uFillTx/>
                <a:latin typeface="Arial" panose="020B0604020202020204" pitchFamily="34" charset="0"/>
                <a:ea typeface="+mn-ea"/>
                <a:cs typeface="+mn-cs"/>
              </a:rPr>
              <a:t>I. </a:t>
            </a:r>
            <a:r>
              <a:rPr kumimoji="0" lang="en-US" sz="2400" b="1" i="0" u="sng" strike="noStrike" kern="1200" cap="none" spc="0" normalizeH="0" baseline="0" noProof="0">
                <a:ln>
                  <a:noFill/>
                </a:ln>
                <a:solidFill>
                  <a:srgbClr val="996600"/>
                </a:solidFill>
                <a:effectDag name="">
                  <a:cont type="tree" name="">
                    <a:effect ref="fillLine"/>
                    <a:outerShdw dist="38100" dir="13500000" algn="br">
                      <a:srgbClr val="E5B24C"/>
                    </a:outerShdw>
                  </a:cont>
                  <a:cont type="tree" name="">
                    <a:effect ref="fillLine"/>
                    <a:outerShdw dist="38100" dir="2700000" algn="tl">
                      <a:srgbClr val="5B3D00"/>
                    </a:outerShdw>
                  </a:cont>
                  <a:effect ref="fillLine"/>
                </a:effectDag>
                <a:uLnTx/>
                <a:uFillTx/>
                <a:latin typeface="Arial" panose="020B0604020202020204" pitchFamily="34" charset="0"/>
                <a:ea typeface="+mn-ea"/>
                <a:cs typeface="+mn-cs"/>
              </a:rPr>
              <a:t>Deliverance – If one is in Christ</a:t>
            </a:r>
            <a:r>
              <a:rPr kumimoji="0" lang="en-US" sz="2400" b="1" i="0" u="none" strike="noStrike" kern="1200" cap="none" spc="0" normalizeH="0" baseline="0" noProof="0">
                <a:ln>
                  <a:noFill/>
                </a:ln>
                <a:solidFill>
                  <a:srgbClr val="996600"/>
                </a:solidFill>
                <a:effectDag name="">
                  <a:cont type="tree" name="">
                    <a:effect ref="fillLine"/>
                    <a:outerShdw dist="38100" dir="13500000" algn="br">
                      <a:srgbClr val="E5B24C"/>
                    </a:outerShdw>
                  </a:cont>
                  <a:cont type="tree" name="">
                    <a:effect ref="fillLine"/>
                    <a:outerShdw dist="38100" dir="2700000" algn="tl">
                      <a:srgbClr val="5B3D00"/>
                    </a:outerShdw>
                  </a:cont>
                  <a:effect ref="fillLine"/>
                </a:effectDag>
                <a:uLnTx/>
                <a:uFillTx/>
                <a:latin typeface="Arial" panose="020B0604020202020204" pitchFamily="34" charset="0"/>
                <a:ea typeface="+mn-ea"/>
                <a:cs typeface="+mn-cs"/>
              </a:rPr>
              <a:t> (vv. 1-16)</a:t>
            </a:r>
          </a:p>
        </p:txBody>
      </p:sp>
      <p:sp>
        <p:nvSpPr>
          <p:cNvPr id="25604" name="WordArt 4">
            <a:extLst>
              <a:ext uri="{FF2B5EF4-FFF2-40B4-BE49-F238E27FC236}">
                <a16:creationId xmlns:a16="http://schemas.microsoft.com/office/drawing/2014/main" id="{F22E60EA-462D-4C84-9692-78B21929E28F}"/>
              </a:ext>
            </a:extLst>
          </p:cNvPr>
          <p:cNvSpPr>
            <a:spLocks noChangeArrowheads="1" noChangeShapeType="1" noTextEdit="1"/>
          </p:cNvSpPr>
          <p:nvPr/>
        </p:nvSpPr>
        <p:spPr bwMode="auto">
          <a:xfrm>
            <a:off x="1219200" y="533400"/>
            <a:ext cx="6629400" cy="838200"/>
          </a:xfrm>
          <a:prstGeom prst="rect">
            <a:avLst/>
          </a:prstGeom>
        </p:spPr>
        <p:txBody>
          <a:bodyPr wrap="none" fromWordArt="1">
            <a:prstTxWarp prst="textPlain">
              <a:avLst>
                <a:gd name="adj" fmla="val 50000"/>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0" i="1" u="none" strike="noStrike" kern="10" cap="none" spc="0" normalizeH="0" baseline="0" noProof="0">
                <a:ln w="9525">
                  <a:solidFill>
                    <a:srgbClr val="000000"/>
                  </a:solidFill>
                  <a:round/>
                  <a:headEnd/>
                  <a:tailEnd/>
                </a:ln>
                <a:solidFill>
                  <a:srgbClr val="FFFFFF"/>
                </a:solidFill>
                <a:effectLst>
                  <a:outerShdw dist="35921" dir="2700000" algn="ctr" rotWithShape="0">
                    <a:srgbClr val="808080"/>
                  </a:outerShdw>
                </a:effectLst>
                <a:uLnTx/>
                <a:uFillTx/>
                <a:latin typeface="Charter Bd BT"/>
                <a:ea typeface="+mn-ea"/>
                <a:cs typeface="+mn-cs"/>
              </a:rPr>
              <a:t>No Condemnation in Christ</a:t>
            </a:r>
          </a:p>
        </p:txBody>
      </p:sp>
      <p:sp>
        <p:nvSpPr>
          <p:cNvPr id="219141" name="AutoShape 5">
            <a:extLst>
              <a:ext uri="{FF2B5EF4-FFF2-40B4-BE49-F238E27FC236}">
                <a16:creationId xmlns:a16="http://schemas.microsoft.com/office/drawing/2014/main" id="{5BAAC295-28F2-4056-AE6C-614C62449881}"/>
              </a:ext>
            </a:extLst>
          </p:cNvPr>
          <p:cNvSpPr>
            <a:spLocks noChangeArrowheads="1"/>
          </p:cNvSpPr>
          <p:nvPr/>
        </p:nvSpPr>
        <p:spPr bwMode="auto">
          <a:xfrm>
            <a:off x="685800" y="3302000"/>
            <a:ext cx="7848600" cy="838200"/>
          </a:xfrm>
          <a:prstGeom prst="bevel">
            <a:avLst>
              <a:gd name="adj" fmla="val 1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II. </a:t>
            </a:r>
            <a:r>
              <a:rPr kumimoji="0" lang="en-US" sz="2400" b="1" i="0" u="sng"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Heirs – If one is in Christ</a:t>
            </a:r>
            <a:r>
              <a:rPr kumimoji="0" 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 (vv. 17-25)</a:t>
            </a:r>
          </a:p>
        </p:txBody>
      </p:sp>
      <p:sp>
        <p:nvSpPr>
          <p:cNvPr id="219142" name="AutoShape 6">
            <a:extLst>
              <a:ext uri="{FF2B5EF4-FFF2-40B4-BE49-F238E27FC236}">
                <a16:creationId xmlns:a16="http://schemas.microsoft.com/office/drawing/2014/main" id="{ED0FB98C-2C45-4E82-A5DA-BBA4AAF80CFF}"/>
              </a:ext>
            </a:extLst>
          </p:cNvPr>
          <p:cNvSpPr>
            <a:spLocks noChangeArrowheads="1"/>
          </p:cNvSpPr>
          <p:nvPr/>
        </p:nvSpPr>
        <p:spPr bwMode="auto">
          <a:xfrm>
            <a:off x="685800" y="4318000"/>
            <a:ext cx="7848600" cy="838200"/>
          </a:xfrm>
          <a:prstGeom prst="bevel">
            <a:avLst>
              <a:gd name="adj" fmla="val 12500"/>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996600"/>
                </a:solidFill>
                <a:effectDag name="">
                  <a:cont type="tree" name="">
                    <a:effect ref="fillLine"/>
                    <a:outerShdw dist="38100" dir="13500000" algn="br">
                      <a:srgbClr val="E5B24C"/>
                    </a:outerShdw>
                  </a:cont>
                  <a:cont type="tree" name="">
                    <a:effect ref="fillLine"/>
                    <a:outerShdw dist="38100" dir="2700000" algn="tl">
                      <a:srgbClr val="5B3D00"/>
                    </a:outerShdw>
                  </a:cont>
                  <a:effect ref="fillLine"/>
                </a:effectDag>
                <a:uLnTx/>
                <a:uFillTx/>
                <a:latin typeface="Arial" panose="020B0604020202020204" pitchFamily="34" charset="0"/>
                <a:ea typeface="+mn-ea"/>
                <a:cs typeface="+mn-cs"/>
              </a:rPr>
              <a:t>III. </a:t>
            </a:r>
            <a:r>
              <a:rPr kumimoji="0" lang="en-US" sz="2400" b="1" i="0" u="sng" strike="noStrike" kern="1200" cap="none" spc="0" normalizeH="0" baseline="0" noProof="0">
                <a:ln>
                  <a:noFill/>
                </a:ln>
                <a:solidFill>
                  <a:srgbClr val="996600"/>
                </a:solidFill>
                <a:effectDag name="">
                  <a:cont type="tree" name="">
                    <a:effect ref="fillLine"/>
                    <a:outerShdw dist="38100" dir="13500000" algn="br">
                      <a:srgbClr val="E5B24C"/>
                    </a:outerShdw>
                  </a:cont>
                  <a:cont type="tree" name="">
                    <a:effect ref="fillLine"/>
                    <a:outerShdw dist="38100" dir="2700000" algn="tl">
                      <a:srgbClr val="5B3D00"/>
                    </a:outerShdw>
                  </a:cont>
                  <a:effect ref="fillLine"/>
                </a:effectDag>
                <a:uLnTx/>
                <a:uFillTx/>
                <a:latin typeface="Arial" panose="020B0604020202020204" pitchFamily="34" charset="0"/>
                <a:ea typeface="+mn-ea"/>
                <a:cs typeface="+mn-cs"/>
              </a:rPr>
              <a:t>Suffer – If one is in Christ</a:t>
            </a:r>
            <a:r>
              <a:rPr kumimoji="0" lang="en-US" sz="2400" b="1" i="0" u="none" strike="noStrike" kern="1200" cap="none" spc="0" normalizeH="0" baseline="0" noProof="0">
                <a:ln>
                  <a:noFill/>
                </a:ln>
                <a:solidFill>
                  <a:srgbClr val="996600"/>
                </a:solidFill>
                <a:effectDag name="">
                  <a:cont type="tree" name="">
                    <a:effect ref="fillLine"/>
                    <a:outerShdw dist="38100" dir="13500000" algn="br">
                      <a:srgbClr val="E5B24C"/>
                    </a:outerShdw>
                  </a:cont>
                  <a:cont type="tree" name="">
                    <a:effect ref="fillLine"/>
                    <a:outerShdw dist="38100" dir="2700000" algn="tl">
                      <a:srgbClr val="5B3D00"/>
                    </a:outerShdw>
                  </a:cont>
                  <a:effect ref="fillLine"/>
                </a:effectDag>
                <a:uLnTx/>
                <a:uFillTx/>
                <a:latin typeface="Arial" panose="020B0604020202020204" pitchFamily="34" charset="0"/>
                <a:ea typeface="+mn-ea"/>
                <a:cs typeface="+mn-cs"/>
              </a:rPr>
              <a:t> (vv. 17-30)</a:t>
            </a:r>
          </a:p>
        </p:txBody>
      </p:sp>
      <p:sp>
        <p:nvSpPr>
          <p:cNvPr id="219143" name="AutoShape 7">
            <a:extLst>
              <a:ext uri="{FF2B5EF4-FFF2-40B4-BE49-F238E27FC236}">
                <a16:creationId xmlns:a16="http://schemas.microsoft.com/office/drawing/2014/main" id="{22D6BD49-4B5F-41E4-96F3-CD1A4CC5B99E}"/>
              </a:ext>
            </a:extLst>
          </p:cNvPr>
          <p:cNvSpPr>
            <a:spLocks noChangeArrowheads="1"/>
          </p:cNvSpPr>
          <p:nvPr/>
        </p:nvSpPr>
        <p:spPr bwMode="auto">
          <a:xfrm>
            <a:off x="685800" y="5334000"/>
            <a:ext cx="7848600" cy="838200"/>
          </a:xfrm>
          <a:prstGeom prst="bevel">
            <a:avLst>
              <a:gd name="adj" fmla="val 12500"/>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996600"/>
                </a:solidFill>
                <a:effectDag name="">
                  <a:cont type="tree" name="">
                    <a:effect ref="fillLine"/>
                    <a:outerShdw dist="38100" dir="13500000" algn="br">
                      <a:srgbClr val="E5B24C"/>
                    </a:outerShdw>
                  </a:cont>
                  <a:cont type="tree" name="">
                    <a:effect ref="fillLine"/>
                    <a:outerShdw dist="38100" dir="2700000" algn="tl">
                      <a:srgbClr val="5B3D00"/>
                    </a:outerShdw>
                  </a:cont>
                  <a:effect ref="fillLine"/>
                </a:effectDag>
                <a:uLnTx/>
                <a:uFillTx/>
                <a:latin typeface="Arial" panose="020B0604020202020204" pitchFamily="34" charset="0"/>
                <a:ea typeface="+mn-ea"/>
                <a:cs typeface="+mn-cs"/>
              </a:rPr>
              <a:t>IV. </a:t>
            </a:r>
            <a:r>
              <a:rPr kumimoji="0" lang="en-US" sz="2400" b="1" i="0" u="sng" strike="noStrike" kern="1200" cap="none" spc="0" normalizeH="0" baseline="0" noProof="0">
                <a:ln>
                  <a:noFill/>
                </a:ln>
                <a:solidFill>
                  <a:srgbClr val="996600"/>
                </a:solidFill>
                <a:effectDag name="">
                  <a:cont type="tree" name="">
                    <a:effect ref="fillLine"/>
                    <a:outerShdw dist="38100" dir="13500000" algn="br">
                      <a:srgbClr val="E5B24C"/>
                    </a:outerShdw>
                  </a:cont>
                  <a:cont type="tree" name="">
                    <a:effect ref="fillLine"/>
                    <a:outerShdw dist="38100" dir="2700000" algn="tl">
                      <a:srgbClr val="5B3D00"/>
                    </a:outerShdw>
                  </a:cont>
                  <a:effect ref="fillLine"/>
                </a:effectDag>
                <a:uLnTx/>
                <a:uFillTx/>
                <a:latin typeface="Arial" panose="020B0604020202020204" pitchFamily="34" charset="0"/>
                <a:ea typeface="+mn-ea"/>
                <a:cs typeface="+mn-cs"/>
              </a:rPr>
              <a:t>Love – If one is in Christ</a:t>
            </a:r>
            <a:r>
              <a:rPr kumimoji="0" lang="en-US" sz="2400" b="1" i="0" u="none" strike="noStrike" kern="1200" cap="none" spc="0" normalizeH="0" baseline="0" noProof="0">
                <a:ln>
                  <a:noFill/>
                </a:ln>
                <a:solidFill>
                  <a:srgbClr val="996600"/>
                </a:solidFill>
                <a:effectDag name="">
                  <a:cont type="tree" name="">
                    <a:effect ref="fillLine"/>
                    <a:outerShdw dist="38100" dir="13500000" algn="br">
                      <a:srgbClr val="E5B24C"/>
                    </a:outerShdw>
                  </a:cont>
                  <a:cont type="tree" name="">
                    <a:effect ref="fillLine"/>
                    <a:outerShdw dist="38100" dir="2700000" algn="tl">
                      <a:srgbClr val="5B3D00"/>
                    </a:outerShdw>
                  </a:cont>
                  <a:effect ref="fillLine"/>
                </a:effectDag>
                <a:uLnTx/>
                <a:uFillTx/>
                <a:latin typeface="Arial" panose="020B0604020202020204" pitchFamily="34" charset="0"/>
                <a:ea typeface="+mn-ea"/>
                <a:cs typeface="+mn-cs"/>
              </a:rPr>
              <a:t> (vv. 31-39)</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AutoShape 2">
            <a:extLst>
              <a:ext uri="{FF2B5EF4-FFF2-40B4-BE49-F238E27FC236}">
                <a16:creationId xmlns:a16="http://schemas.microsoft.com/office/drawing/2014/main" id="{B2AEE41C-3F31-4AD5-A33A-0F82BF893760}"/>
              </a:ext>
            </a:extLst>
          </p:cNvPr>
          <p:cNvSpPr>
            <a:spLocks noChangeArrowheads="1"/>
          </p:cNvSpPr>
          <p:nvPr/>
        </p:nvSpPr>
        <p:spPr bwMode="auto">
          <a:xfrm>
            <a:off x="685800" y="381000"/>
            <a:ext cx="7848600" cy="838200"/>
          </a:xfrm>
          <a:prstGeom prst="bevel">
            <a:avLst>
              <a:gd name="adj" fmla="val 12500"/>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II. </a:t>
            </a:r>
            <a:r>
              <a:rPr kumimoji="0" lang="en-US" sz="2400" b="1" i="0" u="sng"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Heirs – If one is in Christ</a:t>
            </a:r>
            <a:r>
              <a:rPr kumimoji="0" 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 (vv. 17-25)</a:t>
            </a:r>
          </a:p>
        </p:txBody>
      </p:sp>
      <p:sp>
        <p:nvSpPr>
          <p:cNvPr id="26627" name="Text Box 3">
            <a:extLst>
              <a:ext uri="{FF2B5EF4-FFF2-40B4-BE49-F238E27FC236}">
                <a16:creationId xmlns:a16="http://schemas.microsoft.com/office/drawing/2014/main" id="{3DE79C77-8B1A-4D2C-89C0-872AE9EED603}"/>
              </a:ext>
            </a:extLst>
          </p:cNvPr>
          <p:cNvSpPr txBox="1">
            <a:spLocks noChangeArrowheads="1"/>
          </p:cNvSpPr>
          <p:nvPr/>
        </p:nvSpPr>
        <p:spPr bwMode="auto">
          <a:xfrm>
            <a:off x="304800" y="2362200"/>
            <a:ext cx="8229600" cy="191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342900">
              <a:spcBef>
                <a:spcPct val="20000"/>
              </a:spcBef>
              <a:buClr>
                <a:schemeClr val="accent1"/>
              </a:buClr>
              <a:buSzPct val="70000"/>
              <a:buFont typeface="Monotype Sorts" pitchFamily="2" charset="2"/>
              <a:buChar char="l"/>
              <a:tabLst>
                <a:tab pos="396875" algn="l"/>
              </a:tabLst>
              <a:defRPr kumimoji="1" sz="3200">
                <a:solidFill>
                  <a:schemeClr val="tx1"/>
                </a:solidFill>
                <a:latin typeface="Arial Black" panose="020B0A04020102020204" pitchFamily="34" charset="0"/>
              </a:defRPr>
            </a:lvl1pPr>
            <a:lvl2pPr marL="742950" indent="-285750" defTabSz="342900">
              <a:spcBef>
                <a:spcPct val="20000"/>
              </a:spcBef>
              <a:buClr>
                <a:schemeClr val="hlink"/>
              </a:buClr>
              <a:buChar char="•"/>
              <a:tabLst>
                <a:tab pos="396875" algn="l"/>
              </a:tabLst>
              <a:defRPr kumimoji="1" sz="2800">
                <a:solidFill>
                  <a:schemeClr val="tx1"/>
                </a:solidFill>
                <a:latin typeface="Arial Black" panose="020B0A04020102020204" pitchFamily="34" charset="0"/>
              </a:defRPr>
            </a:lvl2pPr>
            <a:lvl3pPr marL="1143000" indent="-228600" defTabSz="342900">
              <a:spcBef>
                <a:spcPct val="20000"/>
              </a:spcBef>
              <a:buClr>
                <a:schemeClr val="accent2"/>
              </a:buClr>
              <a:buSzPct val="100000"/>
              <a:buChar char="•"/>
              <a:tabLst>
                <a:tab pos="396875" algn="l"/>
              </a:tabLst>
              <a:defRPr kumimoji="1" sz="2400">
                <a:solidFill>
                  <a:schemeClr val="tx1"/>
                </a:solidFill>
                <a:latin typeface="Arial Black" panose="020B0A04020102020204" pitchFamily="34" charset="0"/>
              </a:defRPr>
            </a:lvl3pPr>
            <a:lvl4pPr marL="1600200" indent="-228600" defTabSz="342900">
              <a:spcBef>
                <a:spcPct val="20000"/>
              </a:spcBef>
              <a:buClr>
                <a:schemeClr val="tx2"/>
              </a:buClr>
              <a:buChar char="•"/>
              <a:tabLst>
                <a:tab pos="396875" algn="l"/>
              </a:tabLst>
              <a:defRPr kumimoji="1" sz="2000">
                <a:solidFill>
                  <a:schemeClr val="tx1"/>
                </a:solidFill>
                <a:latin typeface="Arial Black" panose="020B0A04020102020204" pitchFamily="34" charset="0"/>
              </a:defRPr>
            </a:lvl4pPr>
            <a:lvl5pPr marL="2057400" indent="-228600" defTabSz="342900">
              <a:spcBef>
                <a:spcPct val="20000"/>
              </a:spcBef>
              <a:buClr>
                <a:schemeClr val="accent2"/>
              </a:buClr>
              <a:buChar char="•"/>
              <a:tabLst>
                <a:tab pos="396875" algn="l"/>
              </a:tabLst>
              <a:defRPr kumimoji="1" sz="2000">
                <a:solidFill>
                  <a:schemeClr val="tx1"/>
                </a:solidFill>
                <a:latin typeface="Arial Black" panose="020B0A04020102020204" pitchFamily="34" charset="0"/>
              </a:defRPr>
            </a:lvl5pPr>
            <a:lvl6pPr marL="25146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6pPr>
            <a:lvl7pPr marL="29718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7pPr>
            <a:lvl8pPr marL="34290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8pPr>
            <a:lvl9pPr marL="38862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9pPr>
          </a:lstStyle>
          <a:p>
            <a:pPr marL="0" marR="0" lvl="0" indent="0" algn="l" defTabSz="342900" rtl="0" eaLnBrk="1" fontAlgn="base" latinLnBrk="0" hangingPunct="1">
              <a:lnSpc>
                <a:spcPct val="100000"/>
              </a:lnSpc>
              <a:spcBef>
                <a:spcPct val="0"/>
              </a:spcBef>
              <a:spcAft>
                <a:spcPct val="0"/>
              </a:spcAft>
              <a:buClrTx/>
              <a:buSzTx/>
              <a:buFontTx/>
              <a:buNone/>
              <a:tabLst>
                <a:tab pos="396875" algn="l"/>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 </a:t>
            </a:r>
            <a:r>
              <a:rPr kumimoji="0" lang="en-US" altLang="en-US" sz="2400" b="1" i="0" u="sng" strike="noStrike" kern="1200" cap="none" spc="0" normalizeH="0" baseline="0" noProof="0">
                <a:ln>
                  <a:noFill/>
                </a:ln>
                <a:solidFill>
                  <a:srgbClr val="000000"/>
                </a:solidFill>
                <a:effectLst/>
                <a:uLnTx/>
                <a:uFillTx/>
                <a:latin typeface="Times New Roman" panose="02020603050405020304" pitchFamily="18" charset="0"/>
                <a:ea typeface="+mn-ea"/>
                <a:cs typeface="+mn-cs"/>
              </a:rPr>
              <a:t>Condition: </a:t>
            </a:r>
            <a:r>
              <a:rPr kumimoji="0" lang="en-US" altLang="en-US" sz="2400" b="1" i="0" u="sng" strike="noStrike" kern="1200" cap="none" spc="0" normalizeH="0" baseline="0" noProof="0">
                <a:ln>
                  <a:noFill/>
                </a:ln>
                <a:solidFill>
                  <a:srgbClr val="3333FF"/>
                </a:solidFill>
                <a:effectLst/>
                <a:uLnTx/>
                <a:uFillTx/>
                <a:latin typeface="Times New Roman" panose="02020603050405020304" pitchFamily="18" charset="0"/>
                <a:ea typeface="+mn-ea"/>
                <a:cs typeface="+mn-cs"/>
              </a:rPr>
              <a:t>if you are a child of God</a:t>
            </a: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(v. 17)</a:t>
            </a:r>
          </a:p>
          <a:p>
            <a:pPr marL="0" marR="0" lvl="0" indent="0" algn="l" defTabSz="342900" rtl="0" eaLnBrk="1" fontAlgn="base" latinLnBrk="0" hangingPunct="1">
              <a:lnSpc>
                <a:spcPct val="100000"/>
              </a:lnSpc>
              <a:spcBef>
                <a:spcPct val="0"/>
              </a:spcBef>
              <a:spcAft>
                <a:spcPct val="0"/>
              </a:spcAft>
              <a:buClrTx/>
              <a:buSzTx/>
              <a:buFontTx/>
              <a:buNone/>
              <a:tabLst>
                <a:tab pos="396875" algn="l"/>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l" defTabSz="342900" rtl="0" eaLnBrk="1" fontAlgn="base" latinLnBrk="0" hangingPunct="1">
              <a:lnSpc>
                <a:spcPct val="100000"/>
              </a:lnSpc>
              <a:spcBef>
                <a:spcPct val="0"/>
              </a:spcBef>
              <a:spcAft>
                <a:spcPct val="0"/>
              </a:spcAft>
              <a:buClrTx/>
              <a:buSzTx/>
              <a:buFontTx/>
              <a:buNone/>
              <a:tabLst>
                <a:tab pos="396875" algn="l"/>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B. </a:t>
            </a:r>
            <a:r>
              <a:rPr kumimoji="0" lang="en-US" altLang="en-US" sz="2400" b="1" i="0" u="sng" strike="noStrike" kern="1200" cap="none" spc="0" normalizeH="0" baseline="0" noProof="0">
                <a:ln>
                  <a:noFill/>
                </a:ln>
                <a:solidFill>
                  <a:srgbClr val="000000"/>
                </a:solidFill>
                <a:effectLst/>
                <a:uLnTx/>
                <a:uFillTx/>
                <a:latin typeface="Times New Roman" panose="02020603050405020304" pitchFamily="18" charset="0"/>
                <a:ea typeface="+mn-ea"/>
                <a:cs typeface="+mn-cs"/>
              </a:rPr>
              <a:t>Nature: </a:t>
            </a:r>
            <a:r>
              <a:rPr kumimoji="0" lang="en-US" altLang="en-US" sz="2400" b="1" i="0" u="sng" strike="noStrike" kern="1200" cap="none" spc="0" normalizeH="0" baseline="0" noProof="0">
                <a:ln>
                  <a:noFill/>
                </a:ln>
                <a:solidFill>
                  <a:srgbClr val="3333FF"/>
                </a:solidFill>
                <a:effectLst/>
                <a:uLnTx/>
                <a:uFillTx/>
                <a:latin typeface="Times New Roman" panose="02020603050405020304" pitchFamily="18" charset="0"/>
                <a:ea typeface="+mn-ea"/>
                <a:cs typeface="+mn-cs"/>
              </a:rPr>
              <a:t>glory not seen</a:t>
            </a: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(vv. 17, 18, 24)</a:t>
            </a:r>
          </a:p>
          <a:p>
            <a:pPr marL="0" marR="0" lvl="0" indent="0" algn="l" defTabSz="342900" rtl="0" eaLnBrk="1" fontAlgn="base" latinLnBrk="0" hangingPunct="1">
              <a:lnSpc>
                <a:spcPct val="100000"/>
              </a:lnSpc>
              <a:spcBef>
                <a:spcPct val="0"/>
              </a:spcBef>
              <a:spcAft>
                <a:spcPct val="0"/>
              </a:spcAft>
              <a:buClrTx/>
              <a:buSzTx/>
              <a:buFontTx/>
              <a:buNone/>
              <a:tabLst>
                <a:tab pos="396875" algn="l"/>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l" defTabSz="342900" rtl="0" eaLnBrk="1" fontAlgn="base" latinLnBrk="0" hangingPunct="1">
              <a:lnSpc>
                <a:spcPct val="100000"/>
              </a:lnSpc>
              <a:spcBef>
                <a:spcPct val="0"/>
              </a:spcBef>
              <a:spcAft>
                <a:spcPct val="0"/>
              </a:spcAft>
              <a:buClrTx/>
              <a:buSzTx/>
              <a:buFontTx/>
              <a:buNone/>
              <a:tabLst>
                <a:tab pos="396875" algn="l"/>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C. </a:t>
            </a:r>
            <a:r>
              <a:rPr kumimoji="0" lang="en-US" altLang="en-US" sz="2400" b="1" i="0" u="sng" strike="noStrike" kern="1200" cap="none" spc="0" normalizeH="0" baseline="0" noProof="0">
                <a:ln>
                  <a:noFill/>
                </a:ln>
                <a:solidFill>
                  <a:srgbClr val="000000"/>
                </a:solidFill>
                <a:effectLst/>
                <a:uLnTx/>
                <a:uFillTx/>
                <a:latin typeface="Times New Roman" panose="02020603050405020304" pitchFamily="18" charset="0"/>
                <a:ea typeface="+mn-ea"/>
                <a:cs typeface="+mn-cs"/>
              </a:rPr>
              <a:t>Attitude toward it: </a:t>
            </a:r>
            <a:r>
              <a:rPr kumimoji="0" lang="en-US" altLang="en-US" sz="2400" b="1" i="0" u="sng" strike="noStrike" kern="1200" cap="none" spc="0" normalizeH="0" baseline="0" noProof="0">
                <a:ln>
                  <a:noFill/>
                </a:ln>
                <a:solidFill>
                  <a:srgbClr val="3333FF"/>
                </a:solidFill>
                <a:effectLst/>
                <a:uLnTx/>
                <a:uFillTx/>
                <a:latin typeface="Times New Roman" panose="02020603050405020304" pitchFamily="18" charset="0"/>
                <a:ea typeface="+mn-ea"/>
                <a:cs typeface="+mn-cs"/>
              </a:rPr>
              <a:t>earnest anticipation</a:t>
            </a: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(vv. 19, 23, 25)</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a:extLst>
              <a:ext uri="{FF2B5EF4-FFF2-40B4-BE49-F238E27FC236}">
                <a16:creationId xmlns:a16="http://schemas.microsoft.com/office/drawing/2014/main" id="{20117B3D-D6D8-4546-9744-762E17D5E377}"/>
              </a:ext>
            </a:extLst>
          </p:cNvPr>
          <p:cNvSpPr txBox="1">
            <a:spLocks noChangeArrowheads="1"/>
          </p:cNvSpPr>
          <p:nvPr/>
        </p:nvSpPr>
        <p:spPr bwMode="auto">
          <a:xfrm>
            <a:off x="195263" y="76200"/>
            <a:ext cx="14811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1"/>
              </a:buClr>
              <a:buSzPct val="70000"/>
              <a:buFont typeface="Monotype Sorts" pitchFamily="2" charset="2"/>
              <a:buChar char="l"/>
              <a:defRPr kumimoji="1" sz="3200">
                <a:solidFill>
                  <a:schemeClr val="tx1"/>
                </a:solidFill>
                <a:latin typeface="Arial Black" panose="020B0A04020102020204" pitchFamily="34" charset="0"/>
              </a:defRPr>
            </a:lvl1pPr>
            <a:lvl2pPr marL="742950" indent="-285750">
              <a:spcBef>
                <a:spcPct val="20000"/>
              </a:spcBef>
              <a:buClr>
                <a:schemeClr val="hlink"/>
              </a:buClr>
              <a:buChar char="•"/>
              <a:defRPr kumimoji="1" sz="2800">
                <a:solidFill>
                  <a:schemeClr val="tx1"/>
                </a:solidFill>
                <a:latin typeface="Arial Black" panose="020B0A04020102020204" pitchFamily="34" charset="0"/>
              </a:defRPr>
            </a:lvl2pPr>
            <a:lvl3pPr marL="1143000" indent="-228600">
              <a:spcBef>
                <a:spcPct val="20000"/>
              </a:spcBef>
              <a:buClr>
                <a:schemeClr val="accent2"/>
              </a:buClr>
              <a:buSzPct val="100000"/>
              <a:buChar char="•"/>
              <a:defRPr kumimoji="1" sz="2400">
                <a:solidFill>
                  <a:schemeClr val="tx1"/>
                </a:solidFill>
                <a:latin typeface="Arial Black" panose="020B0A04020102020204" pitchFamily="34" charset="0"/>
              </a:defRPr>
            </a:lvl3pPr>
            <a:lvl4pPr marL="1600200" indent="-228600">
              <a:spcBef>
                <a:spcPct val="20000"/>
              </a:spcBef>
              <a:buClr>
                <a:schemeClr val="tx2"/>
              </a:buClr>
              <a:buChar char="•"/>
              <a:defRPr kumimoji="1" sz="2000">
                <a:solidFill>
                  <a:schemeClr val="tx1"/>
                </a:solidFill>
                <a:latin typeface="Arial Black" panose="020B0A04020102020204" pitchFamily="34" charset="0"/>
              </a:defRPr>
            </a:lvl4pPr>
            <a:lvl5pPr marL="2057400" indent="-228600">
              <a:spcBef>
                <a:spcPct val="20000"/>
              </a:spcBef>
              <a:buClr>
                <a:schemeClr val="accent2"/>
              </a:buClr>
              <a:buChar char="•"/>
              <a:defRPr kumimoji="1" sz="2000">
                <a:solidFill>
                  <a:schemeClr val="tx1"/>
                </a:solidFill>
                <a:latin typeface="Arial Black" panose="020B0A040201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Romans 8</a:t>
            </a:r>
          </a:p>
        </p:txBody>
      </p:sp>
      <p:sp>
        <p:nvSpPr>
          <p:cNvPr id="221187" name="AutoShape 3">
            <a:extLst>
              <a:ext uri="{FF2B5EF4-FFF2-40B4-BE49-F238E27FC236}">
                <a16:creationId xmlns:a16="http://schemas.microsoft.com/office/drawing/2014/main" id="{15A0083B-7283-48E0-AF75-C9B7627D9E5E}"/>
              </a:ext>
            </a:extLst>
          </p:cNvPr>
          <p:cNvSpPr>
            <a:spLocks noChangeArrowheads="1"/>
          </p:cNvSpPr>
          <p:nvPr/>
        </p:nvSpPr>
        <p:spPr bwMode="auto">
          <a:xfrm>
            <a:off x="685800" y="2286000"/>
            <a:ext cx="7848600" cy="838200"/>
          </a:xfrm>
          <a:prstGeom prst="bevel">
            <a:avLst>
              <a:gd name="adj" fmla="val 12500"/>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996600"/>
                </a:solidFill>
                <a:effectDag name="">
                  <a:cont type="tree" name="">
                    <a:effect ref="fillLine"/>
                    <a:outerShdw dist="38100" dir="13500000" algn="br">
                      <a:srgbClr val="E5B24C"/>
                    </a:outerShdw>
                  </a:cont>
                  <a:cont type="tree" name="">
                    <a:effect ref="fillLine"/>
                    <a:outerShdw dist="38100" dir="2700000" algn="tl">
                      <a:srgbClr val="5B3D00"/>
                    </a:outerShdw>
                  </a:cont>
                  <a:effect ref="fillLine"/>
                </a:effectDag>
                <a:uLnTx/>
                <a:uFillTx/>
                <a:latin typeface="Arial" panose="020B0604020202020204" pitchFamily="34" charset="0"/>
                <a:ea typeface="+mn-ea"/>
                <a:cs typeface="+mn-cs"/>
              </a:rPr>
              <a:t>I. </a:t>
            </a:r>
            <a:r>
              <a:rPr kumimoji="0" lang="en-US" sz="2400" b="1" i="0" u="sng" strike="noStrike" kern="1200" cap="none" spc="0" normalizeH="0" baseline="0" noProof="0">
                <a:ln>
                  <a:noFill/>
                </a:ln>
                <a:solidFill>
                  <a:srgbClr val="996600"/>
                </a:solidFill>
                <a:effectDag name="">
                  <a:cont type="tree" name="">
                    <a:effect ref="fillLine"/>
                    <a:outerShdw dist="38100" dir="13500000" algn="br">
                      <a:srgbClr val="E5B24C"/>
                    </a:outerShdw>
                  </a:cont>
                  <a:cont type="tree" name="">
                    <a:effect ref="fillLine"/>
                    <a:outerShdw dist="38100" dir="2700000" algn="tl">
                      <a:srgbClr val="5B3D00"/>
                    </a:outerShdw>
                  </a:cont>
                  <a:effect ref="fillLine"/>
                </a:effectDag>
                <a:uLnTx/>
                <a:uFillTx/>
                <a:latin typeface="Arial" panose="020B0604020202020204" pitchFamily="34" charset="0"/>
                <a:ea typeface="+mn-ea"/>
                <a:cs typeface="+mn-cs"/>
              </a:rPr>
              <a:t>Deliverance – If one is in Christ</a:t>
            </a:r>
            <a:r>
              <a:rPr kumimoji="0" lang="en-US" sz="2400" b="1" i="0" u="none" strike="noStrike" kern="1200" cap="none" spc="0" normalizeH="0" baseline="0" noProof="0">
                <a:ln>
                  <a:noFill/>
                </a:ln>
                <a:solidFill>
                  <a:srgbClr val="996600"/>
                </a:solidFill>
                <a:effectDag name="">
                  <a:cont type="tree" name="">
                    <a:effect ref="fillLine"/>
                    <a:outerShdw dist="38100" dir="13500000" algn="br">
                      <a:srgbClr val="E5B24C"/>
                    </a:outerShdw>
                  </a:cont>
                  <a:cont type="tree" name="">
                    <a:effect ref="fillLine"/>
                    <a:outerShdw dist="38100" dir="2700000" algn="tl">
                      <a:srgbClr val="5B3D00"/>
                    </a:outerShdw>
                  </a:cont>
                  <a:effect ref="fillLine"/>
                </a:effectDag>
                <a:uLnTx/>
                <a:uFillTx/>
                <a:latin typeface="Arial" panose="020B0604020202020204" pitchFamily="34" charset="0"/>
                <a:ea typeface="+mn-ea"/>
                <a:cs typeface="+mn-cs"/>
              </a:rPr>
              <a:t> (vv. 1-16)</a:t>
            </a:r>
          </a:p>
        </p:txBody>
      </p:sp>
      <p:sp>
        <p:nvSpPr>
          <p:cNvPr id="27652" name="WordArt 4">
            <a:extLst>
              <a:ext uri="{FF2B5EF4-FFF2-40B4-BE49-F238E27FC236}">
                <a16:creationId xmlns:a16="http://schemas.microsoft.com/office/drawing/2014/main" id="{208BC1F1-E269-42B0-9C0C-C656CB016BA6}"/>
              </a:ext>
            </a:extLst>
          </p:cNvPr>
          <p:cNvSpPr>
            <a:spLocks noChangeArrowheads="1" noChangeShapeType="1" noTextEdit="1"/>
          </p:cNvSpPr>
          <p:nvPr/>
        </p:nvSpPr>
        <p:spPr bwMode="auto">
          <a:xfrm>
            <a:off x="1219200" y="533400"/>
            <a:ext cx="6629400" cy="838200"/>
          </a:xfrm>
          <a:prstGeom prst="rect">
            <a:avLst/>
          </a:prstGeom>
        </p:spPr>
        <p:txBody>
          <a:bodyPr wrap="none" fromWordArt="1">
            <a:prstTxWarp prst="textPlain">
              <a:avLst>
                <a:gd name="adj" fmla="val 50000"/>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0" i="1" u="none" strike="noStrike" kern="10" cap="none" spc="0" normalizeH="0" baseline="0" noProof="0">
                <a:ln w="9525">
                  <a:solidFill>
                    <a:srgbClr val="000000"/>
                  </a:solidFill>
                  <a:round/>
                  <a:headEnd/>
                  <a:tailEnd/>
                </a:ln>
                <a:solidFill>
                  <a:srgbClr val="FFFFFF"/>
                </a:solidFill>
                <a:effectLst>
                  <a:outerShdw dist="35921" dir="2700000" algn="ctr" rotWithShape="0">
                    <a:srgbClr val="808080"/>
                  </a:outerShdw>
                </a:effectLst>
                <a:uLnTx/>
                <a:uFillTx/>
                <a:latin typeface="Charter Bd BT"/>
                <a:ea typeface="+mn-ea"/>
                <a:cs typeface="+mn-cs"/>
              </a:rPr>
              <a:t>No Condemnation in Christ</a:t>
            </a:r>
          </a:p>
        </p:txBody>
      </p:sp>
      <p:sp>
        <p:nvSpPr>
          <p:cNvPr id="221189" name="AutoShape 5">
            <a:extLst>
              <a:ext uri="{FF2B5EF4-FFF2-40B4-BE49-F238E27FC236}">
                <a16:creationId xmlns:a16="http://schemas.microsoft.com/office/drawing/2014/main" id="{DB7B03DD-4FA8-430A-8BE4-631B870D28C6}"/>
              </a:ext>
            </a:extLst>
          </p:cNvPr>
          <p:cNvSpPr>
            <a:spLocks noChangeArrowheads="1"/>
          </p:cNvSpPr>
          <p:nvPr/>
        </p:nvSpPr>
        <p:spPr bwMode="auto">
          <a:xfrm>
            <a:off x="685800" y="3302000"/>
            <a:ext cx="7848600" cy="838200"/>
          </a:xfrm>
          <a:prstGeom prst="bevel">
            <a:avLst>
              <a:gd name="adj" fmla="val 12500"/>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996600"/>
                </a:solidFill>
                <a:effectDag name="">
                  <a:cont type="tree" name="">
                    <a:effect ref="fillLine"/>
                    <a:outerShdw dist="38100" dir="13500000" algn="br">
                      <a:srgbClr val="E5B24C"/>
                    </a:outerShdw>
                  </a:cont>
                  <a:cont type="tree" name="">
                    <a:effect ref="fillLine"/>
                    <a:outerShdw dist="38100" dir="2700000" algn="tl">
                      <a:srgbClr val="5B3D00"/>
                    </a:outerShdw>
                  </a:cont>
                  <a:effect ref="fillLine"/>
                </a:effectDag>
                <a:uLnTx/>
                <a:uFillTx/>
                <a:latin typeface="Arial" panose="020B0604020202020204" pitchFamily="34" charset="0"/>
                <a:ea typeface="+mn-ea"/>
                <a:cs typeface="+mn-cs"/>
              </a:rPr>
              <a:t>II. </a:t>
            </a:r>
            <a:r>
              <a:rPr kumimoji="0" lang="en-US" sz="2400" b="1" i="0" u="sng" strike="noStrike" kern="1200" cap="none" spc="0" normalizeH="0" baseline="0" noProof="0">
                <a:ln>
                  <a:noFill/>
                </a:ln>
                <a:solidFill>
                  <a:srgbClr val="996600"/>
                </a:solidFill>
                <a:effectDag name="">
                  <a:cont type="tree" name="">
                    <a:effect ref="fillLine"/>
                    <a:outerShdw dist="38100" dir="13500000" algn="br">
                      <a:srgbClr val="E5B24C"/>
                    </a:outerShdw>
                  </a:cont>
                  <a:cont type="tree" name="">
                    <a:effect ref="fillLine"/>
                    <a:outerShdw dist="38100" dir="2700000" algn="tl">
                      <a:srgbClr val="5B3D00"/>
                    </a:outerShdw>
                  </a:cont>
                  <a:effect ref="fillLine"/>
                </a:effectDag>
                <a:uLnTx/>
                <a:uFillTx/>
                <a:latin typeface="Arial" panose="020B0604020202020204" pitchFamily="34" charset="0"/>
                <a:ea typeface="+mn-ea"/>
                <a:cs typeface="+mn-cs"/>
              </a:rPr>
              <a:t>Heirs – If one is in Christ</a:t>
            </a:r>
            <a:r>
              <a:rPr kumimoji="0" lang="en-US" sz="2400" b="1" i="0" u="none" strike="noStrike" kern="1200" cap="none" spc="0" normalizeH="0" baseline="0" noProof="0">
                <a:ln>
                  <a:noFill/>
                </a:ln>
                <a:solidFill>
                  <a:srgbClr val="996600"/>
                </a:solidFill>
                <a:effectDag name="">
                  <a:cont type="tree" name="">
                    <a:effect ref="fillLine"/>
                    <a:outerShdw dist="38100" dir="13500000" algn="br">
                      <a:srgbClr val="E5B24C"/>
                    </a:outerShdw>
                  </a:cont>
                  <a:cont type="tree" name="">
                    <a:effect ref="fillLine"/>
                    <a:outerShdw dist="38100" dir="2700000" algn="tl">
                      <a:srgbClr val="5B3D00"/>
                    </a:outerShdw>
                  </a:cont>
                  <a:effect ref="fillLine"/>
                </a:effectDag>
                <a:uLnTx/>
                <a:uFillTx/>
                <a:latin typeface="Arial" panose="020B0604020202020204" pitchFamily="34" charset="0"/>
                <a:ea typeface="+mn-ea"/>
                <a:cs typeface="+mn-cs"/>
              </a:rPr>
              <a:t> (vv. 17-25)</a:t>
            </a:r>
          </a:p>
        </p:txBody>
      </p:sp>
      <p:sp>
        <p:nvSpPr>
          <p:cNvPr id="221190" name="AutoShape 6">
            <a:extLst>
              <a:ext uri="{FF2B5EF4-FFF2-40B4-BE49-F238E27FC236}">
                <a16:creationId xmlns:a16="http://schemas.microsoft.com/office/drawing/2014/main" id="{E485213D-A594-4F55-9EDA-F4376FA68B13}"/>
              </a:ext>
            </a:extLst>
          </p:cNvPr>
          <p:cNvSpPr>
            <a:spLocks noChangeArrowheads="1"/>
          </p:cNvSpPr>
          <p:nvPr/>
        </p:nvSpPr>
        <p:spPr bwMode="auto">
          <a:xfrm>
            <a:off x="685800" y="4318000"/>
            <a:ext cx="7848600" cy="838200"/>
          </a:xfrm>
          <a:prstGeom prst="bevel">
            <a:avLst>
              <a:gd name="adj" fmla="val 1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III. </a:t>
            </a:r>
            <a:r>
              <a:rPr kumimoji="0" lang="en-US" sz="2400" b="1" i="0" u="sng"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Suffer – If one is in Christ</a:t>
            </a:r>
            <a:r>
              <a:rPr kumimoji="0" 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 (vv. 17-30)</a:t>
            </a:r>
          </a:p>
        </p:txBody>
      </p:sp>
      <p:sp>
        <p:nvSpPr>
          <p:cNvPr id="221191" name="AutoShape 7">
            <a:extLst>
              <a:ext uri="{FF2B5EF4-FFF2-40B4-BE49-F238E27FC236}">
                <a16:creationId xmlns:a16="http://schemas.microsoft.com/office/drawing/2014/main" id="{CBA22BC5-2DA8-47A3-9DDE-9F208CFB871C}"/>
              </a:ext>
            </a:extLst>
          </p:cNvPr>
          <p:cNvSpPr>
            <a:spLocks noChangeArrowheads="1"/>
          </p:cNvSpPr>
          <p:nvPr/>
        </p:nvSpPr>
        <p:spPr bwMode="auto">
          <a:xfrm>
            <a:off x="685800" y="5334000"/>
            <a:ext cx="7848600" cy="838200"/>
          </a:xfrm>
          <a:prstGeom prst="bevel">
            <a:avLst>
              <a:gd name="adj" fmla="val 12500"/>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996600"/>
                </a:solidFill>
                <a:effectDag name="">
                  <a:cont type="tree" name="">
                    <a:effect ref="fillLine"/>
                    <a:outerShdw dist="38100" dir="13500000" algn="br">
                      <a:srgbClr val="E5B24C"/>
                    </a:outerShdw>
                  </a:cont>
                  <a:cont type="tree" name="">
                    <a:effect ref="fillLine"/>
                    <a:outerShdw dist="38100" dir="2700000" algn="tl">
                      <a:srgbClr val="5B3D00"/>
                    </a:outerShdw>
                  </a:cont>
                  <a:effect ref="fillLine"/>
                </a:effectDag>
                <a:uLnTx/>
                <a:uFillTx/>
                <a:latin typeface="Arial" panose="020B0604020202020204" pitchFamily="34" charset="0"/>
                <a:ea typeface="+mn-ea"/>
                <a:cs typeface="+mn-cs"/>
              </a:rPr>
              <a:t>IV. </a:t>
            </a:r>
            <a:r>
              <a:rPr kumimoji="0" lang="en-US" sz="2400" b="1" i="0" u="sng" strike="noStrike" kern="1200" cap="none" spc="0" normalizeH="0" baseline="0" noProof="0">
                <a:ln>
                  <a:noFill/>
                </a:ln>
                <a:solidFill>
                  <a:srgbClr val="996600"/>
                </a:solidFill>
                <a:effectDag name="">
                  <a:cont type="tree" name="">
                    <a:effect ref="fillLine"/>
                    <a:outerShdw dist="38100" dir="13500000" algn="br">
                      <a:srgbClr val="E5B24C"/>
                    </a:outerShdw>
                  </a:cont>
                  <a:cont type="tree" name="">
                    <a:effect ref="fillLine"/>
                    <a:outerShdw dist="38100" dir="2700000" algn="tl">
                      <a:srgbClr val="5B3D00"/>
                    </a:outerShdw>
                  </a:cont>
                  <a:effect ref="fillLine"/>
                </a:effectDag>
                <a:uLnTx/>
                <a:uFillTx/>
                <a:latin typeface="Arial" panose="020B0604020202020204" pitchFamily="34" charset="0"/>
                <a:ea typeface="+mn-ea"/>
                <a:cs typeface="+mn-cs"/>
              </a:rPr>
              <a:t>Love – If one is in Christ</a:t>
            </a:r>
            <a:r>
              <a:rPr kumimoji="0" lang="en-US" sz="2400" b="1" i="0" u="none" strike="noStrike" kern="1200" cap="none" spc="0" normalizeH="0" baseline="0" noProof="0">
                <a:ln>
                  <a:noFill/>
                </a:ln>
                <a:solidFill>
                  <a:srgbClr val="996600"/>
                </a:solidFill>
                <a:effectDag name="">
                  <a:cont type="tree" name="">
                    <a:effect ref="fillLine"/>
                    <a:outerShdw dist="38100" dir="13500000" algn="br">
                      <a:srgbClr val="E5B24C"/>
                    </a:outerShdw>
                  </a:cont>
                  <a:cont type="tree" name="">
                    <a:effect ref="fillLine"/>
                    <a:outerShdw dist="38100" dir="2700000" algn="tl">
                      <a:srgbClr val="5B3D00"/>
                    </a:outerShdw>
                  </a:cont>
                  <a:effect ref="fillLine"/>
                </a:effectDag>
                <a:uLnTx/>
                <a:uFillTx/>
                <a:latin typeface="Arial" panose="020B0604020202020204" pitchFamily="34" charset="0"/>
                <a:ea typeface="+mn-ea"/>
                <a:cs typeface="+mn-cs"/>
              </a:rPr>
              <a:t> (vv. 31-39)</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AutoShape 2">
            <a:extLst>
              <a:ext uri="{FF2B5EF4-FFF2-40B4-BE49-F238E27FC236}">
                <a16:creationId xmlns:a16="http://schemas.microsoft.com/office/drawing/2014/main" id="{BAD9C513-CDAB-4F6D-895F-94A56CC4A205}"/>
              </a:ext>
            </a:extLst>
          </p:cNvPr>
          <p:cNvSpPr>
            <a:spLocks noChangeArrowheads="1"/>
          </p:cNvSpPr>
          <p:nvPr/>
        </p:nvSpPr>
        <p:spPr bwMode="auto">
          <a:xfrm>
            <a:off x="685800" y="381000"/>
            <a:ext cx="7848600" cy="838200"/>
          </a:xfrm>
          <a:prstGeom prst="bevel">
            <a:avLst>
              <a:gd name="adj" fmla="val 12500"/>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III. </a:t>
            </a:r>
            <a:r>
              <a:rPr kumimoji="0" lang="en-US" sz="2400" b="1" i="0" u="sng"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Suffer – If one is in Christ</a:t>
            </a:r>
            <a:r>
              <a:rPr kumimoji="0" 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 (vv. 17-30)</a:t>
            </a:r>
          </a:p>
        </p:txBody>
      </p:sp>
      <p:sp>
        <p:nvSpPr>
          <p:cNvPr id="28675" name="Text Box 3">
            <a:extLst>
              <a:ext uri="{FF2B5EF4-FFF2-40B4-BE49-F238E27FC236}">
                <a16:creationId xmlns:a16="http://schemas.microsoft.com/office/drawing/2014/main" id="{8D37423C-7E6D-4761-9E09-CB6EA6AE04FC}"/>
              </a:ext>
            </a:extLst>
          </p:cNvPr>
          <p:cNvSpPr txBox="1">
            <a:spLocks noChangeArrowheads="1"/>
          </p:cNvSpPr>
          <p:nvPr/>
        </p:nvSpPr>
        <p:spPr bwMode="auto">
          <a:xfrm>
            <a:off x="304800" y="2362200"/>
            <a:ext cx="8229600" cy="2466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342900">
              <a:spcBef>
                <a:spcPct val="20000"/>
              </a:spcBef>
              <a:buClr>
                <a:schemeClr val="accent1"/>
              </a:buClr>
              <a:buSzPct val="70000"/>
              <a:buFont typeface="Monotype Sorts" pitchFamily="2" charset="2"/>
              <a:buChar char="l"/>
              <a:tabLst>
                <a:tab pos="396875" algn="l"/>
              </a:tabLst>
              <a:defRPr kumimoji="1" sz="3200">
                <a:solidFill>
                  <a:schemeClr val="tx1"/>
                </a:solidFill>
                <a:latin typeface="Arial Black" panose="020B0A04020102020204" pitchFamily="34" charset="0"/>
              </a:defRPr>
            </a:lvl1pPr>
            <a:lvl2pPr marL="742950" indent="-285750" defTabSz="342900">
              <a:spcBef>
                <a:spcPct val="20000"/>
              </a:spcBef>
              <a:buClr>
                <a:schemeClr val="hlink"/>
              </a:buClr>
              <a:buChar char="•"/>
              <a:tabLst>
                <a:tab pos="396875" algn="l"/>
              </a:tabLst>
              <a:defRPr kumimoji="1" sz="2800">
                <a:solidFill>
                  <a:schemeClr val="tx1"/>
                </a:solidFill>
                <a:latin typeface="Arial Black" panose="020B0A04020102020204" pitchFamily="34" charset="0"/>
              </a:defRPr>
            </a:lvl2pPr>
            <a:lvl3pPr marL="1143000" indent="-228600" defTabSz="342900">
              <a:spcBef>
                <a:spcPct val="20000"/>
              </a:spcBef>
              <a:buClr>
                <a:schemeClr val="accent2"/>
              </a:buClr>
              <a:buSzPct val="100000"/>
              <a:buChar char="•"/>
              <a:tabLst>
                <a:tab pos="396875" algn="l"/>
              </a:tabLst>
              <a:defRPr kumimoji="1" sz="2400">
                <a:solidFill>
                  <a:schemeClr val="tx1"/>
                </a:solidFill>
                <a:latin typeface="Arial Black" panose="020B0A04020102020204" pitchFamily="34" charset="0"/>
              </a:defRPr>
            </a:lvl3pPr>
            <a:lvl4pPr marL="1600200" indent="-228600" defTabSz="342900">
              <a:spcBef>
                <a:spcPct val="20000"/>
              </a:spcBef>
              <a:buClr>
                <a:schemeClr val="tx2"/>
              </a:buClr>
              <a:buChar char="•"/>
              <a:tabLst>
                <a:tab pos="396875" algn="l"/>
              </a:tabLst>
              <a:defRPr kumimoji="1" sz="2000">
                <a:solidFill>
                  <a:schemeClr val="tx1"/>
                </a:solidFill>
                <a:latin typeface="Arial Black" panose="020B0A04020102020204" pitchFamily="34" charset="0"/>
              </a:defRPr>
            </a:lvl4pPr>
            <a:lvl5pPr marL="2057400" indent="-228600" defTabSz="342900">
              <a:spcBef>
                <a:spcPct val="20000"/>
              </a:spcBef>
              <a:buClr>
                <a:schemeClr val="accent2"/>
              </a:buClr>
              <a:buChar char="•"/>
              <a:tabLst>
                <a:tab pos="396875" algn="l"/>
              </a:tabLst>
              <a:defRPr kumimoji="1" sz="2000">
                <a:solidFill>
                  <a:schemeClr val="tx1"/>
                </a:solidFill>
                <a:latin typeface="Arial Black" panose="020B0A04020102020204" pitchFamily="34" charset="0"/>
              </a:defRPr>
            </a:lvl5pPr>
            <a:lvl6pPr marL="25146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6pPr>
            <a:lvl7pPr marL="29718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7pPr>
            <a:lvl8pPr marL="34290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8pPr>
            <a:lvl9pPr marL="38862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9pPr>
          </a:lstStyle>
          <a:p>
            <a:pPr marL="0" marR="0" lvl="0" indent="0" algn="l" defTabSz="342900" rtl="0" eaLnBrk="1" fontAlgn="base" latinLnBrk="0" hangingPunct="1">
              <a:lnSpc>
                <a:spcPct val="100000"/>
              </a:lnSpc>
              <a:spcBef>
                <a:spcPct val="0"/>
              </a:spcBef>
              <a:spcAft>
                <a:spcPct val="0"/>
              </a:spcAft>
              <a:buClrTx/>
              <a:buSzTx/>
              <a:buFontTx/>
              <a:buNone/>
              <a:tabLst>
                <a:tab pos="396875" algn="l"/>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 </a:t>
            </a:r>
            <a:r>
              <a:rPr kumimoji="0" lang="en-US" altLang="en-US" sz="2400" b="1" i="0" u="sng" strike="noStrike" kern="1200" cap="none" spc="0" normalizeH="0" baseline="0" noProof="0">
                <a:ln>
                  <a:noFill/>
                </a:ln>
                <a:solidFill>
                  <a:srgbClr val="000000"/>
                </a:solidFill>
                <a:effectLst/>
                <a:uLnTx/>
                <a:uFillTx/>
                <a:latin typeface="Times New Roman" panose="02020603050405020304" pitchFamily="18" charset="0"/>
                <a:ea typeface="+mn-ea"/>
                <a:cs typeface="+mn-cs"/>
              </a:rPr>
              <a:t>Why we suffer: children of God</a:t>
            </a: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(v. 17)</a:t>
            </a:r>
          </a:p>
          <a:p>
            <a:pPr marL="0" marR="0" lvl="0" indent="0" algn="l" defTabSz="342900" rtl="0" eaLnBrk="1" fontAlgn="base" latinLnBrk="0" hangingPunct="1">
              <a:lnSpc>
                <a:spcPct val="100000"/>
              </a:lnSpc>
              <a:spcBef>
                <a:spcPct val="0"/>
              </a:spcBef>
              <a:spcAft>
                <a:spcPct val="0"/>
              </a:spcAft>
              <a:buClrTx/>
              <a:buSzTx/>
              <a:buFontTx/>
              <a:buNone/>
              <a:tabLst>
                <a:tab pos="396875" algn="l"/>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l" defTabSz="342900" rtl="0" eaLnBrk="1" fontAlgn="base" latinLnBrk="0" hangingPunct="1">
              <a:lnSpc>
                <a:spcPct val="100000"/>
              </a:lnSpc>
              <a:spcBef>
                <a:spcPct val="0"/>
              </a:spcBef>
              <a:spcAft>
                <a:spcPct val="0"/>
              </a:spcAft>
              <a:buClrTx/>
              <a:buSzTx/>
              <a:buFontTx/>
              <a:buNone/>
              <a:tabLst>
                <a:tab pos="396875" algn="l"/>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B. </a:t>
            </a:r>
            <a:r>
              <a:rPr kumimoji="0" lang="en-US" altLang="en-US" sz="2400" b="1" i="0" u="sng" strike="noStrike" kern="1200" cap="none" spc="0" normalizeH="0" baseline="0" noProof="0">
                <a:ln>
                  <a:noFill/>
                </a:ln>
                <a:solidFill>
                  <a:srgbClr val="000000"/>
                </a:solidFill>
                <a:effectLst/>
                <a:uLnTx/>
                <a:uFillTx/>
                <a:latin typeface="Times New Roman" panose="02020603050405020304" pitchFamily="18" charset="0"/>
                <a:ea typeface="+mn-ea"/>
                <a:cs typeface="+mn-cs"/>
              </a:rPr>
              <a:t>Help through suffering</a:t>
            </a: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(vv. 18-30)</a:t>
            </a:r>
          </a:p>
          <a:p>
            <a:pPr marL="0" marR="0" lvl="0" indent="0" algn="l" defTabSz="342900" rtl="0" eaLnBrk="1" fontAlgn="base" latinLnBrk="0" hangingPunct="1">
              <a:lnSpc>
                <a:spcPct val="100000"/>
              </a:lnSpc>
              <a:spcBef>
                <a:spcPct val="0"/>
              </a:spcBef>
              <a:spcAft>
                <a:spcPct val="0"/>
              </a:spcAft>
              <a:buClrTx/>
              <a:buSzTx/>
              <a:buFontTx/>
              <a:buNone/>
              <a:tabLst>
                <a:tab pos="396875" algn="l"/>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a:t>
            </a:r>
            <a:r>
              <a:rPr kumimoji="0" lang="en-US" altLang="en-US" sz="2000" b="1" i="1"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1. Hope of heaven (v. 18)</a:t>
            </a:r>
          </a:p>
          <a:p>
            <a:pPr marL="0" marR="0" lvl="0" indent="0" algn="l" defTabSz="342900" rtl="0" eaLnBrk="1" fontAlgn="base" latinLnBrk="0" hangingPunct="1">
              <a:lnSpc>
                <a:spcPct val="100000"/>
              </a:lnSpc>
              <a:spcBef>
                <a:spcPct val="0"/>
              </a:spcBef>
              <a:spcAft>
                <a:spcPct val="0"/>
              </a:spcAft>
              <a:buClrTx/>
              <a:buSzTx/>
              <a:buFontTx/>
              <a:buNone/>
              <a:tabLst>
                <a:tab pos="396875" algn="l"/>
              </a:tabLst>
              <a:defRPr/>
            </a:pPr>
            <a:r>
              <a:rPr kumimoji="0" lang="en-US" altLang="en-US" sz="2000" b="1" i="1"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2. All suffer (vv. 20-22)</a:t>
            </a:r>
          </a:p>
          <a:p>
            <a:pPr marL="0" marR="0" lvl="0" indent="0" algn="l" defTabSz="342900" rtl="0" eaLnBrk="1" fontAlgn="base" latinLnBrk="0" hangingPunct="1">
              <a:lnSpc>
                <a:spcPct val="100000"/>
              </a:lnSpc>
              <a:spcBef>
                <a:spcPct val="0"/>
              </a:spcBef>
              <a:spcAft>
                <a:spcPct val="0"/>
              </a:spcAft>
              <a:buClrTx/>
              <a:buSzTx/>
              <a:buFontTx/>
              <a:buNone/>
              <a:tabLst>
                <a:tab pos="396875" algn="l"/>
              </a:tabLst>
              <a:defRPr/>
            </a:pPr>
            <a:r>
              <a:rPr kumimoji="0" lang="en-US" altLang="en-US" sz="2000" b="1" i="1"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3. Spirit intercedes (vv. 26-27)</a:t>
            </a:r>
          </a:p>
          <a:p>
            <a:pPr marL="0" marR="0" lvl="0" indent="0" algn="l" defTabSz="342900" rtl="0" eaLnBrk="1" fontAlgn="base" latinLnBrk="0" hangingPunct="1">
              <a:lnSpc>
                <a:spcPct val="100000"/>
              </a:lnSpc>
              <a:spcBef>
                <a:spcPct val="0"/>
              </a:spcBef>
              <a:spcAft>
                <a:spcPct val="0"/>
              </a:spcAft>
              <a:buClrTx/>
              <a:buSzTx/>
              <a:buFontTx/>
              <a:buNone/>
              <a:tabLst>
                <a:tab pos="396875" algn="l"/>
              </a:tabLst>
              <a:defRPr/>
            </a:pPr>
            <a:r>
              <a:rPr kumimoji="0" lang="en-US" altLang="en-US" sz="2000" b="1" i="1"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4. All things work together for good (vv. 28-30)</a:t>
            </a: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a:extLst>
              <a:ext uri="{FF2B5EF4-FFF2-40B4-BE49-F238E27FC236}">
                <a16:creationId xmlns:a16="http://schemas.microsoft.com/office/drawing/2014/main" id="{6E5FD46A-B468-47E7-BE49-88737F89AD34}"/>
              </a:ext>
            </a:extLst>
          </p:cNvPr>
          <p:cNvSpPr txBox="1">
            <a:spLocks noChangeArrowheads="1"/>
          </p:cNvSpPr>
          <p:nvPr/>
        </p:nvSpPr>
        <p:spPr bwMode="auto">
          <a:xfrm>
            <a:off x="195263" y="76200"/>
            <a:ext cx="14811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1"/>
              </a:buClr>
              <a:buSzPct val="70000"/>
              <a:buFont typeface="Monotype Sorts" pitchFamily="2" charset="2"/>
              <a:buChar char="l"/>
              <a:defRPr kumimoji="1" sz="3200">
                <a:solidFill>
                  <a:schemeClr val="tx1"/>
                </a:solidFill>
                <a:latin typeface="Arial Black" panose="020B0A04020102020204" pitchFamily="34" charset="0"/>
              </a:defRPr>
            </a:lvl1pPr>
            <a:lvl2pPr marL="742950" indent="-285750">
              <a:spcBef>
                <a:spcPct val="20000"/>
              </a:spcBef>
              <a:buClr>
                <a:schemeClr val="hlink"/>
              </a:buClr>
              <a:buChar char="•"/>
              <a:defRPr kumimoji="1" sz="2800">
                <a:solidFill>
                  <a:schemeClr val="tx1"/>
                </a:solidFill>
                <a:latin typeface="Arial Black" panose="020B0A04020102020204" pitchFamily="34" charset="0"/>
              </a:defRPr>
            </a:lvl2pPr>
            <a:lvl3pPr marL="1143000" indent="-228600">
              <a:spcBef>
                <a:spcPct val="20000"/>
              </a:spcBef>
              <a:buClr>
                <a:schemeClr val="accent2"/>
              </a:buClr>
              <a:buSzPct val="100000"/>
              <a:buChar char="•"/>
              <a:defRPr kumimoji="1" sz="2400">
                <a:solidFill>
                  <a:schemeClr val="tx1"/>
                </a:solidFill>
                <a:latin typeface="Arial Black" panose="020B0A04020102020204" pitchFamily="34" charset="0"/>
              </a:defRPr>
            </a:lvl3pPr>
            <a:lvl4pPr marL="1600200" indent="-228600">
              <a:spcBef>
                <a:spcPct val="20000"/>
              </a:spcBef>
              <a:buClr>
                <a:schemeClr val="tx2"/>
              </a:buClr>
              <a:buChar char="•"/>
              <a:defRPr kumimoji="1" sz="2000">
                <a:solidFill>
                  <a:schemeClr val="tx1"/>
                </a:solidFill>
                <a:latin typeface="Arial Black" panose="020B0A04020102020204" pitchFamily="34" charset="0"/>
              </a:defRPr>
            </a:lvl4pPr>
            <a:lvl5pPr marL="2057400" indent="-228600">
              <a:spcBef>
                <a:spcPct val="20000"/>
              </a:spcBef>
              <a:buClr>
                <a:schemeClr val="accent2"/>
              </a:buClr>
              <a:buChar char="•"/>
              <a:defRPr kumimoji="1" sz="2000">
                <a:solidFill>
                  <a:schemeClr val="tx1"/>
                </a:solidFill>
                <a:latin typeface="Arial Black" panose="020B0A040201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Romans 8</a:t>
            </a:r>
          </a:p>
        </p:txBody>
      </p:sp>
      <p:sp>
        <p:nvSpPr>
          <p:cNvPr id="223235" name="AutoShape 3">
            <a:extLst>
              <a:ext uri="{FF2B5EF4-FFF2-40B4-BE49-F238E27FC236}">
                <a16:creationId xmlns:a16="http://schemas.microsoft.com/office/drawing/2014/main" id="{20C17EE8-E17F-41AB-8EAE-4F665539EEBB}"/>
              </a:ext>
            </a:extLst>
          </p:cNvPr>
          <p:cNvSpPr>
            <a:spLocks noChangeArrowheads="1"/>
          </p:cNvSpPr>
          <p:nvPr/>
        </p:nvSpPr>
        <p:spPr bwMode="auto">
          <a:xfrm>
            <a:off x="685800" y="2286000"/>
            <a:ext cx="7848600" cy="838200"/>
          </a:xfrm>
          <a:prstGeom prst="bevel">
            <a:avLst>
              <a:gd name="adj" fmla="val 12500"/>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996600"/>
                </a:solidFill>
                <a:effectDag name="">
                  <a:cont type="tree" name="">
                    <a:effect ref="fillLine"/>
                    <a:outerShdw dist="38100" dir="13500000" algn="br">
                      <a:srgbClr val="E5B24C"/>
                    </a:outerShdw>
                  </a:cont>
                  <a:cont type="tree" name="">
                    <a:effect ref="fillLine"/>
                    <a:outerShdw dist="38100" dir="2700000" algn="tl">
                      <a:srgbClr val="5B3D00"/>
                    </a:outerShdw>
                  </a:cont>
                  <a:effect ref="fillLine"/>
                </a:effectDag>
                <a:uLnTx/>
                <a:uFillTx/>
                <a:latin typeface="Arial" panose="020B0604020202020204" pitchFamily="34" charset="0"/>
                <a:ea typeface="+mn-ea"/>
                <a:cs typeface="+mn-cs"/>
              </a:rPr>
              <a:t>I. </a:t>
            </a:r>
            <a:r>
              <a:rPr kumimoji="0" lang="en-US" sz="2400" b="1" i="0" u="sng" strike="noStrike" kern="1200" cap="none" spc="0" normalizeH="0" baseline="0" noProof="0">
                <a:ln>
                  <a:noFill/>
                </a:ln>
                <a:solidFill>
                  <a:srgbClr val="996600"/>
                </a:solidFill>
                <a:effectDag name="">
                  <a:cont type="tree" name="">
                    <a:effect ref="fillLine"/>
                    <a:outerShdw dist="38100" dir="13500000" algn="br">
                      <a:srgbClr val="E5B24C"/>
                    </a:outerShdw>
                  </a:cont>
                  <a:cont type="tree" name="">
                    <a:effect ref="fillLine"/>
                    <a:outerShdw dist="38100" dir="2700000" algn="tl">
                      <a:srgbClr val="5B3D00"/>
                    </a:outerShdw>
                  </a:cont>
                  <a:effect ref="fillLine"/>
                </a:effectDag>
                <a:uLnTx/>
                <a:uFillTx/>
                <a:latin typeface="Arial" panose="020B0604020202020204" pitchFamily="34" charset="0"/>
                <a:ea typeface="+mn-ea"/>
                <a:cs typeface="+mn-cs"/>
              </a:rPr>
              <a:t>Deliverance – If one is in Christ</a:t>
            </a:r>
            <a:r>
              <a:rPr kumimoji="0" lang="en-US" sz="2400" b="1" i="0" u="none" strike="noStrike" kern="1200" cap="none" spc="0" normalizeH="0" baseline="0" noProof="0">
                <a:ln>
                  <a:noFill/>
                </a:ln>
                <a:solidFill>
                  <a:srgbClr val="996600"/>
                </a:solidFill>
                <a:effectDag name="">
                  <a:cont type="tree" name="">
                    <a:effect ref="fillLine"/>
                    <a:outerShdw dist="38100" dir="13500000" algn="br">
                      <a:srgbClr val="E5B24C"/>
                    </a:outerShdw>
                  </a:cont>
                  <a:cont type="tree" name="">
                    <a:effect ref="fillLine"/>
                    <a:outerShdw dist="38100" dir="2700000" algn="tl">
                      <a:srgbClr val="5B3D00"/>
                    </a:outerShdw>
                  </a:cont>
                  <a:effect ref="fillLine"/>
                </a:effectDag>
                <a:uLnTx/>
                <a:uFillTx/>
                <a:latin typeface="Arial" panose="020B0604020202020204" pitchFamily="34" charset="0"/>
                <a:ea typeface="+mn-ea"/>
                <a:cs typeface="+mn-cs"/>
              </a:rPr>
              <a:t> (vv. 1-16)</a:t>
            </a:r>
          </a:p>
        </p:txBody>
      </p:sp>
      <p:sp>
        <p:nvSpPr>
          <p:cNvPr id="29700" name="WordArt 4">
            <a:extLst>
              <a:ext uri="{FF2B5EF4-FFF2-40B4-BE49-F238E27FC236}">
                <a16:creationId xmlns:a16="http://schemas.microsoft.com/office/drawing/2014/main" id="{5154FC9B-9E5C-45E5-B838-A4660EAA8A8B}"/>
              </a:ext>
            </a:extLst>
          </p:cNvPr>
          <p:cNvSpPr>
            <a:spLocks noChangeArrowheads="1" noChangeShapeType="1" noTextEdit="1"/>
          </p:cNvSpPr>
          <p:nvPr/>
        </p:nvSpPr>
        <p:spPr bwMode="auto">
          <a:xfrm>
            <a:off x="1219200" y="533400"/>
            <a:ext cx="6629400" cy="838200"/>
          </a:xfrm>
          <a:prstGeom prst="rect">
            <a:avLst/>
          </a:prstGeom>
        </p:spPr>
        <p:txBody>
          <a:bodyPr wrap="none" fromWordArt="1">
            <a:prstTxWarp prst="textPlain">
              <a:avLst>
                <a:gd name="adj" fmla="val 50000"/>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0" i="1" u="none" strike="noStrike" kern="10" cap="none" spc="0" normalizeH="0" baseline="0" noProof="0">
                <a:ln w="9525">
                  <a:solidFill>
                    <a:srgbClr val="000000"/>
                  </a:solidFill>
                  <a:round/>
                  <a:headEnd/>
                  <a:tailEnd/>
                </a:ln>
                <a:solidFill>
                  <a:srgbClr val="FFFFFF"/>
                </a:solidFill>
                <a:effectLst>
                  <a:outerShdw dist="35921" dir="2700000" algn="ctr" rotWithShape="0">
                    <a:srgbClr val="808080"/>
                  </a:outerShdw>
                </a:effectLst>
                <a:uLnTx/>
                <a:uFillTx/>
                <a:latin typeface="Charter Bd BT"/>
                <a:ea typeface="+mn-ea"/>
                <a:cs typeface="+mn-cs"/>
              </a:rPr>
              <a:t>No Condemnation in Christ</a:t>
            </a:r>
          </a:p>
        </p:txBody>
      </p:sp>
      <p:sp>
        <p:nvSpPr>
          <p:cNvPr id="223237" name="AutoShape 5">
            <a:extLst>
              <a:ext uri="{FF2B5EF4-FFF2-40B4-BE49-F238E27FC236}">
                <a16:creationId xmlns:a16="http://schemas.microsoft.com/office/drawing/2014/main" id="{BA653401-C3CE-4B59-ADBB-FDA4866CB7D3}"/>
              </a:ext>
            </a:extLst>
          </p:cNvPr>
          <p:cNvSpPr>
            <a:spLocks noChangeArrowheads="1"/>
          </p:cNvSpPr>
          <p:nvPr/>
        </p:nvSpPr>
        <p:spPr bwMode="auto">
          <a:xfrm>
            <a:off x="685800" y="3302000"/>
            <a:ext cx="7848600" cy="838200"/>
          </a:xfrm>
          <a:prstGeom prst="bevel">
            <a:avLst>
              <a:gd name="adj" fmla="val 12500"/>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996600"/>
                </a:solidFill>
                <a:effectDag name="">
                  <a:cont type="tree" name="">
                    <a:effect ref="fillLine"/>
                    <a:outerShdw dist="38100" dir="13500000" algn="br">
                      <a:srgbClr val="E5B24C"/>
                    </a:outerShdw>
                  </a:cont>
                  <a:cont type="tree" name="">
                    <a:effect ref="fillLine"/>
                    <a:outerShdw dist="38100" dir="2700000" algn="tl">
                      <a:srgbClr val="5B3D00"/>
                    </a:outerShdw>
                  </a:cont>
                  <a:effect ref="fillLine"/>
                </a:effectDag>
                <a:uLnTx/>
                <a:uFillTx/>
                <a:latin typeface="Arial" panose="020B0604020202020204" pitchFamily="34" charset="0"/>
                <a:ea typeface="+mn-ea"/>
                <a:cs typeface="+mn-cs"/>
              </a:rPr>
              <a:t>II. </a:t>
            </a:r>
            <a:r>
              <a:rPr kumimoji="0" lang="en-US" sz="2400" b="1" i="0" u="sng" strike="noStrike" kern="1200" cap="none" spc="0" normalizeH="0" baseline="0" noProof="0">
                <a:ln>
                  <a:noFill/>
                </a:ln>
                <a:solidFill>
                  <a:srgbClr val="996600"/>
                </a:solidFill>
                <a:effectDag name="">
                  <a:cont type="tree" name="">
                    <a:effect ref="fillLine"/>
                    <a:outerShdw dist="38100" dir="13500000" algn="br">
                      <a:srgbClr val="E5B24C"/>
                    </a:outerShdw>
                  </a:cont>
                  <a:cont type="tree" name="">
                    <a:effect ref="fillLine"/>
                    <a:outerShdw dist="38100" dir="2700000" algn="tl">
                      <a:srgbClr val="5B3D00"/>
                    </a:outerShdw>
                  </a:cont>
                  <a:effect ref="fillLine"/>
                </a:effectDag>
                <a:uLnTx/>
                <a:uFillTx/>
                <a:latin typeface="Arial" panose="020B0604020202020204" pitchFamily="34" charset="0"/>
                <a:ea typeface="+mn-ea"/>
                <a:cs typeface="+mn-cs"/>
              </a:rPr>
              <a:t>Heirs – If one is in Christ</a:t>
            </a:r>
            <a:r>
              <a:rPr kumimoji="0" lang="en-US" sz="2400" b="1" i="0" u="none" strike="noStrike" kern="1200" cap="none" spc="0" normalizeH="0" baseline="0" noProof="0">
                <a:ln>
                  <a:noFill/>
                </a:ln>
                <a:solidFill>
                  <a:srgbClr val="996600"/>
                </a:solidFill>
                <a:effectDag name="">
                  <a:cont type="tree" name="">
                    <a:effect ref="fillLine"/>
                    <a:outerShdw dist="38100" dir="13500000" algn="br">
                      <a:srgbClr val="E5B24C"/>
                    </a:outerShdw>
                  </a:cont>
                  <a:cont type="tree" name="">
                    <a:effect ref="fillLine"/>
                    <a:outerShdw dist="38100" dir="2700000" algn="tl">
                      <a:srgbClr val="5B3D00"/>
                    </a:outerShdw>
                  </a:cont>
                  <a:effect ref="fillLine"/>
                </a:effectDag>
                <a:uLnTx/>
                <a:uFillTx/>
                <a:latin typeface="Arial" panose="020B0604020202020204" pitchFamily="34" charset="0"/>
                <a:ea typeface="+mn-ea"/>
                <a:cs typeface="+mn-cs"/>
              </a:rPr>
              <a:t> (vv. 17-25)</a:t>
            </a:r>
          </a:p>
        </p:txBody>
      </p:sp>
      <p:sp>
        <p:nvSpPr>
          <p:cNvPr id="223238" name="AutoShape 6">
            <a:extLst>
              <a:ext uri="{FF2B5EF4-FFF2-40B4-BE49-F238E27FC236}">
                <a16:creationId xmlns:a16="http://schemas.microsoft.com/office/drawing/2014/main" id="{04D63908-302C-4D99-8D15-0BCFB745F4FA}"/>
              </a:ext>
            </a:extLst>
          </p:cNvPr>
          <p:cNvSpPr>
            <a:spLocks noChangeArrowheads="1"/>
          </p:cNvSpPr>
          <p:nvPr/>
        </p:nvSpPr>
        <p:spPr bwMode="auto">
          <a:xfrm>
            <a:off x="685800" y="4318000"/>
            <a:ext cx="7848600" cy="838200"/>
          </a:xfrm>
          <a:prstGeom prst="bevel">
            <a:avLst>
              <a:gd name="adj" fmla="val 12500"/>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996600"/>
                </a:solidFill>
                <a:effectDag name="">
                  <a:cont type="tree" name="">
                    <a:effect ref="fillLine"/>
                    <a:outerShdw dist="38100" dir="13500000" algn="br">
                      <a:srgbClr val="E5B24C"/>
                    </a:outerShdw>
                  </a:cont>
                  <a:cont type="tree" name="">
                    <a:effect ref="fillLine"/>
                    <a:outerShdw dist="38100" dir="2700000" algn="tl">
                      <a:srgbClr val="5B3D00"/>
                    </a:outerShdw>
                  </a:cont>
                  <a:effect ref="fillLine"/>
                </a:effectDag>
                <a:uLnTx/>
                <a:uFillTx/>
                <a:latin typeface="Arial" panose="020B0604020202020204" pitchFamily="34" charset="0"/>
                <a:ea typeface="+mn-ea"/>
                <a:cs typeface="+mn-cs"/>
              </a:rPr>
              <a:t>III. </a:t>
            </a:r>
            <a:r>
              <a:rPr kumimoji="0" lang="en-US" sz="2400" b="1" i="0" u="sng" strike="noStrike" kern="1200" cap="none" spc="0" normalizeH="0" baseline="0" noProof="0">
                <a:ln>
                  <a:noFill/>
                </a:ln>
                <a:solidFill>
                  <a:srgbClr val="996600"/>
                </a:solidFill>
                <a:effectDag name="">
                  <a:cont type="tree" name="">
                    <a:effect ref="fillLine"/>
                    <a:outerShdw dist="38100" dir="13500000" algn="br">
                      <a:srgbClr val="E5B24C"/>
                    </a:outerShdw>
                  </a:cont>
                  <a:cont type="tree" name="">
                    <a:effect ref="fillLine"/>
                    <a:outerShdw dist="38100" dir="2700000" algn="tl">
                      <a:srgbClr val="5B3D00"/>
                    </a:outerShdw>
                  </a:cont>
                  <a:effect ref="fillLine"/>
                </a:effectDag>
                <a:uLnTx/>
                <a:uFillTx/>
                <a:latin typeface="Arial" panose="020B0604020202020204" pitchFamily="34" charset="0"/>
                <a:ea typeface="+mn-ea"/>
                <a:cs typeface="+mn-cs"/>
              </a:rPr>
              <a:t>Suffer – If one is in Christ</a:t>
            </a:r>
            <a:r>
              <a:rPr kumimoji="0" lang="en-US" sz="2400" b="1" i="0" u="none" strike="noStrike" kern="1200" cap="none" spc="0" normalizeH="0" baseline="0" noProof="0">
                <a:ln>
                  <a:noFill/>
                </a:ln>
                <a:solidFill>
                  <a:srgbClr val="996600"/>
                </a:solidFill>
                <a:effectDag name="">
                  <a:cont type="tree" name="">
                    <a:effect ref="fillLine"/>
                    <a:outerShdw dist="38100" dir="13500000" algn="br">
                      <a:srgbClr val="E5B24C"/>
                    </a:outerShdw>
                  </a:cont>
                  <a:cont type="tree" name="">
                    <a:effect ref="fillLine"/>
                    <a:outerShdw dist="38100" dir="2700000" algn="tl">
                      <a:srgbClr val="5B3D00"/>
                    </a:outerShdw>
                  </a:cont>
                  <a:effect ref="fillLine"/>
                </a:effectDag>
                <a:uLnTx/>
                <a:uFillTx/>
                <a:latin typeface="Arial" panose="020B0604020202020204" pitchFamily="34" charset="0"/>
                <a:ea typeface="+mn-ea"/>
                <a:cs typeface="+mn-cs"/>
              </a:rPr>
              <a:t> (vv. 17-30)</a:t>
            </a:r>
          </a:p>
        </p:txBody>
      </p:sp>
      <p:sp>
        <p:nvSpPr>
          <p:cNvPr id="223239" name="AutoShape 7">
            <a:extLst>
              <a:ext uri="{FF2B5EF4-FFF2-40B4-BE49-F238E27FC236}">
                <a16:creationId xmlns:a16="http://schemas.microsoft.com/office/drawing/2014/main" id="{A3952038-5C44-4D9C-86DF-3FC9BF305EEF}"/>
              </a:ext>
            </a:extLst>
          </p:cNvPr>
          <p:cNvSpPr>
            <a:spLocks noChangeArrowheads="1"/>
          </p:cNvSpPr>
          <p:nvPr/>
        </p:nvSpPr>
        <p:spPr bwMode="auto">
          <a:xfrm>
            <a:off x="685800" y="5334000"/>
            <a:ext cx="7848600" cy="838200"/>
          </a:xfrm>
          <a:prstGeom prst="bevel">
            <a:avLst>
              <a:gd name="adj" fmla="val 1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IV. </a:t>
            </a:r>
            <a:r>
              <a:rPr kumimoji="0" lang="en-US" sz="2400" b="1" i="0" u="sng"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Love – If one is in Christ</a:t>
            </a:r>
            <a:r>
              <a:rPr kumimoji="0" 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 (vv. 31-39)</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AutoShape 2">
            <a:extLst>
              <a:ext uri="{FF2B5EF4-FFF2-40B4-BE49-F238E27FC236}">
                <a16:creationId xmlns:a16="http://schemas.microsoft.com/office/drawing/2014/main" id="{E7D982EF-8340-4282-9342-C88826A53BFD}"/>
              </a:ext>
            </a:extLst>
          </p:cNvPr>
          <p:cNvSpPr>
            <a:spLocks noChangeArrowheads="1"/>
          </p:cNvSpPr>
          <p:nvPr/>
        </p:nvSpPr>
        <p:spPr bwMode="auto">
          <a:xfrm>
            <a:off x="685800" y="457200"/>
            <a:ext cx="7848600" cy="838200"/>
          </a:xfrm>
          <a:prstGeom prst="bevel">
            <a:avLst>
              <a:gd name="adj" fmla="val 12500"/>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IV. </a:t>
            </a:r>
            <a:r>
              <a:rPr kumimoji="0" lang="en-US" sz="2400" b="1" i="0" u="sng"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Love – If one is in Christ</a:t>
            </a:r>
            <a:r>
              <a:rPr kumimoji="0" 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 (vv. 31-39)</a:t>
            </a:r>
          </a:p>
        </p:txBody>
      </p:sp>
      <p:sp>
        <p:nvSpPr>
          <p:cNvPr id="31747" name="Text Box 3">
            <a:extLst>
              <a:ext uri="{FF2B5EF4-FFF2-40B4-BE49-F238E27FC236}">
                <a16:creationId xmlns:a16="http://schemas.microsoft.com/office/drawing/2014/main" id="{45516244-105B-4F44-8C49-BD72EDD07DB3}"/>
              </a:ext>
            </a:extLst>
          </p:cNvPr>
          <p:cNvSpPr txBox="1">
            <a:spLocks noChangeArrowheads="1"/>
          </p:cNvSpPr>
          <p:nvPr/>
        </p:nvSpPr>
        <p:spPr bwMode="auto">
          <a:xfrm>
            <a:off x="304800" y="2362200"/>
            <a:ext cx="82296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342900">
              <a:spcBef>
                <a:spcPct val="20000"/>
              </a:spcBef>
              <a:buClr>
                <a:schemeClr val="accent1"/>
              </a:buClr>
              <a:buSzPct val="70000"/>
              <a:buFont typeface="Monotype Sorts" pitchFamily="2" charset="2"/>
              <a:buChar char="l"/>
              <a:tabLst>
                <a:tab pos="396875" algn="l"/>
              </a:tabLst>
              <a:defRPr kumimoji="1" sz="3200">
                <a:solidFill>
                  <a:schemeClr val="tx1"/>
                </a:solidFill>
                <a:latin typeface="Arial Black" panose="020B0A04020102020204" pitchFamily="34" charset="0"/>
              </a:defRPr>
            </a:lvl1pPr>
            <a:lvl2pPr marL="742950" indent="-285750" defTabSz="342900">
              <a:spcBef>
                <a:spcPct val="20000"/>
              </a:spcBef>
              <a:buClr>
                <a:schemeClr val="hlink"/>
              </a:buClr>
              <a:buChar char="•"/>
              <a:tabLst>
                <a:tab pos="396875" algn="l"/>
              </a:tabLst>
              <a:defRPr kumimoji="1" sz="2800">
                <a:solidFill>
                  <a:schemeClr val="tx1"/>
                </a:solidFill>
                <a:latin typeface="Arial Black" panose="020B0A04020102020204" pitchFamily="34" charset="0"/>
              </a:defRPr>
            </a:lvl2pPr>
            <a:lvl3pPr marL="1143000" indent="-228600" defTabSz="342900">
              <a:spcBef>
                <a:spcPct val="20000"/>
              </a:spcBef>
              <a:buClr>
                <a:schemeClr val="accent2"/>
              </a:buClr>
              <a:buSzPct val="100000"/>
              <a:buChar char="•"/>
              <a:tabLst>
                <a:tab pos="396875" algn="l"/>
              </a:tabLst>
              <a:defRPr kumimoji="1" sz="2400">
                <a:solidFill>
                  <a:schemeClr val="tx1"/>
                </a:solidFill>
                <a:latin typeface="Arial Black" panose="020B0A04020102020204" pitchFamily="34" charset="0"/>
              </a:defRPr>
            </a:lvl3pPr>
            <a:lvl4pPr marL="1600200" indent="-228600" defTabSz="342900">
              <a:spcBef>
                <a:spcPct val="20000"/>
              </a:spcBef>
              <a:buClr>
                <a:schemeClr val="tx2"/>
              </a:buClr>
              <a:buChar char="•"/>
              <a:tabLst>
                <a:tab pos="396875" algn="l"/>
              </a:tabLst>
              <a:defRPr kumimoji="1" sz="2000">
                <a:solidFill>
                  <a:schemeClr val="tx1"/>
                </a:solidFill>
                <a:latin typeface="Arial Black" panose="020B0A04020102020204" pitchFamily="34" charset="0"/>
              </a:defRPr>
            </a:lvl4pPr>
            <a:lvl5pPr marL="2057400" indent="-228600" defTabSz="342900">
              <a:spcBef>
                <a:spcPct val="20000"/>
              </a:spcBef>
              <a:buClr>
                <a:schemeClr val="accent2"/>
              </a:buClr>
              <a:buChar char="•"/>
              <a:tabLst>
                <a:tab pos="396875" algn="l"/>
              </a:tabLst>
              <a:defRPr kumimoji="1" sz="2000">
                <a:solidFill>
                  <a:schemeClr val="tx1"/>
                </a:solidFill>
                <a:latin typeface="Arial Black" panose="020B0A04020102020204" pitchFamily="34" charset="0"/>
              </a:defRPr>
            </a:lvl5pPr>
            <a:lvl6pPr marL="25146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6pPr>
            <a:lvl7pPr marL="29718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7pPr>
            <a:lvl8pPr marL="34290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8pPr>
            <a:lvl9pPr marL="38862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9pPr>
          </a:lstStyle>
          <a:p>
            <a:pPr marL="0" marR="0" lvl="0" indent="0" algn="l" defTabSz="342900" rtl="0" eaLnBrk="1" fontAlgn="base" latinLnBrk="0" hangingPunct="1">
              <a:lnSpc>
                <a:spcPct val="100000"/>
              </a:lnSpc>
              <a:spcBef>
                <a:spcPct val="0"/>
              </a:spcBef>
              <a:spcAft>
                <a:spcPct val="0"/>
              </a:spcAft>
              <a:buClrTx/>
              <a:buSzTx/>
              <a:buFontTx/>
              <a:buNone/>
              <a:tabLst>
                <a:tab pos="396875" algn="l"/>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 </a:t>
            </a:r>
            <a:r>
              <a:rPr kumimoji="0" lang="en-US" altLang="en-US" sz="2400" b="1" i="0" u="sng" strike="noStrike" kern="1200" cap="none" spc="0" normalizeH="0" baseline="0" noProof="0">
                <a:ln>
                  <a:noFill/>
                </a:ln>
                <a:solidFill>
                  <a:srgbClr val="000000"/>
                </a:solidFill>
                <a:effectLst/>
                <a:uLnTx/>
                <a:uFillTx/>
                <a:latin typeface="Times New Roman" panose="02020603050405020304" pitchFamily="18" charset="0"/>
                <a:ea typeface="+mn-ea"/>
                <a:cs typeface="+mn-cs"/>
              </a:rPr>
              <a:t>God is for us – none against us</a:t>
            </a: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(vv. 31-34)</a:t>
            </a:r>
          </a:p>
          <a:p>
            <a:pPr marL="0" marR="0" lvl="0" indent="0" algn="l" defTabSz="342900" rtl="0" eaLnBrk="1" fontAlgn="base" latinLnBrk="0" hangingPunct="1">
              <a:lnSpc>
                <a:spcPct val="100000"/>
              </a:lnSpc>
              <a:spcBef>
                <a:spcPct val="0"/>
              </a:spcBef>
              <a:spcAft>
                <a:spcPct val="0"/>
              </a:spcAft>
              <a:buClrTx/>
              <a:buSzTx/>
              <a:buFontTx/>
              <a:buNone/>
              <a:tabLst>
                <a:tab pos="396875" algn="l"/>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l" defTabSz="342900" rtl="0" eaLnBrk="1" fontAlgn="base" latinLnBrk="0" hangingPunct="1">
              <a:lnSpc>
                <a:spcPct val="100000"/>
              </a:lnSpc>
              <a:spcBef>
                <a:spcPct val="0"/>
              </a:spcBef>
              <a:spcAft>
                <a:spcPct val="0"/>
              </a:spcAft>
              <a:buClrTx/>
              <a:buSzTx/>
              <a:buFontTx/>
              <a:buNone/>
              <a:tabLst>
                <a:tab pos="396875" algn="l"/>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B. </a:t>
            </a:r>
            <a:r>
              <a:rPr kumimoji="0" lang="en-US" altLang="en-US" sz="2400" b="1" i="0" u="sng" strike="noStrike" kern="1200" cap="none" spc="0" normalizeH="0" baseline="0" noProof="0">
                <a:ln>
                  <a:noFill/>
                </a:ln>
                <a:solidFill>
                  <a:srgbClr val="000000"/>
                </a:solidFill>
                <a:effectLst/>
                <a:uLnTx/>
                <a:uFillTx/>
                <a:latin typeface="Times New Roman" panose="02020603050405020304" pitchFamily="18" charset="0"/>
                <a:ea typeface="+mn-ea"/>
                <a:cs typeface="+mn-cs"/>
              </a:rPr>
              <a:t>Nothing can separate us from God’s love</a:t>
            </a: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(vv. 35-39)</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a:extLst>
              <a:ext uri="{FF2B5EF4-FFF2-40B4-BE49-F238E27FC236}">
                <a16:creationId xmlns:a16="http://schemas.microsoft.com/office/drawing/2014/main" id="{EE84C760-CDA7-416B-8F0C-C4C31BE7B40B}"/>
              </a:ext>
            </a:extLst>
          </p:cNvPr>
          <p:cNvSpPr txBox="1">
            <a:spLocks noChangeArrowheads="1"/>
          </p:cNvSpPr>
          <p:nvPr/>
        </p:nvSpPr>
        <p:spPr bwMode="auto">
          <a:xfrm>
            <a:off x="195263" y="76200"/>
            <a:ext cx="14811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1"/>
              </a:buClr>
              <a:buSzPct val="70000"/>
              <a:buFont typeface="Monotype Sorts" pitchFamily="2" charset="2"/>
              <a:buChar char="l"/>
              <a:defRPr kumimoji="1" sz="3200">
                <a:solidFill>
                  <a:schemeClr val="tx1"/>
                </a:solidFill>
                <a:latin typeface="Arial Black" panose="020B0A04020102020204" pitchFamily="34" charset="0"/>
              </a:defRPr>
            </a:lvl1pPr>
            <a:lvl2pPr marL="742950" indent="-285750">
              <a:spcBef>
                <a:spcPct val="20000"/>
              </a:spcBef>
              <a:buClr>
                <a:schemeClr val="hlink"/>
              </a:buClr>
              <a:buChar char="•"/>
              <a:defRPr kumimoji="1" sz="2800">
                <a:solidFill>
                  <a:schemeClr val="tx1"/>
                </a:solidFill>
                <a:latin typeface="Arial Black" panose="020B0A04020102020204" pitchFamily="34" charset="0"/>
              </a:defRPr>
            </a:lvl2pPr>
            <a:lvl3pPr marL="1143000" indent="-228600">
              <a:spcBef>
                <a:spcPct val="20000"/>
              </a:spcBef>
              <a:buClr>
                <a:schemeClr val="accent2"/>
              </a:buClr>
              <a:buSzPct val="100000"/>
              <a:buChar char="•"/>
              <a:defRPr kumimoji="1" sz="2400">
                <a:solidFill>
                  <a:schemeClr val="tx1"/>
                </a:solidFill>
                <a:latin typeface="Arial Black" panose="020B0A04020102020204" pitchFamily="34" charset="0"/>
              </a:defRPr>
            </a:lvl3pPr>
            <a:lvl4pPr marL="1600200" indent="-228600">
              <a:spcBef>
                <a:spcPct val="20000"/>
              </a:spcBef>
              <a:buClr>
                <a:schemeClr val="tx2"/>
              </a:buClr>
              <a:buChar char="•"/>
              <a:defRPr kumimoji="1" sz="2000">
                <a:solidFill>
                  <a:schemeClr val="tx1"/>
                </a:solidFill>
                <a:latin typeface="Arial Black" panose="020B0A04020102020204" pitchFamily="34" charset="0"/>
              </a:defRPr>
            </a:lvl4pPr>
            <a:lvl5pPr marL="2057400" indent="-228600">
              <a:spcBef>
                <a:spcPct val="20000"/>
              </a:spcBef>
              <a:buClr>
                <a:schemeClr val="accent2"/>
              </a:buClr>
              <a:buChar char="•"/>
              <a:defRPr kumimoji="1" sz="2000">
                <a:solidFill>
                  <a:schemeClr val="tx1"/>
                </a:solidFill>
                <a:latin typeface="Arial Black" panose="020B0A040201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Romans 8</a:t>
            </a:r>
          </a:p>
        </p:txBody>
      </p:sp>
      <p:sp>
        <p:nvSpPr>
          <p:cNvPr id="226307" name="AutoShape 3">
            <a:extLst>
              <a:ext uri="{FF2B5EF4-FFF2-40B4-BE49-F238E27FC236}">
                <a16:creationId xmlns:a16="http://schemas.microsoft.com/office/drawing/2014/main" id="{E4A58EEF-B1C5-4D45-BE44-0BB5E36A247A}"/>
              </a:ext>
            </a:extLst>
          </p:cNvPr>
          <p:cNvSpPr>
            <a:spLocks noChangeArrowheads="1"/>
          </p:cNvSpPr>
          <p:nvPr/>
        </p:nvSpPr>
        <p:spPr bwMode="auto">
          <a:xfrm>
            <a:off x="685800" y="2286000"/>
            <a:ext cx="7848600" cy="838200"/>
          </a:xfrm>
          <a:prstGeom prst="bevel">
            <a:avLst>
              <a:gd name="adj" fmla="val 12500"/>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I. </a:t>
            </a:r>
            <a:r>
              <a:rPr kumimoji="0" lang="en-US" sz="2400" b="1" i="0" u="sng"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Deliverance – If one is in Christ</a:t>
            </a:r>
            <a:r>
              <a:rPr kumimoji="0" 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 (vv. 1-16)</a:t>
            </a:r>
          </a:p>
        </p:txBody>
      </p:sp>
      <p:sp>
        <p:nvSpPr>
          <p:cNvPr id="32772" name="WordArt 4">
            <a:extLst>
              <a:ext uri="{FF2B5EF4-FFF2-40B4-BE49-F238E27FC236}">
                <a16:creationId xmlns:a16="http://schemas.microsoft.com/office/drawing/2014/main" id="{9769F035-F4B0-4BF3-A37E-234AB450D4FA}"/>
              </a:ext>
            </a:extLst>
          </p:cNvPr>
          <p:cNvSpPr>
            <a:spLocks noChangeArrowheads="1" noChangeShapeType="1" noTextEdit="1"/>
          </p:cNvSpPr>
          <p:nvPr/>
        </p:nvSpPr>
        <p:spPr bwMode="auto">
          <a:xfrm>
            <a:off x="1219200" y="533400"/>
            <a:ext cx="6629400" cy="838200"/>
          </a:xfrm>
          <a:prstGeom prst="rect">
            <a:avLst/>
          </a:prstGeom>
        </p:spPr>
        <p:txBody>
          <a:bodyPr wrap="none" fromWordArt="1">
            <a:prstTxWarp prst="textPlain">
              <a:avLst>
                <a:gd name="adj" fmla="val 50000"/>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0" i="1" u="none" strike="noStrike" kern="10" cap="none" spc="0" normalizeH="0" baseline="0" noProof="0">
                <a:ln w="9525">
                  <a:solidFill>
                    <a:srgbClr val="000000"/>
                  </a:solidFill>
                  <a:round/>
                  <a:headEnd/>
                  <a:tailEnd/>
                </a:ln>
                <a:solidFill>
                  <a:srgbClr val="FFFFFF"/>
                </a:solidFill>
                <a:effectLst>
                  <a:outerShdw dist="35921" dir="2700000" algn="ctr" rotWithShape="0">
                    <a:srgbClr val="808080"/>
                  </a:outerShdw>
                </a:effectLst>
                <a:uLnTx/>
                <a:uFillTx/>
                <a:latin typeface="Charter Bd BT"/>
                <a:ea typeface="+mn-ea"/>
                <a:cs typeface="+mn-cs"/>
              </a:rPr>
              <a:t>No Condemnation in Christ</a:t>
            </a:r>
          </a:p>
        </p:txBody>
      </p:sp>
      <p:sp>
        <p:nvSpPr>
          <p:cNvPr id="226309" name="AutoShape 5">
            <a:extLst>
              <a:ext uri="{FF2B5EF4-FFF2-40B4-BE49-F238E27FC236}">
                <a16:creationId xmlns:a16="http://schemas.microsoft.com/office/drawing/2014/main" id="{3F37035D-89D7-46AB-9609-D3B164ED978D}"/>
              </a:ext>
            </a:extLst>
          </p:cNvPr>
          <p:cNvSpPr>
            <a:spLocks noChangeArrowheads="1"/>
          </p:cNvSpPr>
          <p:nvPr/>
        </p:nvSpPr>
        <p:spPr bwMode="auto">
          <a:xfrm>
            <a:off x="685800" y="3302000"/>
            <a:ext cx="7848600" cy="838200"/>
          </a:xfrm>
          <a:prstGeom prst="bevel">
            <a:avLst>
              <a:gd name="adj" fmla="val 12500"/>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II. </a:t>
            </a:r>
            <a:r>
              <a:rPr kumimoji="0" lang="en-US" sz="2400" b="1" i="0" u="sng"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Heirs – If one is in Christ</a:t>
            </a:r>
            <a:r>
              <a:rPr kumimoji="0" 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 (vv. 17-25)</a:t>
            </a:r>
          </a:p>
        </p:txBody>
      </p:sp>
      <p:sp>
        <p:nvSpPr>
          <p:cNvPr id="226310" name="AutoShape 6">
            <a:extLst>
              <a:ext uri="{FF2B5EF4-FFF2-40B4-BE49-F238E27FC236}">
                <a16:creationId xmlns:a16="http://schemas.microsoft.com/office/drawing/2014/main" id="{6F7BD4C8-5FA3-448C-8CF3-C2FE784B3ADD}"/>
              </a:ext>
            </a:extLst>
          </p:cNvPr>
          <p:cNvSpPr>
            <a:spLocks noChangeArrowheads="1"/>
          </p:cNvSpPr>
          <p:nvPr/>
        </p:nvSpPr>
        <p:spPr bwMode="auto">
          <a:xfrm>
            <a:off x="685800" y="4318000"/>
            <a:ext cx="7848600" cy="838200"/>
          </a:xfrm>
          <a:prstGeom prst="bevel">
            <a:avLst>
              <a:gd name="adj" fmla="val 12500"/>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III. </a:t>
            </a:r>
            <a:r>
              <a:rPr kumimoji="0" lang="en-US" sz="2400" b="1" i="0" u="sng"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Suffer – If one is in Christ</a:t>
            </a:r>
            <a:r>
              <a:rPr kumimoji="0" 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 (vv. 17-30)</a:t>
            </a:r>
          </a:p>
        </p:txBody>
      </p:sp>
      <p:sp>
        <p:nvSpPr>
          <p:cNvPr id="226311" name="AutoShape 7">
            <a:extLst>
              <a:ext uri="{FF2B5EF4-FFF2-40B4-BE49-F238E27FC236}">
                <a16:creationId xmlns:a16="http://schemas.microsoft.com/office/drawing/2014/main" id="{713F266C-0900-4456-A81A-FC71F0236216}"/>
              </a:ext>
            </a:extLst>
          </p:cNvPr>
          <p:cNvSpPr>
            <a:spLocks noChangeArrowheads="1"/>
          </p:cNvSpPr>
          <p:nvPr/>
        </p:nvSpPr>
        <p:spPr bwMode="auto">
          <a:xfrm>
            <a:off x="685800" y="5334000"/>
            <a:ext cx="7848600" cy="838200"/>
          </a:xfrm>
          <a:prstGeom prst="bevel">
            <a:avLst>
              <a:gd name="adj" fmla="val 12500"/>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IV. </a:t>
            </a:r>
            <a:r>
              <a:rPr kumimoji="0" lang="en-US" sz="2400" b="1" i="0" u="sng"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Love – If one is in Christ</a:t>
            </a:r>
            <a:r>
              <a:rPr kumimoji="0" lang="en-US" sz="24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 (vv. 31-39)</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41986" name="Text Box 2">
            <a:extLst>
              <a:ext uri="{FF2B5EF4-FFF2-40B4-BE49-F238E27FC236}">
                <a16:creationId xmlns:a16="http://schemas.microsoft.com/office/drawing/2014/main" id="{F7921071-81FE-4204-BEF9-ED9AB5B8ADFD}"/>
              </a:ext>
            </a:extLst>
          </p:cNvPr>
          <p:cNvSpPr txBox="1">
            <a:spLocks noChangeArrowheads="1"/>
          </p:cNvSpPr>
          <p:nvPr/>
        </p:nvSpPr>
        <p:spPr bwMode="auto">
          <a:xfrm>
            <a:off x="838200" y="304800"/>
            <a:ext cx="746125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5400" b="1" u="sng">
                <a:solidFill>
                  <a:schemeClr val="hlink"/>
                </a:solidFill>
              </a:rPr>
              <a:t>Help  During Suffering</a:t>
            </a:r>
          </a:p>
        </p:txBody>
      </p:sp>
      <p:sp>
        <p:nvSpPr>
          <p:cNvPr id="41987" name="Text Box 3">
            <a:extLst>
              <a:ext uri="{FF2B5EF4-FFF2-40B4-BE49-F238E27FC236}">
                <a16:creationId xmlns:a16="http://schemas.microsoft.com/office/drawing/2014/main" id="{2ED50A22-2327-471B-AA91-66EC53A3066B}"/>
              </a:ext>
            </a:extLst>
          </p:cNvPr>
          <p:cNvSpPr txBox="1">
            <a:spLocks noChangeArrowheads="1"/>
          </p:cNvSpPr>
          <p:nvPr/>
        </p:nvSpPr>
        <p:spPr bwMode="auto">
          <a:xfrm>
            <a:off x="609600" y="1447800"/>
            <a:ext cx="8229600" cy="4870450"/>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140000"/>
              </a:lnSpc>
              <a:buFont typeface="Wingdings" panose="05000000000000000000" pitchFamily="2" charset="2"/>
              <a:buChar char="&amp;"/>
            </a:pPr>
            <a:r>
              <a:rPr lang="en-US" altLang="en-US" sz="3200">
                <a:solidFill>
                  <a:schemeClr val="bg1"/>
                </a:solidFill>
              </a:rPr>
              <a:t> </a:t>
            </a:r>
            <a:r>
              <a:rPr lang="en-US" altLang="en-US" sz="3200">
                <a:solidFill>
                  <a:srgbClr val="FFFF00"/>
                </a:solidFill>
              </a:rPr>
              <a:t>Hope of heaven</a:t>
            </a:r>
            <a:r>
              <a:rPr lang="en-US" altLang="en-US" sz="3200">
                <a:solidFill>
                  <a:schemeClr val="bg1"/>
                </a:solidFill>
              </a:rPr>
              <a:t> (vv. 18-25)</a:t>
            </a:r>
          </a:p>
          <a:p>
            <a:pPr eaLnBrk="0" hangingPunct="0">
              <a:lnSpc>
                <a:spcPct val="140000"/>
              </a:lnSpc>
              <a:buFont typeface="Wingdings" panose="05000000000000000000" pitchFamily="2" charset="2"/>
              <a:buChar char="&amp;"/>
            </a:pPr>
            <a:r>
              <a:rPr lang="en-US" altLang="en-US" sz="3200">
                <a:solidFill>
                  <a:schemeClr val="bg1"/>
                </a:solidFill>
              </a:rPr>
              <a:t> </a:t>
            </a:r>
            <a:r>
              <a:rPr lang="en-US" altLang="en-US" sz="3200">
                <a:solidFill>
                  <a:srgbClr val="FFFF00"/>
                </a:solidFill>
              </a:rPr>
              <a:t>Suffering is short</a:t>
            </a:r>
            <a:r>
              <a:rPr lang="en-US" altLang="en-US" sz="3200">
                <a:solidFill>
                  <a:schemeClr val="bg1"/>
                </a:solidFill>
              </a:rPr>
              <a:t> (v. 18)</a:t>
            </a:r>
          </a:p>
          <a:p>
            <a:pPr eaLnBrk="0" hangingPunct="0">
              <a:lnSpc>
                <a:spcPct val="140000"/>
              </a:lnSpc>
              <a:buFont typeface="Wingdings" panose="05000000000000000000" pitchFamily="2" charset="2"/>
              <a:buChar char="&amp;"/>
            </a:pPr>
            <a:r>
              <a:rPr lang="en-US" altLang="en-US" sz="3200">
                <a:solidFill>
                  <a:schemeClr val="bg1"/>
                </a:solidFill>
              </a:rPr>
              <a:t> </a:t>
            </a:r>
            <a:r>
              <a:rPr lang="en-US" altLang="en-US" sz="3200">
                <a:solidFill>
                  <a:srgbClr val="FFFF00"/>
                </a:solidFill>
              </a:rPr>
              <a:t>All suffer</a:t>
            </a:r>
            <a:r>
              <a:rPr lang="en-US" altLang="en-US" sz="3200">
                <a:solidFill>
                  <a:schemeClr val="bg1"/>
                </a:solidFill>
              </a:rPr>
              <a:t> (vv. 22-23)</a:t>
            </a:r>
          </a:p>
          <a:p>
            <a:pPr eaLnBrk="0" hangingPunct="0">
              <a:lnSpc>
                <a:spcPct val="140000"/>
              </a:lnSpc>
              <a:buFont typeface="Wingdings" panose="05000000000000000000" pitchFamily="2" charset="2"/>
              <a:buChar char="&amp;"/>
            </a:pPr>
            <a:r>
              <a:rPr lang="en-US" altLang="en-US" sz="3200">
                <a:solidFill>
                  <a:schemeClr val="bg1"/>
                </a:solidFill>
              </a:rPr>
              <a:t> </a:t>
            </a:r>
            <a:r>
              <a:rPr lang="en-US" altLang="en-US" sz="3200">
                <a:solidFill>
                  <a:srgbClr val="FFFF00"/>
                </a:solidFill>
              </a:rPr>
              <a:t>Spirit intercedes</a:t>
            </a:r>
            <a:r>
              <a:rPr lang="en-US" altLang="en-US" sz="3200">
                <a:solidFill>
                  <a:schemeClr val="bg1"/>
                </a:solidFill>
              </a:rPr>
              <a:t> (vv. 26-29)</a:t>
            </a:r>
          </a:p>
          <a:p>
            <a:pPr eaLnBrk="0" hangingPunct="0">
              <a:lnSpc>
                <a:spcPct val="140000"/>
              </a:lnSpc>
              <a:buFont typeface="Wingdings" panose="05000000000000000000" pitchFamily="2" charset="2"/>
              <a:buChar char="&amp;"/>
            </a:pPr>
            <a:r>
              <a:rPr lang="en-US" altLang="en-US" sz="3200">
                <a:solidFill>
                  <a:schemeClr val="bg1"/>
                </a:solidFill>
              </a:rPr>
              <a:t> </a:t>
            </a:r>
            <a:r>
              <a:rPr lang="en-US" altLang="en-US" sz="3200">
                <a:solidFill>
                  <a:srgbClr val="FFFF00"/>
                </a:solidFill>
              </a:rPr>
              <a:t>All things work for good</a:t>
            </a:r>
            <a:r>
              <a:rPr lang="en-US" altLang="en-US" sz="3200">
                <a:solidFill>
                  <a:schemeClr val="bg1"/>
                </a:solidFill>
              </a:rPr>
              <a:t> (v. 28)</a:t>
            </a:r>
          </a:p>
          <a:p>
            <a:pPr eaLnBrk="0" hangingPunct="0">
              <a:lnSpc>
                <a:spcPct val="140000"/>
              </a:lnSpc>
              <a:buFont typeface="Wingdings" panose="05000000000000000000" pitchFamily="2" charset="2"/>
              <a:buChar char="&amp;"/>
            </a:pPr>
            <a:r>
              <a:rPr lang="en-US" altLang="en-US" sz="3200">
                <a:solidFill>
                  <a:schemeClr val="bg1"/>
                </a:solidFill>
              </a:rPr>
              <a:t> </a:t>
            </a:r>
            <a:r>
              <a:rPr lang="en-US" altLang="en-US" sz="3200">
                <a:solidFill>
                  <a:srgbClr val="FFFF00"/>
                </a:solidFill>
              </a:rPr>
              <a:t>Nothing can separate us from love of 	God</a:t>
            </a:r>
            <a:r>
              <a:rPr lang="en-US" altLang="en-US" sz="3200">
                <a:solidFill>
                  <a:schemeClr val="bg1"/>
                </a:solidFill>
              </a:rPr>
              <a:t> (vv 31-39)</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AutoShape 2">
            <a:extLst>
              <a:ext uri="{FF2B5EF4-FFF2-40B4-BE49-F238E27FC236}">
                <a16:creationId xmlns:a16="http://schemas.microsoft.com/office/drawing/2014/main" id="{DE5DB8A9-2561-4ABC-B815-517CBE4073B5}"/>
              </a:ext>
            </a:extLst>
          </p:cNvPr>
          <p:cNvSpPr>
            <a:spLocks noChangeArrowheads="1"/>
          </p:cNvSpPr>
          <p:nvPr/>
        </p:nvSpPr>
        <p:spPr bwMode="auto">
          <a:xfrm>
            <a:off x="990600" y="2895600"/>
            <a:ext cx="7391400" cy="762000"/>
          </a:xfrm>
          <a:prstGeom prst="bevel">
            <a:avLst>
              <a:gd name="adj" fmla="val 1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chemeClr val="bg1"/>
                </a:solidFill>
                <a:latin typeface="Comic Sans MS" panose="030F0702030302020204" pitchFamily="66" charset="0"/>
              </a:rPr>
              <a:t>I. He Dwells In Us (vv. 9-11)</a:t>
            </a:r>
          </a:p>
        </p:txBody>
      </p:sp>
      <p:sp>
        <p:nvSpPr>
          <p:cNvPr id="25603" name="WordArt 3">
            <a:extLst>
              <a:ext uri="{FF2B5EF4-FFF2-40B4-BE49-F238E27FC236}">
                <a16:creationId xmlns:a16="http://schemas.microsoft.com/office/drawing/2014/main" id="{9898B657-776C-4E2B-B656-6FB87D9E35FB}"/>
              </a:ext>
            </a:extLst>
          </p:cNvPr>
          <p:cNvSpPr>
            <a:spLocks noChangeArrowheads="1" noChangeShapeType="1" noTextEdit="1"/>
          </p:cNvSpPr>
          <p:nvPr/>
        </p:nvSpPr>
        <p:spPr bwMode="auto">
          <a:xfrm>
            <a:off x="914400" y="533400"/>
            <a:ext cx="7467600" cy="1905000"/>
          </a:xfrm>
          <a:prstGeom prst="rect">
            <a:avLst/>
          </a:prstGeom>
        </p:spPr>
        <p:txBody>
          <a:bodyPr wrap="none" fromWordArt="1">
            <a:prstTxWarp prst="textPlain">
              <a:avLst>
                <a:gd name="adj" fmla="val 50000"/>
              </a:avLst>
            </a:prstTxWarp>
          </a:bodyPr>
          <a:lstStyle/>
          <a:p>
            <a:pPr algn="ctr"/>
            <a:r>
              <a:rPr lang="en-US" sz="3600" i="1" kern="10">
                <a:ln w="9525">
                  <a:solidFill>
                    <a:srgbClr val="000000"/>
                  </a:solidFill>
                  <a:round/>
                  <a:headEnd/>
                  <a:tailEnd/>
                </a:ln>
                <a:solidFill>
                  <a:srgbClr val="FFFFFF"/>
                </a:solidFill>
                <a:effectLst>
                  <a:outerShdw dist="35921" dir="2700000" algn="ctr" rotWithShape="0">
                    <a:srgbClr val="808080">
                      <a:alpha val="80000"/>
                    </a:srgbClr>
                  </a:outerShdw>
                </a:effectLst>
                <a:latin typeface="CooperBlack"/>
              </a:rPr>
              <a:t>The Holy Spirit </a:t>
            </a:r>
          </a:p>
          <a:p>
            <a:pPr algn="ctr"/>
            <a:r>
              <a:rPr lang="en-US" sz="3600" i="1" kern="10">
                <a:ln w="9525">
                  <a:solidFill>
                    <a:srgbClr val="000000"/>
                  </a:solidFill>
                  <a:round/>
                  <a:headEnd/>
                  <a:tailEnd/>
                </a:ln>
                <a:solidFill>
                  <a:srgbClr val="FFFFFF"/>
                </a:solidFill>
                <a:effectLst>
                  <a:outerShdw dist="35921" dir="2700000" algn="ctr" rotWithShape="0">
                    <a:srgbClr val="808080">
                      <a:alpha val="80000"/>
                    </a:srgbClr>
                  </a:outerShdw>
                </a:effectLst>
                <a:latin typeface="CooperBlack"/>
              </a:rPr>
              <a:t>&amp; The Christian</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Text Box 4">
            <a:extLst>
              <a:ext uri="{FF2B5EF4-FFF2-40B4-BE49-F238E27FC236}">
                <a16:creationId xmlns:a16="http://schemas.microsoft.com/office/drawing/2014/main" id="{D0BBDD55-26E7-4A5E-B951-DF598DF65263}"/>
              </a:ext>
            </a:extLst>
          </p:cNvPr>
          <p:cNvSpPr txBox="1">
            <a:spLocks noChangeArrowheads="1"/>
          </p:cNvSpPr>
          <p:nvPr/>
        </p:nvSpPr>
        <p:spPr bwMode="auto">
          <a:xfrm>
            <a:off x="762000" y="304800"/>
            <a:ext cx="7848600" cy="619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3200" b="1" u="sng">
                <a:solidFill>
                  <a:schemeClr val="hlink"/>
                </a:solidFill>
                <a:latin typeface="Times New Roman" panose="02020603050405020304" pitchFamily="18" charset="0"/>
              </a:rPr>
              <a:t>Rom 8:9-11</a:t>
            </a:r>
          </a:p>
          <a:p>
            <a:endParaRPr lang="en-US" altLang="en-US" sz="3200" b="1">
              <a:solidFill>
                <a:schemeClr val="hlink"/>
              </a:solidFill>
              <a:latin typeface="Times New Roman" panose="02020603050405020304" pitchFamily="18" charset="0"/>
            </a:endParaRPr>
          </a:p>
          <a:p>
            <a:r>
              <a:rPr lang="en-US" altLang="en-US" sz="2800">
                <a:latin typeface="Times New Roman" panose="02020603050405020304" pitchFamily="18" charset="0"/>
              </a:rPr>
              <a:t>9 But you are not in the flesh but in the Spirit, if indeed the Spirit of God dwells in you. Now if anyone does not have the Spirit of Christ, he is not His. </a:t>
            </a:r>
          </a:p>
          <a:p>
            <a:endParaRPr lang="en-US" altLang="en-US" sz="2800">
              <a:latin typeface="Times New Roman" panose="02020603050405020304" pitchFamily="18" charset="0"/>
            </a:endParaRPr>
          </a:p>
          <a:p>
            <a:r>
              <a:rPr lang="en-US" altLang="en-US" sz="2800">
                <a:latin typeface="Times New Roman" panose="02020603050405020304" pitchFamily="18" charset="0"/>
              </a:rPr>
              <a:t>10 And if Christ is in you, the body is dead because of sin, but the Spirit is life because of righteousness. </a:t>
            </a:r>
          </a:p>
          <a:p>
            <a:endParaRPr lang="en-US" altLang="en-US" sz="2800">
              <a:latin typeface="Times New Roman" panose="02020603050405020304" pitchFamily="18" charset="0"/>
            </a:endParaRPr>
          </a:p>
          <a:p>
            <a:r>
              <a:rPr lang="en-US" altLang="en-US" sz="2800">
                <a:latin typeface="Times New Roman" panose="02020603050405020304" pitchFamily="18" charset="0"/>
              </a:rPr>
              <a:t>11 But if the Spirit of Him who raised Jesus from the dead dwells in you, He who raised Christ from the dead will also give life to your mortal bodies through His Spirit who dwells in you. </a:t>
            </a:r>
          </a:p>
        </p:txBody>
      </p:sp>
      <p:sp>
        <p:nvSpPr>
          <p:cNvPr id="47109" name="Line 5">
            <a:extLst>
              <a:ext uri="{FF2B5EF4-FFF2-40B4-BE49-F238E27FC236}">
                <a16:creationId xmlns:a16="http://schemas.microsoft.com/office/drawing/2014/main" id="{EE1D9A42-A1C3-4448-B783-A7891D3613E2}"/>
              </a:ext>
            </a:extLst>
          </p:cNvPr>
          <p:cNvSpPr>
            <a:spLocks noChangeShapeType="1"/>
          </p:cNvSpPr>
          <p:nvPr/>
        </p:nvSpPr>
        <p:spPr bwMode="auto">
          <a:xfrm>
            <a:off x="2438400" y="2209800"/>
            <a:ext cx="3886200" cy="0"/>
          </a:xfrm>
          <a:prstGeom prst="line">
            <a:avLst/>
          </a:prstGeom>
          <a:noFill/>
          <a:ln w="381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10" name="Line 6">
            <a:extLst>
              <a:ext uri="{FF2B5EF4-FFF2-40B4-BE49-F238E27FC236}">
                <a16:creationId xmlns:a16="http://schemas.microsoft.com/office/drawing/2014/main" id="{EB383336-1BF2-40AD-B762-645182790EB4}"/>
              </a:ext>
            </a:extLst>
          </p:cNvPr>
          <p:cNvSpPr>
            <a:spLocks noChangeShapeType="1"/>
          </p:cNvSpPr>
          <p:nvPr/>
        </p:nvSpPr>
        <p:spPr bwMode="auto">
          <a:xfrm>
            <a:off x="1219200" y="5181600"/>
            <a:ext cx="2362200" cy="0"/>
          </a:xfrm>
          <a:prstGeom prst="line">
            <a:avLst/>
          </a:prstGeom>
          <a:noFill/>
          <a:ln w="381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11" name="Line 7">
            <a:extLst>
              <a:ext uri="{FF2B5EF4-FFF2-40B4-BE49-F238E27FC236}">
                <a16:creationId xmlns:a16="http://schemas.microsoft.com/office/drawing/2014/main" id="{6428C3DB-1D80-4E2D-932C-464153C04485}"/>
              </a:ext>
            </a:extLst>
          </p:cNvPr>
          <p:cNvSpPr>
            <a:spLocks noChangeShapeType="1"/>
          </p:cNvSpPr>
          <p:nvPr/>
        </p:nvSpPr>
        <p:spPr bwMode="auto">
          <a:xfrm>
            <a:off x="1600200" y="5638800"/>
            <a:ext cx="1905000" cy="0"/>
          </a:xfrm>
          <a:prstGeom prst="line">
            <a:avLst/>
          </a:prstGeom>
          <a:noFill/>
          <a:ln w="381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12" name="Line 8">
            <a:extLst>
              <a:ext uri="{FF2B5EF4-FFF2-40B4-BE49-F238E27FC236}">
                <a16:creationId xmlns:a16="http://schemas.microsoft.com/office/drawing/2014/main" id="{14CDEBDD-DCFC-4A52-879E-36B9DE23FECC}"/>
              </a:ext>
            </a:extLst>
          </p:cNvPr>
          <p:cNvSpPr>
            <a:spLocks noChangeShapeType="1"/>
          </p:cNvSpPr>
          <p:nvPr/>
        </p:nvSpPr>
        <p:spPr bwMode="auto">
          <a:xfrm>
            <a:off x="838200" y="6477000"/>
            <a:ext cx="4114800" cy="0"/>
          </a:xfrm>
          <a:prstGeom prst="line">
            <a:avLst/>
          </a:prstGeom>
          <a:noFill/>
          <a:ln w="381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7109"/>
                                        </p:tgtEl>
                                        <p:attrNameLst>
                                          <p:attrName>style.visibility</p:attrName>
                                        </p:attrNameLst>
                                      </p:cBhvr>
                                      <p:to>
                                        <p:strVal val="visible"/>
                                      </p:to>
                                    </p:set>
                                    <p:animEffect transition="in" filter="wipe(left)">
                                      <p:cBhvr>
                                        <p:cTn id="7" dur="500"/>
                                        <p:tgtEl>
                                          <p:spTgt spid="4710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7110"/>
                                        </p:tgtEl>
                                        <p:attrNameLst>
                                          <p:attrName>style.visibility</p:attrName>
                                        </p:attrNameLst>
                                      </p:cBhvr>
                                      <p:to>
                                        <p:strVal val="visible"/>
                                      </p:to>
                                    </p:set>
                                    <p:animEffect transition="in" filter="wipe(left)">
                                      <p:cBhvr>
                                        <p:cTn id="12" dur="500"/>
                                        <p:tgtEl>
                                          <p:spTgt spid="4711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7111"/>
                                        </p:tgtEl>
                                        <p:attrNameLst>
                                          <p:attrName>style.visibility</p:attrName>
                                        </p:attrNameLst>
                                      </p:cBhvr>
                                      <p:to>
                                        <p:strVal val="visible"/>
                                      </p:to>
                                    </p:set>
                                    <p:animEffect transition="in" filter="wipe(left)">
                                      <p:cBhvr>
                                        <p:cTn id="17" dur="500"/>
                                        <p:tgtEl>
                                          <p:spTgt spid="4711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47112"/>
                                        </p:tgtEl>
                                        <p:attrNameLst>
                                          <p:attrName>style.visibility</p:attrName>
                                        </p:attrNameLst>
                                      </p:cBhvr>
                                      <p:to>
                                        <p:strVal val="visible"/>
                                      </p:to>
                                    </p:set>
                                    <p:animEffect transition="in" filter="wipe(left)">
                                      <p:cBhvr>
                                        <p:cTn id="22" dur="500"/>
                                        <p:tgtEl>
                                          <p:spTgt spid="47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AutoShape 4">
            <a:extLst>
              <a:ext uri="{FF2B5EF4-FFF2-40B4-BE49-F238E27FC236}">
                <a16:creationId xmlns:a16="http://schemas.microsoft.com/office/drawing/2014/main" id="{57F80D70-260C-4755-98E5-6ECB63B4BF94}"/>
              </a:ext>
            </a:extLst>
          </p:cNvPr>
          <p:cNvSpPr>
            <a:spLocks noChangeArrowheads="1"/>
          </p:cNvSpPr>
          <p:nvPr/>
        </p:nvSpPr>
        <p:spPr bwMode="auto">
          <a:xfrm>
            <a:off x="914400" y="152400"/>
            <a:ext cx="7391400" cy="762000"/>
          </a:xfrm>
          <a:prstGeom prst="bevel">
            <a:avLst>
              <a:gd name="adj" fmla="val 1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chemeClr val="bg1"/>
                </a:solidFill>
                <a:latin typeface="Comic Sans MS" panose="030F0702030302020204" pitchFamily="66" charset="0"/>
              </a:rPr>
              <a:t>I. He Dwells In Us (vv. 9-11)</a:t>
            </a:r>
          </a:p>
        </p:txBody>
      </p:sp>
      <p:sp>
        <p:nvSpPr>
          <p:cNvPr id="43013" name="Text Box 5">
            <a:extLst>
              <a:ext uri="{FF2B5EF4-FFF2-40B4-BE49-F238E27FC236}">
                <a16:creationId xmlns:a16="http://schemas.microsoft.com/office/drawing/2014/main" id="{D479EACA-A7EB-4ABE-A622-805A9E5B0EC7}"/>
              </a:ext>
            </a:extLst>
          </p:cNvPr>
          <p:cNvSpPr txBox="1">
            <a:spLocks noChangeArrowheads="1"/>
          </p:cNvSpPr>
          <p:nvPr/>
        </p:nvSpPr>
        <p:spPr bwMode="auto">
          <a:xfrm>
            <a:off x="1143000" y="1676400"/>
            <a:ext cx="5867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solidFill>
                  <a:srgbClr val="FFFF66"/>
                </a:solidFill>
                <a:latin typeface="Comic Sans MS" panose="030F0702030302020204" pitchFamily="66" charset="0"/>
              </a:rPr>
              <a:t>A. Deity dwells in the Christian</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Oval 4">
            <a:extLst>
              <a:ext uri="{FF2B5EF4-FFF2-40B4-BE49-F238E27FC236}">
                <a16:creationId xmlns:a16="http://schemas.microsoft.com/office/drawing/2014/main" id="{9B8D1788-01EA-40F2-9137-743E261F646C}"/>
              </a:ext>
            </a:extLst>
          </p:cNvPr>
          <p:cNvSpPr>
            <a:spLocks noChangeArrowheads="1"/>
          </p:cNvSpPr>
          <p:nvPr/>
        </p:nvSpPr>
        <p:spPr bwMode="auto">
          <a:xfrm>
            <a:off x="6553200" y="2209800"/>
            <a:ext cx="1905000" cy="1828800"/>
          </a:xfrm>
          <a:prstGeom prst="ellipse">
            <a:avLst/>
          </a:prstGeom>
          <a:solidFill>
            <a:schemeClr val="tx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chemeClr val="accent2"/>
                </a:solidFill>
                <a:latin typeface="Comic Sans MS" panose="030F0702030302020204" pitchFamily="66" charset="0"/>
              </a:rPr>
              <a:t>The</a:t>
            </a:r>
          </a:p>
          <a:p>
            <a:pPr algn="ctr"/>
            <a:r>
              <a:rPr lang="en-US" altLang="en-US" sz="2800" b="1">
                <a:solidFill>
                  <a:schemeClr val="accent2"/>
                </a:solidFill>
                <a:latin typeface="Comic Sans MS" panose="030F0702030302020204" pitchFamily="66" charset="0"/>
              </a:rPr>
              <a:t>Christian</a:t>
            </a:r>
          </a:p>
        </p:txBody>
      </p:sp>
      <p:sp>
        <p:nvSpPr>
          <p:cNvPr id="53253" name="Rectangle 5">
            <a:extLst>
              <a:ext uri="{FF2B5EF4-FFF2-40B4-BE49-F238E27FC236}">
                <a16:creationId xmlns:a16="http://schemas.microsoft.com/office/drawing/2014/main" id="{33D31CE1-46F6-48C7-9A5B-289B1CCFFC16}"/>
              </a:ext>
            </a:extLst>
          </p:cNvPr>
          <p:cNvSpPr>
            <a:spLocks noChangeArrowheads="1"/>
          </p:cNvSpPr>
          <p:nvPr/>
        </p:nvSpPr>
        <p:spPr bwMode="auto">
          <a:xfrm>
            <a:off x="762000" y="2057400"/>
            <a:ext cx="4191000" cy="457200"/>
          </a:xfrm>
          <a:prstGeom prst="rect">
            <a:avLst/>
          </a:prstGeom>
          <a:solidFill>
            <a:srgbClr val="FFFFCC"/>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000" b="1">
                <a:solidFill>
                  <a:schemeClr val="bg1"/>
                </a:solidFill>
                <a:latin typeface="Comic Sans MS" panose="030F0702030302020204" pitchFamily="66" charset="0"/>
              </a:rPr>
              <a:t>The Father </a:t>
            </a:r>
            <a:r>
              <a:rPr lang="en-US" altLang="en-US" sz="2000" b="1">
                <a:solidFill>
                  <a:srgbClr val="FF0000"/>
                </a:solidFill>
                <a:effectLst>
                  <a:outerShdw blurRad="38100" dist="38100" dir="2700000" algn="tl">
                    <a:srgbClr val="000000"/>
                  </a:outerShdw>
                </a:effectLst>
                <a:latin typeface="Comic Sans MS" panose="030F0702030302020204" pitchFamily="66" charset="0"/>
              </a:rPr>
              <a:t>(1 John 4:12-16)</a:t>
            </a:r>
          </a:p>
        </p:txBody>
      </p:sp>
      <p:sp>
        <p:nvSpPr>
          <p:cNvPr id="53254" name="Rectangle 6">
            <a:extLst>
              <a:ext uri="{FF2B5EF4-FFF2-40B4-BE49-F238E27FC236}">
                <a16:creationId xmlns:a16="http://schemas.microsoft.com/office/drawing/2014/main" id="{76D266C5-4864-45BB-B438-787E8B8405FE}"/>
              </a:ext>
            </a:extLst>
          </p:cNvPr>
          <p:cNvSpPr>
            <a:spLocks noChangeArrowheads="1"/>
          </p:cNvSpPr>
          <p:nvPr/>
        </p:nvSpPr>
        <p:spPr bwMode="auto">
          <a:xfrm>
            <a:off x="762000" y="2692400"/>
            <a:ext cx="4191000" cy="457200"/>
          </a:xfrm>
          <a:prstGeom prst="rect">
            <a:avLst/>
          </a:prstGeom>
          <a:solidFill>
            <a:srgbClr val="FFFFCC"/>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000" b="1">
                <a:solidFill>
                  <a:schemeClr val="bg1"/>
                </a:solidFill>
                <a:latin typeface="Comic Sans MS" panose="030F0702030302020204" pitchFamily="66" charset="0"/>
              </a:rPr>
              <a:t>The Son </a:t>
            </a:r>
            <a:r>
              <a:rPr lang="en-US" altLang="en-US" sz="2000" b="1">
                <a:solidFill>
                  <a:srgbClr val="FF0000"/>
                </a:solidFill>
                <a:effectLst>
                  <a:outerShdw blurRad="38100" dist="38100" dir="2700000" algn="tl">
                    <a:srgbClr val="000000"/>
                  </a:outerShdw>
                </a:effectLst>
                <a:latin typeface="Comic Sans MS" panose="030F0702030302020204" pitchFamily="66" charset="0"/>
              </a:rPr>
              <a:t>(Eph. 3:17)</a:t>
            </a:r>
          </a:p>
        </p:txBody>
      </p:sp>
      <p:sp>
        <p:nvSpPr>
          <p:cNvPr id="53255" name="Rectangle 7">
            <a:extLst>
              <a:ext uri="{FF2B5EF4-FFF2-40B4-BE49-F238E27FC236}">
                <a16:creationId xmlns:a16="http://schemas.microsoft.com/office/drawing/2014/main" id="{A918990B-7356-4814-96E2-F3732C44B848}"/>
              </a:ext>
            </a:extLst>
          </p:cNvPr>
          <p:cNvSpPr>
            <a:spLocks noChangeArrowheads="1"/>
          </p:cNvSpPr>
          <p:nvPr/>
        </p:nvSpPr>
        <p:spPr bwMode="auto">
          <a:xfrm>
            <a:off x="762000" y="3327400"/>
            <a:ext cx="4191000" cy="457200"/>
          </a:xfrm>
          <a:prstGeom prst="rect">
            <a:avLst/>
          </a:prstGeom>
          <a:solidFill>
            <a:srgbClr val="FFFFCC"/>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000" b="1">
                <a:solidFill>
                  <a:schemeClr val="bg1"/>
                </a:solidFill>
                <a:latin typeface="Comic Sans MS" panose="030F0702030302020204" pitchFamily="66" charset="0"/>
              </a:rPr>
              <a:t>The Holy Spirit </a:t>
            </a:r>
            <a:r>
              <a:rPr lang="en-US" altLang="en-US" sz="2000" b="1">
                <a:solidFill>
                  <a:srgbClr val="FF0000"/>
                </a:solidFill>
                <a:effectLst>
                  <a:outerShdw blurRad="38100" dist="38100" dir="2700000" algn="tl">
                    <a:srgbClr val="000000"/>
                  </a:outerShdw>
                </a:effectLst>
                <a:latin typeface="Comic Sans MS" panose="030F0702030302020204" pitchFamily="66" charset="0"/>
              </a:rPr>
              <a:t>(Rom. 8:9-11)</a:t>
            </a:r>
          </a:p>
        </p:txBody>
      </p:sp>
      <p:sp>
        <p:nvSpPr>
          <p:cNvPr id="53256" name="Rectangle 8">
            <a:extLst>
              <a:ext uri="{FF2B5EF4-FFF2-40B4-BE49-F238E27FC236}">
                <a16:creationId xmlns:a16="http://schemas.microsoft.com/office/drawing/2014/main" id="{5E89DD2A-FF97-417B-9E92-F2C381AE0B74}"/>
              </a:ext>
            </a:extLst>
          </p:cNvPr>
          <p:cNvSpPr>
            <a:spLocks noChangeArrowheads="1"/>
          </p:cNvSpPr>
          <p:nvPr/>
        </p:nvSpPr>
        <p:spPr bwMode="auto">
          <a:xfrm>
            <a:off x="762000" y="3962400"/>
            <a:ext cx="4191000" cy="457200"/>
          </a:xfrm>
          <a:prstGeom prst="rect">
            <a:avLst/>
          </a:prstGeom>
          <a:solidFill>
            <a:srgbClr val="FFFFCC"/>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000" b="1">
                <a:solidFill>
                  <a:schemeClr val="bg1"/>
                </a:solidFill>
                <a:latin typeface="Comic Sans MS" panose="030F0702030302020204" pitchFamily="66" charset="0"/>
              </a:rPr>
              <a:t>Truth </a:t>
            </a:r>
            <a:r>
              <a:rPr lang="en-US" altLang="en-US" sz="2000" b="1">
                <a:solidFill>
                  <a:srgbClr val="FF0000"/>
                </a:solidFill>
                <a:effectLst>
                  <a:outerShdw blurRad="38100" dist="38100" dir="2700000" algn="tl">
                    <a:srgbClr val="000000"/>
                  </a:outerShdw>
                </a:effectLst>
                <a:latin typeface="Comic Sans MS" panose="030F0702030302020204" pitchFamily="66" charset="0"/>
              </a:rPr>
              <a:t>(2 Jno. 2)</a:t>
            </a:r>
          </a:p>
        </p:txBody>
      </p:sp>
      <p:sp>
        <p:nvSpPr>
          <p:cNvPr id="53257" name="AutoShape 9">
            <a:extLst>
              <a:ext uri="{FF2B5EF4-FFF2-40B4-BE49-F238E27FC236}">
                <a16:creationId xmlns:a16="http://schemas.microsoft.com/office/drawing/2014/main" id="{CED4F6BD-9AEA-4EEE-BAE1-E7CCCE12276C}"/>
              </a:ext>
            </a:extLst>
          </p:cNvPr>
          <p:cNvSpPr>
            <a:spLocks noChangeArrowheads="1"/>
          </p:cNvSpPr>
          <p:nvPr/>
        </p:nvSpPr>
        <p:spPr bwMode="auto">
          <a:xfrm>
            <a:off x="5105400" y="2133600"/>
            <a:ext cx="1371600" cy="2286000"/>
          </a:xfrm>
          <a:prstGeom prst="homePlate">
            <a:avLst>
              <a:gd name="adj" fmla="val 57292"/>
            </a:avLst>
          </a:prstGeom>
          <a:solidFill>
            <a:srgbClr val="FFFFCC"/>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solidFill>
                  <a:schemeClr val="accent2"/>
                </a:solidFill>
                <a:latin typeface="Comic Sans MS" panose="030F0702030302020204" pitchFamily="66" charset="0"/>
              </a:rPr>
              <a:t>Dwells</a:t>
            </a:r>
          </a:p>
          <a:p>
            <a:pPr algn="ctr"/>
            <a:r>
              <a:rPr lang="en-US" altLang="en-US" sz="2400" b="1">
                <a:solidFill>
                  <a:schemeClr val="accent2"/>
                </a:solidFill>
                <a:latin typeface="Comic Sans MS" panose="030F0702030302020204" pitchFamily="66" charset="0"/>
              </a:rPr>
              <a:t>In</a:t>
            </a:r>
          </a:p>
        </p:txBody>
      </p:sp>
      <p:grpSp>
        <p:nvGrpSpPr>
          <p:cNvPr id="53262" name="Group 14">
            <a:extLst>
              <a:ext uri="{FF2B5EF4-FFF2-40B4-BE49-F238E27FC236}">
                <a16:creationId xmlns:a16="http://schemas.microsoft.com/office/drawing/2014/main" id="{5C923945-50A0-4421-A851-70D21232AC6F}"/>
              </a:ext>
            </a:extLst>
          </p:cNvPr>
          <p:cNvGrpSpPr>
            <a:grpSpLocks/>
          </p:cNvGrpSpPr>
          <p:nvPr/>
        </p:nvGrpSpPr>
        <p:grpSpPr bwMode="auto">
          <a:xfrm>
            <a:off x="2438400" y="914400"/>
            <a:ext cx="5791200" cy="914400"/>
            <a:chOff x="1536" y="576"/>
            <a:chExt cx="3648" cy="576"/>
          </a:xfrm>
        </p:grpSpPr>
        <p:sp>
          <p:nvSpPr>
            <p:cNvPr id="53260" name="AutoShape 12">
              <a:extLst>
                <a:ext uri="{FF2B5EF4-FFF2-40B4-BE49-F238E27FC236}">
                  <a16:creationId xmlns:a16="http://schemas.microsoft.com/office/drawing/2014/main" id="{5D1A6102-77A3-4029-8164-005B13E671AD}"/>
                </a:ext>
              </a:extLst>
            </p:cNvPr>
            <p:cNvSpPr>
              <a:spLocks noChangeArrowheads="1"/>
            </p:cNvSpPr>
            <p:nvPr/>
          </p:nvSpPr>
          <p:spPr bwMode="auto">
            <a:xfrm>
              <a:off x="1536" y="864"/>
              <a:ext cx="3648" cy="288"/>
            </a:xfrm>
            <a:prstGeom prst="curvedDownArrow">
              <a:avLst>
                <a:gd name="adj1" fmla="val 250167"/>
                <a:gd name="adj2" fmla="val 503500"/>
                <a:gd name="adj3" fmla="val 33333"/>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261" name="Text Box 13">
              <a:extLst>
                <a:ext uri="{FF2B5EF4-FFF2-40B4-BE49-F238E27FC236}">
                  <a16:creationId xmlns:a16="http://schemas.microsoft.com/office/drawing/2014/main" id="{6D3E0BCA-B142-4685-8D66-14CF3AD9D3F1}"/>
                </a:ext>
              </a:extLst>
            </p:cNvPr>
            <p:cNvSpPr txBox="1">
              <a:spLocks noChangeArrowheads="1"/>
            </p:cNvSpPr>
            <p:nvPr/>
          </p:nvSpPr>
          <p:spPr bwMode="auto">
            <a:xfrm>
              <a:off x="2208" y="576"/>
              <a:ext cx="207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latin typeface="Comic Sans MS" panose="030F0702030302020204" pitchFamily="66" charset="0"/>
                </a:rPr>
                <a:t>Personally / Literally?</a:t>
              </a:r>
            </a:p>
          </p:txBody>
        </p:sp>
      </p:grpSp>
      <p:grpSp>
        <p:nvGrpSpPr>
          <p:cNvPr id="53267" name="Group 19">
            <a:extLst>
              <a:ext uri="{FF2B5EF4-FFF2-40B4-BE49-F238E27FC236}">
                <a16:creationId xmlns:a16="http://schemas.microsoft.com/office/drawing/2014/main" id="{4309E6F4-A75A-4960-A443-3CCF43964F47}"/>
              </a:ext>
            </a:extLst>
          </p:cNvPr>
          <p:cNvGrpSpPr>
            <a:grpSpLocks/>
          </p:cNvGrpSpPr>
          <p:nvPr/>
        </p:nvGrpSpPr>
        <p:grpSpPr bwMode="auto">
          <a:xfrm>
            <a:off x="2514600" y="4572000"/>
            <a:ext cx="5791200" cy="1371600"/>
            <a:chOff x="1584" y="2880"/>
            <a:chExt cx="3648" cy="864"/>
          </a:xfrm>
        </p:grpSpPr>
        <p:sp>
          <p:nvSpPr>
            <p:cNvPr id="53264" name="AutoShape 16">
              <a:extLst>
                <a:ext uri="{FF2B5EF4-FFF2-40B4-BE49-F238E27FC236}">
                  <a16:creationId xmlns:a16="http://schemas.microsoft.com/office/drawing/2014/main" id="{3313E71B-318E-4355-9518-286BB8ABE492}"/>
                </a:ext>
              </a:extLst>
            </p:cNvPr>
            <p:cNvSpPr>
              <a:spLocks noChangeArrowheads="1"/>
            </p:cNvSpPr>
            <p:nvPr/>
          </p:nvSpPr>
          <p:spPr bwMode="auto">
            <a:xfrm flipV="1">
              <a:off x="1584" y="2880"/>
              <a:ext cx="3648" cy="288"/>
            </a:xfrm>
            <a:prstGeom prst="curvedDownArrow">
              <a:avLst>
                <a:gd name="adj1" fmla="val 250167"/>
                <a:gd name="adj2" fmla="val 503500"/>
                <a:gd name="adj3" fmla="val 33333"/>
              </a:avLst>
            </a:prstGeom>
            <a:solidFill>
              <a:schemeClr val="tx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265" name="Text Box 17">
              <a:extLst>
                <a:ext uri="{FF2B5EF4-FFF2-40B4-BE49-F238E27FC236}">
                  <a16:creationId xmlns:a16="http://schemas.microsoft.com/office/drawing/2014/main" id="{4D6C64AD-3618-45A8-B4D9-C3A03F3E88F5}"/>
                </a:ext>
              </a:extLst>
            </p:cNvPr>
            <p:cNvSpPr txBox="1">
              <a:spLocks noChangeArrowheads="1"/>
            </p:cNvSpPr>
            <p:nvPr/>
          </p:nvSpPr>
          <p:spPr bwMode="auto">
            <a:xfrm>
              <a:off x="2354" y="3456"/>
              <a:ext cx="1822" cy="288"/>
            </a:xfrm>
            <a:prstGeom prst="rect">
              <a:avLst/>
            </a:prstGeom>
            <a:noFill/>
            <a:ln>
              <a:noFill/>
            </a:ln>
            <a:effectLst>
              <a:outerShdw dist="28398" dir="3806097" algn="ctr" rotWithShape="0">
                <a:schemeClr val="bg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2400">
                  <a:latin typeface="Comic Sans MS" panose="030F0702030302020204" pitchFamily="66" charset="0"/>
                </a:rPr>
                <a:t>Through the word?</a:t>
              </a:r>
            </a:p>
          </p:txBody>
        </p:sp>
        <p:pic>
          <p:nvPicPr>
            <p:cNvPr id="53266" name="Picture 18" descr="open_bible">
              <a:extLst>
                <a:ext uri="{FF2B5EF4-FFF2-40B4-BE49-F238E27FC236}">
                  <a16:creationId xmlns:a16="http://schemas.microsoft.com/office/drawing/2014/main" id="{3C494BA7-DEEF-411D-ADE8-6FBDACF6D0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0" y="2928"/>
              <a:ext cx="816" cy="522"/>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3262"/>
                                        </p:tgtEl>
                                        <p:attrNameLst>
                                          <p:attrName>style.visibility</p:attrName>
                                        </p:attrNameLst>
                                      </p:cBhvr>
                                      <p:to>
                                        <p:strVal val="visible"/>
                                      </p:to>
                                    </p:set>
                                    <p:animEffect transition="in" filter="wipe(left)">
                                      <p:cBhvr>
                                        <p:cTn id="7" dur="500"/>
                                        <p:tgtEl>
                                          <p:spTgt spid="532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53267"/>
                                        </p:tgtEl>
                                        <p:attrNameLst>
                                          <p:attrName>style.visibility</p:attrName>
                                        </p:attrNameLst>
                                      </p:cBhvr>
                                      <p:to>
                                        <p:strVal val="visible"/>
                                      </p:to>
                                    </p:set>
                                    <p:animEffect transition="in" filter="wipe(left)">
                                      <p:cBhvr>
                                        <p:cTn id="12" dur="500"/>
                                        <p:tgtEl>
                                          <p:spTgt spid="532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AutoShape 2">
            <a:extLst>
              <a:ext uri="{FF2B5EF4-FFF2-40B4-BE49-F238E27FC236}">
                <a16:creationId xmlns:a16="http://schemas.microsoft.com/office/drawing/2014/main" id="{68B2E30A-5920-4737-B0F5-3321692C5632}"/>
              </a:ext>
            </a:extLst>
          </p:cNvPr>
          <p:cNvSpPr>
            <a:spLocks noChangeArrowheads="1"/>
          </p:cNvSpPr>
          <p:nvPr/>
        </p:nvSpPr>
        <p:spPr bwMode="auto">
          <a:xfrm>
            <a:off x="914400" y="152400"/>
            <a:ext cx="7391400" cy="762000"/>
          </a:xfrm>
          <a:prstGeom prst="bevel">
            <a:avLst>
              <a:gd name="adj" fmla="val 1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chemeClr val="bg1"/>
                </a:solidFill>
                <a:latin typeface="Comic Sans MS" panose="030F0702030302020204" pitchFamily="66" charset="0"/>
              </a:rPr>
              <a:t>I. He Dwells In Us (vv. 9-11)</a:t>
            </a:r>
          </a:p>
        </p:txBody>
      </p:sp>
      <p:sp>
        <p:nvSpPr>
          <p:cNvPr id="54275" name="Text Box 3">
            <a:extLst>
              <a:ext uri="{FF2B5EF4-FFF2-40B4-BE49-F238E27FC236}">
                <a16:creationId xmlns:a16="http://schemas.microsoft.com/office/drawing/2014/main" id="{7CF7CACF-A99C-477F-B787-675843972CB7}"/>
              </a:ext>
            </a:extLst>
          </p:cNvPr>
          <p:cNvSpPr txBox="1">
            <a:spLocks noChangeArrowheads="1"/>
          </p:cNvSpPr>
          <p:nvPr/>
        </p:nvSpPr>
        <p:spPr bwMode="auto">
          <a:xfrm>
            <a:off x="1143000" y="1676400"/>
            <a:ext cx="5867400" cy="1160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solidFill>
                  <a:srgbClr val="FFFF66"/>
                </a:solidFill>
                <a:latin typeface="Comic Sans MS" panose="030F0702030302020204" pitchFamily="66" charset="0"/>
              </a:rPr>
              <a:t>A. Deity dwells in the Christian</a:t>
            </a:r>
          </a:p>
          <a:p>
            <a:pPr>
              <a:spcBef>
                <a:spcPct val="50000"/>
              </a:spcBef>
            </a:pPr>
            <a:r>
              <a:rPr lang="en-US" altLang="en-US" sz="2800">
                <a:solidFill>
                  <a:srgbClr val="FFFF66"/>
                </a:solidFill>
                <a:latin typeface="Comic Sans MS" panose="030F0702030302020204" pitchFamily="66" charset="0"/>
              </a:rPr>
              <a:t>B. The Christian dwells in Deity</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Oval 2">
            <a:extLst>
              <a:ext uri="{FF2B5EF4-FFF2-40B4-BE49-F238E27FC236}">
                <a16:creationId xmlns:a16="http://schemas.microsoft.com/office/drawing/2014/main" id="{A4BF736C-722C-486A-B009-8EDE1CA20BC4}"/>
              </a:ext>
            </a:extLst>
          </p:cNvPr>
          <p:cNvSpPr>
            <a:spLocks noChangeArrowheads="1"/>
          </p:cNvSpPr>
          <p:nvPr/>
        </p:nvSpPr>
        <p:spPr bwMode="auto">
          <a:xfrm>
            <a:off x="533400" y="2286000"/>
            <a:ext cx="1905000" cy="1828800"/>
          </a:xfrm>
          <a:prstGeom prst="ellipse">
            <a:avLst/>
          </a:prstGeom>
          <a:solidFill>
            <a:schemeClr val="tx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chemeClr val="accent2"/>
                </a:solidFill>
                <a:latin typeface="Comic Sans MS" panose="030F0702030302020204" pitchFamily="66" charset="0"/>
              </a:rPr>
              <a:t>The</a:t>
            </a:r>
          </a:p>
          <a:p>
            <a:pPr algn="ctr"/>
            <a:r>
              <a:rPr lang="en-US" altLang="en-US" sz="2800" b="1">
                <a:solidFill>
                  <a:schemeClr val="accent2"/>
                </a:solidFill>
                <a:latin typeface="Comic Sans MS" panose="030F0702030302020204" pitchFamily="66" charset="0"/>
              </a:rPr>
              <a:t>Christian</a:t>
            </a:r>
          </a:p>
        </p:txBody>
      </p:sp>
      <p:sp>
        <p:nvSpPr>
          <p:cNvPr id="55299" name="Rectangle 3">
            <a:extLst>
              <a:ext uri="{FF2B5EF4-FFF2-40B4-BE49-F238E27FC236}">
                <a16:creationId xmlns:a16="http://schemas.microsoft.com/office/drawing/2014/main" id="{4981AD5E-21BF-4F2E-AA67-59DEE8582C76}"/>
              </a:ext>
            </a:extLst>
          </p:cNvPr>
          <p:cNvSpPr>
            <a:spLocks noChangeArrowheads="1"/>
          </p:cNvSpPr>
          <p:nvPr/>
        </p:nvSpPr>
        <p:spPr bwMode="auto">
          <a:xfrm>
            <a:off x="4267200" y="2057400"/>
            <a:ext cx="4191000" cy="457200"/>
          </a:xfrm>
          <a:prstGeom prst="rect">
            <a:avLst/>
          </a:prstGeom>
          <a:solidFill>
            <a:srgbClr val="FFFFCC"/>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000" b="1">
                <a:solidFill>
                  <a:schemeClr val="bg1"/>
                </a:solidFill>
                <a:latin typeface="Comic Sans MS" panose="030F0702030302020204" pitchFamily="66" charset="0"/>
              </a:rPr>
              <a:t>The Father </a:t>
            </a:r>
            <a:r>
              <a:rPr lang="en-US" altLang="en-US" sz="2000" b="1">
                <a:solidFill>
                  <a:srgbClr val="FF0000"/>
                </a:solidFill>
                <a:effectLst>
                  <a:outerShdw blurRad="38100" dist="38100" dir="2700000" algn="tl">
                    <a:srgbClr val="000000"/>
                  </a:outerShdw>
                </a:effectLst>
                <a:latin typeface="Comic Sans MS" panose="030F0702030302020204" pitchFamily="66" charset="0"/>
              </a:rPr>
              <a:t>(1 John 4:12-16)</a:t>
            </a:r>
          </a:p>
        </p:txBody>
      </p:sp>
      <p:sp>
        <p:nvSpPr>
          <p:cNvPr id="55300" name="Rectangle 4">
            <a:extLst>
              <a:ext uri="{FF2B5EF4-FFF2-40B4-BE49-F238E27FC236}">
                <a16:creationId xmlns:a16="http://schemas.microsoft.com/office/drawing/2014/main" id="{192A41CD-ECAF-4C4B-89C2-D73083F8557A}"/>
              </a:ext>
            </a:extLst>
          </p:cNvPr>
          <p:cNvSpPr>
            <a:spLocks noChangeArrowheads="1"/>
          </p:cNvSpPr>
          <p:nvPr/>
        </p:nvSpPr>
        <p:spPr bwMode="auto">
          <a:xfrm>
            <a:off x="4267200" y="2692400"/>
            <a:ext cx="4191000" cy="457200"/>
          </a:xfrm>
          <a:prstGeom prst="rect">
            <a:avLst/>
          </a:prstGeom>
          <a:solidFill>
            <a:srgbClr val="FFFFCC"/>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000" b="1">
                <a:solidFill>
                  <a:schemeClr val="bg1"/>
                </a:solidFill>
                <a:latin typeface="Comic Sans MS" panose="030F0702030302020204" pitchFamily="66" charset="0"/>
              </a:rPr>
              <a:t>The Son </a:t>
            </a:r>
            <a:r>
              <a:rPr lang="en-US" altLang="en-US" sz="2000" b="1">
                <a:solidFill>
                  <a:srgbClr val="FF0000"/>
                </a:solidFill>
                <a:effectLst>
                  <a:outerShdw blurRad="38100" dist="38100" dir="2700000" algn="tl">
                    <a:srgbClr val="000000"/>
                  </a:outerShdw>
                </a:effectLst>
                <a:latin typeface="Comic Sans MS" panose="030F0702030302020204" pitchFamily="66" charset="0"/>
              </a:rPr>
              <a:t>(John 6:56)</a:t>
            </a:r>
          </a:p>
        </p:txBody>
      </p:sp>
      <p:sp>
        <p:nvSpPr>
          <p:cNvPr id="55301" name="Rectangle 5">
            <a:extLst>
              <a:ext uri="{FF2B5EF4-FFF2-40B4-BE49-F238E27FC236}">
                <a16:creationId xmlns:a16="http://schemas.microsoft.com/office/drawing/2014/main" id="{69F04ED4-EBA2-4776-ACC4-854EB6C1F862}"/>
              </a:ext>
            </a:extLst>
          </p:cNvPr>
          <p:cNvSpPr>
            <a:spLocks noChangeArrowheads="1"/>
          </p:cNvSpPr>
          <p:nvPr/>
        </p:nvSpPr>
        <p:spPr bwMode="auto">
          <a:xfrm>
            <a:off x="4267200" y="3327400"/>
            <a:ext cx="4191000" cy="457200"/>
          </a:xfrm>
          <a:prstGeom prst="rect">
            <a:avLst/>
          </a:prstGeom>
          <a:solidFill>
            <a:srgbClr val="FFFFCC"/>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000" b="1" dirty="0">
                <a:solidFill>
                  <a:schemeClr val="bg1"/>
                </a:solidFill>
                <a:latin typeface="Comic Sans MS" panose="030F0702030302020204" pitchFamily="66" charset="0"/>
              </a:rPr>
              <a:t>The Holy Spirit </a:t>
            </a:r>
            <a:r>
              <a:rPr lang="en-US" altLang="en-US" sz="2000" b="1" dirty="0">
                <a:solidFill>
                  <a:srgbClr val="FF0000"/>
                </a:solidFill>
                <a:effectLst>
                  <a:outerShdw blurRad="38100" dist="38100" dir="2700000" algn="tl">
                    <a:srgbClr val="000000"/>
                  </a:outerShdw>
                </a:effectLst>
                <a:latin typeface="Comic Sans MS" panose="030F0702030302020204" pitchFamily="66" charset="0"/>
              </a:rPr>
              <a:t>(Gal. 5:25)</a:t>
            </a:r>
          </a:p>
        </p:txBody>
      </p:sp>
      <p:sp>
        <p:nvSpPr>
          <p:cNvPr id="55302" name="Rectangle 6">
            <a:extLst>
              <a:ext uri="{FF2B5EF4-FFF2-40B4-BE49-F238E27FC236}">
                <a16:creationId xmlns:a16="http://schemas.microsoft.com/office/drawing/2014/main" id="{6FE9CC44-5933-40F5-A84D-7024620BF74E}"/>
              </a:ext>
            </a:extLst>
          </p:cNvPr>
          <p:cNvSpPr>
            <a:spLocks noChangeArrowheads="1"/>
          </p:cNvSpPr>
          <p:nvPr/>
        </p:nvSpPr>
        <p:spPr bwMode="auto">
          <a:xfrm>
            <a:off x="4267200" y="3962400"/>
            <a:ext cx="4191000" cy="457200"/>
          </a:xfrm>
          <a:prstGeom prst="rect">
            <a:avLst/>
          </a:prstGeom>
          <a:solidFill>
            <a:srgbClr val="FFFFCC"/>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000" b="1">
                <a:solidFill>
                  <a:schemeClr val="bg1"/>
                </a:solidFill>
                <a:latin typeface="Comic Sans MS" panose="030F0702030302020204" pitchFamily="66" charset="0"/>
              </a:rPr>
              <a:t>Truth </a:t>
            </a:r>
            <a:r>
              <a:rPr lang="en-US" altLang="en-US" sz="2000" b="1">
                <a:solidFill>
                  <a:srgbClr val="FF0000"/>
                </a:solidFill>
                <a:effectLst>
                  <a:outerShdw blurRad="38100" dist="38100" dir="2700000" algn="tl">
                    <a:srgbClr val="000000"/>
                  </a:outerShdw>
                </a:effectLst>
                <a:latin typeface="Comic Sans MS" panose="030F0702030302020204" pitchFamily="66" charset="0"/>
              </a:rPr>
              <a:t>(John 8:31)</a:t>
            </a:r>
          </a:p>
        </p:txBody>
      </p:sp>
      <p:sp>
        <p:nvSpPr>
          <p:cNvPr id="55303" name="AutoShape 7">
            <a:extLst>
              <a:ext uri="{FF2B5EF4-FFF2-40B4-BE49-F238E27FC236}">
                <a16:creationId xmlns:a16="http://schemas.microsoft.com/office/drawing/2014/main" id="{3A4AB737-2C52-47F2-AC4F-7F66F38E023E}"/>
              </a:ext>
            </a:extLst>
          </p:cNvPr>
          <p:cNvSpPr>
            <a:spLocks noChangeArrowheads="1"/>
          </p:cNvSpPr>
          <p:nvPr/>
        </p:nvSpPr>
        <p:spPr bwMode="auto">
          <a:xfrm>
            <a:off x="2590800" y="2133600"/>
            <a:ext cx="1371600" cy="2286000"/>
          </a:xfrm>
          <a:prstGeom prst="homePlate">
            <a:avLst>
              <a:gd name="adj" fmla="val 57292"/>
            </a:avLst>
          </a:prstGeom>
          <a:solidFill>
            <a:srgbClr val="FFFFCC"/>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solidFill>
                  <a:schemeClr val="accent2"/>
                </a:solidFill>
                <a:latin typeface="Comic Sans MS" panose="030F0702030302020204" pitchFamily="66" charset="0"/>
              </a:rPr>
              <a:t>Dwells</a:t>
            </a:r>
          </a:p>
          <a:p>
            <a:pPr algn="ctr"/>
            <a:r>
              <a:rPr lang="en-US" altLang="en-US" sz="2400" b="1">
                <a:solidFill>
                  <a:schemeClr val="accent2"/>
                </a:solidFill>
                <a:latin typeface="Comic Sans MS" panose="030F0702030302020204" pitchFamily="66" charset="0"/>
              </a:rPr>
              <a:t>In</a:t>
            </a:r>
          </a:p>
        </p:txBody>
      </p:sp>
      <p:grpSp>
        <p:nvGrpSpPr>
          <p:cNvPr id="55304" name="Group 8">
            <a:extLst>
              <a:ext uri="{FF2B5EF4-FFF2-40B4-BE49-F238E27FC236}">
                <a16:creationId xmlns:a16="http://schemas.microsoft.com/office/drawing/2014/main" id="{FDD69A3D-08EA-438F-9284-4A650E04D2B7}"/>
              </a:ext>
            </a:extLst>
          </p:cNvPr>
          <p:cNvGrpSpPr>
            <a:grpSpLocks/>
          </p:cNvGrpSpPr>
          <p:nvPr/>
        </p:nvGrpSpPr>
        <p:grpSpPr bwMode="auto">
          <a:xfrm>
            <a:off x="1066800" y="990600"/>
            <a:ext cx="5791200" cy="914400"/>
            <a:chOff x="1536" y="576"/>
            <a:chExt cx="3648" cy="576"/>
          </a:xfrm>
        </p:grpSpPr>
        <p:sp>
          <p:nvSpPr>
            <p:cNvPr id="55305" name="AutoShape 9">
              <a:extLst>
                <a:ext uri="{FF2B5EF4-FFF2-40B4-BE49-F238E27FC236}">
                  <a16:creationId xmlns:a16="http://schemas.microsoft.com/office/drawing/2014/main" id="{71C2F81C-2B7E-43D2-ACD6-9B53C88ACA1D}"/>
                </a:ext>
              </a:extLst>
            </p:cNvPr>
            <p:cNvSpPr>
              <a:spLocks noChangeArrowheads="1"/>
            </p:cNvSpPr>
            <p:nvPr/>
          </p:nvSpPr>
          <p:spPr bwMode="auto">
            <a:xfrm>
              <a:off x="1536" y="864"/>
              <a:ext cx="3648" cy="288"/>
            </a:xfrm>
            <a:prstGeom prst="curvedDownArrow">
              <a:avLst>
                <a:gd name="adj1" fmla="val 250167"/>
                <a:gd name="adj2" fmla="val 503500"/>
                <a:gd name="adj3" fmla="val 33333"/>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06" name="Text Box 10">
              <a:extLst>
                <a:ext uri="{FF2B5EF4-FFF2-40B4-BE49-F238E27FC236}">
                  <a16:creationId xmlns:a16="http://schemas.microsoft.com/office/drawing/2014/main" id="{F3779B2D-E0D5-424D-8F27-332338C6B4AC}"/>
                </a:ext>
              </a:extLst>
            </p:cNvPr>
            <p:cNvSpPr txBox="1">
              <a:spLocks noChangeArrowheads="1"/>
            </p:cNvSpPr>
            <p:nvPr/>
          </p:nvSpPr>
          <p:spPr bwMode="auto">
            <a:xfrm>
              <a:off x="2208" y="576"/>
              <a:ext cx="207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latin typeface="Comic Sans MS" panose="030F0702030302020204" pitchFamily="66" charset="0"/>
                </a:rPr>
                <a:t>Personally / Literally?</a:t>
              </a:r>
            </a:p>
          </p:txBody>
        </p:sp>
      </p:gr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5304"/>
                                        </p:tgtEl>
                                        <p:attrNameLst>
                                          <p:attrName>style.visibility</p:attrName>
                                        </p:attrNameLst>
                                      </p:cBhvr>
                                      <p:to>
                                        <p:strVal val="visible"/>
                                      </p:to>
                                    </p:set>
                                    <p:animEffect transition="in" filter="wipe(left)">
                                      <p:cBhvr>
                                        <p:cTn id="7" dur="500"/>
                                        <p:tgtEl>
                                          <p:spTgt spid="553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AutoShape 2">
            <a:extLst>
              <a:ext uri="{FF2B5EF4-FFF2-40B4-BE49-F238E27FC236}">
                <a16:creationId xmlns:a16="http://schemas.microsoft.com/office/drawing/2014/main" id="{CEF12139-2145-4615-B53A-76D90C0703C5}"/>
              </a:ext>
            </a:extLst>
          </p:cNvPr>
          <p:cNvSpPr>
            <a:spLocks noChangeArrowheads="1"/>
          </p:cNvSpPr>
          <p:nvPr/>
        </p:nvSpPr>
        <p:spPr bwMode="auto">
          <a:xfrm>
            <a:off x="914400" y="152400"/>
            <a:ext cx="7391400" cy="762000"/>
          </a:xfrm>
          <a:prstGeom prst="bevel">
            <a:avLst>
              <a:gd name="adj" fmla="val 1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chemeClr val="bg1"/>
                </a:solidFill>
                <a:latin typeface="Comic Sans MS" panose="030F0702030302020204" pitchFamily="66" charset="0"/>
              </a:rPr>
              <a:t>I. He Dwells In Us (vv. 9-11)</a:t>
            </a:r>
          </a:p>
        </p:txBody>
      </p:sp>
      <p:sp>
        <p:nvSpPr>
          <p:cNvPr id="56323" name="Text Box 3">
            <a:extLst>
              <a:ext uri="{FF2B5EF4-FFF2-40B4-BE49-F238E27FC236}">
                <a16:creationId xmlns:a16="http://schemas.microsoft.com/office/drawing/2014/main" id="{A9A77900-0DE4-4123-BFAF-AEDAC92BB329}"/>
              </a:ext>
            </a:extLst>
          </p:cNvPr>
          <p:cNvSpPr txBox="1">
            <a:spLocks noChangeArrowheads="1"/>
          </p:cNvSpPr>
          <p:nvPr/>
        </p:nvSpPr>
        <p:spPr bwMode="auto">
          <a:xfrm>
            <a:off x="1143000" y="1676400"/>
            <a:ext cx="7467600" cy="180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solidFill>
                  <a:srgbClr val="FFFF66"/>
                </a:solidFill>
                <a:latin typeface="Comic Sans MS" panose="030F0702030302020204" pitchFamily="66" charset="0"/>
              </a:rPr>
              <a:t>A. Deity dwells in the Christian</a:t>
            </a:r>
          </a:p>
          <a:p>
            <a:pPr>
              <a:spcBef>
                <a:spcPct val="50000"/>
              </a:spcBef>
            </a:pPr>
            <a:r>
              <a:rPr lang="en-US" altLang="en-US" sz="2800">
                <a:solidFill>
                  <a:srgbClr val="FFFF66"/>
                </a:solidFill>
                <a:latin typeface="Comic Sans MS" panose="030F0702030302020204" pitchFamily="66" charset="0"/>
              </a:rPr>
              <a:t>B. The Christian dwells in Deity</a:t>
            </a:r>
          </a:p>
          <a:p>
            <a:pPr>
              <a:spcBef>
                <a:spcPct val="50000"/>
              </a:spcBef>
            </a:pPr>
            <a:r>
              <a:rPr lang="en-US" altLang="en-US" sz="2800">
                <a:solidFill>
                  <a:srgbClr val="FFFF66"/>
                </a:solidFill>
                <a:latin typeface="Comic Sans MS" panose="030F0702030302020204" pitchFamily="66" charset="0"/>
              </a:rPr>
              <a:t>C.  The Spirit operates through the word</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1012581B-7DFB-4084-8F84-83BCF5D1DF8F}"/>
              </a:ext>
            </a:extLst>
          </p:cNvPr>
          <p:cNvSpPr>
            <a:spLocks noChangeArrowheads="1"/>
          </p:cNvSpPr>
          <p:nvPr/>
        </p:nvSpPr>
        <p:spPr bwMode="auto">
          <a:xfrm>
            <a:off x="381000" y="304800"/>
            <a:ext cx="8382000" cy="762000"/>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3600" b="1">
                <a:solidFill>
                  <a:schemeClr val="bg1"/>
                </a:solidFill>
                <a:effectLst>
                  <a:outerShdw blurRad="38100" dist="38100" dir="2700000" algn="tl">
                    <a:srgbClr val="000000"/>
                  </a:outerShdw>
                </a:effectLst>
                <a:latin typeface="Comic Sans MS" panose="030F0702030302020204" pitchFamily="66" charset="0"/>
              </a:rPr>
              <a:t>How Does the Spirit Operate?</a:t>
            </a:r>
          </a:p>
        </p:txBody>
      </p:sp>
      <p:graphicFrame>
        <p:nvGraphicFramePr>
          <p:cNvPr id="64515" name="Object 3">
            <a:extLst>
              <a:ext uri="{FF2B5EF4-FFF2-40B4-BE49-F238E27FC236}">
                <a16:creationId xmlns:a16="http://schemas.microsoft.com/office/drawing/2014/main" id="{EBBD1157-9D20-40A4-860B-A6C77E61EE65}"/>
              </a:ext>
            </a:extLst>
          </p:cNvPr>
          <p:cNvGraphicFramePr>
            <a:graphicFrameLocks noChangeAspect="1"/>
          </p:cNvGraphicFramePr>
          <p:nvPr/>
        </p:nvGraphicFramePr>
        <p:xfrm>
          <a:off x="7212013" y="2371725"/>
          <a:ext cx="1322387" cy="3495675"/>
        </p:xfrm>
        <a:graphic>
          <a:graphicData uri="http://schemas.openxmlformats.org/presentationml/2006/ole">
            <mc:AlternateContent xmlns:mc="http://schemas.openxmlformats.org/markup-compatibility/2006">
              <mc:Choice xmlns:v="urn:schemas-microsoft-com:vml" Requires="v">
                <p:oleObj spid="_x0000_s64542" name="Drawing" r:id="rId3" imgW="1581120" imgH="4181400" progId="WPDraw30.Drawing">
                  <p:embed/>
                </p:oleObj>
              </mc:Choice>
              <mc:Fallback>
                <p:oleObj name="Drawing" r:id="rId3" imgW="1581120" imgH="4181400" progId="WPDraw30.Drawing">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12013" y="2371725"/>
                        <a:ext cx="1322387" cy="349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4516" name="AutoShape 4">
            <a:extLst>
              <a:ext uri="{FF2B5EF4-FFF2-40B4-BE49-F238E27FC236}">
                <a16:creationId xmlns:a16="http://schemas.microsoft.com/office/drawing/2014/main" id="{F7B11327-BC37-4C2A-B42C-421EC0A255F0}"/>
              </a:ext>
            </a:extLst>
          </p:cNvPr>
          <p:cNvSpPr>
            <a:spLocks noChangeArrowheads="1"/>
          </p:cNvSpPr>
          <p:nvPr/>
        </p:nvSpPr>
        <p:spPr bwMode="auto">
          <a:xfrm>
            <a:off x="658813" y="2362200"/>
            <a:ext cx="2971800" cy="1447800"/>
          </a:xfrm>
          <a:prstGeom prst="star32">
            <a:avLst>
              <a:gd name="adj" fmla="val 45833"/>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3600" b="1">
                <a:solidFill>
                  <a:schemeClr val="accent2"/>
                </a:solidFill>
              </a:rPr>
              <a:t>The Holy</a:t>
            </a:r>
          </a:p>
          <a:p>
            <a:pPr algn="ctr" eaLnBrk="0" hangingPunct="0"/>
            <a:r>
              <a:rPr lang="en-US" altLang="en-US" sz="3600" b="1">
                <a:solidFill>
                  <a:schemeClr val="accent2"/>
                </a:solidFill>
              </a:rPr>
              <a:t>Spirit</a:t>
            </a:r>
          </a:p>
        </p:txBody>
      </p:sp>
      <p:sp>
        <p:nvSpPr>
          <p:cNvPr id="64517" name="AutoShape 5">
            <a:extLst>
              <a:ext uri="{FF2B5EF4-FFF2-40B4-BE49-F238E27FC236}">
                <a16:creationId xmlns:a16="http://schemas.microsoft.com/office/drawing/2014/main" id="{FACCACAF-F2FD-4E09-985E-657309A8A9A6}"/>
              </a:ext>
            </a:extLst>
          </p:cNvPr>
          <p:cNvSpPr>
            <a:spLocks noChangeArrowheads="1"/>
          </p:cNvSpPr>
          <p:nvPr/>
        </p:nvSpPr>
        <p:spPr bwMode="auto">
          <a:xfrm rot="905850">
            <a:off x="4087813" y="2895600"/>
            <a:ext cx="2895600" cy="1143000"/>
          </a:xfrm>
          <a:prstGeom prst="rightArrow">
            <a:avLst>
              <a:gd name="adj1" fmla="val 50000"/>
              <a:gd name="adj2" fmla="val 63333"/>
            </a:avLst>
          </a:prstGeom>
          <a:solidFill>
            <a:schemeClr val="bg1"/>
          </a:solidFill>
          <a:ln w="9525">
            <a:solidFill>
              <a:schemeClr va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3200" b="1">
                <a:solidFill>
                  <a:schemeClr val="accent2"/>
                </a:solidFill>
              </a:rPr>
              <a:t>Directly?</a:t>
            </a:r>
          </a:p>
        </p:txBody>
      </p:sp>
      <p:grpSp>
        <p:nvGrpSpPr>
          <p:cNvPr id="64518" name="Group 6">
            <a:extLst>
              <a:ext uri="{FF2B5EF4-FFF2-40B4-BE49-F238E27FC236}">
                <a16:creationId xmlns:a16="http://schemas.microsoft.com/office/drawing/2014/main" id="{C7FA6F84-AB70-429A-86F7-914DD7DECEF7}"/>
              </a:ext>
            </a:extLst>
          </p:cNvPr>
          <p:cNvGrpSpPr>
            <a:grpSpLocks/>
          </p:cNvGrpSpPr>
          <p:nvPr/>
        </p:nvGrpSpPr>
        <p:grpSpPr bwMode="auto">
          <a:xfrm>
            <a:off x="1420813" y="3886200"/>
            <a:ext cx="5638800" cy="1668463"/>
            <a:chOff x="768" y="3072"/>
            <a:chExt cx="3552" cy="1051"/>
          </a:xfrm>
        </p:grpSpPr>
        <p:grpSp>
          <p:nvGrpSpPr>
            <p:cNvPr id="64519" name="Group 7">
              <a:extLst>
                <a:ext uri="{FF2B5EF4-FFF2-40B4-BE49-F238E27FC236}">
                  <a16:creationId xmlns:a16="http://schemas.microsoft.com/office/drawing/2014/main" id="{89680E5B-9954-4ED7-9414-75B3B04C58FC}"/>
                </a:ext>
              </a:extLst>
            </p:cNvPr>
            <p:cNvGrpSpPr>
              <a:grpSpLocks/>
            </p:cNvGrpSpPr>
            <p:nvPr/>
          </p:nvGrpSpPr>
          <p:grpSpPr bwMode="auto">
            <a:xfrm>
              <a:off x="768" y="3072"/>
              <a:ext cx="3552" cy="1051"/>
              <a:chOff x="768" y="3072"/>
              <a:chExt cx="3552" cy="1051"/>
            </a:xfrm>
          </p:grpSpPr>
          <p:graphicFrame>
            <p:nvGraphicFramePr>
              <p:cNvPr id="64520" name="Object 8">
                <a:extLst>
                  <a:ext uri="{FF2B5EF4-FFF2-40B4-BE49-F238E27FC236}">
                    <a16:creationId xmlns:a16="http://schemas.microsoft.com/office/drawing/2014/main" id="{2CC402BF-26ED-40FB-8194-C2EB8ABABD36}"/>
                  </a:ext>
                </a:extLst>
              </p:cNvPr>
              <p:cNvGraphicFramePr>
                <a:graphicFrameLocks noChangeAspect="1"/>
              </p:cNvGraphicFramePr>
              <p:nvPr/>
            </p:nvGraphicFramePr>
            <p:xfrm>
              <a:off x="1632" y="3312"/>
              <a:ext cx="1350" cy="811"/>
            </p:xfrm>
            <a:graphic>
              <a:graphicData uri="http://schemas.openxmlformats.org/presentationml/2006/ole">
                <mc:AlternateContent xmlns:mc="http://schemas.openxmlformats.org/markup-compatibility/2006">
                  <mc:Choice xmlns:v="urn:schemas-microsoft-com:vml" Requires="v">
                    <p:oleObj spid="_x0000_s64543" name="Drawing" r:id="rId5" imgW="2600280" imgH="1562040" progId="WPDraw30.Drawing">
                      <p:embed/>
                    </p:oleObj>
                  </mc:Choice>
                  <mc:Fallback>
                    <p:oleObj name="Drawing" r:id="rId5" imgW="2600280" imgH="1562040" progId="WPDraw30.Drawing">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32" y="3312"/>
                            <a:ext cx="1350" cy="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4521" name="AutoShape 9">
                <a:extLst>
                  <a:ext uri="{FF2B5EF4-FFF2-40B4-BE49-F238E27FC236}">
                    <a16:creationId xmlns:a16="http://schemas.microsoft.com/office/drawing/2014/main" id="{78F30A51-24DD-40AD-840E-F772ACE0D4DD}"/>
                  </a:ext>
                </a:extLst>
              </p:cNvPr>
              <p:cNvSpPr>
                <a:spLocks noChangeArrowheads="1"/>
              </p:cNvSpPr>
              <p:nvPr/>
            </p:nvSpPr>
            <p:spPr bwMode="auto">
              <a:xfrm rot="5400000">
                <a:off x="696" y="3144"/>
                <a:ext cx="816" cy="672"/>
              </a:xfrm>
              <a:custGeom>
                <a:avLst/>
                <a:gdLst>
                  <a:gd name="G0" fmla="+- 9257 0 0"/>
                  <a:gd name="G1" fmla="+- 18514 0 0"/>
                  <a:gd name="G2" fmla="+- 7200 0 0"/>
                  <a:gd name="G3" fmla="*/ 9257 1 2"/>
                  <a:gd name="G4" fmla="+- G3 10800 0"/>
                  <a:gd name="G5" fmla="+- 21600 9257 18514"/>
                  <a:gd name="G6" fmla="+- 18514 7200 0"/>
                  <a:gd name="G7" fmla="*/ G6 1 2"/>
                  <a:gd name="G8" fmla="*/ 18514 2 1"/>
                  <a:gd name="G9" fmla="+- G8 0 21600"/>
                  <a:gd name="G10" fmla="*/ 21600 G0 G1"/>
                  <a:gd name="G11" fmla="*/ 21600 G4 G1"/>
                  <a:gd name="G12" fmla="*/ 21600 G5 G1"/>
                  <a:gd name="G13" fmla="*/ 21600 G7 G1"/>
                  <a:gd name="G14" fmla="*/ 18514 1 2"/>
                  <a:gd name="G15" fmla="+- G5 0 G4"/>
                  <a:gd name="G16" fmla="+- G0 0 G4"/>
                  <a:gd name="G17" fmla="*/ G2 G15 G16"/>
                  <a:gd name="T0" fmla="*/ 15429 w 21600"/>
                  <a:gd name="T1" fmla="*/ 0 h 21600"/>
                  <a:gd name="T2" fmla="*/ 9257 w 21600"/>
                  <a:gd name="T3" fmla="*/ 7200 h 21600"/>
                  <a:gd name="T4" fmla="*/ 0 w 21600"/>
                  <a:gd name="T5" fmla="*/ 18001 h 21600"/>
                  <a:gd name="T6" fmla="*/ 9257 w 21600"/>
                  <a:gd name="T7" fmla="*/ 21600 h 21600"/>
                  <a:gd name="T8" fmla="*/ 18514 w 21600"/>
                  <a:gd name="T9" fmla="*/ 15000 h 21600"/>
                  <a:gd name="T10" fmla="*/ 21600 w 21600"/>
                  <a:gd name="T11" fmla="*/ 7200 h 21600"/>
                  <a:gd name="T12" fmla="*/ 17694720 60000 65536"/>
                  <a:gd name="T13" fmla="*/ 11796480 60000 65536"/>
                  <a:gd name="T14" fmla="*/ 11796480 60000 65536"/>
                  <a:gd name="T15" fmla="*/ 5898240 60000 65536"/>
                  <a:gd name="T16" fmla="*/ 0 60000 65536"/>
                  <a:gd name="T17" fmla="*/ 0 60000 65536"/>
                  <a:gd name="T18" fmla="*/ 0 w 21600"/>
                  <a:gd name="T19" fmla="*/ G12 h 21600"/>
                  <a:gd name="T20" fmla="*/ G1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chemeClr val="bg1"/>
              </a:solidFill>
              <a:ln w="9525">
                <a:solidFill>
                  <a:schemeClr va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22" name="AutoShape 10">
                <a:extLst>
                  <a:ext uri="{FF2B5EF4-FFF2-40B4-BE49-F238E27FC236}">
                    <a16:creationId xmlns:a16="http://schemas.microsoft.com/office/drawing/2014/main" id="{73255E0F-CBA1-4038-87C6-40491AF29532}"/>
                  </a:ext>
                </a:extLst>
              </p:cNvPr>
              <p:cNvSpPr>
                <a:spLocks noChangeArrowheads="1"/>
              </p:cNvSpPr>
              <p:nvPr/>
            </p:nvSpPr>
            <p:spPr bwMode="auto">
              <a:xfrm>
                <a:off x="3120" y="3456"/>
                <a:ext cx="1200" cy="528"/>
              </a:xfrm>
              <a:prstGeom prst="rightArrow">
                <a:avLst>
                  <a:gd name="adj1" fmla="val 50000"/>
                  <a:gd name="adj2" fmla="val 56818"/>
                </a:avLst>
              </a:prstGeom>
              <a:solidFill>
                <a:schemeClr val="bg1"/>
              </a:solidFill>
              <a:ln w="9525">
                <a:solidFill>
                  <a:schemeClr va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64523" name="Text Box 11">
              <a:extLst>
                <a:ext uri="{FF2B5EF4-FFF2-40B4-BE49-F238E27FC236}">
                  <a16:creationId xmlns:a16="http://schemas.microsoft.com/office/drawing/2014/main" id="{145C1D22-4715-4AF4-B883-CBF641CA2F1F}"/>
                </a:ext>
              </a:extLst>
            </p:cNvPr>
            <p:cNvSpPr txBox="1">
              <a:spLocks noChangeArrowheads="1"/>
            </p:cNvSpPr>
            <p:nvPr/>
          </p:nvSpPr>
          <p:spPr bwMode="auto">
            <a:xfrm>
              <a:off x="1920" y="3552"/>
              <a:ext cx="818" cy="38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lnSpc>
                  <a:spcPct val="70000"/>
                </a:lnSpc>
              </a:pPr>
              <a:r>
                <a:rPr lang="en-US" altLang="en-US" sz="2400" b="1">
                  <a:solidFill>
                    <a:schemeClr val="accent2"/>
                  </a:solidFill>
                </a:rPr>
                <a:t>Though</a:t>
              </a:r>
            </a:p>
            <a:p>
              <a:pPr algn="ctr" eaLnBrk="0" hangingPunct="0">
                <a:lnSpc>
                  <a:spcPct val="70000"/>
                </a:lnSpc>
              </a:pPr>
              <a:r>
                <a:rPr lang="en-US" altLang="en-US" sz="2400" b="1">
                  <a:solidFill>
                    <a:schemeClr val="accent2"/>
                  </a:solidFill>
                </a:rPr>
                <a:t>Word?</a:t>
              </a:r>
            </a:p>
          </p:txBody>
        </p:sp>
      </p:gr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64515"/>
                                        </p:tgtEl>
                                        <p:attrNameLst>
                                          <p:attrName>style.visibility</p:attrName>
                                        </p:attrNameLst>
                                      </p:cBhvr>
                                      <p:to>
                                        <p:strVal val="visible"/>
                                      </p:to>
                                    </p:set>
                                    <p:anim calcmode="lin" valueType="num">
                                      <p:cBhvr additive="base">
                                        <p:cTn id="7" dur="500" fill="hold"/>
                                        <p:tgtEl>
                                          <p:spTgt spid="64515"/>
                                        </p:tgtEl>
                                        <p:attrNameLst>
                                          <p:attrName>ppt_x</p:attrName>
                                        </p:attrNameLst>
                                      </p:cBhvr>
                                      <p:tavLst>
                                        <p:tav tm="0">
                                          <p:val>
                                            <p:strVal val="1+#ppt_w/2"/>
                                          </p:val>
                                        </p:tav>
                                        <p:tav tm="100000">
                                          <p:val>
                                            <p:strVal val="#ppt_x"/>
                                          </p:val>
                                        </p:tav>
                                      </p:tavLst>
                                    </p:anim>
                                    <p:anim calcmode="lin" valueType="num">
                                      <p:cBhvr additive="base">
                                        <p:cTn id="8" dur="500" fill="hold"/>
                                        <p:tgtEl>
                                          <p:spTgt spid="6451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4516"/>
                                        </p:tgtEl>
                                        <p:attrNameLst>
                                          <p:attrName>style.visibility</p:attrName>
                                        </p:attrNameLst>
                                      </p:cBhvr>
                                      <p:to>
                                        <p:strVal val="visible"/>
                                      </p:to>
                                    </p:set>
                                    <p:anim calcmode="lin" valueType="num">
                                      <p:cBhvr additive="base">
                                        <p:cTn id="13" dur="500" fill="hold"/>
                                        <p:tgtEl>
                                          <p:spTgt spid="64516"/>
                                        </p:tgtEl>
                                        <p:attrNameLst>
                                          <p:attrName>ppt_x</p:attrName>
                                        </p:attrNameLst>
                                      </p:cBhvr>
                                      <p:tavLst>
                                        <p:tav tm="0">
                                          <p:val>
                                            <p:strVal val="0-#ppt_w/2"/>
                                          </p:val>
                                        </p:tav>
                                        <p:tav tm="100000">
                                          <p:val>
                                            <p:strVal val="#ppt_x"/>
                                          </p:val>
                                        </p:tav>
                                      </p:tavLst>
                                    </p:anim>
                                    <p:anim calcmode="lin" valueType="num">
                                      <p:cBhvr additive="base">
                                        <p:cTn id="14" dur="500" fill="hold"/>
                                        <p:tgtEl>
                                          <p:spTgt spid="6451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64517"/>
                                        </p:tgtEl>
                                        <p:attrNameLst>
                                          <p:attrName>style.visibility</p:attrName>
                                        </p:attrNameLst>
                                      </p:cBhvr>
                                      <p:to>
                                        <p:strVal val="visible"/>
                                      </p:to>
                                    </p:set>
                                    <p:animEffect transition="in" filter="wipe(left)">
                                      <p:cBhvr>
                                        <p:cTn id="19" dur="500"/>
                                        <p:tgtEl>
                                          <p:spTgt spid="64517"/>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nodeType="clickEffect">
                                  <p:stCondLst>
                                    <p:cond delay="0"/>
                                  </p:stCondLst>
                                  <p:childTnLst>
                                    <p:set>
                                      <p:cBhvr>
                                        <p:cTn id="23" dur="1" fill="hold">
                                          <p:stCondLst>
                                            <p:cond delay="0"/>
                                          </p:stCondLst>
                                        </p:cTn>
                                        <p:tgtEl>
                                          <p:spTgt spid="64518"/>
                                        </p:tgtEl>
                                        <p:attrNameLst>
                                          <p:attrName>style.visibility</p:attrName>
                                        </p:attrNameLst>
                                      </p:cBhvr>
                                      <p:to>
                                        <p:strVal val="visible"/>
                                      </p:to>
                                    </p:set>
                                    <p:animEffect transition="in" filter="wipe(left)">
                                      <p:cBhvr>
                                        <p:cTn id="24" dur="500"/>
                                        <p:tgtEl>
                                          <p:spTgt spid="645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6" grpId="0" animBg="1" autoUpdateAnimBg="0"/>
      <p:bldP spid="64517"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2">
            <a:extLst>
              <a:ext uri="{FF2B5EF4-FFF2-40B4-BE49-F238E27FC236}">
                <a16:creationId xmlns:a16="http://schemas.microsoft.com/office/drawing/2014/main" id="{82003780-DEFB-4D8B-9870-29E2946247DE}"/>
              </a:ext>
            </a:extLst>
          </p:cNvPr>
          <p:cNvSpPr txBox="1">
            <a:spLocks noChangeArrowheads="1"/>
          </p:cNvSpPr>
          <p:nvPr/>
        </p:nvSpPr>
        <p:spPr bwMode="auto">
          <a:xfrm>
            <a:off x="833438" y="381000"/>
            <a:ext cx="7386637" cy="107632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514350">
              <a:defRPr>
                <a:solidFill>
                  <a:schemeClr val="tx1"/>
                </a:solidFill>
                <a:latin typeface="Arial" panose="020B0604020202020204" pitchFamily="34" charset="0"/>
              </a:defRPr>
            </a:lvl1pPr>
            <a:lvl2pPr defTabSz="514350">
              <a:defRPr>
                <a:solidFill>
                  <a:schemeClr val="tx1"/>
                </a:solidFill>
                <a:latin typeface="Arial" panose="020B0604020202020204" pitchFamily="34" charset="0"/>
              </a:defRPr>
            </a:lvl2pPr>
            <a:lvl3pPr defTabSz="514350">
              <a:defRPr>
                <a:solidFill>
                  <a:schemeClr val="tx1"/>
                </a:solidFill>
                <a:latin typeface="Arial" panose="020B0604020202020204" pitchFamily="34" charset="0"/>
              </a:defRPr>
            </a:lvl3pPr>
            <a:lvl4pPr defTabSz="514350">
              <a:defRPr>
                <a:solidFill>
                  <a:schemeClr val="tx1"/>
                </a:solidFill>
                <a:latin typeface="Arial" panose="020B0604020202020204" pitchFamily="34" charset="0"/>
              </a:defRPr>
            </a:lvl4pPr>
            <a:lvl5pPr defTabSz="514350">
              <a:defRPr>
                <a:solidFill>
                  <a:schemeClr val="tx1"/>
                </a:solidFill>
                <a:latin typeface="Arial" panose="020B0604020202020204" pitchFamily="34" charset="0"/>
              </a:defRPr>
            </a:lvl5pPr>
            <a:lvl6pPr defTabSz="514350" fontAlgn="base">
              <a:spcBef>
                <a:spcPct val="0"/>
              </a:spcBef>
              <a:spcAft>
                <a:spcPct val="0"/>
              </a:spcAft>
              <a:defRPr>
                <a:solidFill>
                  <a:schemeClr val="tx1"/>
                </a:solidFill>
                <a:latin typeface="Arial" panose="020B0604020202020204" pitchFamily="34" charset="0"/>
              </a:defRPr>
            </a:lvl6pPr>
            <a:lvl7pPr defTabSz="514350" fontAlgn="base">
              <a:spcBef>
                <a:spcPct val="0"/>
              </a:spcBef>
              <a:spcAft>
                <a:spcPct val="0"/>
              </a:spcAft>
              <a:defRPr>
                <a:solidFill>
                  <a:schemeClr val="tx1"/>
                </a:solidFill>
                <a:latin typeface="Arial" panose="020B0604020202020204" pitchFamily="34" charset="0"/>
              </a:defRPr>
            </a:lvl7pPr>
            <a:lvl8pPr defTabSz="514350" fontAlgn="base">
              <a:spcBef>
                <a:spcPct val="0"/>
              </a:spcBef>
              <a:spcAft>
                <a:spcPct val="0"/>
              </a:spcAft>
              <a:defRPr>
                <a:solidFill>
                  <a:schemeClr val="tx1"/>
                </a:solidFill>
                <a:latin typeface="Arial" panose="020B0604020202020204" pitchFamily="34" charset="0"/>
              </a:defRPr>
            </a:lvl8pPr>
            <a:lvl9pPr defTabSz="514350" fontAlgn="base">
              <a:spcBef>
                <a:spcPct val="0"/>
              </a:spcBef>
              <a:spcAft>
                <a:spcPct val="0"/>
              </a:spcAft>
              <a:defRPr>
                <a:solidFill>
                  <a:schemeClr val="tx1"/>
                </a:solidFill>
                <a:latin typeface="Arial" panose="020B0604020202020204" pitchFamily="34" charset="0"/>
              </a:defRPr>
            </a:lvl9pPr>
          </a:lstStyle>
          <a:p>
            <a:pPr algn="ctr" eaLnBrk="0" hangingPunct="0"/>
            <a:r>
              <a:rPr lang="en-US" altLang="en-US" sz="3200" b="1"/>
              <a:t>Calvinism Teaches - Direct Operation</a:t>
            </a:r>
          </a:p>
          <a:p>
            <a:pPr algn="ctr" eaLnBrk="0" hangingPunct="0"/>
            <a:r>
              <a:rPr lang="en-US" altLang="en-US" sz="3200" b="1"/>
              <a:t>	Upon The Sinner</a:t>
            </a:r>
          </a:p>
        </p:txBody>
      </p:sp>
      <p:sp>
        <p:nvSpPr>
          <p:cNvPr id="65539" name="Rectangle 3">
            <a:extLst>
              <a:ext uri="{FF2B5EF4-FFF2-40B4-BE49-F238E27FC236}">
                <a16:creationId xmlns:a16="http://schemas.microsoft.com/office/drawing/2014/main" id="{3225FB6B-4F4E-4EC7-9A30-CF933383AC03}"/>
              </a:ext>
            </a:extLst>
          </p:cNvPr>
          <p:cNvSpPr>
            <a:spLocks noChangeArrowheads="1"/>
          </p:cNvSpPr>
          <p:nvPr/>
        </p:nvSpPr>
        <p:spPr bwMode="auto">
          <a:xfrm>
            <a:off x="685800" y="2209800"/>
            <a:ext cx="2362200" cy="10668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2800" b="1">
                <a:solidFill>
                  <a:srgbClr val="FFFF99"/>
                </a:solidFill>
              </a:rPr>
              <a:t>Total</a:t>
            </a:r>
          </a:p>
          <a:p>
            <a:pPr algn="ctr" eaLnBrk="0" hangingPunct="0"/>
            <a:r>
              <a:rPr lang="en-US" altLang="en-US" sz="2800" b="1">
                <a:solidFill>
                  <a:srgbClr val="FFFF99"/>
                </a:solidFill>
              </a:rPr>
              <a:t>Depravity</a:t>
            </a:r>
          </a:p>
        </p:txBody>
      </p:sp>
      <p:sp>
        <p:nvSpPr>
          <p:cNvPr id="65540" name="AutoShape 4">
            <a:extLst>
              <a:ext uri="{FF2B5EF4-FFF2-40B4-BE49-F238E27FC236}">
                <a16:creationId xmlns:a16="http://schemas.microsoft.com/office/drawing/2014/main" id="{55F2E1A8-51E7-41E4-982A-A9B7520AB458}"/>
              </a:ext>
            </a:extLst>
          </p:cNvPr>
          <p:cNvSpPr>
            <a:spLocks noChangeArrowheads="1"/>
          </p:cNvSpPr>
          <p:nvPr/>
        </p:nvSpPr>
        <p:spPr bwMode="auto">
          <a:xfrm>
            <a:off x="3429000" y="2438400"/>
            <a:ext cx="2057400" cy="533400"/>
          </a:xfrm>
          <a:prstGeom prst="rightArrow">
            <a:avLst>
              <a:gd name="adj1" fmla="val 50000"/>
              <a:gd name="adj2" fmla="val 96429"/>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41" name="Rectangle 5">
            <a:extLst>
              <a:ext uri="{FF2B5EF4-FFF2-40B4-BE49-F238E27FC236}">
                <a16:creationId xmlns:a16="http://schemas.microsoft.com/office/drawing/2014/main" id="{3EFAB502-3158-46D1-A1A9-530818FC7FB1}"/>
              </a:ext>
            </a:extLst>
          </p:cNvPr>
          <p:cNvSpPr>
            <a:spLocks noChangeArrowheads="1"/>
          </p:cNvSpPr>
          <p:nvPr/>
        </p:nvSpPr>
        <p:spPr bwMode="auto">
          <a:xfrm>
            <a:off x="5867400" y="2133600"/>
            <a:ext cx="2590800" cy="10668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2800" b="1">
                <a:solidFill>
                  <a:srgbClr val="FFFF99"/>
                </a:solidFill>
              </a:rPr>
              <a:t>Unconditional</a:t>
            </a:r>
          </a:p>
          <a:p>
            <a:pPr algn="ctr" eaLnBrk="0" hangingPunct="0"/>
            <a:r>
              <a:rPr lang="en-US" altLang="en-US" sz="2800" b="1">
                <a:solidFill>
                  <a:srgbClr val="FFFF99"/>
                </a:solidFill>
              </a:rPr>
              <a:t>Election</a:t>
            </a:r>
          </a:p>
        </p:txBody>
      </p:sp>
      <p:sp>
        <p:nvSpPr>
          <p:cNvPr id="65542" name="AutoShape 6">
            <a:extLst>
              <a:ext uri="{FF2B5EF4-FFF2-40B4-BE49-F238E27FC236}">
                <a16:creationId xmlns:a16="http://schemas.microsoft.com/office/drawing/2014/main" id="{6827B7CD-9155-42D5-BD7A-E2987435F58B}"/>
              </a:ext>
            </a:extLst>
          </p:cNvPr>
          <p:cNvSpPr>
            <a:spLocks noChangeArrowheads="1"/>
          </p:cNvSpPr>
          <p:nvPr/>
        </p:nvSpPr>
        <p:spPr bwMode="auto">
          <a:xfrm rot="16208910" flipV="1">
            <a:off x="1390650" y="3562350"/>
            <a:ext cx="800100" cy="533400"/>
          </a:xfrm>
          <a:prstGeom prst="rightArrow">
            <a:avLst>
              <a:gd name="adj1" fmla="val 50000"/>
              <a:gd name="adj2" fmla="val 37500"/>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43" name="Rectangle 7">
            <a:extLst>
              <a:ext uri="{FF2B5EF4-FFF2-40B4-BE49-F238E27FC236}">
                <a16:creationId xmlns:a16="http://schemas.microsoft.com/office/drawing/2014/main" id="{80DD0BD9-E4BB-47B9-A09A-6B03AF602E47}"/>
              </a:ext>
            </a:extLst>
          </p:cNvPr>
          <p:cNvSpPr>
            <a:spLocks noChangeArrowheads="1"/>
          </p:cNvSpPr>
          <p:nvPr/>
        </p:nvSpPr>
        <p:spPr bwMode="auto">
          <a:xfrm>
            <a:off x="5943600" y="4267200"/>
            <a:ext cx="2590800" cy="10668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2800" b="1">
                <a:solidFill>
                  <a:srgbClr val="FFFF99"/>
                </a:solidFill>
              </a:rPr>
              <a:t>Limited</a:t>
            </a:r>
          </a:p>
          <a:p>
            <a:pPr algn="ctr" eaLnBrk="0" hangingPunct="0"/>
            <a:r>
              <a:rPr lang="en-US" altLang="en-US" sz="2800" b="1">
                <a:solidFill>
                  <a:srgbClr val="FFFF99"/>
                </a:solidFill>
              </a:rPr>
              <a:t>Atonement</a:t>
            </a:r>
          </a:p>
        </p:txBody>
      </p:sp>
      <p:sp>
        <p:nvSpPr>
          <p:cNvPr id="65544" name="AutoShape 8">
            <a:extLst>
              <a:ext uri="{FF2B5EF4-FFF2-40B4-BE49-F238E27FC236}">
                <a16:creationId xmlns:a16="http://schemas.microsoft.com/office/drawing/2014/main" id="{DC1D7954-AF14-4B1D-AB4D-17F38CA78EBE}"/>
              </a:ext>
            </a:extLst>
          </p:cNvPr>
          <p:cNvSpPr>
            <a:spLocks noChangeArrowheads="1"/>
          </p:cNvSpPr>
          <p:nvPr/>
        </p:nvSpPr>
        <p:spPr bwMode="auto">
          <a:xfrm rot="19682364" flipH="1">
            <a:off x="4724400" y="4648200"/>
            <a:ext cx="1219200" cy="533400"/>
          </a:xfrm>
          <a:prstGeom prst="rightArrow">
            <a:avLst>
              <a:gd name="adj1" fmla="val 50000"/>
              <a:gd name="adj2" fmla="val 57143"/>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45" name="Rectangle 9">
            <a:extLst>
              <a:ext uri="{FF2B5EF4-FFF2-40B4-BE49-F238E27FC236}">
                <a16:creationId xmlns:a16="http://schemas.microsoft.com/office/drawing/2014/main" id="{B76F117B-6AB3-4C48-94D1-E8FAF8EDD41C}"/>
              </a:ext>
            </a:extLst>
          </p:cNvPr>
          <p:cNvSpPr>
            <a:spLocks noChangeArrowheads="1"/>
          </p:cNvSpPr>
          <p:nvPr/>
        </p:nvSpPr>
        <p:spPr bwMode="auto">
          <a:xfrm>
            <a:off x="3200400" y="5334000"/>
            <a:ext cx="2590800" cy="10668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2800" b="1">
                <a:solidFill>
                  <a:srgbClr val="FFFF99"/>
                </a:solidFill>
              </a:rPr>
              <a:t>Irresistible</a:t>
            </a:r>
          </a:p>
          <a:p>
            <a:pPr algn="ctr" eaLnBrk="0" hangingPunct="0"/>
            <a:r>
              <a:rPr lang="en-US" altLang="en-US" sz="2800" b="1">
                <a:solidFill>
                  <a:srgbClr val="FFFF99"/>
                </a:solidFill>
              </a:rPr>
              <a:t>Grace</a:t>
            </a:r>
          </a:p>
        </p:txBody>
      </p:sp>
      <p:sp>
        <p:nvSpPr>
          <p:cNvPr id="65546" name="AutoShape 10">
            <a:extLst>
              <a:ext uri="{FF2B5EF4-FFF2-40B4-BE49-F238E27FC236}">
                <a16:creationId xmlns:a16="http://schemas.microsoft.com/office/drawing/2014/main" id="{4AEAEBE3-98D5-41C4-AB64-9B851ABC4C85}"/>
              </a:ext>
            </a:extLst>
          </p:cNvPr>
          <p:cNvSpPr>
            <a:spLocks noChangeArrowheads="1"/>
          </p:cNvSpPr>
          <p:nvPr/>
        </p:nvSpPr>
        <p:spPr bwMode="auto">
          <a:xfrm rot="-8805054">
            <a:off x="3048000" y="4648200"/>
            <a:ext cx="1219200" cy="533400"/>
          </a:xfrm>
          <a:prstGeom prst="rightArrow">
            <a:avLst>
              <a:gd name="adj1" fmla="val 50000"/>
              <a:gd name="adj2" fmla="val 57143"/>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47" name="Rectangle 11">
            <a:extLst>
              <a:ext uri="{FF2B5EF4-FFF2-40B4-BE49-F238E27FC236}">
                <a16:creationId xmlns:a16="http://schemas.microsoft.com/office/drawing/2014/main" id="{8C41E502-7ADF-4E65-B1FE-EEF82E250025}"/>
              </a:ext>
            </a:extLst>
          </p:cNvPr>
          <p:cNvSpPr>
            <a:spLocks noChangeArrowheads="1"/>
          </p:cNvSpPr>
          <p:nvPr/>
        </p:nvSpPr>
        <p:spPr bwMode="auto">
          <a:xfrm>
            <a:off x="457200" y="4343400"/>
            <a:ext cx="2590800" cy="10668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2800" b="1">
                <a:solidFill>
                  <a:srgbClr val="FFFF99"/>
                </a:solidFill>
              </a:rPr>
              <a:t>Perseverance</a:t>
            </a:r>
          </a:p>
          <a:p>
            <a:pPr algn="ctr" eaLnBrk="0" hangingPunct="0"/>
            <a:r>
              <a:rPr lang="en-US" altLang="en-US" sz="2800" b="1">
                <a:solidFill>
                  <a:srgbClr val="FFFF99"/>
                </a:solidFill>
              </a:rPr>
              <a:t>of Saints</a:t>
            </a:r>
          </a:p>
        </p:txBody>
      </p:sp>
      <p:sp>
        <p:nvSpPr>
          <p:cNvPr id="65548" name="AutoShape 12">
            <a:extLst>
              <a:ext uri="{FF2B5EF4-FFF2-40B4-BE49-F238E27FC236}">
                <a16:creationId xmlns:a16="http://schemas.microsoft.com/office/drawing/2014/main" id="{59984305-939C-4200-B483-EE85F1FD33A4}"/>
              </a:ext>
            </a:extLst>
          </p:cNvPr>
          <p:cNvSpPr>
            <a:spLocks noChangeArrowheads="1"/>
          </p:cNvSpPr>
          <p:nvPr/>
        </p:nvSpPr>
        <p:spPr bwMode="auto">
          <a:xfrm rot="5391090">
            <a:off x="6953250" y="3486150"/>
            <a:ext cx="800100" cy="533400"/>
          </a:xfrm>
          <a:prstGeom prst="rightArrow">
            <a:avLst>
              <a:gd name="adj1" fmla="val 50000"/>
              <a:gd name="adj2" fmla="val 37500"/>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49" name="Oval 13">
            <a:extLst>
              <a:ext uri="{FF2B5EF4-FFF2-40B4-BE49-F238E27FC236}">
                <a16:creationId xmlns:a16="http://schemas.microsoft.com/office/drawing/2014/main" id="{2424623C-8345-4905-BA2D-D6B2585F8D34}"/>
              </a:ext>
            </a:extLst>
          </p:cNvPr>
          <p:cNvSpPr>
            <a:spLocks noChangeArrowheads="1"/>
          </p:cNvSpPr>
          <p:nvPr/>
        </p:nvSpPr>
        <p:spPr bwMode="auto">
          <a:xfrm>
            <a:off x="2590800" y="4953000"/>
            <a:ext cx="4038600" cy="1905000"/>
          </a:xfrm>
          <a:prstGeom prst="ellipse">
            <a:avLst/>
          </a:prstGeom>
          <a:noFill/>
          <a:ln w="762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288" fill="hold" grpId="0" nodeType="clickEffect">
                                  <p:stCondLst>
                                    <p:cond delay="0"/>
                                  </p:stCondLst>
                                  <p:childTnLst>
                                    <p:set>
                                      <p:cBhvr>
                                        <p:cTn id="6" dur="1" fill="hold">
                                          <p:stCondLst>
                                            <p:cond delay="0"/>
                                          </p:stCondLst>
                                        </p:cTn>
                                        <p:tgtEl>
                                          <p:spTgt spid="65539"/>
                                        </p:tgtEl>
                                        <p:attrNameLst>
                                          <p:attrName>style.visibility</p:attrName>
                                        </p:attrNameLst>
                                      </p:cBhvr>
                                      <p:to>
                                        <p:strVal val="visible"/>
                                      </p:to>
                                    </p:set>
                                    <p:anim calcmode="lin" valueType="num">
                                      <p:cBhvr>
                                        <p:cTn id="7" dur="500" fill="hold"/>
                                        <p:tgtEl>
                                          <p:spTgt spid="65539"/>
                                        </p:tgtEl>
                                        <p:attrNameLst>
                                          <p:attrName>ppt_w</p:attrName>
                                        </p:attrNameLst>
                                      </p:cBhvr>
                                      <p:tavLst>
                                        <p:tav tm="0">
                                          <p:val>
                                            <p:strVal val="4/3*#ppt_w"/>
                                          </p:val>
                                        </p:tav>
                                        <p:tav tm="100000">
                                          <p:val>
                                            <p:strVal val="#ppt_w"/>
                                          </p:val>
                                        </p:tav>
                                      </p:tavLst>
                                    </p:anim>
                                    <p:anim calcmode="lin" valueType="num">
                                      <p:cBhvr>
                                        <p:cTn id="8" dur="500" fill="hold"/>
                                        <p:tgtEl>
                                          <p:spTgt spid="65539"/>
                                        </p:tgtEl>
                                        <p:attrNameLst>
                                          <p:attrName>ppt_h</p:attrName>
                                        </p:attrNameLst>
                                      </p:cBhvr>
                                      <p:tavLst>
                                        <p:tav tm="0">
                                          <p:val>
                                            <p:strVal val="4/3*#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nodeType="clickEffect">
                                  <p:stCondLst>
                                    <p:cond delay="0"/>
                                  </p:stCondLst>
                                  <p:childTnLst>
                                    <p:set>
                                      <p:cBhvr>
                                        <p:cTn id="12" dur="1" fill="hold">
                                          <p:stCondLst>
                                            <p:cond delay="0"/>
                                          </p:stCondLst>
                                        </p:cTn>
                                        <p:tgtEl>
                                          <p:spTgt spid="65540"/>
                                        </p:tgtEl>
                                        <p:attrNameLst>
                                          <p:attrName>style.visibility</p:attrName>
                                        </p:attrNameLst>
                                      </p:cBhvr>
                                      <p:to>
                                        <p:strVal val="visible"/>
                                      </p:to>
                                    </p:set>
                                    <p:animEffect transition="in" filter="wipe(left)">
                                      <p:cBhvr>
                                        <p:cTn id="13" dur="500"/>
                                        <p:tgtEl>
                                          <p:spTgt spid="65540"/>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3" presetClass="entr" presetSubtype="288" fill="hold" grpId="0" nodeType="clickEffect">
                                  <p:stCondLst>
                                    <p:cond delay="0"/>
                                  </p:stCondLst>
                                  <p:childTnLst>
                                    <p:set>
                                      <p:cBhvr>
                                        <p:cTn id="17" dur="1" fill="hold">
                                          <p:stCondLst>
                                            <p:cond delay="0"/>
                                          </p:stCondLst>
                                        </p:cTn>
                                        <p:tgtEl>
                                          <p:spTgt spid="65541"/>
                                        </p:tgtEl>
                                        <p:attrNameLst>
                                          <p:attrName>style.visibility</p:attrName>
                                        </p:attrNameLst>
                                      </p:cBhvr>
                                      <p:to>
                                        <p:strVal val="visible"/>
                                      </p:to>
                                    </p:set>
                                    <p:anim calcmode="lin" valueType="num">
                                      <p:cBhvr>
                                        <p:cTn id="18" dur="500" fill="hold"/>
                                        <p:tgtEl>
                                          <p:spTgt spid="65541"/>
                                        </p:tgtEl>
                                        <p:attrNameLst>
                                          <p:attrName>ppt_w</p:attrName>
                                        </p:attrNameLst>
                                      </p:cBhvr>
                                      <p:tavLst>
                                        <p:tav tm="0">
                                          <p:val>
                                            <p:strVal val="4/3*#ppt_w"/>
                                          </p:val>
                                        </p:tav>
                                        <p:tav tm="100000">
                                          <p:val>
                                            <p:strVal val="#ppt_w"/>
                                          </p:val>
                                        </p:tav>
                                      </p:tavLst>
                                    </p:anim>
                                    <p:anim calcmode="lin" valueType="num">
                                      <p:cBhvr>
                                        <p:cTn id="19" dur="500" fill="hold"/>
                                        <p:tgtEl>
                                          <p:spTgt spid="65541"/>
                                        </p:tgtEl>
                                        <p:attrNameLst>
                                          <p:attrName>ppt_h</p:attrName>
                                        </p:attrNameLst>
                                      </p:cBhvr>
                                      <p:tavLst>
                                        <p:tav tm="0">
                                          <p:val>
                                            <p:strVal val="4/3*#ppt_h"/>
                                          </p:val>
                                        </p:tav>
                                        <p:tav tm="100000">
                                          <p:val>
                                            <p:strVal val="#ppt_h"/>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nodeType="clickEffect">
                                  <p:stCondLst>
                                    <p:cond delay="0"/>
                                  </p:stCondLst>
                                  <p:childTnLst>
                                    <p:set>
                                      <p:cBhvr>
                                        <p:cTn id="23" dur="1" fill="hold">
                                          <p:stCondLst>
                                            <p:cond delay="0"/>
                                          </p:stCondLst>
                                        </p:cTn>
                                        <p:tgtEl>
                                          <p:spTgt spid="65548"/>
                                        </p:tgtEl>
                                        <p:attrNameLst>
                                          <p:attrName>style.visibility</p:attrName>
                                        </p:attrNameLst>
                                      </p:cBhvr>
                                      <p:to>
                                        <p:strVal val="visible"/>
                                      </p:to>
                                    </p:set>
                                    <p:animEffect transition="in" filter="wipe(left)">
                                      <p:cBhvr>
                                        <p:cTn id="24" dur="500"/>
                                        <p:tgtEl>
                                          <p:spTgt spid="65548"/>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3" presetClass="entr" presetSubtype="288" fill="hold" grpId="0" nodeType="clickEffect">
                                  <p:stCondLst>
                                    <p:cond delay="0"/>
                                  </p:stCondLst>
                                  <p:childTnLst>
                                    <p:set>
                                      <p:cBhvr>
                                        <p:cTn id="28" dur="1" fill="hold">
                                          <p:stCondLst>
                                            <p:cond delay="0"/>
                                          </p:stCondLst>
                                        </p:cTn>
                                        <p:tgtEl>
                                          <p:spTgt spid="65543"/>
                                        </p:tgtEl>
                                        <p:attrNameLst>
                                          <p:attrName>style.visibility</p:attrName>
                                        </p:attrNameLst>
                                      </p:cBhvr>
                                      <p:to>
                                        <p:strVal val="visible"/>
                                      </p:to>
                                    </p:set>
                                    <p:anim calcmode="lin" valueType="num">
                                      <p:cBhvr>
                                        <p:cTn id="29" dur="500" fill="hold"/>
                                        <p:tgtEl>
                                          <p:spTgt spid="65543"/>
                                        </p:tgtEl>
                                        <p:attrNameLst>
                                          <p:attrName>ppt_w</p:attrName>
                                        </p:attrNameLst>
                                      </p:cBhvr>
                                      <p:tavLst>
                                        <p:tav tm="0">
                                          <p:val>
                                            <p:strVal val="4/3*#ppt_w"/>
                                          </p:val>
                                        </p:tav>
                                        <p:tav tm="100000">
                                          <p:val>
                                            <p:strVal val="#ppt_w"/>
                                          </p:val>
                                        </p:tav>
                                      </p:tavLst>
                                    </p:anim>
                                    <p:anim calcmode="lin" valueType="num">
                                      <p:cBhvr>
                                        <p:cTn id="30" dur="500" fill="hold"/>
                                        <p:tgtEl>
                                          <p:spTgt spid="65543"/>
                                        </p:tgtEl>
                                        <p:attrNameLst>
                                          <p:attrName>ppt_h</p:attrName>
                                        </p:attrNameLst>
                                      </p:cBhvr>
                                      <p:tavLst>
                                        <p:tav tm="0">
                                          <p:val>
                                            <p:strVal val="4/3*#ppt_h"/>
                                          </p:val>
                                        </p:tav>
                                        <p:tav tm="100000">
                                          <p:val>
                                            <p:strVal val="#ppt_h"/>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8" fill="hold" nodeType="clickEffect">
                                  <p:stCondLst>
                                    <p:cond delay="0"/>
                                  </p:stCondLst>
                                  <p:childTnLst>
                                    <p:set>
                                      <p:cBhvr>
                                        <p:cTn id="34" dur="1" fill="hold">
                                          <p:stCondLst>
                                            <p:cond delay="0"/>
                                          </p:stCondLst>
                                        </p:cTn>
                                        <p:tgtEl>
                                          <p:spTgt spid="65544"/>
                                        </p:tgtEl>
                                        <p:attrNameLst>
                                          <p:attrName>style.visibility</p:attrName>
                                        </p:attrNameLst>
                                      </p:cBhvr>
                                      <p:to>
                                        <p:strVal val="visible"/>
                                      </p:to>
                                    </p:set>
                                    <p:animEffect transition="in" filter="wipe(left)">
                                      <p:cBhvr>
                                        <p:cTn id="35" dur="500"/>
                                        <p:tgtEl>
                                          <p:spTgt spid="65544"/>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3" presetClass="entr" presetSubtype="288" fill="hold" grpId="0" nodeType="clickEffect">
                                  <p:stCondLst>
                                    <p:cond delay="0"/>
                                  </p:stCondLst>
                                  <p:childTnLst>
                                    <p:set>
                                      <p:cBhvr>
                                        <p:cTn id="39" dur="1" fill="hold">
                                          <p:stCondLst>
                                            <p:cond delay="0"/>
                                          </p:stCondLst>
                                        </p:cTn>
                                        <p:tgtEl>
                                          <p:spTgt spid="65545"/>
                                        </p:tgtEl>
                                        <p:attrNameLst>
                                          <p:attrName>style.visibility</p:attrName>
                                        </p:attrNameLst>
                                      </p:cBhvr>
                                      <p:to>
                                        <p:strVal val="visible"/>
                                      </p:to>
                                    </p:set>
                                    <p:anim calcmode="lin" valueType="num">
                                      <p:cBhvr>
                                        <p:cTn id="40" dur="500" fill="hold"/>
                                        <p:tgtEl>
                                          <p:spTgt spid="65545"/>
                                        </p:tgtEl>
                                        <p:attrNameLst>
                                          <p:attrName>ppt_w</p:attrName>
                                        </p:attrNameLst>
                                      </p:cBhvr>
                                      <p:tavLst>
                                        <p:tav tm="0">
                                          <p:val>
                                            <p:strVal val="4/3*#ppt_w"/>
                                          </p:val>
                                        </p:tav>
                                        <p:tav tm="100000">
                                          <p:val>
                                            <p:strVal val="#ppt_w"/>
                                          </p:val>
                                        </p:tav>
                                      </p:tavLst>
                                    </p:anim>
                                    <p:anim calcmode="lin" valueType="num">
                                      <p:cBhvr>
                                        <p:cTn id="41" dur="500" fill="hold"/>
                                        <p:tgtEl>
                                          <p:spTgt spid="65545"/>
                                        </p:tgtEl>
                                        <p:attrNameLst>
                                          <p:attrName>ppt_h</p:attrName>
                                        </p:attrNameLst>
                                      </p:cBhvr>
                                      <p:tavLst>
                                        <p:tav tm="0">
                                          <p:val>
                                            <p:strVal val="4/3*#ppt_h"/>
                                          </p:val>
                                        </p:tav>
                                        <p:tav tm="100000">
                                          <p:val>
                                            <p:strVal val="#ppt_h"/>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nodeType="clickEffect">
                                  <p:stCondLst>
                                    <p:cond delay="0"/>
                                  </p:stCondLst>
                                  <p:childTnLst>
                                    <p:set>
                                      <p:cBhvr>
                                        <p:cTn id="45" dur="1" fill="hold">
                                          <p:stCondLst>
                                            <p:cond delay="0"/>
                                          </p:stCondLst>
                                        </p:cTn>
                                        <p:tgtEl>
                                          <p:spTgt spid="65546"/>
                                        </p:tgtEl>
                                        <p:attrNameLst>
                                          <p:attrName>style.visibility</p:attrName>
                                        </p:attrNameLst>
                                      </p:cBhvr>
                                      <p:to>
                                        <p:strVal val="visible"/>
                                      </p:to>
                                    </p:set>
                                    <p:animEffect transition="in" filter="wipe(left)">
                                      <p:cBhvr>
                                        <p:cTn id="46" dur="500"/>
                                        <p:tgtEl>
                                          <p:spTgt spid="65546"/>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23" presetClass="entr" presetSubtype="288" fill="hold" grpId="0" nodeType="clickEffect">
                                  <p:stCondLst>
                                    <p:cond delay="0"/>
                                  </p:stCondLst>
                                  <p:childTnLst>
                                    <p:set>
                                      <p:cBhvr>
                                        <p:cTn id="50" dur="1" fill="hold">
                                          <p:stCondLst>
                                            <p:cond delay="0"/>
                                          </p:stCondLst>
                                        </p:cTn>
                                        <p:tgtEl>
                                          <p:spTgt spid="65547"/>
                                        </p:tgtEl>
                                        <p:attrNameLst>
                                          <p:attrName>style.visibility</p:attrName>
                                        </p:attrNameLst>
                                      </p:cBhvr>
                                      <p:to>
                                        <p:strVal val="visible"/>
                                      </p:to>
                                    </p:set>
                                    <p:anim calcmode="lin" valueType="num">
                                      <p:cBhvr>
                                        <p:cTn id="51" dur="500" fill="hold"/>
                                        <p:tgtEl>
                                          <p:spTgt spid="65547"/>
                                        </p:tgtEl>
                                        <p:attrNameLst>
                                          <p:attrName>ppt_w</p:attrName>
                                        </p:attrNameLst>
                                      </p:cBhvr>
                                      <p:tavLst>
                                        <p:tav tm="0">
                                          <p:val>
                                            <p:strVal val="4/3*#ppt_w"/>
                                          </p:val>
                                        </p:tav>
                                        <p:tav tm="100000">
                                          <p:val>
                                            <p:strVal val="#ppt_w"/>
                                          </p:val>
                                        </p:tav>
                                      </p:tavLst>
                                    </p:anim>
                                    <p:anim calcmode="lin" valueType="num">
                                      <p:cBhvr>
                                        <p:cTn id="52" dur="500" fill="hold"/>
                                        <p:tgtEl>
                                          <p:spTgt spid="65547"/>
                                        </p:tgtEl>
                                        <p:attrNameLst>
                                          <p:attrName>ppt_h</p:attrName>
                                        </p:attrNameLst>
                                      </p:cBhvr>
                                      <p:tavLst>
                                        <p:tav tm="0">
                                          <p:val>
                                            <p:strVal val="4/3*#ppt_h"/>
                                          </p:val>
                                        </p:tav>
                                        <p:tav tm="100000">
                                          <p:val>
                                            <p:strVal val="#ppt_h"/>
                                          </p:val>
                                        </p:tav>
                                      </p:tavLst>
                                    </p:anim>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8" fill="hold" nodeType="clickEffect">
                                  <p:stCondLst>
                                    <p:cond delay="0"/>
                                  </p:stCondLst>
                                  <p:childTnLst>
                                    <p:set>
                                      <p:cBhvr>
                                        <p:cTn id="56" dur="1" fill="hold">
                                          <p:stCondLst>
                                            <p:cond delay="0"/>
                                          </p:stCondLst>
                                        </p:cTn>
                                        <p:tgtEl>
                                          <p:spTgt spid="65542"/>
                                        </p:tgtEl>
                                        <p:attrNameLst>
                                          <p:attrName>style.visibility</p:attrName>
                                        </p:attrNameLst>
                                      </p:cBhvr>
                                      <p:to>
                                        <p:strVal val="visible"/>
                                      </p:to>
                                    </p:set>
                                    <p:animEffect transition="in" filter="wipe(left)">
                                      <p:cBhvr>
                                        <p:cTn id="57" dur="500"/>
                                        <p:tgtEl>
                                          <p:spTgt spid="65542"/>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4" fill="hold" nodeType="clickEffect">
                                  <p:stCondLst>
                                    <p:cond delay="0"/>
                                  </p:stCondLst>
                                  <p:childTnLst>
                                    <p:set>
                                      <p:cBhvr>
                                        <p:cTn id="61" dur="1" fill="hold">
                                          <p:stCondLst>
                                            <p:cond delay="0"/>
                                          </p:stCondLst>
                                        </p:cTn>
                                        <p:tgtEl>
                                          <p:spTgt spid="65549"/>
                                        </p:tgtEl>
                                        <p:attrNameLst>
                                          <p:attrName>style.visibility</p:attrName>
                                        </p:attrNameLst>
                                      </p:cBhvr>
                                      <p:to>
                                        <p:strVal val="visible"/>
                                      </p:to>
                                    </p:set>
                                    <p:animEffect transition="in" filter="wipe(down)">
                                      <p:cBhvr>
                                        <p:cTn id="62" dur="500"/>
                                        <p:tgtEl>
                                          <p:spTgt spid="655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animBg="1" autoUpdateAnimBg="0"/>
      <p:bldP spid="65541" grpId="0" animBg="1" autoUpdateAnimBg="0"/>
      <p:bldP spid="65543" grpId="0" animBg="1" autoUpdateAnimBg="0"/>
      <p:bldP spid="65545" grpId="0" animBg="1" autoUpdateAnimBg="0"/>
      <p:bldP spid="65547" grpId="0"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8370" name="Object 2">
            <a:extLst>
              <a:ext uri="{FF2B5EF4-FFF2-40B4-BE49-F238E27FC236}">
                <a16:creationId xmlns:a16="http://schemas.microsoft.com/office/drawing/2014/main" id="{1F8413B1-6FD6-4559-88C0-24A387818FE7}"/>
              </a:ext>
            </a:extLst>
          </p:cNvPr>
          <p:cNvGraphicFramePr>
            <a:graphicFrameLocks noChangeAspect="1"/>
          </p:cNvGraphicFramePr>
          <p:nvPr/>
        </p:nvGraphicFramePr>
        <p:xfrm>
          <a:off x="0" y="2533650"/>
          <a:ext cx="9097963" cy="4324350"/>
        </p:xfrm>
        <a:graphic>
          <a:graphicData uri="http://schemas.openxmlformats.org/presentationml/2006/ole">
            <mc:AlternateContent xmlns:mc="http://schemas.openxmlformats.org/markup-compatibility/2006">
              <mc:Choice xmlns:v="urn:schemas-microsoft-com:vml" Requires="v">
                <p:oleObj spid="_x0000_s58403" name="Drawing" r:id="rId3" imgW="9096480" imgH="4324320" progId="WPDraw30.Drawing">
                  <p:embed/>
                </p:oleObj>
              </mc:Choice>
              <mc:Fallback>
                <p:oleObj name="Drawing" r:id="rId3" imgW="9096480" imgH="4324320" progId="WPDraw30.Drawing">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533650"/>
                        <a:ext cx="9097963" cy="432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8371" name="Text Box 3">
            <a:extLst>
              <a:ext uri="{FF2B5EF4-FFF2-40B4-BE49-F238E27FC236}">
                <a16:creationId xmlns:a16="http://schemas.microsoft.com/office/drawing/2014/main" id="{E8400E9E-5349-4423-8437-EF4CFEBFD8AA}"/>
              </a:ext>
            </a:extLst>
          </p:cNvPr>
          <p:cNvSpPr txBox="1">
            <a:spLocks noChangeArrowheads="1"/>
          </p:cNvSpPr>
          <p:nvPr/>
        </p:nvSpPr>
        <p:spPr bwMode="auto">
          <a:xfrm>
            <a:off x="115888" y="44450"/>
            <a:ext cx="3617912" cy="9461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2800" b="1">
                <a:latin typeface="Comic Sans MS" panose="030F0702030302020204" pitchFamily="66" charset="0"/>
              </a:rPr>
              <a:t>The Spirit Revealed</a:t>
            </a:r>
          </a:p>
          <a:p>
            <a:pPr algn="ctr" eaLnBrk="0" hangingPunct="0"/>
            <a:r>
              <a:rPr lang="en-US" altLang="en-US" sz="2800" b="1">
                <a:latin typeface="Comic Sans MS" panose="030F0702030302020204" pitchFamily="66" charset="0"/>
              </a:rPr>
              <a:t>(Eph.3:3-5)</a:t>
            </a:r>
          </a:p>
        </p:txBody>
      </p:sp>
      <p:sp>
        <p:nvSpPr>
          <p:cNvPr id="58372" name="Text Box 4">
            <a:extLst>
              <a:ext uri="{FF2B5EF4-FFF2-40B4-BE49-F238E27FC236}">
                <a16:creationId xmlns:a16="http://schemas.microsoft.com/office/drawing/2014/main" id="{C1F05AD7-2C1F-43E2-BAD8-2CBD3A07CEEE}"/>
              </a:ext>
            </a:extLst>
          </p:cNvPr>
          <p:cNvSpPr txBox="1">
            <a:spLocks noChangeArrowheads="1"/>
          </p:cNvSpPr>
          <p:nvPr/>
        </p:nvSpPr>
        <p:spPr bwMode="auto">
          <a:xfrm>
            <a:off x="5372100" y="152400"/>
            <a:ext cx="3619500" cy="9461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2800" b="1">
                <a:latin typeface="Comic Sans MS" panose="030F0702030302020204" pitchFamily="66" charset="0"/>
              </a:rPr>
              <a:t>Sword of the Spirit</a:t>
            </a:r>
          </a:p>
          <a:p>
            <a:pPr algn="ctr" eaLnBrk="0" hangingPunct="0"/>
            <a:r>
              <a:rPr lang="en-US" altLang="en-US" sz="2800" b="1">
                <a:latin typeface="Comic Sans MS" panose="030F0702030302020204" pitchFamily="66" charset="0"/>
              </a:rPr>
              <a:t>(Eph.6:17)</a:t>
            </a:r>
          </a:p>
        </p:txBody>
      </p:sp>
      <p:graphicFrame>
        <p:nvGraphicFramePr>
          <p:cNvPr id="58373" name="Object 5">
            <a:extLst>
              <a:ext uri="{FF2B5EF4-FFF2-40B4-BE49-F238E27FC236}">
                <a16:creationId xmlns:a16="http://schemas.microsoft.com/office/drawing/2014/main" id="{B7E96C2E-8F6B-4C46-AF77-5410C2231743}"/>
              </a:ext>
            </a:extLst>
          </p:cNvPr>
          <p:cNvGraphicFramePr>
            <a:graphicFrameLocks noChangeAspect="1"/>
          </p:cNvGraphicFramePr>
          <p:nvPr/>
        </p:nvGraphicFramePr>
        <p:xfrm>
          <a:off x="1981200" y="1295400"/>
          <a:ext cx="671513" cy="1447800"/>
        </p:xfrm>
        <a:graphic>
          <a:graphicData uri="http://schemas.openxmlformats.org/presentationml/2006/ole">
            <mc:AlternateContent xmlns:mc="http://schemas.openxmlformats.org/markup-compatibility/2006">
              <mc:Choice xmlns:v="urn:schemas-microsoft-com:vml" Requires="v">
                <p:oleObj spid="_x0000_s58404" name="Drawing" r:id="rId5" imgW="847800" imgH="1828800" progId="WPDraw30.Drawing">
                  <p:embed/>
                </p:oleObj>
              </mc:Choice>
              <mc:Fallback>
                <p:oleObj name="Drawing" r:id="rId5" imgW="847800" imgH="1828800" progId="WPDraw30.Drawing">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81200" y="1295400"/>
                        <a:ext cx="671513"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8374" name="Object 6">
            <a:extLst>
              <a:ext uri="{FF2B5EF4-FFF2-40B4-BE49-F238E27FC236}">
                <a16:creationId xmlns:a16="http://schemas.microsoft.com/office/drawing/2014/main" id="{27E7E906-A371-468C-A2BE-584A00C0504C}"/>
              </a:ext>
            </a:extLst>
          </p:cNvPr>
          <p:cNvGraphicFramePr>
            <a:graphicFrameLocks noChangeAspect="1"/>
          </p:cNvGraphicFramePr>
          <p:nvPr/>
        </p:nvGraphicFramePr>
        <p:xfrm>
          <a:off x="5715000" y="1295400"/>
          <a:ext cx="1152525" cy="1428750"/>
        </p:xfrm>
        <a:graphic>
          <a:graphicData uri="http://schemas.openxmlformats.org/presentationml/2006/ole">
            <mc:AlternateContent xmlns:mc="http://schemas.openxmlformats.org/markup-compatibility/2006">
              <mc:Choice xmlns:v="urn:schemas-microsoft-com:vml" Requires="v">
                <p:oleObj spid="_x0000_s58405" name="Drawing" r:id="rId7" imgW="1152360" imgH="1428840" progId="WPDraw30.Drawing">
                  <p:embed/>
                </p:oleObj>
              </mc:Choice>
              <mc:Fallback>
                <p:oleObj name="Drawing" r:id="rId7" imgW="1152360" imgH="1428840" progId="WPDraw30.Drawing">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15000" y="1295400"/>
                        <a:ext cx="1152525"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8375" name="Text Box 7">
            <a:extLst>
              <a:ext uri="{FF2B5EF4-FFF2-40B4-BE49-F238E27FC236}">
                <a16:creationId xmlns:a16="http://schemas.microsoft.com/office/drawing/2014/main" id="{3A86C264-5772-476C-A9A4-44206652E34D}"/>
              </a:ext>
            </a:extLst>
          </p:cNvPr>
          <p:cNvSpPr txBox="1">
            <a:spLocks noChangeArrowheads="1"/>
          </p:cNvSpPr>
          <p:nvPr/>
        </p:nvSpPr>
        <p:spPr bwMode="auto">
          <a:xfrm>
            <a:off x="2057400" y="3733800"/>
            <a:ext cx="4878388" cy="10668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3200">
                <a:latin typeface="Comic Sans MS" panose="030F0702030302020204" pitchFamily="66" charset="0"/>
              </a:rPr>
              <a:t>Law of the Spirit of Life</a:t>
            </a:r>
          </a:p>
          <a:p>
            <a:pPr algn="ctr" eaLnBrk="0" hangingPunct="0"/>
            <a:r>
              <a:rPr lang="en-US" altLang="en-US" sz="3200">
                <a:latin typeface="Comic Sans MS" panose="030F0702030302020204" pitchFamily="66" charset="0"/>
              </a:rPr>
              <a:t>(Rom. 8:2)</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8371"/>
                                        </p:tgtEl>
                                        <p:attrNameLst>
                                          <p:attrName>style.visibility</p:attrName>
                                        </p:attrNameLst>
                                      </p:cBhvr>
                                      <p:to>
                                        <p:strVal val="visible"/>
                                      </p:to>
                                    </p:set>
                                    <p:anim calcmode="lin" valueType="num">
                                      <p:cBhvr additive="base">
                                        <p:cTn id="7" dur="500" fill="hold"/>
                                        <p:tgtEl>
                                          <p:spTgt spid="58371"/>
                                        </p:tgtEl>
                                        <p:attrNameLst>
                                          <p:attrName>ppt_x</p:attrName>
                                        </p:attrNameLst>
                                      </p:cBhvr>
                                      <p:tavLst>
                                        <p:tav tm="0">
                                          <p:val>
                                            <p:strVal val="0-#ppt_w/2"/>
                                          </p:val>
                                        </p:tav>
                                        <p:tav tm="100000">
                                          <p:val>
                                            <p:strVal val="#ppt_x"/>
                                          </p:val>
                                        </p:tav>
                                      </p:tavLst>
                                    </p:anim>
                                    <p:anim calcmode="lin" valueType="num">
                                      <p:cBhvr additive="base">
                                        <p:cTn id="8" dur="500" fill="hold"/>
                                        <p:tgtEl>
                                          <p:spTgt spid="58371"/>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1" fill="hold" nodeType="clickEffect">
                                  <p:stCondLst>
                                    <p:cond delay="0"/>
                                  </p:stCondLst>
                                  <p:childTnLst>
                                    <p:set>
                                      <p:cBhvr>
                                        <p:cTn id="12" dur="1" fill="hold">
                                          <p:stCondLst>
                                            <p:cond delay="0"/>
                                          </p:stCondLst>
                                        </p:cTn>
                                        <p:tgtEl>
                                          <p:spTgt spid="58373"/>
                                        </p:tgtEl>
                                        <p:attrNameLst>
                                          <p:attrName>style.visibility</p:attrName>
                                        </p:attrNameLst>
                                      </p:cBhvr>
                                      <p:to>
                                        <p:strVal val="visible"/>
                                      </p:to>
                                    </p:set>
                                    <p:animEffect transition="in" filter="wipe(up)">
                                      <p:cBhvr>
                                        <p:cTn id="13" dur="500"/>
                                        <p:tgtEl>
                                          <p:spTgt spid="5837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nodeType="clickEffect">
                                  <p:stCondLst>
                                    <p:cond delay="0"/>
                                  </p:stCondLst>
                                  <p:childTnLst>
                                    <p:set>
                                      <p:cBhvr>
                                        <p:cTn id="17" dur="1" fill="hold">
                                          <p:stCondLst>
                                            <p:cond delay="0"/>
                                          </p:stCondLst>
                                        </p:cTn>
                                        <p:tgtEl>
                                          <p:spTgt spid="58374"/>
                                        </p:tgtEl>
                                        <p:attrNameLst>
                                          <p:attrName>style.visibility</p:attrName>
                                        </p:attrNameLst>
                                      </p:cBhvr>
                                      <p:to>
                                        <p:strVal val="visible"/>
                                      </p:to>
                                    </p:set>
                                    <p:animEffect transition="in" filter="wipe(down)">
                                      <p:cBhvr>
                                        <p:cTn id="18" dur="500"/>
                                        <p:tgtEl>
                                          <p:spTgt spid="5837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58372"/>
                                        </p:tgtEl>
                                        <p:attrNameLst>
                                          <p:attrName>style.visibility</p:attrName>
                                        </p:attrNameLst>
                                      </p:cBhvr>
                                      <p:to>
                                        <p:strVal val="visible"/>
                                      </p:to>
                                    </p:set>
                                    <p:anim calcmode="lin" valueType="num">
                                      <p:cBhvr additive="base">
                                        <p:cTn id="23" dur="500" fill="hold"/>
                                        <p:tgtEl>
                                          <p:spTgt spid="58372"/>
                                        </p:tgtEl>
                                        <p:attrNameLst>
                                          <p:attrName>ppt_x</p:attrName>
                                        </p:attrNameLst>
                                      </p:cBhvr>
                                      <p:tavLst>
                                        <p:tav tm="0">
                                          <p:val>
                                            <p:strVal val="1+#ppt_w/2"/>
                                          </p:val>
                                        </p:tav>
                                        <p:tav tm="100000">
                                          <p:val>
                                            <p:strVal val="#ppt_x"/>
                                          </p:val>
                                        </p:tav>
                                      </p:tavLst>
                                    </p:anim>
                                    <p:anim calcmode="lin" valueType="num">
                                      <p:cBhvr additive="base">
                                        <p:cTn id="24" dur="500" fill="hold"/>
                                        <p:tgtEl>
                                          <p:spTgt spid="583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animBg="1" autoUpdateAnimBg="0"/>
      <p:bldP spid="58372"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530" name="Object 2"/>
          <p:cNvGraphicFramePr>
            <a:graphicFrameLocks noChangeAspect="1"/>
          </p:cNvGraphicFramePr>
          <p:nvPr/>
        </p:nvGraphicFramePr>
        <p:xfrm>
          <a:off x="0" y="2533650"/>
          <a:ext cx="9097963" cy="4324350"/>
        </p:xfrm>
        <a:graphic>
          <a:graphicData uri="http://schemas.openxmlformats.org/presentationml/2006/ole">
            <mc:AlternateContent xmlns:mc="http://schemas.openxmlformats.org/markup-compatibility/2006">
              <mc:Choice xmlns:v="urn:schemas-microsoft-com:vml" Requires="v">
                <p:oleObj spid="_x0000_s80904" name="Drawing" r:id="rId3" imgW="9096480" imgH="4324320" progId="WPDraw30.Drawing">
                  <p:embed/>
                </p:oleObj>
              </mc:Choice>
              <mc:Fallback>
                <p:oleObj name="Drawing" r:id="rId3" imgW="9096480" imgH="4324320" progId="WPDraw30.Drawing">
                  <p:embed/>
                  <p:pic>
                    <p:nvPicPr>
                      <p:cNvPr id="2253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533650"/>
                        <a:ext cx="9097963" cy="432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2531" name="Text Box 3"/>
          <p:cNvSpPr txBox="1">
            <a:spLocks noChangeArrowheads="1"/>
          </p:cNvSpPr>
          <p:nvPr/>
        </p:nvSpPr>
        <p:spPr bwMode="auto">
          <a:xfrm>
            <a:off x="725488" y="349250"/>
            <a:ext cx="3617912" cy="946150"/>
          </a:xfrm>
          <a:prstGeom prst="rect">
            <a:avLst/>
          </a:prstGeom>
          <a:noFill/>
          <a:ln w="9525">
            <a:noFill/>
            <a:miter lim="800000"/>
            <a:headEnd/>
            <a:tailEnd/>
          </a:ln>
          <a:effec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omic Sans MS" pitchFamily="66" charset="0"/>
                <a:ea typeface="+mn-ea"/>
                <a:cs typeface="+mn-cs"/>
              </a:rPr>
              <a:t>The Spirit Revealed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omic Sans MS" pitchFamily="66" charset="0"/>
                <a:ea typeface="+mn-ea"/>
                <a:cs typeface="+mn-cs"/>
              </a:rPr>
              <a:t>(Eph.3:3-5)</a:t>
            </a:r>
          </a:p>
        </p:txBody>
      </p:sp>
      <p:sp>
        <p:nvSpPr>
          <p:cNvPr id="22532" name="Text Box 4"/>
          <p:cNvSpPr txBox="1">
            <a:spLocks noChangeArrowheads="1"/>
          </p:cNvSpPr>
          <p:nvPr/>
        </p:nvSpPr>
        <p:spPr bwMode="auto">
          <a:xfrm>
            <a:off x="4876800" y="349250"/>
            <a:ext cx="3619500" cy="946150"/>
          </a:xfrm>
          <a:prstGeom prst="rect">
            <a:avLst/>
          </a:prstGeom>
          <a:noFill/>
          <a:ln w="9525">
            <a:noFill/>
            <a:miter lim="800000"/>
            <a:headEnd/>
            <a:tailEnd/>
          </a:ln>
          <a:effec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omic Sans MS" pitchFamily="66" charset="0"/>
                <a:ea typeface="+mn-ea"/>
                <a:cs typeface="+mn-cs"/>
              </a:rPr>
              <a:t>Sword of the Spirit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omic Sans MS" pitchFamily="66" charset="0"/>
                <a:ea typeface="+mn-ea"/>
                <a:cs typeface="+mn-cs"/>
              </a:rPr>
              <a:t>(Eph.6:17)</a:t>
            </a:r>
          </a:p>
        </p:txBody>
      </p:sp>
      <p:graphicFrame>
        <p:nvGraphicFramePr>
          <p:cNvPr id="22533" name="Object 5"/>
          <p:cNvGraphicFramePr>
            <a:graphicFrameLocks noChangeAspect="1"/>
          </p:cNvGraphicFramePr>
          <p:nvPr/>
        </p:nvGraphicFramePr>
        <p:xfrm>
          <a:off x="1981200" y="1295400"/>
          <a:ext cx="671513" cy="1447800"/>
        </p:xfrm>
        <a:graphic>
          <a:graphicData uri="http://schemas.openxmlformats.org/presentationml/2006/ole">
            <mc:AlternateContent xmlns:mc="http://schemas.openxmlformats.org/markup-compatibility/2006">
              <mc:Choice xmlns:v="urn:schemas-microsoft-com:vml" Requires="v">
                <p:oleObj spid="_x0000_s80905" name="Drawing" r:id="rId5" imgW="847800" imgH="1828800" progId="WPDraw30.Drawing">
                  <p:embed/>
                </p:oleObj>
              </mc:Choice>
              <mc:Fallback>
                <p:oleObj name="Drawing" r:id="rId5" imgW="847800" imgH="1828800" progId="WPDraw30.Drawing">
                  <p:embed/>
                  <p:pic>
                    <p:nvPicPr>
                      <p:cNvPr id="22533"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81200" y="1295400"/>
                        <a:ext cx="671513"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534" name="Object 6"/>
          <p:cNvGraphicFramePr>
            <a:graphicFrameLocks noChangeAspect="1"/>
          </p:cNvGraphicFramePr>
          <p:nvPr/>
        </p:nvGraphicFramePr>
        <p:xfrm>
          <a:off x="5715000" y="1295400"/>
          <a:ext cx="1152525" cy="1428750"/>
        </p:xfrm>
        <a:graphic>
          <a:graphicData uri="http://schemas.openxmlformats.org/presentationml/2006/ole">
            <mc:AlternateContent xmlns:mc="http://schemas.openxmlformats.org/markup-compatibility/2006">
              <mc:Choice xmlns:v="urn:schemas-microsoft-com:vml" Requires="v">
                <p:oleObj spid="_x0000_s80906" name="Drawing" r:id="rId7" imgW="1152360" imgH="1428840" progId="WPDraw30.Drawing">
                  <p:embed/>
                </p:oleObj>
              </mc:Choice>
              <mc:Fallback>
                <p:oleObj name="Drawing" r:id="rId7" imgW="1152360" imgH="1428840" progId="WPDraw30.Drawing">
                  <p:embed/>
                  <p:pic>
                    <p:nvPicPr>
                      <p:cNvPr id="22534"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15000" y="1295400"/>
                        <a:ext cx="1152525"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2535" name="Text Box 7"/>
          <p:cNvSpPr txBox="1">
            <a:spLocks noChangeArrowheads="1"/>
          </p:cNvSpPr>
          <p:nvPr/>
        </p:nvSpPr>
        <p:spPr bwMode="auto">
          <a:xfrm>
            <a:off x="1895920" y="3200400"/>
            <a:ext cx="2337498" cy="2062103"/>
          </a:xfrm>
          <a:prstGeom prst="rect">
            <a:avLst/>
          </a:prstGeom>
          <a:noFill/>
          <a:ln w="9525">
            <a:noFill/>
            <a:miter lim="800000"/>
            <a:headEnd/>
            <a:tailEnd/>
          </a:ln>
          <a:effec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Arial Narrow" pitchFamily="34" charset="0"/>
                <a:ea typeface="+mn-ea"/>
                <a:cs typeface="+mn-cs"/>
              </a:rPr>
              <a:t>Rom. 1:16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Arial Narrow" pitchFamily="34" charset="0"/>
                <a:ea typeface="+mn-ea"/>
                <a:cs typeface="+mn-cs"/>
              </a:rPr>
              <a:t>Jas. 1:18-21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Arial Narrow" pitchFamily="34" charset="0"/>
                <a:ea typeface="+mn-ea"/>
                <a:cs typeface="+mn-cs"/>
              </a:rPr>
              <a:t>2 Thess. 2:14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Arial Narrow" pitchFamily="34" charset="0"/>
                <a:ea typeface="+mn-ea"/>
                <a:cs typeface="+mn-cs"/>
              </a:rPr>
              <a:t>1 Pet. 1:18-25</a:t>
            </a:r>
          </a:p>
        </p:txBody>
      </p:sp>
      <p:sp>
        <p:nvSpPr>
          <p:cNvPr id="22536" name="Text Box 8"/>
          <p:cNvSpPr txBox="1">
            <a:spLocks noChangeArrowheads="1"/>
          </p:cNvSpPr>
          <p:nvPr/>
        </p:nvSpPr>
        <p:spPr bwMode="auto">
          <a:xfrm>
            <a:off x="4806832" y="3200400"/>
            <a:ext cx="2375137" cy="2062103"/>
          </a:xfrm>
          <a:prstGeom prst="rect">
            <a:avLst/>
          </a:prstGeom>
          <a:noFill/>
          <a:ln w="9525">
            <a:noFill/>
            <a:miter lim="800000"/>
            <a:headEnd/>
            <a:tailEnd/>
          </a:ln>
          <a:effec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Arial Narrow" pitchFamily="34" charset="0"/>
                <a:ea typeface="+mn-ea"/>
                <a:cs typeface="+mn-cs"/>
              </a:rPr>
              <a:t>2 Cor. 5:17-20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Arial Narrow" pitchFamily="34" charset="0"/>
                <a:ea typeface="+mn-ea"/>
                <a:cs typeface="+mn-cs"/>
              </a:rPr>
              <a:t>John 17:20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Arial Narrow" pitchFamily="34" charset="0"/>
                <a:ea typeface="+mn-ea"/>
                <a:cs typeface="+mn-cs"/>
              </a:rPr>
              <a:t>Acts 18:8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Arial Narrow" pitchFamily="34" charset="0"/>
                <a:ea typeface="+mn-ea"/>
                <a:cs typeface="+mn-cs"/>
              </a:rPr>
              <a:t>Acts. 2:37</a:t>
            </a:r>
          </a:p>
        </p:txBody>
      </p:sp>
    </p:spTree>
    <p:extLst>
      <p:ext uri="{BB962C8B-B14F-4D97-AF65-F5344CB8AC3E}">
        <p14:creationId xmlns:p14="http://schemas.microsoft.com/office/powerpoint/2010/main" val="9494862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535">
                                            <p:txEl>
                                              <p:pRg st="0" end="0"/>
                                            </p:txEl>
                                          </p:spTgt>
                                        </p:tgtEl>
                                        <p:attrNameLst>
                                          <p:attrName>style.visibility</p:attrName>
                                        </p:attrNameLst>
                                      </p:cBhvr>
                                      <p:to>
                                        <p:strVal val="visible"/>
                                      </p:to>
                                    </p:set>
                                    <p:anim calcmode="lin" valueType="num">
                                      <p:cBhvr additive="base">
                                        <p:cTn id="7" dur="500" fill="hold"/>
                                        <p:tgtEl>
                                          <p:spTgt spid="2253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253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2535">
                                            <p:txEl>
                                              <p:pRg st="1" end="1"/>
                                            </p:txEl>
                                          </p:spTgt>
                                        </p:tgtEl>
                                        <p:attrNameLst>
                                          <p:attrName>style.visibility</p:attrName>
                                        </p:attrNameLst>
                                      </p:cBhvr>
                                      <p:to>
                                        <p:strVal val="visible"/>
                                      </p:to>
                                    </p:set>
                                    <p:anim calcmode="lin" valueType="num">
                                      <p:cBhvr additive="base">
                                        <p:cTn id="13" dur="500" fill="hold"/>
                                        <p:tgtEl>
                                          <p:spTgt spid="2253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253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2535">
                                            <p:txEl>
                                              <p:pRg st="2" end="2"/>
                                            </p:txEl>
                                          </p:spTgt>
                                        </p:tgtEl>
                                        <p:attrNameLst>
                                          <p:attrName>style.visibility</p:attrName>
                                        </p:attrNameLst>
                                      </p:cBhvr>
                                      <p:to>
                                        <p:strVal val="visible"/>
                                      </p:to>
                                    </p:set>
                                    <p:anim calcmode="lin" valueType="num">
                                      <p:cBhvr additive="base">
                                        <p:cTn id="19" dur="500" fill="hold"/>
                                        <p:tgtEl>
                                          <p:spTgt spid="2253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253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2535">
                                            <p:txEl>
                                              <p:pRg st="3" end="3"/>
                                            </p:txEl>
                                          </p:spTgt>
                                        </p:tgtEl>
                                        <p:attrNameLst>
                                          <p:attrName>style.visibility</p:attrName>
                                        </p:attrNameLst>
                                      </p:cBhvr>
                                      <p:to>
                                        <p:strVal val="visible"/>
                                      </p:to>
                                    </p:set>
                                    <p:anim calcmode="lin" valueType="num">
                                      <p:cBhvr additive="base">
                                        <p:cTn id="25" dur="500" fill="hold"/>
                                        <p:tgtEl>
                                          <p:spTgt spid="2253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253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22536">
                                            <p:txEl>
                                              <p:pRg st="0" end="0"/>
                                            </p:txEl>
                                          </p:spTgt>
                                        </p:tgtEl>
                                        <p:attrNameLst>
                                          <p:attrName>style.visibility</p:attrName>
                                        </p:attrNameLst>
                                      </p:cBhvr>
                                      <p:to>
                                        <p:strVal val="visible"/>
                                      </p:to>
                                    </p:set>
                                    <p:anim calcmode="lin" valueType="num">
                                      <p:cBhvr additive="base">
                                        <p:cTn id="31" dur="500" fill="hold"/>
                                        <p:tgtEl>
                                          <p:spTgt spid="22536">
                                            <p:txEl>
                                              <p:pRg st="0" end="0"/>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2253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22536">
                                            <p:txEl>
                                              <p:pRg st="1" end="1"/>
                                            </p:txEl>
                                          </p:spTgt>
                                        </p:tgtEl>
                                        <p:attrNameLst>
                                          <p:attrName>style.visibility</p:attrName>
                                        </p:attrNameLst>
                                      </p:cBhvr>
                                      <p:to>
                                        <p:strVal val="visible"/>
                                      </p:to>
                                    </p:set>
                                    <p:anim calcmode="lin" valueType="num">
                                      <p:cBhvr additive="base">
                                        <p:cTn id="37" dur="500" fill="hold"/>
                                        <p:tgtEl>
                                          <p:spTgt spid="22536">
                                            <p:txEl>
                                              <p:pRg st="1" end="1"/>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2253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22536">
                                            <p:txEl>
                                              <p:pRg st="2" end="2"/>
                                            </p:txEl>
                                          </p:spTgt>
                                        </p:tgtEl>
                                        <p:attrNameLst>
                                          <p:attrName>style.visibility</p:attrName>
                                        </p:attrNameLst>
                                      </p:cBhvr>
                                      <p:to>
                                        <p:strVal val="visible"/>
                                      </p:to>
                                    </p:set>
                                    <p:anim calcmode="lin" valueType="num">
                                      <p:cBhvr additive="base">
                                        <p:cTn id="43" dur="500" fill="hold"/>
                                        <p:tgtEl>
                                          <p:spTgt spid="22536">
                                            <p:txEl>
                                              <p:pRg st="2" end="2"/>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2253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22536">
                                            <p:txEl>
                                              <p:pRg st="3" end="3"/>
                                            </p:txEl>
                                          </p:spTgt>
                                        </p:tgtEl>
                                        <p:attrNameLst>
                                          <p:attrName>style.visibility</p:attrName>
                                        </p:attrNameLst>
                                      </p:cBhvr>
                                      <p:to>
                                        <p:strVal val="visible"/>
                                      </p:to>
                                    </p:set>
                                    <p:anim calcmode="lin" valueType="num">
                                      <p:cBhvr additive="base">
                                        <p:cTn id="49" dur="500" fill="hold"/>
                                        <p:tgtEl>
                                          <p:spTgt spid="22536">
                                            <p:txEl>
                                              <p:pRg st="3" end="3"/>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22536">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5" grpId="0" build="p" autoUpdateAnimBg="0"/>
      <p:bldP spid="22536" grpId="0" uiExpand="1"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Text Box 2">
            <a:extLst>
              <a:ext uri="{FF2B5EF4-FFF2-40B4-BE49-F238E27FC236}">
                <a16:creationId xmlns:a16="http://schemas.microsoft.com/office/drawing/2014/main" id="{126DCC46-54B9-4B58-BAB7-C34509D22558}"/>
              </a:ext>
            </a:extLst>
          </p:cNvPr>
          <p:cNvSpPr txBox="1">
            <a:spLocks noChangeArrowheads="1"/>
          </p:cNvSpPr>
          <p:nvPr/>
        </p:nvSpPr>
        <p:spPr bwMode="auto">
          <a:xfrm>
            <a:off x="3124200" y="1447800"/>
            <a:ext cx="2520950" cy="470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lnSpc>
                <a:spcPct val="140000"/>
              </a:lnSpc>
            </a:pPr>
            <a:r>
              <a:rPr lang="en-US" altLang="en-US" sz="3600" b="1"/>
              <a:t>Born of</a:t>
            </a:r>
          </a:p>
          <a:p>
            <a:pPr algn="ctr" eaLnBrk="0" hangingPunct="0">
              <a:lnSpc>
                <a:spcPct val="140000"/>
              </a:lnSpc>
            </a:pPr>
            <a:r>
              <a:rPr lang="en-US" altLang="en-US" sz="3600" b="1"/>
              <a:t>Quickened</a:t>
            </a:r>
          </a:p>
          <a:p>
            <a:pPr algn="ctr" eaLnBrk="0" hangingPunct="0">
              <a:lnSpc>
                <a:spcPct val="140000"/>
              </a:lnSpc>
            </a:pPr>
            <a:r>
              <a:rPr lang="en-US" altLang="en-US" sz="3600" b="1"/>
              <a:t>Saved</a:t>
            </a:r>
          </a:p>
          <a:p>
            <a:pPr algn="ctr" eaLnBrk="0" hangingPunct="0">
              <a:lnSpc>
                <a:spcPct val="140000"/>
              </a:lnSpc>
            </a:pPr>
            <a:r>
              <a:rPr lang="en-US" altLang="en-US" sz="3600" b="1"/>
              <a:t>Washed</a:t>
            </a:r>
          </a:p>
          <a:p>
            <a:pPr algn="ctr" eaLnBrk="0" hangingPunct="0">
              <a:lnSpc>
                <a:spcPct val="140000"/>
              </a:lnSpc>
            </a:pPr>
            <a:r>
              <a:rPr lang="en-US" altLang="en-US" sz="3600" b="1"/>
              <a:t>Sanctified</a:t>
            </a:r>
          </a:p>
          <a:p>
            <a:pPr algn="ctr" eaLnBrk="0" hangingPunct="0">
              <a:lnSpc>
                <a:spcPct val="140000"/>
              </a:lnSpc>
            </a:pPr>
            <a:r>
              <a:rPr lang="en-US" altLang="en-US" sz="3600" b="1"/>
              <a:t>Led By</a:t>
            </a:r>
          </a:p>
        </p:txBody>
      </p:sp>
      <p:sp>
        <p:nvSpPr>
          <p:cNvPr id="60419" name="Text Box 3">
            <a:extLst>
              <a:ext uri="{FF2B5EF4-FFF2-40B4-BE49-F238E27FC236}">
                <a16:creationId xmlns:a16="http://schemas.microsoft.com/office/drawing/2014/main" id="{61FDBC34-557F-4F04-8F7F-A0EA55927EFC}"/>
              </a:ext>
            </a:extLst>
          </p:cNvPr>
          <p:cNvSpPr txBox="1">
            <a:spLocks noChangeArrowheads="1"/>
          </p:cNvSpPr>
          <p:nvPr/>
        </p:nvSpPr>
        <p:spPr bwMode="auto">
          <a:xfrm>
            <a:off x="304800" y="1447800"/>
            <a:ext cx="2673350" cy="4702175"/>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lnSpc>
                <a:spcPct val="140000"/>
              </a:lnSpc>
            </a:pPr>
            <a:r>
              <a:rPr lang="en-US" altLang="en-US" sz="3600" b="1">
                <a:solidFill>
                  <a:schemeClr val="accent2"/>
                </a:solidFill>
              </a:rPr>
              <a:t>Jno. 3:5,6,8</a:t>
            </a:r>
          </a:p>
          <a:p>
            <a:pPr algn="ctr" eaLnBrk="0" hangingPunct="0">
              <a:lnSpc>
                <a:spcPct val="140000"/>
              </a:lnSpc>
            </a:pPr>
            <a:r>
              <a:rPr lang="en-US" altLang="en-US" sz="3600" b="1">
                <a:solidFill>
                  <a:schemeClr val="accent2"/>
                </a:solidFill>
              </a:rPr>
              <a:t>Jno. 6:63</a:t>
            </a:r>
          </a:p>
          <a:p>
            <a:pPr algn="ctr" eaLnBrk="0" hangingPunct="0">
              <a:lnSpc>
                <a:spcPct val="140000"/>
              </a:lnSpc>
            </a:pPr>
            <a:r>
              <a:rPr lang="en-US" altLang="en-US" sz="3600" b="1">
                <a:solidFill>
                  <a:schemeClr val="accent2"/>
                </a:solidFill>
              </a:rPr>
              <a:t>Titus 3:5</a:t>
            </a:r>
          </a:p>
          <a:p>
            <a:pPr algn="ctr" eaLnBrk="0" hangingPunct="0">
              <a:lnSpc>
                <a:spcPct val="140000"/>
              </a:lnSpc>
            </a:pPr>
            <a:r>
              <a:rPr lang="en-US" altLang="en-US" sz="3600" b="1">
                <a:solidFill>
                  <a:schemeClr val="accent2"/>
                </a:solidFill>
              </a:rPr>
              <a:t>1 Cor. 6:11</a:t>
            </a:r>
          </a:p>
          <a:p>
            <a:pPr algn="ctr" eaLnBrk="0" hangingPunct="0">
              <a:lnSpc>
                <a:spcPct val="140000"/>
              </a:lnSpc>
            </a:pPr>
            <a:r>
              <a:rPr lang="en-US" altLang="en-US" sz="3600" b="1">
                <a:solidFill>
                  <a:schemeClr val="accent2"/>
                </a:solidFill>
              </a:rPr>
              <a:t>1 Cor. 6:11</a:t>
            </a:r>
          </a:p>
          <a:p>
            <a:pPr algn="ctr" eaLnBrk="0" hangingPunct="0">
              <a:lnSpc>
                <a:spcPct val="140000"/>
              </a:lnSpc>
            </a:pPr>
            <a:r>
              <a:rPr lang="en-US" altLang="en-US" sz="3600" b="1">
                <a:solidFill>
                  <a:schemeClr val="accent2"/>
                </a:solidFill>
              </a:rPr>
              <a:t>Rom. 8:9</a:t>
            </a:r>
          </a:p>
        </p:txBody>
      </p:sp>
      <p:sp>
        <p:nvSpPr>
          <p:cNvPr id="60420" name="Text Box 4">
            <a:extLst>
              <a:ext uri="{FF2B5EF4-FFF2-40B4-BE49-F238E27FC236}">
                <a16:creationId xmlns:a16="http://schemas.microsoft.com/office/drawing/2014/main" id="{5F658781-08A9-41E3-9A71-87EEEEA2465C}"/>
              </a:ext>
            </a:extLst>
          </p:cNvPr>
          <p:cNvSpPr txBox="1">
            <a:spLocks noChangeArrowheads="1"/>
          </p:cNvSpPr>
          <p:nvPr/>
        </p:nvSpPr>
        <p:spPr bwMode="auto">
          <a:xfrm>
            <a:off x="5791200" y="1447800"/>
            <a:ext cx="3105150" cy="4702175"/>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lnSpc>
                <a:spcPct val="140000"/>
              </a:lnSpc>
            </a:pPr>
            <a:r>
              <a:rPr lang="en-US" altLang="en-US" sz="3600" b="1">
                <a:solidFill>
                  <a:schemeClr val="accent2"/>
                </a:solidFill>
              </a:rPr>
              <a:t>1 Pet. 1:23-25</a:t>
            </a:r>
          </a:p>
          <a:p>
            <a:pPr algn="ctr" eaLnBrk="0" hangingPunct="0">
              <a:lnSpc>
                <a:spcPct val="140000"/>
              </a:lnSpc>
            </a:pPr>
            <a:r>
              <a:rPr lang="en-US" altLang="en-US" sz="3600" b="1">
                <a:solidFill>
                  <a:schemeClr val="accent2"/>
                </a:solidFill>
              </a:rPr>
              <a:t>Ps. 119:50,93</a:t>
            </a:r>
          </a:p>
          <a:p>
            <a:pPr algn="ctr" eaLnBrk="0" hangingPunct="0">
              <a:lnSpc>
                <a:spcPct val="140000"/>
              </a:lnSpc>
            </a:pPr>
            <a:r>
              <a:rPr lang="en-US" altLang="en-US" sz="3600" b="1">
                <a:solidFill>
                  <a:schemeClr val="accent2"/>
                </a:solidFill>
              </a:rPr>
              <a:t>Jas. 1:21</a:t>
            </a:r>
          </a:p>
          <a:p>
            <a:pPr algn="ctr" eaLnBrk="0" hangingPunct="0">
              <a:lnSpc>
                <a:spcPct val="140000"/>
              </a:lnSpc>
            </a:pPr>
            <a:r>
              <a:rPr lang="en-US" altLang="en-US" sz="3600" b="1">
                <a:solidFill>
                  <a:schemeClr val="accent2"/>
                </a:solidFill>
              </a:rPr>
              <a:t>Eph. 5:26</a:t>
            </a:r>
          </a:p>
          <a:p>
            <a:pPr algn="ctr" eaLnBrk="0" hangingPunct="0">
              <a:lnSpc>
                <a:spcPct val="140000"/>
              </a:lnSpc>
            </a:pPr>
            <a:r>
              <a:rPr lang="en-US" altLang="en-US" sz="3600" b="1">
                <a:solidFill>
                  <a:schemeClr val="accent2"/>
                </a:solidFill>
              </a:rPr>
              <a:t>Jno. 17:17</a:t>
            </a:r>
          </a:p>
          <a:p>
            <a:pPr algn="ctr" eaLnBrk="0" hangingPunct="0">
              <a:lnSpc>
                <a:spcPct val="140000"/>
              </a:lnSpc>
            </a:pPr>
            <a:r>
              <a:rPr lang="en-US" altLang="en-US" sz="3600" b="1">
                <a:solidFill>
                  <a:schemeClr val="accent2"/>
                </a:solidFill>
              </a:rPr>
              <a:t>Psa. 119:105</a:t>
            </a:r>
          </a:p>
        </p:txBody>
      </p:sp>
      <p:sp>
        <p:nvSpPr>
          <p:cNvPr id="60421" name="Text Box 5">
            <a:extLst>
              <a:ext uri="{FF2B5EF4-FFF2-40B4-BE49-F238E27FC236}">
                <a16:creationId xmlns:a16="http://schemas.microsoft.com/office/drawing/2014/main" id="{768CE608-9BC3-4073-80D1-FF109DF82437}"/>
              </a:ext>
            </a:extLst>
          </p:cNvPr>
          <p:cNvSpPr txBox="1">
            <a:spLocks noChangeArrowheads="1"/>
          </p:cNvSpPr>
          <p:nvPr/>
        </p:nvSpPr>
        <p:spPr bwMode="auto">
          <a:xfrm>
            <a:off x="457200" y="762000"/>
            <a:ext cx="2470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3600" b="1" i="1" u="sng"/>
              <a:t>Holy Spirit</a:t>
            </a:r>
          </a:p>
        </p:txBody>
      </p:sp>
      <p:sp>
        <p:nvSpPr>
          <p:cNvPr id="60422" name="Text Box 6">
            <a:extLst>
              <a:ext uri="{FF2B5EF4-FFF2-40B4-BE49-F238E27FC236}">
                <a16:creationId xmlns:a16="http://schemas.microsoft.com/office/drawing/2014/main" id="{6C2E3883-9B5D-47B7-B571-74882E3BE322}"/>
              </a:ext>
            </a:extLst>
          </p:cNvPr>
          <p:cNvSpPr txBox="1">
            <a:spLocks noChangeArrowheads="1"/>
          </p:cNvSpPr>
          <p:nvPr/>
        </p:nvSpPr>
        <p:spPr bwMode="auto">
          <a:xfrm>
            <a:off x="6248400" y="762000"/>
            <a:ext cx="22923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3600" b="1" i="1" u="sng"/>
              <a:t>The Word</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4" name="Text Box 2">
            <a:extLst>
              <a:ext uri="{FF2B5EF4-FFF2-40B4-BE49-F238E27FC236}">
                <a16:creationId xmlns:a16="http://schemas.microsoft.com/office/drawing/2014/main" id="{71C6CB00-1476-42BF-A39A-12C7F85C631B}"/>
              </a:ext>
            </a:extLst>
          </p:cNvPr>
          <p:cNvSpPr txBox="1">
            <a:spLocks noChangeArrowheads="1"/>
          </p:cNvSpPr>
          <p:nvPr/>
        </p:nvSpPr>
        <p:spPr bwMode="auto">
          <a:xfrm>
            <a:off x="3136900" y="1447800"/>
            <a:ext cx="2495550" cy="470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lnSpc>
                <a:spcPct val="140000"/>
              </a:lnSpc>
            </a:pPr>
            <a:r>
              <a:rPr lang="en-US" altLang="en-US" sz="3600" b="1"/>
              <a:t>Walk In</a:t>
            </a:r>
          </a:p>
          <a:p>
            <a:pPr algn="ctr" eaLnBrk="0" hangingPunct="0">
              <a:lnSpc>
                <a:spcPct val="140000"/>
              </a:lnSpc>
            </a:pPr>
            <a:r>
              <a:rPr lang="en-US" altLang="en-US" sz="3600" b="1"/>
              <a:t>Comforted</a:t>
            </a:r>
          </a:p>
          <a:p>
            <a:pPr algn="ctr" eaLnBrk="0" hangingPunct="0">
              <a:lnSpc>
                <a:spcPct val="140000"/>
              </a:lnSpc>
            </a:pPr>
            <a:r>
              <a:rPr lang="en-US" altLang="en-US" sz="3600" b="1"/>
              <a:t>Instructs</a:t>
            </a:r>
          </a:p>
          <a:p>
            <a:pPr algn="ctr" eaLnBrk="0" hangingPunct="0">
              <a:lnSpc>
                <a:spcPct val="140000"/>
              </a:lnSpc>
            </a:pPr>
            <a:r>
              <a:rPr lang="en-US" altLang="en-US" sz="3600" b="1"/>
              <a:t>Power</a:t>
            </a:r>
          </a:p>
          <a:p>
            <a:pPr algn="ctr" eaLnBrk="0" hangingPunct="0">
              <a:lnSpc>
                <a:spcPct val="140000"/>
              </a:lnSpc>
            </a:pPr>
            <a:r>
              <a:rPr lang="en-US" altLang="en-US" sz="3600" b="1"/>
              <a:t>Cleanses</a:t>
            </a:r>
          </a:p>
          <a:p>
            <a:pPr algn="ctr" eaLnBrk="0" hangingPunct="0">
              <a:lnSpc>
                <a:spcPct val="140000"/>
              </a:lnSpc>
            </a:pPr>
            <a:r>
              <a:rPr lang="en-US" altLang="en-US" sz="3600" b="1"/>
              <a:t>Convicts</a:t>
            </a:r>
          </a:p>
        </p:txBody>
      </p:sp>
      <p:sp>
        <p:nvSpPr>
          <p:cNvPr id="69635" name="Text Box 3">
            <a:extLst>
              <a:ext uri="{FF2B5EF4-FFF2-40B4-BE49-F238E27FC236}">
                <a16:creationId xmlns:a16="http://schemas.microsoft.com/office/drawing/2014/main" id="{F9564C7A-7236-4C19-9052-E7F330DF6298}"/>
              </a:ext>
            </a:extLst>
          </p:cNvPr>
          <p:cNvSpPr txBox="1">
            <a:spLocks noChangeArrowheads="1"/>
          </p:cNvSpPr>
          <p:nvPr/>
        </p:nvSpPr>
        <p:spPr bwMode="auto">
          <a:xfrm>
            <a:off x="266700" y="1447800"/>
            <a:ext cx="2749550" cy="4702175"/>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lnSpc>
                <a:spcPct val="140000"/>
              </a:lnSpc>
            </a:pPr>
            <a:r>
              <a:rPr lang="en-US" altLang="en-US" sz="3600" b="1">
                <a:solidFill>
                  <a:schemeClr val="accent2"/>
                </a:solidFill>
              </a:rPr>
              <a:t>Gal. 5:16-18</a:t>
            </a:r>
          </a:p>
          <a:p>
            <a:pPr algn="ctr" eaLnBrk="0" hangingPunct="0">
              <a:lnSpc>
                <a:spcPct val="140000"/>
              </a:lnSpc>
            </a:pPr>
            <a:r>
              <a:rPr lang="en-US" altLang="en-US" sz="3600" b="1">
                <a:solidFill>
                  <a:schemeClr val="accent2"/>
                </a:solidFill>
              </a:rPr>
              <a:t>Acts 9:30</a:t>
            </a:r>
          </a:p>
          <a:p>
            <a:pPr algn="ctr" eaLnBrk="0" hangingPunct="0">
              <a:lnSpc>
                <a:spcPct val="140000"/>
              </a:lnSpc>
            </a:pPr>
            <a:r>
              <a:rPr lang="en-US" altLang="en-US" sz="3600" b="1">
                <a:solidFill>
                  <a:schemeClr val="accent2"/>
                </a:solidFill>
              </a:rPr>
              <a:t>Neh. 9:20</a:t>
            </a:r>
          </a:p>
          <a:p>
            <a:pPr algn="ctr" eaLnBrk="0" hangingPunct="0">
              <a:lnSpc>
                <a:spcPct val="140000"/>
              </a:lnSpc>
            </a:pPr>
            <a:r>
              <a:rPr lang="en-US" altLang="en-US" sz="3600" b="1">
                <a:solidFill>
                  <a:schemeClr val="accent2"/>
                </a:solidFill>
              </a:rPr>
              <a:t>Rom. 15:13</a:t>
            </a:r>
          </a:p>
          <a:p>
            <a:pPr algn="ctr" eaLnBrk="0" hangingPunct="0">
              <a:lnSpc>
                <a:spcPct val="140000"/>
              </a:lnSpc>
            </a:pPr>
            <a:r>
              <a:rPr lang="en-US" altLang="en-US" sz="3600" b="1">
                <a:solidFill>
                  <a:schemeClr val="accent2"/>
                </a:solidFill>
              </a:rPr>
              <a:t>1 Cor. 6:11</a:t>
            </a:r>
          </a:p>
          <a:p>
            <a:pPr algn="ctr" eaLnBrk="0" hangingPunct="0">
              <a:lnSpc>
                <a:spcPct val="140000"/>
              </a:lnSpc>
            </a:pPr>
            <a:r>
              <a:rPr lang="en-US" altLang="en-US" sz="3600" b="1">
                <a:solidFill>
                  <a:schemeClr val="accent2"/>
                </a:solidFill>
              </a:rPr>
              <a:t>Jno. 16:8</a:t>
            </a:r>
          </a:p>
        </p:txBody>
      </p:sp>
      <p:sp>
        <p:nvSpPr>
          <p:cNvPr id="69636" name="Text Box 4">
            <a:extLst>
              <a:ext uri="{FF2B5EF4-FFF2-40B4-BE49-F238E27FC236}">
                <a16:creationId xmlns:a16="http://schemas.microsoft.com/office/drawing/2014/main" id="{CFA8F746-73BB-4D59-B1BE-AF552ACA63C0}"/>
              </a:ext>
            </a:extLst>
          </p:cNvPr>
          <p:cNvSpPr txBox="1">
            <a:spLocks noChangeArrowheads="1"/>
          </p:cNvSpPr>
          <p:nvPr/>
        </p:nvSpPr>
        <p:spPr bwMode="auto">
          <a:xfrm>
            <a:off x="5880100" y="1447800"/>
            <a:ext cx="2927350" cy="4702175"/>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lnSpc>
                <a:spcPct val="140000"/>
              </a:lnSpc>
            </a:pPr>
            <a:r>
              <a:rPr lang="en-US" altLang="en-US" sz="3600" b="1">
                <a:solidFill>
                  <a:schemeClr val="accent2"/>
                </a:solidFill>
              </a:rPr>
              <a:t>Psa. 119:10</a:t>
            </a:r>
          </a:p>
          <a:p>
            <a:pPr algn="ctr" eaLnBrk="0" hangingPunct="0">
              <a:lnSpc>
                <a:spcPct val="140000"/>
              </a:lnSpc>
            </a:pPr>
            <a:r>
              <a:rPr lang="en-US" altLang="en-US" sz="3600" b="1">
                <a:solidFill>
                  <a:schemeClr val="accent2"/>
                </a:solidFill>
              </a:rPr>
              <a:t>1 Thess 4:18</a:t>
            </a:r>
          </a:p>
          <a:p>
            <a:pPr algn="ctr" eaLnBrk="0" hangingPunct="0">
              <a:lnSpc>
                <a:spcPct val="140000"/>
              </a:lnSpc>
            </a:pPr>
            <a:r>
              <a:rPr lang="en-US" altLang="en-US" sz="3600" b="1">
                <a:solidFill>
                  <a:schemeClr val="accent2"/>
                </a:solidFill>
              </a:rPr>
              <a:t>2 Tim. 3:17</a:t>
            </a:r>
          </a:p>
          <a:p>
            <a:pPr algn="ctr" eaLnBrk="0" hangingPunct="0">
              <a:lnSpc>
                <a:spcPct val="140000"/>
              </a:lnSpc>
            </a:pPr>
            <a:r>
              <a:rPr lang="en-US" altLang="en-US" sz="3600" b="1">
                <a:solidFill>
                  <a:schemeClr val="accent2"/>
                </a:solidFill>
              </a:rPr>
              <a:t>Heb. 1:3</a:t>
            </a:r>
          </a:p>
          <a:p>
            <a:pPr algn="ctr" eaLnBrk="0" hangingPunct="0">
              <a:lnSpc>
                <a:spcPct val="140000"/>
              </a:lnSpc>
            </a:pPr>
            <a:r>
              <a:rPr lang="en-US" altLang="en-US" sz="3600" b="1">
                <a:solidFill>
                  <a:schemeClr val="accent2"/>
                </a:solidFill>
              </a:rPr>
              <a:t>Jno. 15:2</a:t>
            </a:r>
          </a:p>
          <a:p>
            <a:pPr algn="ctr" eaLnBrk="0" hangingPunct="0">
              <a:lnSpc>
                <a:spcPct val="140000"/>
              </a:lnSpc>
            </a:pPr>
            <a:r>
              <a:rPr lang="en-US" altLang="en-US" sz="3600" b="1">
                <a:solidFill>
                  <a:schemeClr val="accent2"/>
                </a:solidFill>
              </a:rPr>
              <a:t>Tit. 1:9</a:t>
            </a:r>
          </a:p>
        </p:txBody>
      </p:sp>
      <p:sp>
        <p:nvSpPr>
          <p:cNvPr id="69637" name="Text Box 5">
            <a:extLst>
              <a:ext uri="{FF2B5EF4-FFF2-40B4-BE49-F238E27FC236}">
                <a16:creationId xmlns:a16="http://schemas.microsoft.com/office/drawing/2014/main" id="{45FBBB2F-8F58-4B93-A45F-F4D4C3AB4F5E}"/>
              </a:ext>
            </a:extLst>
          </p:cNvPr>
          <p:cNvSpPr txBox="1">
            <a:spLocks noChangeArrowheads="1"/>
          </p:cNvSpPr>
          <p:nvPr/>
        </p:nvSpPr>
        <p:spPr bwMode="auto">
          <a:xfrm>
            <a:off x="457200" y="762000"/>
            <a:ext cx="2470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3600" b="1" i="1" u="sng"/>
              <a:t>Holy Spirit</a:t>
            </a:r>
          </a:p>
        </p:txBody>
      </p:sp>
      <p:sp>
        <p:nvSpPr>
          <p:cNvPr id="69638" name="Text Box 6">
            <a:extLst>
              <a:ext uri="{FF2B5EF4-FFF2-40B4-BE49-F238E27FC236}">
                <a16:creationId xmlns:a16="http://schemas.microsoft.com/office/drawing/2014/main" id="{A71F5B92-751A-4865-9325-E70D537BD4C1}"/>
              </a:ext>
            </a:extLst>
          </p:cNvPr>
          <p:cNvSpPr txBox="1">
            <a:spLocks noChangeArrowheads="1"/>
          </p:cNvSpPr>
          <p:nvPr/>
        </p:nvSpPr>
        <p:spPr bwMode="auto">
          <a:xfrm>
            <a:off x="6248400" y="762000"/>
            <a:ext cx="22923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3600" b="1" i="1" u="sng"/>
              <a:t>The Word</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AutoShape 2">
            <a:extLst>
              <a:ext uri="{FF2B5EF4-FFF2-40B4-BE49-F238E27FC236}">
                <a16:creationId xmlns:a16="http://schemas.microsoft.com/office/drawing/2014/main" id="{BCABBC02-EA1A-4F57-B864-9C2CD67F36DD}"/>
              </a:ext>
            </a:extLst>
          </p:cNvPr>
          <p:cNvSpPr>
            <a:spLocks noChangeArrowheads="1"/>
          </p:cNvSpPr>
          <p:nvPr/>
        </p:nvSpPr>
        <p:spPr bwMode="auto">
          <a:xfrm>
            <a:off x="914400" y="152400"/>
            <a:ext cx="7391400" cy="762000"/>
          </a:xfrm>
          <a:prstGeom prst="bevel">
            <a:avLst>
              <a:gd name="adj" fmla="val 1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chemeClr val="bg1"/>
                </a:solidFill>
                <a:latin typeface="Comic Sans MS" panose="030F0702030302020204" pitchFamily="66" charset="0"/>
              </a:rPr>
              <a:t>I. He Dwells In Us (vv. 9-11)</a:t>
            </a:r>
          </a:p>
        </p:txBody>
      </p:sp>
      <p:sp>
        <p:nvSpPr>
          <p:cNvPr id="66563" name="Text Box 3">
            <a:extLst>
              <a:ext uri="{FF2B5EF4-FFF2-40B4-BE49-F238E27FC236}">
                <a16:creationId xmlns:a16="http://schemas.microsoft.com/office/drawing/2014/main" id="{545EB42B-28EE-4E0C-AD75-2D2987AB0473}"/>
              </a:ext>
            </a:extLst>
          </p:cNvPr>
          <p:cNvSpPr txBox="1">
            <a:spLocks noChangeArrowheads="1"/>
          </p:cNvSpPr>
          <p:nvPr/>
        </p:nvSpPr>
        <p:spPr bwMode="auto">
          <a:xfrm>
            <a:off x="1143000" y="1676400"/>
            <a:ext cx="7467600" cy="2443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solidFill>
                  <a:srgbClr val="FFFF66"/>
                </a:solidFill>
                <a:latin typeface="Comic Sans MS" panose="030F0702030302020204" pitchFamily="66" charset="0"/>
              </a:rPr>
              <a:t>A. Deity dwells in the Christian</a:t>
            </a:r>
          </a:p>
          <a:p>
            <a:pPr>
              <a:spcBef>
                <a:spcPct val="50000"/>
              </a:spcBef>
            </a:pPr>
            <a:r>
              <a:rPr lang="en-US" altLang="en-US" sz="2800">
                <a:solidFill>
                  <a:srgbClr val="FFFF66"/>
                </a:solidFill>
                <a:latin typeface="Comic Sans MS" panose="030F0702030302020204" pitchFamily="66" charset="0"/>
              </a:rPr>
              <a:t>B. The Christian dwells in Deity</a:t>
            </a:r>
          </a:p>
          <a:p>
            <a:pPr>
              <a:spcBef>
                <a:spcPct val="50000"/>
              </a:spcBef>
            </a:pPr>
            <a:r>
              <a:rPr lang="en-US" altLang="en-US" sz="2800">
                <a:solidFill>
                  <a:srgbClr val="FFFF66"/>
                </a:solidFill>
                <a:latin typeface="Comic Sans MS" panose="030F0702030302020204" pitchFamily="66" charset="0"/>
              </a:rPr>
              <a:t>C.  The Spirit operates through the word</a:t>
            </a:r>
          </a:p>
          <a:p>
            <a:pPr>
              <a:spcBef>
                <a:spcPct val="50000"/>
              </a:spcBef>
            </a:pPr>
            <a:r>
              <a:rPr lang="en-US" altLang="en-US" sz="2800">
                <a:solidFill>
                  <a:srgbClr val="FFFF66"/>
                </a:solidFill>
                <a:latin typeface="Comic Sans MS" panose="030F0702030302020204" pitchFamily="66" charset="0"/>
              </a:rPr>
              <a:t>D. Parallel Verses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Text Box 4">
            <a:extLst>
              <a:ext uri="{FF2B5EF4-FFF2-40B4-BE49-F238E27FC236}">
                <a16:creationId xmlns:a16="http://schemas.microsoft.com/office/drawing/2014/main" id="{BE907923-8C45-4C72-B752-41C7F1CF6F24}"/>
              </a:ext>
            </a:extLst>
          </p:cNvPr>
          <p:cNvSpPr txBox="1">
            <a:spLocks noChangeArrowheads="1"/>
          </p:cNvSpPr>
          <p:nvPr/>
        </p:nvSpPr>
        <p:spPr bwMode="auto">
          <a:xfrm>
            <a:off x="762000" y="1295400"/>
            <a:ext cx="79248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latin typeface="Times New Roman" panose="02020603050405020304" pitchFamily="18" charset="0"/>
              </a:rPr>
              <a:t>18 And do not be drunk with wine, in which is dissipation; but </a:t>
            </a:r>
            <a:r>
              <a:rPr lang="en-US" altLang="en-US" sz="2400">
                <a:solidFill>
                  <a:srgbClr val="FFFF66"/>
                </a:solidFill>
                <a:latin typeface="Times New Roman" panose="02020603050405020304" pitchFamily="18" charset="0"/>
              </a:rPr>
              <a:t>be filled with the Spirit,</a:t>
            </a:r>
            <a:r>
              <a:rPr lang="en-US" altLang="en-US" sz="2400">
                <a:latin typeface="Times New Roman" panose="02020603050405020304" pitchFamily="18" charset="0"/>
              </a:rPr>
              <a:t> </a:t>
            </a:r>
          </a:p>
          <a:p>
            <a:r>
              <a:rPr lang="en-US" altLang="en-US" sz="2400">
                <a:latin typeface="Times New Roman" panose="02020603050405020304" pitchFamily="18" charset="0"/>
              </a:rPr>
              <a:t>19 speaking to one another in psalms and hymns and spiritual songs, singing and making melody in your heart to the Lord, </a:t>
            </a:r>
          </a:p>
        </p:txBody>
      </p:sp>
      <p:sp>
        <p:nvSpPr>
          <p:cNvPr id="67589" name="Text Box 5">
            <a:extLst>
              <a:ext uri="{FF2B5EF4-FFF2-40B4-BE49-F238E27FC236}">
                <a16:creationId xmlns:a16="http://schemas.microsoft.com/office/drawing/2014/main" id="{6108D855-2468-4CF3-AC3A-D252F72ED838}"/>
              </a:ext>
            </a:extLst>
          </p:cNvPr>
          <p:cNvSpPr txBox="1">
            <a:spLocks noChangeArrowheads="1"/>
          </p:cNvSpPr>
          <p:nvPr/>
        </p:nvSpPr>
        <p:spPr bwMode="auto">
          <a:xfrm>
            <a:off x="609600" y="4343400"/>
            <a:ext cx="80772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latin typeface="Times New Roman" panose="02020603050405020304" pitchFamily="18" charset="0"/>
              </a:rPr>
              <a:t>16 </a:t>
            </a:r>
            <a:r>
              <a:rPr lang="en-US" altLang="en-US" sz="2400">
                <a:solidFill>
                  <a:srgbClr val="FFFF66"/>
                </a:solidFill>
                <a:latin typeface="Times New Roman" panose="02020603050405020304" pitchFamily="18" charset="0"/>
              </a:rPr>
              <a:t>Let the word of Christ dwell in you richly</a:t>
            </a:r>
            <a:r>
              <a:rPr lang="en-US" altLang="en-US" sz="2400">
                <a:latin typeface="Times New Roman" panose="02020603050405020304" pitchFamily="18" charset="0"/>
              </a:rPr>
              <a:t> in all wisdom, teaching and admonishing one another in psalms and hymns and spiritual songs, singing with grace in your hearts to the Lord. </a:t>
            </a:r>
          </a:p>
        </p:txBody>
      </p:sp>
      <p:sp>
        <p:nvSpPr>
          <p:cNvPr id="67590" name="Oval 6">
            <a:extLst>
              <a:ext uri="{FF2B5EF4-FFF2-40B4-BE49-F238E27FC236}">
                <a16:creationId xmlns:a16="http://schemas.microsoft.com/office/drawing/2014/main" id="{C981902B-B3FC-46D0-8CE9-B0C9E3B97AA0}"/>
              </a:ext>
            </a:extLst>
          </p:cNvPr>
          <p:cNvSpPr>
            <a:spLocks noChangeArrowheads="1"/>
          </p:cNvSpPr>
          <p:nvPr/>
        </p:nvSpPr>
        <p:spPr bwMode="auto">
          <a:xfrm>
            <a:off x="3276600" y="3657600"/>
            <a:ext cx="2362200" cy="685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solidFill>
                  <a:schemeClr val="bg1"/>
                </a:solidFill>
              </a:rPr>
              <a:t>Col. 3:16</a:t>
            </a:r>
          </a:p>
        </p:txBody>
      </p:sp>
      <p:sp>
        <p:nvSpPr>
          <p:cNvPr id="67591" name="Oval 7">
            <a:extLst>
              <a:ext uri="{FF2B5EF4-FFF2-40B4-BE49-F238E27FC236}">
                <a16:creationId xmlns:a16="http://schemas.microsoft.com/office/drawing/2014/main" id="{AB1E6741-0286-4619-AC97-BB554F198AE9}"/>
              </a:ext>
            </a:extLst>
          </p:cNvPr>
          <p:cNvSpPr>
            <a:spLocks noChangeArrowheads="1"/>
          </p:cNvSpPr>
          <p:nvPr/>
        </p:nvSpPr>
        <p:spPr bwMode="auto">
          <a:xfrm>
            <a:off x="3276600" y="609600"/>
            <a:ext cx="2362200" cy="685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solidFill>
                  <a:schemeClr val="bg1"/>
                </a:solidFill>
              </a:rPr>
              <a:t>Eph. 5:18-19</a:t>
            </a:r>
          </a:p>
        </p:txBody>
      </p:sp>
      <p:sp>
        <p:nvSpPr>
          <p:cNvPr id="67594" name="AutoShape 10">
            <a:extLst>
              <a:ext uri="{FF2B5EF4-FFF2-40B4-BE49-F238E27FC236}">
                <a16:creationId xmlns:a16="http://schemas.microsoft.com/office/drawing/2014/main" id="{2F9F283C-236D-452E-A5BF-D1E15D7B0816}"/>
              </a:ext>
            </a:extLst>
          </p:cNvPr>
          <p:cNvSpPr>
            <a:spLocks noChangeArrowheads="1"/>
          </p:cNvSpPr>
          <p:nvPr/>
        </p:nvSpPr>
        <p:spPr bwMode="auto">
          <a:xfrm rot="5400000">
            <a:off x="1104900" y="2933700"/>
            <a:ext cx="2438400" cy="685800"/>
          </a:xfrm>
          <a:prstGeom prst="leftRightArrow">
            <a:avLst>
              <a:gd name="adj1" fmla="val 50000"/>
              <a:gd name="adj2" fmla="val 71111"/>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solidFill>
                  <a:schemeClr val="bg1"/>
                </a:solidFill>
              </a:rPr>
              <a:t>Parallel</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7594"/>
                                        </p:tgtEl>
                                        <p:attrNameLst>
                                          <p:attrName>style.visibility</p:attrName>
                                        </p:attrNameLst>
                                      </p:cBhvr>
                                      <p:to>
                                        <p:strVal val="visible"/>
                                      </p:to>
                                    </p:set>
                                    <p:anim calcmode="lin" valueType="num">
                                      <p:cBhvr>
                                        <p:cTn id="7" dur="500" fill="hold"/>
                                        <p:tgtEl>
                                          <p:spTgt spid="67594"/>
                                        </p:tgtEl>
                                        <p:attrNameLst>
                                          <p:attrName>ppt_w</p:attrName>
                                        </p:attrNameLst>
                                      </p:cBhvr>
                                      <p:tavLst>
                                        <p:tav tm="0">
                                          <p:val>
                                            <p:fltVal val="0"/>
                                          </p:val>
                                        </p:tav>
                                        <p:tav tm="100000">
                                          <p:val>
                                            <p:strVal val="#ppt_w"/>
                                          </p:val>
                                        </p:tav>
                                      </p:tavLst>
                                    </p:anim>
                                    <p:anim calcmode="lin" valueType="num">
                                      <p:cBhvr>
                                        <p:cTn id="8" dur="500" fill="hold"/>
                                        <p:tgtEl>
                                          <p:spTgt spid="6759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9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AutoShape 2">
            <a:extLst>
              <a:ext uri="{FF2B5EF4-FFF2-40B4-BE49-F238E27FC236}">
                <a16:creationId xmlns:a16="http://schemas.microsoft.com/office/drawing/2014/main" id="{CB4C2AA5-E991-462B-AA96-CEC6392BB222}"/>
              </a:ext>
            </a:extLst>
          </p:cNvPr>
          <p:cNvSpPr>
            <a:spLocks noChangeArrowheads="1"/>
          </p:cNvSpPr>
          <p:nvPr/>
        </p:nvSpPr>
        <p:spPr bwMode="auto">
          <a:xfrm>
            <a:off x="914400" y="152400"/>
            <a:ext cx="7391400" cy="762000"/>
          </a:xfrm>
          <a:prstGeom prst="bevel">
            <a:avLst>
              <a:gd name="adj" fmla="val 1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chemeClr val="bg1"/>
                </a:solidFill>
                <a:latin typeface="Comic Sans MS" panose="030F0702030302020204" pitchFamily="66" charset="0"/>
              </a:rPr>
              <a:t>I. He Dwells In Us (vv. 9-11)</a:t>
            </a:r>
          </a:p>
        </p:txBody>
      </p:sp>
      <p:sp>
        <p:nvSpPr>
          <p:cNvPr id="70659" name="Text Box 3">
            <a:extLst>
              <a:ext uri="{FF2B5EF4-FFF2-40B4-BE49-F238E27FC236}">
                <a16:creationId xmlns:a16="http://schemas.microsoft.com/office/drawing/2014/main" id="{E05AD6BC-B984-4514-B950-80846D64FAA2}"/>
              </a:ext>
            </a:extLst>
          </p:cNvPr>
          <p:cNvSpPr txBox="1">
            <a:spLocks noChangeArrowheads="1"/>
          </p:cNvSpPr>
          <p:nvPr/>
        </p:nvSpPr>
        <p:spPr bwMode="auto">
          <a:xfrm>
            <a:off x="1143000" y="1676400"/>
            <a:ext cx="7467600" cy="3084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solidFill>
                  <a:srgbClr val="FFFF66"/>
                </a:solidFill>
                <a:latin typeface="Comic Sans MS" panose="030F0702030302020204" pitchFamily="66" charset="0"/>
              </a:rPr>
              <a:t>A. Deity dwells in the Christian</a:t>
            </a:r>
          </a:p>
          <a:p>
            <a:pPr>
              <a:spcBef>
                <a:spcPct val="50000"/>
              </a:spcBef>
            </a:pPr>
            <a:r>
              <a:rPr lang="en-US" altLang="en-US" sz="2800">
                <a:solidFill>
                  <a:srgbClr val="FFFF66"/>
                </a:solidFill>
                <a:latin typeface="Comic Sans MS" panose="030F0702030302020204" pitchFamily="66" charset="0"/>
              </a:rPr>
              <a:t>B. The Christian dwells in Deity</a:t>
            </a:r>
          </a:p>
          <a:p>
            <a:pPr>
              <a:spcBef>
                <a:spcPct val="50000"/>
              </a:spcBef>
            </a:pPr>
            <a:r>
              <a:rPr lang="en-US" altLang="en-US" sz="2800">
                <a:solidFill>
                  <a:srgbClr val="FFFF66"/>
                </a:solidFill>
                <a:latin typeface="Comic Sans MS" panose="030F0702030302020204" pitchFamily="66" charset="0"/>
              </a:rPr>
              <a:t>C.  The Spirit operates through the word</a:t>
            </a:r>
          </a:p>
          <a:p>
            <a:pPr>
              <a:spcBef>
                <a:spcPct val="50000"/>
              </a:spcBef>
            </a:pPr>
            <a:r>
              <a:rPr lang="en-US" altLang="en-US" sz="2800">
                <a:solidFill>
                  <a:srgbClr val="FFFF66"/>
                </a:solidFill>
                <a:latin typeface="Comic Sans MS" panose="030F0702030302020204" pitchFamily="66" charset="0"/>
              </a:rPr>
              <a:t>D. Parallel Verses</a:t>
            </a:r>
          </a:p>
          <a:p>
            <a:pPr>
              <a:spcBef>
                <a:spcPct val="50000"/>
              </a:spcBef>
            </a:pPr>
            <a:r>
              <a:rPr lang="en-US" altLang="en-US" sz="2800">
                <a:solidFill>
                  <a:srgbClr val="FFFF66"/>
                </a:solidFill>
                <a:latin typeface="Comic Sans MS" panose="030F0702030302020204" pitchFamily="66" charset="0"/>
              </a:rPr>
              <a:t>E. Questions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827F6275-AAF0-4ACD-853B-D4393C5421D4}"/>
              </a:ext>
            </a:extLst>
          </p:cNvPr>
          <p:cNvSpPr>
            <a:spLocks noGrp="1" noChangeArrowheads="1"/>
          </p:cNvSpPr>
          <p:nvPr>
            <p:ph type="title"/>
          </p:nvPr>
        </p:nvSpPr>
        <p:spPr/>
        <p:txBody>
          <a:bodyPr/>
          <a:lstStyle/>
          <a:p>
            <a:r>
              <a:rPr lang="en-US" altLang="en-US"/>
              <a:t>Questions</a:t>
            </a:r>
          </a:p>
        </p:txBody>
      </p:sp>
      <p:sp>
        <p:nvSpPr>
          <p:cNvPr id="71683" name="Rectangle 3">
            <a:extLst>
              <a:ext uri="{FF2B5EF4-FFF2-40B4-BE49-F238E27FC236}">
                <a16:creationId xmlns:a16="http://schemas.microsoft.com/office/drawing/2014/main" id="{432E94C5-A04D-4D00-8D36-1624A15556DD}"/>
              </a:ext>
            </a:extLst>
          </p:cNvPr>
          <p:cNvSpPr>
            <a:spLocks noGrp="1" noChangeArrowheads="1"/>
          </p:cNvSpPr>
          <p:nvPr>
            <p:ph type="body" idx="1"/>
          </p:nvPr>
        </p:nvSpPr>
        <p:spPr/>
        <p:txBody>
          <a:bodyPr/>
          <a:lstStyle/>
          <a:p>
            <a:pPr>
              <a:lnSpc>
                <a:spcPct val="90000"/>
              </a:lnSpc>
            </a:pPr>
            <a:r>
              <a:rPr lang="en-US" altLang="en-US">
                <a:solidFill>
                  <a:schemeClr val="hlink"/>
                </a:solidFill>
              </a:rPr>
              <a:t>What else could the Spirit need to do to man that is not accomplished through the word?</a:t>
            </a:r>
          </a:p>
          <a:p>
            <a:pPr>
              <a:lnSpc>
                <a:spcPct val="90000"/>
              </a:lnSpc>
            </a:pPr>
            <a:r>
              <a:rPr lang="en-US" altLang="en-US">
                <a:solidFill>
                  <a:schemeClr val="hlink"/>
                </a:solidFill>
              </a:rPr>
              <a:t>What does the Spirit do to man that is not accomplished through the word?</a:t>
            </a:r>
          </a:p>
          <a:p>
            <a:pPr>
              <a:lnSpc>
                <a:spcPct val="90000"/>
              </a:lnSpc>
            </a:pPr>
            <a:r>
              <a:rPr lang="en-US" altLang="en-US">
                <a:solidFill>
                  <a:schemeClr val="hlink"/>
                </a:solidFill>
              </a:rPr>
              <a:t>If the Spirit literally, personally (apart from the word) dwells in the Christian,  what does he do that is not done through the word?</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683">
                                            <p:txEl>
                                              <p:pRg st="0" end="0"/>
                                            </p:txEl>
                                          </p:spTgt>
                                        </p:tgtEl>
                                        <p:attrNameLst>
                                          <p:attrName>style.visibility</p:attrName>
                                        </p:attrNameLst>
                                      </p:cBhvr>
                                      <p:to>
                                        <p:strVal val="visible"/>
                                      </p:to>
                                    </p:set>
                                    <p:anim calcmode="lin" valueType="num">
                                      <p:cBhvr additive="base">
                                        <p:cTn id="7" dur="500" fill="hold"/>
                                        <p:tgtEl>
                                          <p:spTgt spid="7168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168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1683">
                                            <p:txEl>
                                              <p:pRg st="1" end="1"/>
                                            </p:txEl>
                                          </p:spTgt>
                                        </p:tgtEl>
                                        <p:attrNameLst>
                                          <p:attrName>style.visibility</p:attrName>
                                        </p:attrNameLst>
                                      </p:cBhvr>
                                      <p:to>
                                        <p:strVal val="visible"/>
                                      </p:to>
                                    </p:set>
                                    <p:anim calcmode="lin" valueType="num">
                                      <p:cBhvr additive="base">
                                        <p:cTn id="13" dur="500" fill="hold"/>
                                        <p:tgtEl>
                                          <p:spTgt spid="7168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168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1683">
                                            <p:txEl>
                                              <p:pRg st="2" end="2"/>
                                            </p:txEl>
                                          </p:spTgt>
                                        </p:tgtEl>
                                        <p:attrNameLst>
                                          <p:attrName>style.visibility</p:attrName>
                                        </p:attrNameLst>
                                      </p:cBhvr>
                                      <p:to>
                                        <p:strVal val="visible"/>
                                      </p:to>
                                    </p:set>
                                    <p:anim calcmode="lin" valueType="num">
                                      <p:cBhvr additive="base">
                                        <p:cTn id="19" dur="500" fill="hold"/>
                                        <p:tgtEl>
                                          <p:spTgt spid="7168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168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AutoShape 2">
            <a:extLst>
              <a:ext uri="{FF2B5EF4-FFF2-40B4-BE49-F238E27FC236}">
                <a16:creationId xmlns:a16="http://schemas.microsoft.com/office/drawing/2014/main" id="{FDDC469B-B333-4010-B9A8-2E85FA6606FB}"/>
              </a:ext>
            </a:extLst>
          </p:cNvPr>
          <p:cNvSpPr>
            <a:spLocks noChangeArrowheads="1"/>
          </p:cNvSpPr>
          <p:nvPr/>
        </p:nvSpPr>
        <p:spPr bwMode="auto">
          <a:xfrm>
            <a:off x="990600" y="2895600"/>
            <a:ext cx="7391400" cy="762000"/>
          </a:xfrm>
          <a:prstGeom prst="bevel">
            <a:avLst>
              <a:gd name="adj" fmla="val 1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chemeClr val="bg1"/>
                </a:solidFill>
                <a:latin typeface="Comic Sans MS" panose="030F0702030302020204" pitchFamily="66" charset="0"/>
              </a:rPr>
              <a:t>I. He Dwells In Us (vv. 9-11)</a:t>
            </a:r>
          </a:p>
        </p:txBody>
      </p:sp>
      <p:sp>
        <p:nvSpPr>
          <p:cNvPr id="27651" name="WordArt 3">
            <a:extLst>
              <a:ext uri="{FF2B5EF4-FFF2-40B4-BE49-F238E27FC236}">
                <a16:creationId xmlns:a16="http://schemas.microsoft.com/office/drawing/2014/main" id="{F19E7988-6842-44FD-A7D6-0537B1911FB9}"/>
              </a:ext>
            </a:extLst>
          </p:cNvPr>
          <p:cNvSpPr>
            <a:spLocks noChangeArrowheads="1" noChangeShapeType="1" noTextEdit="1"/>
          </p:cNvSpPr>
          <p:nvPr/>
        </p:nvSpPr>
        <p:spPr bwMode="auto">
          <a:xfrm>
            <a:off x="914400" y="533400"/>
            <a:ext cx="7467600" cy="1905000"/>
          </a:xfrm>
          <a:prstGeom prst="rect">
            <a:avLst/>
          </a:prstGeom>
        </p:spPr>
        <p:txBody>
          <a:bodyPr wrap="none" fromWordArt="1">
            <a:prstTxWarp prst="textPlain">
              <a:avLst>
                <a:gd name="adj" fmla="val 50000"/>
              </a:avLst>
            </a:prstTxWarp>
          </a:bodyPr>
          <a:lstStyle/>
          <a:p>
            <a:pPr algn="ctr"/>
            <a:r>
              <a:rPr lang="en-US" sz="3600" i="1" kern="10">
                <a:ln w="9525">
                  <a:solidFill>
                    <a:srgbClr val="000000"/>
                  </a:solidFill>
                  <a:round/>
                  <a:headEnd/>
                  <a:tailEnd/>
                </a:ln>
                <a:solidFill>
                  <a:srgbClr val="FFFFFF"/>
                </a:solidFill>
                <a:effectLst>
                  <a:outerShdw dist="35921" dir="2700000" algn="ctr" rotWithShape="0">
                    <a:srgbClr val="808080">
                      <a:alpha val="80000"/>
                    </a:srgbClr>
                  </a:outerShdw>
                </a:effectLst>
                <a:latin typeface="CooperBlack"/>
              </a:rPr>
              <a:t>The Holy Spirit </a:t>
            </a:r>
          </a:p>
          <a:p>
            <a:pPr algn="ctr"/>
            <a:r>
              <a:rPr lang="en-US" sz="3600" i="1" kern="10">
                <a:ln w="9525">
                  <a:solidFill>
                    <a:srgbClr val="000000"/>
                  </a:solidFill>
                  <a:round/>
                  <a:headEnd/>
                  <a:tailEnd/>
                </a:ln>
                <a:solidFill>
                  <a:srgbClr val="FFFFFF"/>
                </a:solidFill>
                <a:effectLst>
                  <a:outerShdw dist="35921" dir="2700000" algn="ctr" rotWithShape="0">
                    <a:srgbClr val="808080">
                      <a:alpha val="80000"/>
                    </a:srgbClr>
                  </a:outerShdw>
                </a:effectLst>
                <a:latin typeface="CooperBlack"/>
              </a:rPr>
              <a:t>&amp; The Christian</a:t>
            </a:r>
          </a:p>
        </p:txBody>
      </p:sp>
      <p:sp>
        <p:nvSpPr>
          <p:cNvPr id="27652" name="AutoShape 4">
            <a:extLst>
              <a:ext uri="{FF2B5EF4-FFF2-40B4-BE49-F238E27FC236}">
                <a16:creationId xmlns:a16="http://schemas.microsoft.com/office/drawing/2014/main" id="{F7E80C7D-CED6-4CF1-88DC-46AA24A62E42}"/>
              </a:ext>
            </a:extLst>
          </p:cNvPr>
          <p:cNvSpPr>
            <a:spLocks noChangeArrowheads="1"/>
          </p:cNvSpPr>
          <p:nvPr/>
        </p:nvSpPr>
        <p:spPr bwMode="auto">
          <a:xfrm>
            <a:off x="990600" y="3784600"/>
            <a:ext cx="7391400" cy="762000"/>
          </a:xfrm>
          <a:prstGeom prst="bevel">
            <a:avLst>
              <a:gd name="adj" fmla="val 1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chemeClr val="bg1"/>
                </a:solidFill>
                <a:latin typeface="Comic Sans MS" panose="030F0702030302020204" pitchFamily="66" charset="0"/>
              </a:rPr>
              <a:t>II. He Leads Us (v. 14)</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Text Box 4">
            <a:extLst>
              <a:ext uri="{FF2B5EF4-FFF2-40B4-BE49-F238E27FC236}">
                <a16:creationId xmlns:a16="http://schemas.microsoft.com/office/drawing/2014/main" id="{474C1FF3-F405-4FBC-95D9-D9F183A73121}"/>
              </a:ext>
            </a:extLst>
          </p:cNvPr>
          <p:cNvSpPr txBox="1">
            <a:spLocks noChangeArrowheads="1"/>
          </p:cNvSpPr>
          <p:nvPr/>
        </p:nvSpPr>
        <p:spPr bwMode="auto">
          <a:xfrm>
            <a:off x="914400" y="90488"/>
            <a:ext cx="7543800" cy="2347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en-US" sz="2800">
              <a:latin typeface="Times New Roman" panose="02020603050405020304" pitchFamily="18" charset="0"/>
            </a:endParaRPr>
          </a:p>
          <a:p>
            <a:pPr algn="ctr"/>
            <a:r>
              <a:rPr lang="en-US" altLang="en-US" sz="3200" b="1" u="sng">
                <a:solidFill>
                  <a:schemeClr val="hlink"/>
                </a:solidFill>
                <a:latin typeface="Times New Roman" panose="02020603050405020304" pitchFamily="18" charset="0"/>
              </a:rPr>
              <a:t>Rom 8:14</a:t>
            </a:r>
          </a:p>
          <a:p>
            <a:endParaRPr lang="en-US" altLang="en-US" sz="3200">
              <a:latin typeface="Times New Roman" panose="02020603050405020304" pitchFamily="18" charset="0"/>
            </a:endParaRPr>
          </a:p>
          <a:p>
            <a:r>
              <a:rPr lang="en-US" altLang="en-US" sz="2800">
                <a:latin typeface="Times New Roman" panose="02020603050405020304" pitchFamily="18" charset="0"/>
              </a:rPr>
              <a:t>14 For as many as are led by the Spirit of God, these are sons of God. </a:t>
            </a:r>
          </a:p>
        </p:txBody>
      </p:sp>
      <p:sp>
        <p:nvSpPr>
          <p:cNvPr id="48133" name="Line 5">
            <a:extLst>
              <a:ext uri="{FF2B5EF4-FFF2-40B4-BE49-F238E27FC236}">
                <a16:creationId xmlns:a16="http://schemas.microsoft.com/office/drawing/2014/main" id="{D1DD2F68-24D9-4F91-BCB1-24C85470F987}"/>
              </a:ext>
            </a:extLst>
          </p:cNvPr>
          <p:cNvSpPr>
            <a:spLocks noChangeShapeType="1"/>
          </p:cNvSpPr>
          <p:nvPr/>
        </p:nvSpPr>
        <p:spPr bwMode="auto">
          <a:xfrm>
            <a:off x="4038600" y="1981200"/>
            <a:ext cx="3505200" cy="0"/>
          </a:xfrm>
          <a:prstGeom prst="line">
            <a:avLst/>
          </a:prstGeom>
          <a:noFill/>
          <a:ln w="381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8133"/>
                                        </p:tgtEl>
                                        <p:attrNameLst>
                                          <p:attrName>style.visibility</p:attrName>
                                        </p:attrNameLst>
                                      </p:cBhvr>
                                      <p:to>
                                        <p:strVal val="visible"/>
                                      </p:to>
                                    </p:set>
                                    <p:animEffect transition="in" filter="wipe(left)">
                                      <p:cBhvr>
                                        <p:cTn id="7" dur="500"/>
                                        <p:tgtEl>
                                          <p:spTgt spid="48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AutoShape 2">
            <a:extLst>
              <a:ext uri="{FF2B5EF4-FFF2-40B4-BE49-F238E27FC236}">
                <a16:creationId xmlns:a16="http://schemas.microsoft.com/office/drawing/2014/main" id="{91E3DA0A-E194-48AF-A5EB-2647E9DC197B}"/>
              </a:ext>
            </a:extLst>
          </p:cNvPr>
          <p:cNvSpPr>
            <a:spLocks noChangeArrowheads="1"/>
          </p:cNvSpPr>
          <p:nvPr/>
        </p:nvSpPr>
        <p:spPr bwMode="auto">
          <a:xfrm>
            <a:off x="990600" y="76200"/>
            <a:ext cx="7391400" cy="762000"/>
          </a:xfrm>
          <a:prstGeom prst="bevel">
            <a:avLst>
              <a:gd name="adj" fmla="val 1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chemeClr val="bg1"/>
                </a:solidFill>
                <a:latin typeface="Comic Sans MS" panose="030F0702030302020204" pitchFamily="66" charset="0"/>
              </a:rPr>
              <a:t>II. He Leads Us (v. 14)</a:t>
            </a:r>
          </a:p>
        </p:txBody>
      </p:sp>
      <p:sp>
        <p:nvSpPr>
          <p:cNvPr id="44035" name="Text Box 3">
            <a:extLst>
              <a:ext uri="{FF2B5EF4-FFF2-40B4-BE49-F238E27FC236}">
                <a16:creationId xmlns:a16="http://schemas.microsoft.com/office/drawing/2014/main" id="{CD5CA123-B57D-4FD5-B6AE-B3088DD13B38}"/>
              </a:ext>
            </a:extLst>
          </p:cNvPr>
          <p:cNvSpPr txBox="1">
            <a:spLocks noChangeArrowheads="1"/>
          </p:cNvSpPr>
          <p:nvPr/>
        </p:nvSpPr>
        <p:spPr bwMode="auto">
          <a:xfrm>
            <a:off x="1143000" y="1676400"/>
            <a:ext cx="7467600" cy="1160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solidFill>
                  <a:srgbClr val="FFFF66"/>
                </a:solidFill>
                <a:latin typeface="Comic Sans MS" panose="030F0702030302020204" pitchFamily="66" charset="0"/>
              </a:rPr>
              <a:t>A. This passage – states the fact – not how</a:t>
            </a:r>
          </a:p>
          <a:p>
            <a:pPr>
              <a:spcBef>
                <a:spcPct val="50000"/>
              </a:spcBef>
            </a:pPr>
            <a:r>
              <a:rPr lang="en-US" altLang="en-US" sz="2800">
                <a:solidFill>
                  <a:srgbClr val="FFFF66"/>
                </a:solidFill>
                <a:latin typeface="Comic Sans MS" panose="030F0702030302020204" pitchFamily="66" charset="0"/>
              </a:rPr>
              <a:t>B.  Spirit operates through the word</a:t>
            </a:r>
          </a:p>
        </p:txBody>
      </p:sp>
      <p:grpSp>
        <p:nvGrpSpPr>
          <p:cNvPr id="44038" name="Group 6">
            <a:extLst>
              <a:ext uri="{FF2B5EF4-FFF2-40B4-BE49-F238E27FC236}">
                <a16:creationId xmlns:a16="http://schemas.microsoft.com/office/drawing/2014/main" id="{F62ACE75-C921-471C-A058-02EE51B68BF0}"/>
              </a:ext>
            </a:extLst>
          </p:cNvPr>
          <p:cNvGrpSpPr>
            <a:grpSpLocks/>
          </p:cNvGrpSpPr>
          <p:nvPr/>
        </p:nvGrpSpPr>
        <p:grpSpPr bwMode="auto">
          <a:xfrm>
            <a:off x="685800" y="3352800"/>
            <a:ext cx="7924800" cy="1524000"/>
            <a:chOff x="432" y="1920"/>
            <a:chExt cx="4992" cy="960"/>
          </a:xfrm>
        </p:grpSpPr>
        <p:sp>
          <p:nvSpPr>
            <p:cNvPr id="44036" name="Text Box 4">
              <a:extLst>
                <a:ext uri="{FF2B5EF4-FFF2-40B4-BE49-F238E27FC236}">
                  <a16:creationId xmlns:a16="http://schemas.microsoft.com/office/drawing/2014/main" id="{258BDFC2-EC6C-4493-BC77-AC9D3D2BE378}"/>
                </a:ext>
              </a:extLst>
            </p:cNvPr>
            <p:cNvSpPr txBox="1">
              <a:spLocks noChangeArrowheads="1"/>
            </p:cNvSpPr>
            <p:nvPr/>
          </p:nvSpPr>
          <p:spPr bwMode="auto">
            <a:xfrm>
              <a:off x="432" y="2208"/>
              <a:ext cx="4992" cy="672"/>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200">
                  <a:solidFill>
                    <a:schemeClr val="bg1"/>
                  </a:solidFill>
                  <a:latin typeface="Times New Roman" panose="02020603050405020304" pitchFamily="18" charset="0"/>
                </a:rPr>
                <a:t>17 And take the helmet of salvation, and the sword of the Spirit, which is the word of God; </a:t>
              </a:r>
            </a:p>
          </p:txBody>
        </p:sp>
        <p:sp>
          <p:nvSpPr>
            <p:cNvPr id="44037" name="Oval 5">
              <a:extLst>
                <a:ext uri="{FF2B5EF4-FFF2-40B4-BE49-F238E27FC236}">
                  <a16:creationId xmlns:a16="http://schemas.microsoft.com/office/drawing/2014/main" id="{D06EC272-D4FB-4AB5-B7CA-67FEF273A277}"/>
                </a:ext>
              </a:extLst>
            </p:cNvPr>
            <p:cNvSpPr>
              <a:spLocks noChangeArrowheads="1"/>
            </p:cNvSpPr>
            <p:nvPr/>
          </p:nvSpPr>
          <p:spPr bwMode="auto">
            <a:xfrm>
              <a:off x="2064" y="1920"/>
              <a:ext cx="1488" cy="384"/>
            </a:xfrm>
            <a:prstGeom prst="ellipse">
              <a:avLst/>
            </a:prstGeom>
            <a:solidFill>
              <a:srgbClr val="FFFF66"/>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chemeClr val="bg1"/>
                  </a:solidFill>
                  <a:latin typeface="Times New Roman" panose="02020603050405020304" pitchFamily="18" charset="0"/>
                </a:rPr>
                <a:t>Eph. 6:17</a:t>
              </a:r>
            </a:p>
          </p:txBody>
        </p:sp>
      </p:grpSp>
      <p:sp>
        <p:nvSpPr>
          <p:cNvPr id="44039" name="Oval 7">
            <a:extLst>
              <a:ext uri="{FF2B5EF4-FFF2-40B4-BE49-F238E27FC236}">
                <a16:creationId xmlns:a16="http://schemas.microsoft.com/office/drawing/2014/main" id="{6DCF90D1-D478-4B83-A866-389376A6C171}"/>
              </a:ext>
            </a:extLst>
          </p:cNvPr>
          <p:cNvSpPr>
            <a:spLocks noChangeArrowheads="1"/>
          </p:cNvSpPr>
          <p:nvPr/>
        </p:nvSpPr>
        <p:spPr bwMode="auto">
          <a:xfrm>
            <a:off x="5943600" y="4267200"/>
            <a:ext cx="2514600" cy="685800"/>
          </a:xfrm>
          <a:prstGeom prst="ellipse">
            <a:avLst/>
          </a:prstGeom>
          <a:noFill/>
          <a:ln w="38100">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40" name="Oval 8">
            <a:extLst>
              <a:ext uri="{FF2B5EF4-FFF2-40B4-BE49-F238E27FC236}">
                <a16:creationId xmlns:a16="http://schemas.microsoft.com/office/drawing/2014/main" id="{9611F3FC-3579-4221-B75C-0A970ABC5E77}"/>
              </a:ext>
            </a:extLst>
          </p:cNvPr>
          <p:cNvSpPr>
            <a:spLocks noChangeArrowheads="1"/>
          </p:cNvSpPr>
          <p:nvPr/>
        </p:nvSpPr>
        <p:spPr bwMode="auto">
          <a:xfrm>
            <a:off x="609600" y="4267200"/>
            <a:ext cx="3429000" cy="762000"/>
          </a:xfrm>
          <a:prstGeom prst="ellipse">
            <a:avLst/>
          </a:prstGeom>
          <a:noFill/>
          <a:ln w="2857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41" name="AutoShape 9">
            <a:extLst>
              <a:ext uri="{FF2B5EF4-FFF2-40B4-BE49-F238E27FC236}">
                <a16:creationId xmlns:a16="http://schemas.microsoft.com/office/drawing/2014/main" id="{D2D080B4-4EA7-4496-B6F3-84B6957C29AB}"/>
              </a:ext>
            </a:extLst>
          </p:cNvPr>
          <p:cNvSpPr>
            <a:spLocks noChangeArrowheads="1"/>
          </p:cNvSpPr>
          <p:nvPr/>
        </p:nvSpPr>
        <p:spPr bwMode="auto">
          <a:xfrm>
            <a:off x="2057400" y="5105400"/>
            <a:ext cx="5181600" cy="533400"/>
          </a:xfrm>
          <a:prstGeom prst="curvedUpArrow">
            <a:avLst>
              <a:gd name="adj1" fmla="val 194286"/>
              <a:gd name="adj2" fmla="val 388571"/>
              <a:gd name="adj3" fmla="val 33333"/>
            </a:avLst>
          </a:prstGeom>
          <a:solidFill>
            <a:schemeClr val="tx1"/>
          </a:solidFill>
          <a:ln w="9525">
            <a:solidFill>
              <a:schemeClr val="tx1"/>
            </a:solidFill>
            <a:miter lim="800000"/>
            <a:headEnd/>
            <a:tailEnd/>
          </a:ln>
          <a:effectLst>
            <a:outerShdw dist="28398" dir="3806097" algn="ctr" rotWithShape="0">
              <a:schemeClr val="bg1"/>
            </a:outerShdw>
          </a:effectLst>
        </p:spPr>
        <p:txBody>
          <a:bodyPr wrap="none" anchor="ctr"/>
          <a:lstStyle/>
          <a:p>
            <a:pPr algn="ctr"/>
            <a:r>
              <a:rPr lang="en-US" altLang="en-US" sz="2400" b="1"/>
              <a:t>Instrument</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fade">
                                      <p:cBhvr>
                                        <p:cTn id="7" dur="500"/>
                                        <p:tgtEl>
                                          <p:spTgt spid="44035">
                                            <p:txEl>
                                              <p:pRg st="0" end="0"/>
                                            </p:txEl>
                                          </p:spTgt>
                                        </p:tgtEl>
                                      </p:cBhvr>
                                    </p:animEffect>
                                    <p:anim calcmode="lin" valueType="num">
                                      <p:cBhvr>
                                        <p:cTn id="8" dur="500" fill="hold"/>
                                        <p:tgtEl>
                                          <p:spTgt spid="44035">
                                            <p:txEl>
                                              <p:pRg st="0" end="0"/>
                                            </p:txEl>
                                          </p:spTgt>
                                        </p:tgtEl>
                                        <p:attrNameLst>
                                          <p:attrName>ppt_x</p:attrName>
                                        </p:attrNameLst>
                                      </p:cBhvr>
                                      <p:tavLst>
                                        <p:tav tm="0">
                                          <p:val>
                                            <p:strVal val="#ppt_x-.1"/>
                                          </p:val>
                                        </p:tav>
                                        <p:tav tm="100000">
                                          <p:val>
                                            <p:strVal val="#ppt_x"/>
                                          </p:val>
                                        </p:tav>
                                      </p:tavLst>
                                    </p:anim>
                                    <p:anim calcmode="lin" valueType="num">
                                      <p:cBhvr>
                                        <p:cTn id="9" dur="500" fill="hold"/>
                                        <p:tgtEl>
                                          <p:spTgt spid="4403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44035">
                                            <p:txEl>
                                              <p:pRg st="1" end="1"/>
                                            </p:txEl>
                                          </p:spTgt>
                                        </p:tgtEl>
                                        <p:attrNameLst>
                                          <p:attrName>style.visibility</p:attrName>
                                        </p:attrNameLst>
                                      </p:cBhvr>
                                      <p:to>
                                        <p:strVal val="visible"/>
                                      </p:to>
                                    </p:set>
                                    <p:animEffect transition="in" filter="fade">
                                      <p:cBhvr>
                                        <p:cTn id="14" dur="500"/>
                                        <p:tgtEl>
                                          <p:spTgt spid="44035">
                                            <p:txEl>
                                              <p:pRg st="1" end="1"/>
                                            </p:txEl>
                                          </p:spTgt>
                                        </p:tgtEl>
                                      </p:cBhvr>
                                    </p:animEffect>
                                    <p:anim calcmode="lin" valueType="num">
                                      <p:cBhvr>
                                        <p:cTn id="15" dur="500" fill="hold"/>
                                        <p:tgtEl>
                                          <p:spTgt spid="44035">
                                            <p:txEl>
                                              <p:pRg st="1" end="1"/>
                                            </p:txEl>
                                          </p:spTgt>
                                        </p:tgtEl>
                                        <p:attrNameLst>
                                          <p:attrName>ppt_x</p:attrName>
                                        </p:attrNameLst>
                                      </p:cBhvr>
                                      <p:tavLst>
                                        <p:tav tm="0">
                                          <p:val>
                                            <p:strVal val="#ppt_x-.1"/>
                                          </p:val>
                                        </p:tav>
                                        <p:tav tm="100000">
                                          <p:val>
                                            <p:strVal val="#ppt_x"/>
                                          </p:val>
                                        </p:tav>
                                      </p:tavLst>
                                    </p:anim>
                                    <p:anim calcmode="lin" valueType="num">
                                      <p:cBhvr>
                                        <p:cTn id="16" dur="500" fill="hold"/>
                                        <p:tgtEl>
                                          <p:spTgt spid="4403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nodeType="clickEffect">
                                  <p:stCondLst>
                                    <p:cond delay="0"/>
                                  </p:stCondLst>
                                  <p:childTnLst>
                                    <p:set>
                                      <p:cBhvr>
                                        <p:cTn id="20" dur="1" fill="hold">
                                          <p:stCondLst>
                                            <p:cond delay="0"/>
                                          </p:stCondLst>
                                        </p:cTn>
                                        <p:tgtEl>
                                          <p:spTgt spid="44038"/>
                                        </p:tgtEl>
                                        <p:attrNameLst>
                                          <p:attrName>style.visibility</p:attrName>
                                        </p:attrNameLst>
                                      </p:cBhvr>
                                      <p:to>
                                        <p:strVal val="visible"/>
                                      </p:to>
                                    </p:set>
                                    <p:animEffect transition="in" filter="fade">
                                      <p:cBhvr>
                                        <p:cTn id="21" dur="2000"/>
                                        <p:tgtEl>
                                          <p:spTgt spid="44038"/>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4" fill="hold" nodeType="clickEffect">
                                  <p:stCondLst>
                                    <p:cond delay="0"/>
                                  </p:stCondLst>
                                  <p:childTnLst>
                                    <p:set>
                                      <p:cBhvr>
                                        <p:cTn id="25" dur="1" fill="hold">
                                          <p:stCondLst>
                                            <p:cond delay="0"/>
                                          </p:stCondLst>
                                        </p:cTn>
                                        <p:tgtEl>
                                          <p:spTgt spid="44040"/>
                                        </p:tgtEl>
                                        <p:attrNameLst>
                                          <p:attrName>style.visibility</p:attrName>
                                        </p:attrNameLst>
                                      </p:cBhvr>
                                      <p:to>
                                        <p:strVal val="visible"/>
                                      </p:to>
                                    </p:set>
                                    <p:animEffect transition="in" filter="wipe(down)">
                                      <p:cBhvr>
                                        <p:cTn id="26" dur="500"/>
                                        <p:tgtEl>
                                          <p:spTgt spid="44040"/>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44041"/>
                                        </p:tgtEl>
                                        <p:attrNameLst>
                                          <p:attrName>style.visibility</p:attrName>
                                        </p:attrNameLst>
                                      </p:cBhvr>
                                      <p:to>
                                        <p:strVal val="visible"/>
                                      </p:to>
                                    </p:set>
                                    <p:animEffect transition="in" filter="wipe(left)">
                                      <p:cBhvr>
                                        <p:cTn id="29" dur="500"/>
                                        <p:tgtEl>
                                          <p:spTgt spid="44041"/>
                                        </p:tgtEl>
                                      </p:cBhvr>
                                    </p:animEffect>
                                  </p:childTnLst>
                                </p:cTn>
                              </p:par>
                              <p:par>
                                <p:cTn id="30" presetID="22" presetClass="entr" presetSubtype="4" fill="hold" nodeType="withEffect">
                                  <p:stCondLst>
                                    <p:cond delay="0"/>
                                  </p:stCondLst>
                                  <p:childTnLst>
                                    <p:set>
                                      <p:cBhvr>
                                        <p:cTn id="31" dur="1" fill="hold">
                                          <p:stCondLst>
                                            <p:cond delay="0"/>
                                          </p:stCondLst>
                                        </p:cTn>
                                        <p:tgtEl>
                                          <p:spTgt spid="44039"/>
                                        </p:tgtEl>
                                        <p:attrNameLst>
                                          <p:attrName>style.visibility</p:attrName>
                                        </p:attrNameLst>
                                      </p:cBhvr>
                                      <p:to>
                                        <p:strVal val="visible"/>
                                      </p:to>
                                    </p:set>
                                    <p:animEffect transition="in" filter="wipe(down)">
                                      <p:cBhvr>
                                        <p:cTn id="32" dur="500"/>
                                        <p:tgtEl>
                                          <p:spTgt spid="440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p:bldP spid="4404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079E85FC-9533-4642-8D99-2A8A2C3B88E7}"/>
              </a:ext>
            </a:extLst>
          </p:cNvPr>
          <p:cNvSpPr>
            <a:spLocks noChangeArrowheads="1"/>
          </p:cNvSpPr>
          <p:nvPr/>
        </p:nvSpPr>
        <p:spPr bwMode="auto">
          <a:xfrm>
            <a:off x="381000" y="304800"/>
            <a:ext cx="8382000" cy="762000"/>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3600" b="1">
                <a:solidFill>
                  <a:schemeClr val="bg1"/>
                </a:solidFill>
                <a:effectLst>
                  <a:outerShdw blurRad="38100" dist="38100" dir="2700000" algn="tl">
                    <a:srgbClr val="000000"/>
                  </a:outerShdw>
                </a:effectLst>
                <a:latin typeface="Comic Sans MS" panose="030F0702030302020204" pitchFamily="66" charset="0"/>
              </a:rPr>
              <a:t>How Does the Spirit Operate?</a:t>
            </a:r>
          </a:p>
        </p:txBody>
      </p:sp>
      <p:graphicFrame>
        <p:nvGraphicFramePr>
          <p:cNvPr id="73731" name="Object 3">
            <a:extLst>
              <a:ext uri="{FF2B5EF4-FFF2-40B4-BE49-F238E27FC236}">
                <a16:creationId xmlns:a16="http://schemas.microsoft.com/office/drawing/2014/main" id="{AEACDCCB-4077-4BE5-AA99-FD2AA36F9BA9}"/>
              </a:ext>
            </a:extLst>
          </p:cNvPr>
          <p:cNvGraphicFramePr>
            <a:graphicFrameLocks noChangeAspect="1"/>
          </p:cNvGraphicFramePr>
          <p:nvPr/>
        </p:nvGraphicFramePr>
        <p:xfrm>
          <a:off x="7212013" y="2371725"/>
          <a:ext cx="1322387" cy="3495675"/>
        </p:xfrm>
        <a:graphic>
          <a:graphicData uri="http://schemas.openxmlformats.org/presentationml/2006/ole">
            <mc:AlternateContent xmlns:mc="http://schemas.openxmlformats.org/markup-compatibility/2006">
              <mc:Choice xmlns:v="urn:schemas-microsoft-com:vml" Requires="v">
                <p:oleObj spid="_x0000_s73759" name="Drawing" r:id="rId3" imgW="1581120" imgH="4181400" progId="WPDraw30.Drawing">
                  <p:embed/>
                </p:oleObj>
              </mc:Choice>
              <mc:Fallback>
                <p:oleObj name="Drawing" r:id="rId3" imgW="1581120" imgH="4181400" progId="WPDraw30.Drawing">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12013" y="2371725"/>
                        <a:ext cx="1322387" cy="349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3732" name="AutoShape 4">
            <a:extLst>
              <a:ext uri="{FF2B5EF4-FFF2-40B4-BE49-F238E27FC236}">
                <a16:creationId xmlns:a16="http://schemas.microsoft.com/office/drawing/2014/main" id="{26F7D185-AAE2-4E0C-854C-053FB6340412}"/>
              </a:ext>
            </a:extLst>
          </p:cNvPr>
          <p:cNvSpPr>
            <a:spLocks noChangeArrowheads="1"/>
          </p:cNvSpPr>
          <p:nvPr/>
        </p:nvSpPr>
        <p:spPr bwMode="auto">
          <a:xfrm>
            <a:off x="658813" y="2362200"/>
            <a:ext cx="2971800" cy="1447800"/>
          </a:xfrm>
          <a:prstGeom prst="star32">
            <a:avLst>
              <a:gd name="adj" fmla="val 45833"/>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3600" b="1">
                <a:solidFill>
                  <a:schemeClr val="accent2"/>
                </a:solidFill>
              </a:rPr>
              <a:t>The Holy</a:t>
            </a:r>
          </a:p>
          <a:p>
            <a:pPr algn="ctr" eaLnBrk="0" hangingPunct="0"/>
            <a:r>
              <a:rPr lang="en-US" altLang="en-US" sz="3600" b="1">
                <a:solidFill>
                  <a:schemeClr val="accent2"/>
                </a:solidFill>
              </a:rPr>
              <a:t>Spirit</a:t>
            </a:r>
          </a:p>
        </p:txBody>
      </p:sp>
      <p:sp>
        <p:nvSpPr>
          <p:cNvPr id="73733" name="AutoShape 5">
            <a:extLst>
              <a:ext uri="{FF2B5EF4-FFF2-40B4-BE49-F238E27FC236}">
                <a16:creationId xmlns:a16="http://schemas.microsoft.com/office/drawing/2014/main" id="{2293F659-9755-473A-86DB-62CD4F54A164}"/>
              </a:ext>
            </a:extLst>
          </p:cNvPr>
          <p:cNvSpPr>
            <a:spLocks noChangeArrowheads="1"/>
          </p:cNvSpPr>
          <p:nvPr/>
        </p:nvSpPr>
        <p:spPr bwMode="auto">
          <a:xfrm rot="905850">
            <a:off x="4087813" y="2895600"/>
            <a:ext cx="2895600" cy="1143000"/>
          </a:xfrm>
          <a:prstGeom prst="rightArrow">
            <a:avLst>
              <a:gd name="adj1" fmla="val 50000"/>
              <a:gd name="adj2" fmla="val 63333"/>
            </a:avLst>
          </a:prstGeom>
          <a:solidFill>
            <a:schemeClr val="bg1"/>
          </a:solidFill>
          <a:ln w="9525">
            <a:solidFill>
              <a:schemeClr va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3200" b="1">
                <a:solidFill>
                  <a:schemeClr val="accent2"/>
                </a:solidFill>
              </a:rPr>
              <a:t>Directly?</a:t>
            </a:r>
          </a:p>
        </p:txBody>
      </p:sp>
      <p:grpSp>
        <p:nvGrpSpPr>
          <p:cNvPr id="73734" name="Group 6">
            <a:extLst>
              <a:ext uri="{FF2B5EF4-FFF2-40B4-BE49-F238E27FC236}">
                <a16:creationId xmlns:a16="http://schemas.microsoft.com/office/drawing/2014/main" id="{D8BD6CBC-08F1-4459-9463-F285D49F8DA9}"/>
              </a:ext>
            </a:extLst>
          </p:cNvPr>
          <p:cNvGrpSpPr>
            <a:grpSpLocks/>
          </p:cNvGrpSpPr>
          <p:nvPr/>
        </p:nvGrpSpPr>
        <p:grpSpPr bwMode="auto">
          <a:xfrm>
            <a:off x="1420813" y="3886200"/>
            <a:ext cx="5638800" cy="1668463"/>
            <a:chOff x="768" y="3072"/>
            <a:chExt cx="3552" cy="1051"/>
          </a:xfrm>
        </p:grpSpPr>
        <p:grpSp>
          <p:nvGrpSpPr>
            <p:cNvPr id="73735" name="Group 7">
              <a:extLst>
                <a:ext uri="{FF2B5EF4-FFF2-40B4-BE49-F238E27FC236}">
                  <a16:creationId xmlns:a16="http://schemas.microsoft.com/office/drawing/2014/main" id="{5959438C-19A3-497B-8EEB-6F7C7EFA7E71}"/>
                </a:ext>
              </a:extLst>
            </p:cNvPr>
            <p:cNvGrpSpPr>
              <a:grpSpLocks/>
            </p:cNvGrpSpPr>
            <p:nvPr/>
          </p:nvGrpSpPr>
          <p:grpSpPr bwMode="auto">
            <a:xfrm>
              <a:off x="768" y="3072"/>
              <a:ext cx="3552" cy="1051"/>
              <a:chOff x="768" y="3072"/>
              <a:chExt cx="3552" cy="1051"/>
            </a:xfrm>
          </p:grpSpPr>
          <p:graphicFrame>
            <p:nvGraphicFramePr>
              <p:cNvPr id="73736" name="Object 8">
                <a:extLst>
                  <a:ext uri="{FF2B5EF4-FFF2-40B4-BE49-F238E27FC236}">
                    <a16:creationId xmlns:a16="http://schemas.microsoft.com/office/drawing/2014/main" id="{17D1201A-9D74-4536-A9EE-1F6054BEE5D1}"/>
                  </a:ext>
                </a:extLst>
              </p:cNvPr>
              <p:cNvGraphicFramePr>
                <a:graphicFrameLocks noChangeAspect="1"/>
              </p:cNvGraphicFramePr>
              <p:nvPr/>
            </p:nvGraphicFramePr>
            <p:xfrm>
              <a:off x="1632" y="3312"/>
              <a:ext cx="1350" cy="811"/>
            </p:xfrm>
            <a:graphic>
              <a:graphicData uri="http://schemas.openxmlformats.org/presentationml/2006/ole">
                <mc:AlternateContent xmlns:mc="http://schemas.openxmlformats.org/markup-compatibility/2006">
                  <mc:Choice xmlns:v="urn:schemas-microsoft-com:vml" Requires="v">
                    <p:oleObj spid="_x0000_s73760" name="Drawing" r:id="rId5" imgW="2600280" imgH="1562040" progId="WPDraw30.Drawing">
                      <p:embed/>
                    </p:oleObj>
                  </mc:Choice>
                  <mc:Fallback>
                    <p:oleObj name="Drawing" r:id="rId5" imgW="2600280" imgH="1562040" progId="WPDraw30.Drawing">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32" y="3312"/>
                            <a:ext cx="1350" cy="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3737" name="AutoShape 9">
                <a:extLst>
                  <a:ext uri="{FF2B5EF4-FFF2-40B4-BE49-F238E27FC236}">
                    <a16:creationId xmlns:a16="http://schemas.microsoft.com/office/drawing/2014/main" id="{5DCFA4DD-698B-4575-A3F8-59DF41F8D5FD}"/>
                  </a:ext>
                </a:extLst>
              </p:cNvPr>
              <p:cNvSpPr>
                <a:spLocks noChangeArrowheads="1"/>
              </p:cNvSpPr>
              <p:nvPr/>
            </p:nvSpPr>
            <p:spPr bwMode="auto">
              <a:xfrm rot="5400000">
                <a:off x="696" y="3144"/>
                <a:ext cx="816" cy="672"/>
              </a:xfrm>
              <a:custGeom>
                <a:avLst/>
                <a:gdLst>
                  <a:gd name="G0" fmla="+- 9257 0 0"/>
                  <a:gd name="G1" fmla="+- 18514 0 0"/>
                  <a:gd name="G2" fmla="+- 7200 0 0"/>
                  <a:gd name="G3" fmla="*/ 9257 1 2"/>
                  <a:gd name="G4" fmla="+- G3 10800 0"/>
                  <a:gd name="G5" fmla="+- 21600 9257 18514"/>
                  <a:gd name="G6" fmla="+- 18514 7200 0"/>
                  <a:gd name="G7" fmla="*/ G6 1 2"/>
                  <a:gd name="G8" fmla="*/ 18514 2 1"/>
                  <a:gd name="G9" fmla="+- G8 0 21600"/>
                  <a:gd name="G10" fmla="*/ 21600 G0 G1"/>
                  <a:gd name="G11" fmla="*/ 21600 G4 G1"/>
                  <a:gd name="G12" fmla="*/ 21600 G5 G1"/>
                  <a:gd name="G13" fmla="*/ 21600 G7 G1"/>
                  <a:gd name="G14" fmla="*/ 18514 1 2"/>
                  <a:gd name="G15" fmla="+- G5 0 G4"/>
                  <a:gd name="G16" fmla="+- G0 0 G4"/>
                  <a:gd name="G17" fmla="*/ G2 G15 G16"/>
                  <a:gd name="T0" fmla="*/ 15429 w 21600"/>
                  <a:gd name="T1" fmla="*/ 0 h 21600"/>
                  <a:gd name="T2" fmla="*/ 9257 w 21600"/>
                  <a:gd name="T3" fmla="*/ 7200 h 21600"/>
                  <a:gd name="T4" fmla="*/ 0 w 21600"/>
                  <a:gd name="T5" fmla="*/ 18001 h 21600"/>
                  <a:gd name="T6" fmla="*/ 9257 w 21600"/>
                  <a:gd name="T7" fmla="*/ 21600 h 21600"/>
                  <a:gd name="T8" fmla="*/ 18514 w 21600"/>
                  <a:gd name="T9" fmla="*/ 15000 h 21600"/>
                  <a:gd name="T10" fmla="*/ 21600 w 21600"/>
                  <a:gd name="T11" fmla="*/ 7200 h 21600"/>
                  <a:gd name="T12" fmla="*/ 17694720 60000 65536"/>
                  <a:gd name="T13" fmla="*/ 11796480 60000 65536"/>
                  <a:gd name="T14" fmla="*/ 11796480 60000 65536"/>
                  <a:gd name="T15" fmla="*/ 5898240 60000 65536"/>
                  <a:gd name="T16" fmla="*/ 0 60000 65536"/>
                  <a:gd name="T17" fmla="*/ 0 60000 65536"/>
                  <a:gd name="T18" fmla="*/ 0 w 21600"/>
                  <a:gd name="T19" fmla="*/ G12 h 21600"/>
                  <a:gd name="T20" fmla="*/ G1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chemeClr val="bg1"/>
              </a:solidFill>
              <a:ln w="9525">
                <a:solidFill>
                  <a:schemeClr va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38" name="AutoShape 10">
                <a:extLst>
                  <a:ext uri="{FF2B5EF4-FFF2-40B4-BE49-F238E27FC236}">
                    <a16:creationId xmlns:a16="http://schemas.microsoft.com/office/drawing/2014/main" id="{3B051266-CFF8-4439-B4F3-722BA7D81C40}"/>
                  </a:ext>
                </a:extLst>
              </p:cNvPr>
              <p:cNvSpPr>
                <a:spLocks noChangeArrowheads="1"/>
              </p:cNvSpPr>
              <p:nvPr/>
            </p:nvSpPr>
            <p:spPr bwMode="auto">
              <a:xfrm>
                <a:off x="3120" y="3456"/>
                <a:ext cx="1200" cy="528"/>
              </a:xfrm>
              <a:prstGeom prst="rightArrow">
                <a:avLst>
                  <a:gd name="adj1" fmla="val 50000"/>
                  <a:gd name="adj2" fmla="val 56818"/>
                </a:avLst>
              </a:prstGeom>
              <a:solidFill>
                <a:schemeClr val="bg1"/>
              </a:solidFill>
              <a:ln w="9525">
                <a:solidFill>
                  <a:schemeClr va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73739" name="Text Box 11">
              <a:extLst>
                <a:ext uri="{FF2B5EF4-FFF2-40B4-BE49-F238E27FC236}">
                  <a16:creationId xmlns:a16="http://schemas.microsoft.com/office/drawing/2014/main" id="{43CFA9C1-999C-4DA6-8805-003A08C8CFF1}"/>
                </a:ext>
              </a:extLst>
            </p:cNvPr>
            <p:cNvSpPr txBox="1">
              <a:spLocks noChangeArrowheads="1"/>
            </p:cNvSpPr>
            <p:nvPr/>
          </p:nvSpPr>
          <p:spPr bwMode="auto">
            <a:xfrm>
              <a:off x="1920" y="3552"/>
              <a:ext cx="818" cy="38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lnSpc>
                  <a:spcPct val="70000"/>
                </a:lnSpc>
              </a:pPr>
              <a:r>
                <a:rPr lang="en-US" altLang="en-US" sz="2400" b="1">
                  <a:solidFill>
                    <a:schemeClr val="accent2"/>
                  </a:solidFill>
                </a:rPr>
                <a:t>Though</a:t>
              </a:r>
            </a:p>
            <a:p>
              <a:pPr algn="ctr" eaLnBrk="0" hangingPunct="0">
                <a:lnSpc>
                  <a:spcPct val="70000"/>
                </a:lnSpc>
              </a:pPr>
              <a:r>
                <a:rPr lang="en-US" altLang="en-US" sz="2400" b="1">
                  <a:solidFill>
                    <a:schemeClr val="accent2"/>
                  </a:solidFill>
                </a:rPr>
                <a:t>Word?</a:t>
              </a:r>
            </a:p>
          </p:txBody>
        </p:sp>
      </p:grpSp>
      <p:sp>
        <p:nvSpPr>
          <p:cNvPr id="73740" name="Text Box 12">
            <a:extLst>
              <a:ext uri="{FF2B5EF4-FFF2-40B4-BE49-F238E27FC236}">
                <a16:creationId xmlns:a16="http://schemas.microsoft.com/office/drawing/2014/main" id="{D4C1A09F-534B-4CFD-B990-5D238E633F1A}"/>
              </a:ext>
            </a:extLst>
          </p:cNvPr>
          <p:cNvSpPr txBox="1">
            <a:spLocks noChangeArrowheads="1"/>
          </p:cNvSpPr>
          <p:nvPr/>
        </p:nvSpPr>
        <p:spPr bwMode="auto">
          <a:xfrm>
            <a:off x="990600" y="5867400"/>
            <a:ext cx="69230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b="1" i="1"/>
              <a:t>Leads me through the word of God</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73731"/>
                                        </p:tgtEl>
                                        <p:attrNameLst>
                                          <p:attrName>style.visibility</p:attrName>
                                        </p:attrNameLst>
                                      </p:cBhvr>
                                      <p:to>
                                        <p:strVal val="visible"/>
                                      </p:to>
                                    </p:set>
                                    <p:anim calcmode="lin" valueType="num">
                                      <p:cBhvr additive="base">
                                        <p:cTn id="7" dur="500" fill="hold"/>
                                        <p:tgtEl>
                                          <p:spTgt spid="73731"/>
                                        </p:tgtEl>
                                        <p:attrNameLst>
                                          <p:attrName>ppt_x</p:attrName>
                                        </p:attrNameLst>
                                      </p:cBhvr>
                                      <p:tavLst>
                                        <p:tav tm="0">
                                          <p:val>
                                            <p:strVal val="1+#ppt_w/2"/>
                                          </p:val>
                                        </p:tav>
                                        <p:tav tm="100000">
                                          <p:val>
                                            <p:strVal val="#ppt_x"/>
                                          </p:val>
                                        </p:tav>
                                      </p:tavLst>
                                    </p:anim>
                                    <p:anim calcmode="lin" valueType="num">
                                      <p:cBhvr additive="base">
                                        <p:cTn id="8" dur="500" fill="hold"/>
                                        <p:tgtEl>
                                          <p:spTgt spid="73731"/>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3732"/>
                                        </p:tgtEl>
                                        <p:attrNameLst>
                                          <p:attrName>style.visibility</p:attrName>
                                        </p:attrNameLst>
                                      </p:cBhvr>
                                      <p:to>
                                        <p:strVal val="visible"/>
                                      </p:to>
                                    </p:set>
                                    <p:anim calcmode="lin" valueType="num">
                                      <p:cBhvr additive="base">
                                        <p:cTn id="13" dur="500" fill="hold"/>
                                        <p:tgtEl>
                                          <p:spTgt spid="73732"/>
                                        </p:tgtEl>
                                        <p:attrNameLst>
                                          <p:attrName>ppt_x</p:attrName>
                                        </p:attrNameLst>
                                      </p:cBhvr>
                                      <p:tavLst>
                                        <p:tav tm="0">
                                          <p:val>
                                            <p:strVal val="0-#ppt_w/2"/>
                                          </p:val>
                                        </p:tav>
                                        <p:tav tm="100000">
                                          <p:val>
                                            <p:strVal val="#ppt_x"/>
                                          </p:val>
                                        </p:tav>
                                      </p:tavLst>
                                    </p:anim>
                                    <p:anim calcmode="lin" valueType="num">
                                      <p:cBhvr additive="base">
                                        <p:cTn id="14" dur="500" fill="hold"/>
                                        <p:tgtEl>
                                          <p:spTgt spid="73732"/>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73733"/>
                                        </p:tgtEl>
                                        <p:attrNameLst>
                                          <p:attrName>style.visibility</p:attrName>
                                        </p:attrNameLst>
                                      </p:cBhvr>
                                      <p:to>
                                        <p:strVal val="visible"/>
                                      </p:to>
                                    </p:set>
                                    <p:animEffect transition="in" filter="wipe(left)">
                                      <p:cBhvr>
                                        <p:cTn id="19" dur="500"/>
                                        <p:tgtEl>
                                          <p:spTgt spid="73733"/>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nodeType="clickEffect">
                                  <p:stCondLst>
                                    <p:cond delay="0"/>
                                  </p:stCondLst>
                                  <p:childTnLst>
                                    <p:set>
                                      <p:cBhvr>
                                        <p:cTn id="23" dur="1" fill="hold">
                                          <p:stCondLst>
                                            <p:cond delay="0"/>
                                          </p:stCondLst>
                                        </p:cTn>
                                        <p:tgtEl>
                                          <p:spTgt spid="73734"/>
                                        </p:tgtEl>
                                        <p:attrNameLst>
                                          <p:attrName>style.visibility</p:attrName>
                                        </p:attrNameLst>
                                      </p:cBhvr>
                                      <p:to>
                                        <p:strVal val="visible"/>
                                      </p:to>
                                    </p:set>
                                    <p:animEffect transition="in" filter="wipe(left)">
                                      <p:cBhvr>
                                        <p:cTn id="24" dur="500"/>
                                        <p:tgtEl>
                                          <p:spTgt spid="73734"/>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73740"/>
                                        </p:tgtEl>
                                        <p:attrNameLst>
                                          <p:attrName>style.visibility</p:attrName>
                                        </p:attrNameLst>
                                      </p:cBhvr>
                                      <p:to>
                                        <p:strVal val="visible"/>
                                      </p:to>
                                    </p:set>
                                    <p:animEffect transition="in" filter="wipe(down)">
                                      <p:cBhvr>
                                        <p:cTn id="29" dur="500"/>
                                        <p:tgtEl>
                                          <p:spTgt spid="737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2" grpId="0" animBg="1" autoUpdateAnimBg="0"/>
      <p:bldP spid="73733" grpId="0" animBg="1" autoUpdateAnimBg="0"/>
      <p:bldP spid="7374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AutoShape 2">
            <a:extLst>
              <a:ext uri="{FF2B5EF4-FFF2-40B4-BE49-F238E27FC236}">
                <a16:creationId xmlns:a16="http://schemas.microsoft.com/office/drawing/2014/main" id="{42187333-C3E2-4C8E-8436-22B3410B0DB7}"/>
              </a:ext>
            </a:extLst>
          </p:cNvPr>
          <p:cNvSpPr>
            <a:spLocks noChangeArrowheads="1"/>
          </p:cNvSpPr>
          <p:nvPr/>
        </p:nvSpPr>
        <p:spPr bwMode="auto">
          <a:xfrm>
            <a:off x="990600" y="76200"/>
            <a:ext cx="7391400" cy="762000"/>
          </a:xfrm>
          <a:prstGeom prst="bevel">
            <a:avLst>
              <a:gd name="adj" fmla="val 1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chemeClr val="bg1"/>
                </a:solidFill>
                <a:latin typeface="Comic Sans MS" panose="030F0702030302020204" pitchFamily="66" charset="0"/>
              </a:rPr>
              <a:t>II. He Leads Us (v. 14)</a:t>
            </a:r>
          </a:p>
        </p:txBody>
      </p:sp>
      <p:sp>
        <p:nvSpPr>
          <p:cNvPr id="75779" name="Text Box 3">
            <a:extLst>
              <a:ext uri="{FF2B5EF4-FFF2-40B4-BE49-F238E27FC236}">
                <a16:creationId xmlns:a16="http://schemas.microsoft.com/office/drawing/2014/main" id="{ED6DB08F-1E39-4BFA-B1FA-61185A3B4265}"/>
              </a:ext>
            </a:extLst>
          </p:cNvPr>
          <p:cNvSpPr txBox="1">
            <a:spLocks noChangeArrowheads="1"/>
          </p:cNvSpPr>
          <p:nvPr/>
        </p:nvSpPr>
        <p:spPr bwMode="auto">
          <a:xfrm>
            <a:off x="1143000" y="1676400"/>
            <a:ext cx="7467600" cy="222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579438">
              <a:defRPr>
                <a:solidFill>
                  <a:schemeClr val="tx1"/>
                </a:solidFill>
                <a:latin typeface="Arial" panose="020B0604020202020204" pitchFamily="34" charset="0"/>
              </a:defRPr>
            </a:lvl1pPr>
            <a:lvl2pPr defTabSz="579438">
              <a:defRPr>
                <a:solidFill>
                  <a:schemeClr val="tx1"/>
                </a:solidFill>
                <a:latin typeface="Arial" panose="020B0604020202020204" pitchFamily="34" charset="0"/>
              </a:defRPr>
            </a:lvl2pPr>
            <a:lvl3pPr defTabSz="579438">
              <a:defRPr>
                <a:solidFill>
                  <a:schemeClr val="tx1"/>
                </a:solidFill>
                <a:latin typeface="Arial" panose="020B0604020202020204" pitchFamily="34" charset="0"/>
              </a:defRPr>
            </a:lvl3pPr>
            <a:lvl4pPr defTabSz="579438">
              <a:defRPr>
                <a:solidFill>
                  <a:schemeClr val="tx1"/>
                </a:solidFill>
                <a:latin typeface="Arial" panose="020B0604020202020204" pitchFamily="34" charset="0"/>
              </a:defRPr>
            </a:lvl4pPr>
            <a:lvl5pPr defTabSz="579438">
              <a:defRPr>
                <a:solidFill>
                  <a:schemeClr val="tx1"/>
                </a:solidFill>
                <a:latin typeface="Arial" panose="020B0604020202020204" pitchFamily="34" charset="0"/>
              </a:defRPr>
            </a:lvl5pPr>
            <a:lvl6pPr defTabSz="579438" fontAlgn="base">
              <a:spcBef>
                <a:spcPct val="0"/>
              </a:spcBef>
              <a:spcAft>
                <a:spcPct val="0"/>
              </a:spcAft>
              <a:defRPr>
                <a:solidFill>
                  <a:schemeClr val="tx1"/>
                </a:solidFill>
                <a:latin typeface="Arial" panose="020B0604020202020204" pitchFamily="34" charset="0"/>
              </a:defRPr>
            </a:lvl6pPr>
            <a:lvl7pPr defTabSz="579438" fontAlgn="base">
              <a:spcBef>
                <a:spcPct val="0"/>
              </a:spcBef>
              <a:spcAft>
                <a:spcPct val="0"/>
              </a:spcAft>
              <a:defRPr>
                <a:solidFill>
                  <a:schemeClr val="tx1"/>
                </a:solidFill>
                <a:latin typeface="Arial" panose="020B0604020202020204" pitchFamily="34" charset="0"/>
              </a:defRPr>
            </a:lvl7pPr>
            <a:lvl8pPr defTabSz="579438" fontAlgn="base">
              <a:spcBef>
                <a:spcPct val="0"/>
              </a:spcBef>
              <a:spcAft>
                <a:spcPct val="0"/>
              </a:spcAft>
              <a:defRPr>
                <a:solidFill>
                  <a:schemeClr val="tx1"/>
                </a:solidFill>
                <a:latin typeface="Arial" panose="020B0604020202020204" pitchFamily="34" charset="0"/>
              </a:defRPr>
            </a:lvl8pPr>
            <a:lvl9pPr defTabSz="579438" fontAlgn="base">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sz="2800">
                <a:solidFill>
                  <a:srgbClr val="FFFF66"/>
                </a:solidFill>
                <a:latin typeface="Comic Sans MS" panose="030F0702030302020204" pitchFamily="66" charset="0"/>
              </a:rPr>
              <a:t>A. This passage – states the fact – not how</a:t>
            </a:r>
          </a:p>
          <a:p>
            <a:pPr>
              <a:spcBef>
                <a:spcPct val="50000"/>
              </a:spcBef>
            </a:pPr>
            <a:r>
              <a:rPr lang="en-US" altLang="en-US" sz="2800">
                <a:solidFill>
                  <a:srgbClr val="FFFF66"/>
                </a:solidFill>
                <a:latin typeface="Comic Sans MS" panose="030F0702030302020204" pitchFamily="66" charset="0"/>
              </a:rPr>
              <a:t>B.  Spirit operates through the word</a:t>
            </a:r>
          </a:p>
          <a:p>
            <a:pPr>
              <a:spcBef>
                <a:spcPct val="50000"/>
              </a:spcBef>
            </a:pPr>
            <a:r>
              <a:rPr lang="en-US" altLang="en-US" sz="2800">
                <a:solidFill>
                  <a:srgbClr val="FFFF66"/>
                </a:solidFill>
                <a:latin typeface="Comic Sans MS" panose="030F0702030302020204" pitchFamily="66" charset="0"/>
              </a:rPr>
              <a:t>C.  Spirit does not directly lead us in our 	thoughts, singing, teaching, praying, etc.</a:t>
            </a:r>
          </a:p>
        </p:txBody>
      </p:sp>
      <p:sp>
        <p:nvSpPr>
          <p:cNvPr id="75786" name="Text Box 10">
            <a:extLst>
              <a:ext uri="{FF2B5EF4-FFF2-40B4-BE49-F238E27FC236}">
                <a16:creationId xmlns:a16="http://schemas.microsoft.com/office/drawing/2014/main" id="{D4C19078-7569-4FDC-9622-8ADA6B3788DE}"/>
              </a:ext>
            </a:extLst>
          </p:cNvPr>
          <p:cNvSpPr txBox="1">
            <a:spLocks noChangeArrowheads="1"/>
          </p:cNvSpPr>
          <p:nvPr/>
        </p:nvSpPr>
        <p:spPr bwMode="auto">
          <a:xfrm>
            <a:off x="1600200" y="4191000"/>
            <a:ext cx="6873875" cy="1406525"/>
          </a:xfrm>
          <a:prstGeom prst="rect">
            <a:avLst/>
          </a:prstGeom>
          <a:noFill/>
          <a:ln>
            <a:noFill/>
          </a:ln>
          <a:effectLst>
            <a:outerShdw dist="28398" dir="3806097" algn="ctr" rotWithShape="0">
              <a:schemeClr val="bg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120000"/>
              </a:lnSpc>
              <a:buFontTx/>
              <a:buChar char="•"/>
            </a:pPr>
            <a:r>
              <a:rPr lang="en-US" altLang="en-US" sz="2400" b="1"/>
              <a:t> If so, then operating apart from the word.</a:t>
            </a:r>
          </a:p>
          <a:p>
            <a:pPr>
              <a:lnSpc>
                <a:spcPct val="120000"/>
              </a:lnSpc>
              <a:buFontTx/>
              <a:buChar char="•"/>
            </a:pPr>
            <a:r>
              <a:rPr lang="en-US" altLang="en-US" sz="2400" b="1"/>
              <a:t> No Bible evidence to such a claim</a:t>
            </a:r>
          </a:p>
          <a:p>
            <a:pPr>
              <a:lnSpc>
                <a:spcPct val="120000"/>
              </a:lnSpc>
              <a:buFontTx/>
              <a:buChar char="•"/>
            </a:pPr>
            <a:r>
              <a:rPr lang="en-US" altLang="en-US" sz="2400" b="1"/>
              <a:t> If does – then God is a respecter of persons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5786">
                                            <p:txEl>
                                              <p:pRg st="0" end="0"/>
                                            </p:txEl>
                                          </p:spTgt>
                                        </p:tgtEl>
                                        <p:attrNameLst>
                                          <p:attrName>style.visibility</p:attrName>
                                        </p:attrNameLst>
                                      </p:cBhvr>
                                      <p:to>
                                        <p:strVal val="visible"/>
                                      </p:to>
                                    </p:set>
                                    <p:anim calcmode="lin" valueType="num">
                                      <p:cBhvr additive="base">
                                        <p:cTn id="7" dur="500" fill="hold"/>
                                        <p:tgtEl>
                                          <p:spTgt spid="75786">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578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75786">
                                            <p:txEl>
                                              <p:pRg st="1" end="1"/>
                                            </p:txEl>
                                          </p:spTgt>
                                        </p:tgtEl>
                                        <p:attrNameLst>
                                          <p:attrName>style.visibility</p:attrName>
                                        </p:attrNameLst>
                                      </p:cBhvr>
                                      <p:to>
                                        <p:strVal val="visible"/>
                                      </p:to>
                                    </p:set>
                                    <p:anim calcmode="lin" valueType="num">
                                      <p:cBhvr additive="base">
                                        <p:cTn id="13" dur="500" fill="hold"/>
                                        <p:tgtEl>
                                          <p:spTgt spid="75786">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7578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75786">
                                            <p:txEl>
                                              <p:pRg st="2" end="2"/>
                                            </p:txEl>
                                          </p:spTgt>
                                        </p:tgtEl>
                                        <p:attrNameLst>
                                          <p:attrName>style.visibility</p:attrName>
                                        </p:attrNameLst>
                                      </p:cBhvr>
                                      <p:to>
                                        <p:strVal val="visible"/>
                                      </p:to>
                                    </p:set>
                                    <p:anim calcmode="lin" valueType="num">
                                      <p:cBhvr additive="base">
                                        <p:cTn id="19" dur="500" fill="hold"/>
                                        <p:tgtEl>
                                          <p:spTgt spid="75786">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75786">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86"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a:extLst>
              <a:ext uri="{FF2B5EF4-FFF2-40B4-BE49-F238E27FC236}">
                <a16:creationId xmlns:a16="http://schemas.microsoft.com/office/drawing/2014/main" id="{687D5B5E-5A93-4BD6-8265-9519B7F26BFD}"/>
              </a:ext>
            </a:extLst>
          </p:cNvPr>
          <p:cNvSpPr>
            <a:spLocks noChangeArrowheads="1"/>
          </p:cNvSpPr>
          <p:nvPr/>
        </p:nvSpPr>
        <p:spPr bwMode="auto">
          <a:xfrm>
            <a:off x="990600" y="2895600"/>
            <a:ext cx="7391400" cy="762000"/>
          </a:xfrm>
          <a:prstGeom prst="bevel">
            <a:avLst>
              <a:gd name="adj" fmla="val 1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chemeClr val="bg1"/>
                </a:solidFill>
                <a:latin typeface="Comic Sans MS" panose="030F0702030302020204" pitchFamily="66" charset="0"/>
              </a:rPr>
              <a:t>I. He Dwells In Us (vv. 9-11)</a:t>
            </a:r>
          </a:p>
        </p:txBody>
      </p:sp>
      <p:sp>
        <p:nvSpPr>
          <p:cNvPr id="28675" name="WordArt 3">
            <a:extLst>
              <a:ext uri="{FF2B5EF4-FFF2-40B4-BE49-F238E27FC236}">
                <a16:creationId xmlns:a16="http://schemas.microsoft.com/office/drawing/2014/main" id="{2BBF0343-A417-4E0E-AD39-0C0E34EEAB88}"/>
              </a:ext>
            </a:extLst>
          </p:cNvPr>
          <p:cNvSpPr>
            <a:spLocks noChangeArrowheads="1" noChangeShapeType="1" noTextEdit="1"/>
          </p:cNvSpPr>
          <p:nvPr/>
        </p:nvSpPr>
        <p:spPr bwMode="auto">
          <a:xfrm>
            <a:off x="914400" y="533400"/>
            <a:ext cx="7467600" cy="1905000"/>
          </a:xfrm>
          <a:prstGeom prst="rect">
            <a:avLst/>
          </a:prstGeom>
        </p:spPr>
        <p:txBody>
          <a:bodyPr wrap="none" fromWordArt="1">
            <a:prstTxWarp prst="textPlain">
              <a:avLst>
                <a:gd name="adj" fmla="val 50000"/>
              </a:avLst>
            </a:prstTxWarp>
          </a:bodyPr>
          <a:lstStyle/>
          <a:p>
            <a:pPr algn="ctr"/>
            <a:r>
              <a:rPr lang="en-US" sz="3600" i="1" kern="10">
                <a:ln w="9525">
                  <a:solidFill>
                    <a:srgbClr val="000000"/>
                  </a:solidFill>
                  <a:round/>
                  <a:headEnd/>
                  <a:tailEnd/>
                </a:ln>
                <a:solidFill>
                  <a:srgbClr val="FFFFFF"/>
                </a:solidFill>
                <a:effectLst>
                  <a:outerShdw dist="35921" dir="2700000" algn="ctr" rotWithShape="0">
                    <a:srgbClr val="808080">
                      <a:alpha val="80000"/>
                    </a:srgbClr>
                  </a:outerShdw>
                </a:effectLst>
                <a:latin typeface="CooperBlack"/>
              </a:rPr>
              <a:t>The Holy Spirit </a:t>
            </a:r>
          </a:p>
          <a:p>
            <a:pPr algn="ctr"/>
            <a:r>
              <a:rPr lang="en-US" sz="3600" i="1" kern="10">
                <a:ln w="9525">
                  <a:solidFill>
                    <a:srgbClr val="000000"/>
                  </a:solidFill>
                  <a:round/>
                  <a:headEnd/>
                  <a:tailEnd/>
                </a:ln>
                <a:solidFill>
                  <a:srgbClr val="FFFFFF"/>
                </a:solidFill>
                <a:effectLst>
                  <a:outerShdw dist="35921" dir="2700000" algn="ctr" rotWithShape="0">
                    <a:srgbClr val="808080">
                      <a:alpha val="80000"/>
                    </a:srgbClr>
                  </a:outerShdw>
                </a:effectLst>
                <a:latin typeface="CooperBlack"/>
              </a:rPr>
              <a:t>&amp; The Christian</a:t>
            </a:r>
          </a:p>
        </p:txBody>
      </p:sp>
      <p:sp>
        <p:nvSpPr>
          <p:cNvPr id="28676" name="AutoShape 4">
            <a:extLst>
              <a:ext uri="{FF2B5EF4-FFF2-40B4-BE49-F238E27FC236}">
                <a16:creationId xmlns:a16="http://schemas.microsoft.com/office/drawing/2014/main" id="{6A659708-26D6-4C37-A81C-41CAC08A20F3}"/>
              </a:ext>
            </a:extLst>
          </p:cNvPr>
          <p:cNvSpPr>
            <a:spLocks noChangeArrowheads="1"/>
          </p:cNvSpPr>
          <p:nvPr/>
        </p:nvSpPr>
        <p:spPr bwMode="auto">
          <a:xfrm>
            <a:off x="990600" y="3784600"/>
            <a:ext cx="7391400" cy="762000"/>
          </a:xfrm>
          <a:prstGeom prst="bevel">
            <a:avLst>
              <a:gd name="adj" fmla="val 1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chemeClr val="bg1"/>
                </a:solidFill>
                <a:latin typeface="Comic Sans MS" panose="030F0702030302020204" pitchFamily="66" charset="0"/>
              </a:rPr>
              <a:t>II. He Leads Us (v. 14)</a:t>
            </a:r>
          </a:p>
        </p:txBody>
      </p:sp>
      <p:sp>
        <p:nvSpPr>
          <p:cNvPr id="28678" name="AutoShape 6">
            <a:extLst>
              <a:ext uri="{FF2B5EF4-FFF2-40B4-BE49-F238E27FC236}">
                <a16:creationId xmlns:a16="http://schemas.microsoft.com/office/drawing/2014/main" id="{206283E7-5A3F-407A-9666-1A9CF6EB168D}"/>
              </a:ext>
            </a:extLst>
          </p:cNvPr>
          <p:cNvSpPr>
            <a:spLocks noChangeArrowheads="1"/>
          </p:cNvSpPr>
          <p:nvPr/>
        </p:nvSpPr>
        <p:spPr bwMode="auto">
          <a:xfrm>
            <a:off x="990600" y="4673600"/>
            <a:ext cx="7391400" cy="762000"/>
          </a:xfrm>
          <a:prstGeom prst="bevel">
            <a:avLst>
              <a:gd name="adj" fmla="val 1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chemeClr val="bg1"/>
                </a:solidFill>
                <a:latin typeface="Comic Sans MS" panose="030F0702030302020204" pitchFamily="66" charset="0"/>
              </a:rPr>
              <a:t>III. He Bears Witness To Us (v. 16)</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 Box 4">
            <a:extLst>
              <a:ext uri="{FF2B5EF4-FFF2-40B4-BE49-F238E27FC236}">
                <a16:creationId xmlns:a16="http://schemas.microsoft.com/office/drawing/2014/main" id="{703A67DC-6529-4374-BED2-1727764488A8}"/>
              </a:ext>
            </a:extLst>
          </p:cNvPr>
          <p:cNvSpPr txBox="1">
            <a:spLocks noChangeArrowheads="1"/>
          </p:cNvSpPr>
          <p:nvPr/>
        </p:nvSpPr>
        <p:spPr bwMode="auto">
          <a:xfrm>
            <a:off x="762000" y="609600"/>
            <a:ext cx="7848600"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3200" b="1" u="sng">
                <a:solidFill>
                  <a:schemeClr val="hlink"/>
                </a:solidFill>
                <a:latin typeface="Times New Roman" panose="02020603050405020304" pitchFamily="18" charset="0"/>
              </a:rPr>
              <a:t>Rom 8:16</a:t>
            </a:r>
          </a:p>
          <a:p>
            <a:endParaRPr lang="en-US" altLang="en-US" sz="3200" b="1" u="sng">
              <a:solidFill>
                <a:schemeClr val="hlink"/>
              </a:solidFill>
              <a:latin typeface="Times New Roman" panose="02020603050405020304" pitchFamily="18" charset="0"/>
            </a:endParaRPr>
          </a:p>
          <a:p>
            <a:r>
              <a:rPr lang="en-US" altLang="en-US" sz="2800">
                <a:latin typeface="Times New Roman" panose="02020603050405020304" pitchFamily="18" charset="0"/>
              </a:rPr>
              <a:t>16 The Spirit Himself bears witness with our spirit that we are children of God, </a:t>
            </a:r>
          </a:p>
        </p:txBody>
      </p:sp>
      <p:sp>
        <p:nvSpPr>
          <p:cNvPr id="49157" name="Line 5">
            <a:extLst>
              <a:ext uri="{FF2B5EF4-FFF2-40B4-BE49-F238E27FC236}">
                <a16:creationId xmlns:a16="http://schemas.microsoft.com/office/drawing/2014/main" id="{4F0F964A-38FE-44A9-A519-E117DB761CFD}"/>
              </a:ext>
            </a:extLst>
          </p:cNvPr>
          <p:cNvSpPr>
            <a:spLocks noChangeShapeType="1"/>
          </p:cNvSpPr>
          <p:nvPr/>
        </p:nvSpPr>
        <p:spPr bwMode="auto">
          <a:xfrm>
            <a:off x="1371600" y="2057400"/>
            <a:ext cx="4572000" cy="0"/>
          </a:xfrm>
          <a:prstGeom prst="line">
            <a:avLst/>
          </a:prstGeom>
          <a:noFill/>
          <a:ln w="381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9157"/>
                                        </p:tgtEl>
                                        <p:attrNameLst>
                                          <p:attrName>style.visibility</p:attrName>
                                        </p:attrNameLst>
                                      </p:cBhvr>
                                      <p:to>
                                        <p:strVal val="visible"/>
                                      </p:to>
                                    </p:set>
                                    <p:animEffect transition="in" filter="wipe(left)">
                                      <p:cBhvr>
                                        <p:cTn id="7" dur="500"/>
                                        <p:tgtEl>
                                          <p:spTgt spid="49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AutoShape 2">
            <a:extLst>
              <a:ext uri="{FF2B5EF4-FFF2-40B4-BE49-F238E27FC236}">
                <a16:creationId xmlns:a16="http://schemas.microsoft.com/office/drawing/2014/main" id="{E084BDBC-8D59-48C1-A687-F4FCE25CB406}"/>
              </a:ext>
            </a:extLst>
          </p:cNvPr>
          <p:cNvSpPr>
            <a:spLocks noChangeArrowheads="1"/>
          </p:cNvSpPr>
          <p:nvPr/>
        </p:nvSpPr>
        <p:spPr bwMode="auto">
          <a:xfrm>
            <a:off x="914400" y="76200"/>
            <a:ext cx="7391400" cy="762000"/>
          </a:xfrm>
          <a:prstGeom prst="bevel">
            <a:avLst>
              <a:gd name="adj" fmla="val 1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chemeClr val="bg1"/>
                </a:solidFill>
                <a:latin typeface="Comic Sans MS" panose="030F0702030302020204" pitchFamily="66" charset="0"/>
              </a:rPr>
              <a:t>III. He Bears Witness To Us (v. 16)</a:t>
            </a:r>
          </a:p>
        </p:txBody>
      </p:sp>
      <p:sp>
        <p:nvSpPr>
          <p:cNvPr id="45059" name="Text Box 3">
            <a:extLst>
              <a:ext uri="{FF2B5EF4-FFF2-40B4-BE49-F238E27FC236}">
                <a16:creationId xmlns:a16="http://schemas.microsoft.com/office/drawing/2014/main" id="{A5F0C7DE-675B-48ED-852F-799CA86B37CF}"/>
              </a:ext>
            </a:extLst>
          </p:cNvPr>
          <p:cNvSpPr txBox="1">
            <a:spLocks noChangeArrowheads="1"/>
          </p:cNvSpPr>
          <p:nvPr/>
        </p:nvSpPr>
        <p:spPr bwMode="auto">
          <a:xfrm>
            <a:off x="838200" y="1447800"/>
            <a:ext cx="7467600" cy="222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579438">
              <a:defRPr>
                <a:solidFill>
                  <a:schemeClr val="tx1"/>
                </a:solidFill>
                <a:latin typeface="Arial" panose="020B0604020202020204" pitchFamily="34" charset="0"/>
              </a:defRPr>
            </a:lvl1pPr>
            <a:lvl2pPr defTabSz="579438">
              <a:defRPr>
                <a:solidFill>
                  <a:schemeClr val="tx1"/>
                </a:solidFill>
                <a:latin typeface="Arial" panose="020B0604020202020204" pitchFamily="34" charset="0"/>
              </a:defRPr>
            </a:lvl2pPr>
            <a:lvl3pPr defTabSz="579438">
              <a:defRPr>
                <a:solidFill>
                  <a:schemeClr val="tx1"/>
                </a:solidFill>
                <a:latin typeface="Arial" panose="020B0604020202020204" pitchFamily="34" charset="0"/>
              </a:defRPr>
            </a:lvl3pPr>
            <a:lvl4pPr defTabSz="579438">
              <a:defRPr>
                <a:solidFill>
                  <a:schemeClr val="tx1"/>
                </a:solidFill>
                <a:latin typeface="Arial" panose="020B0604020202020204" pitchFamily="34" charset="0"/>
              </a:defRPr>
            </a:lvl4pPr>
            <a:lvl5pPr defTabSz="579438">
              <a:defRPr>
                <a:solidFill>
                  <a:schemeClr val="tx1"/>
                </a:solidFill>
                <a:latin typeface="Arial" panose="020B0604020202020204" pitchFamily="34" charset="0"/>
              </a:defRPr>
            </a:lvl5pPr>
            <a:lvl6pPr defTabSz="579438" fontAlgn="base">
              <a:spcBef>
                <a:spcPct val="0"/>
              </a:spcBef>
              <a:spcAft>
                <a:spcPct val="0"/>
              </a:spcAft>
              <a:defRPr>
                <a:solidFill>
                  <a:schemeClr val="tx1"/>
                </a:solidFill>
                <a:latin typeface="Arial" panose="020B0604020202020204" pitchFamily="34" charset="0"/>
              </a:defRPr>
            </a:lvl6pPr>
            <a:lvl7pPr defTabSz="579438" fontAlgn="base">
              <a:spcBef>
                <a:spcPct val="0"/>
              </a:spcBef>
              <a:spcAft>
                <a:spcPct val="0"/>
              </a:spcAft>
              <a:defRPr>
                <a:solidFill>
                  <a:schemeClr val="tx1"/>
                </a:solidFill>
                <a:latin typeface="Arial" panose="020B0604020202020204" pitchFamily="34" charset="0"/>
              </a:defRPr>
            </a:lvl7pPr>
            <a:lvl8pPr defTabSz="579438" fontAlgn="base">
              <a:spcBef>
                <a:spcPct val="0"/>
              </a:spcBef>
              <a:spcAft>
                <a:spcPct val="0"/>
              </a:spcAft>
              <a:defRPr>
                <a:solidFill>
                  <a:schemeClr val="tx1"/>
                </a:solidFill>
                <a:latin typeface="Arial" panose="020B0604020202020204" pitchFamily="34" charset="0"/>
              </a:defRPr>
            </a:lvl8pPr>
            <a:lvl9pPr defTabSz="579438" fontAlgn="base">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sz="2800">
                <a:solidFill>
                  <a:srgbClr val="FFFF66"/>
                </a:solidFill>
                <a:latin typeface="Comic Sans MS" panose="030F0702030302020204" pitchFamily="66" charset="0"/>
              </a:rPr>
              <a:t>A. This passage – states the fact – not how</a:t>
            </a:r>
          </a:p>
          <a:p>
            <a:pPr>
              <a:spcBef>
                <a:spcPct val="50000"/>
              </a:spcBef>
            </a:pPr>
            <a:r>
              <a:rPr lang="en-US" altLang="en-US" sz="2800">
                <a:solidFill>
                  <a:srgbClr val="FFFF66"/>
                </a:solidFill>
                <a:latin typeface="Comic Sans MS" panose="030F0702030302020204" pitchFamily="66" charset="0"/>
              </a:rPr>
              <a:t>B.  Spirit operates through the word</a:t>
            </a:r>
          </a:p>
          <a:p>
            <a:pPr>
              <a:spcBef>
                <a:spcPct val="50000"/>
              </a:spcBef>
            </a:pPr>
            <a:r>
              <a:rPr lang="en-US" altLang="en-US" sz="2800">
                <a:solidFill>
                  <a:srgbClr val="FFFF66"/>
                </a:solidFill>
                <a:latin typeface="Comic Sans MS" panose="030F0702030302020204" pitchFamily="66" charset="0"/>
              </a:rPr>
              <a:t>C.  When my spirit agrees with Holy Spirit 	then I know…</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Effect transition="in" filter="wipe(left)">
                                      <p:cBhvr>
                                        <p:cTn id="7" dur="1000"/>
                                        <p:tgtEl>
                                          <p:spTgt spid="4505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5059">
                                            <p:txEl>
                                              <p:pRg st="1" end="1"/>
                                            </p:txEl>
                                          </p:spTgt>
                                        </p:tgtEl>
                                        <p:attrNameLst>
                                          <p:attrName>style.visibility</p:attrName>
                                        </p:attrNameLst>
                                      </p:cBhvr>
                                      <p:to>
                                        <p:strVal val="visible"/>
                                      </p:to>
                                    </p:set>
                                    <p:animEffect transition="in" filter="wipe(left)">
                                      <p:cBhvr>
                                        <p:cTn id="12" dur="1000"/>
                                        <p:tgtEl>
                                          <p:spTgt spid="4505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5059">
                                            <p:txEl>
                                              <p:pRg st="2" end="2"/>
                                            </p:txEl>
                                          </p:spTgt>
                                        </p:tgtEl>
                                        <p:attrNameLst>
                                          <p:attrName>style.visibility</p:attrName>
                                        </p:attrNameLst>
                                      </p:cBhvr>
                                      <p:to>
                                        <p:strVal val="visible"/>
                                      </p:to>
                                    </p:set>
                                    <p:animEffect transition="in" filter="wipe(left)">
                                      <p:cBhvr>
                                        <p:cTn id="17" dur="1000"/>
                                        <p:tgtEl>
                                          <p:spTgt spid="4505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0" y="0"/>
            <a:ext cx="9144000" cy="1077218"/>
          </a:xfrm>
          <a:prstGeom prst="rect">
            <a:avLst/>
          </a:prstGeom>
          <a:solidFill>
            <a:srgbClr val="FFFF99"/>
          </a:solid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outerShdw blurRad="38100" dist="38100" dir="2700000" algn="tl">
                    <a:srgbClr val="FFFFFF"/>
                  </a:outerShdw>
                </a:effectLst>
                <a:uLnTx/>
                <a:uFillTx/>
                <a:latin typeface="Times New Roman"/>
                <a:ea typeface="+mn-ea"/>
                <a:cs typeface="+mn-cs"/>
              </a:rPr>
              <a:t>The Spirit Gives Evidence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outerShdw blurRad="38100" dist="38100" dir="2700000" algn="tl">
                    <a:srgbClr val="FFFFFF"/>
                  </a:outerShdw>
                </a:effectLst>
                <a:uLnTx/>
                <a:uFillTx/>
                <a:latin typeface="Times New Roman"/>
                <a:ea typeface="+mn-ea"/>
                <a:cs typeface="+mn-cs"/>
              </a:rPr>
              <a:t>Rom. 8:16</a:t>
            </a:r>
          </a:p>
        </p:txBody>
      </p:sp>
      <p:sp>
        <p:nvSpPr>
          <p:cNvPr id="24589" name="Text Box 13"/>
          <p:cNvSpPr txBox="1">
            <a:spLocks noChangeArrowheads="1"/>
          </p:cNvSpPr>
          <p:nvPr/>
        </p:nvSpPr>
        <p:spPr bwMode="auto">
          <a:xfrm>
            <a:off x="914400" y="5943600"/>
            <a:ext cx="7381875" cy="519113"/>
          </a:xfrm>
          <a:prstGeom prst="rect">
            <a:avLst/>
          </a:prstGeom>
          <a:noFill/>
          <a:ln w="9525">
            <a:noFill/>
            <a:miter lim="800000"/>
            <a:headEnd/>
            <a:tailEnd/>
          </a:ln>
          <a:effec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sng"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charset="0"/>
                <a:ea typeface="+mn-ea"/>
                <a:cs typeface="+mn-cs"/>
              </a:rPr>
              <a:t>Then we can know we are children of God!</a:t>
            </a:r>
          </a:p>
        </p:txBody>
      </p:sp>
      <p:grpSp>
        <p:nvGrpSpPr>
          <p:cNvPr id="2" name="Group 16"/>
          <p:cNvGrpSpPr>
            <a:grpSpLocks/>
          </p:cNvGrpSpPr>
          <p:nvPr/>
        </p:nvGrpSpPr>
        <p:grpSpPr bwMode="auto">
          <a:xfrm>
            <a:off x="762000" y="2209800"/>
            <a:ext cx="2819400" cy="3429000"/>
            <a:chOff x="480" y="1392"/>
            <a:chExt cx="1776" cy="2160"/>
          </a:xfrm>
        </p:grpSpPr>
        <p:sp>
          <p:nvSpPr>
            <p:cNvPr id="24591" name="Rectangle 15"/>
            <p:cNvSpPr>
              <a:spLocks noChangeArrowheads="1"/>
            </p:cNvSpPr>
            <p:nvPr/>
          </p:nvSpPr>
          <p:spPr bwMode="auto">
            <a:xfrm>
              <a:off x="480" y="1392"/>
              <a:ext cx="1776" cy="2160"/>
            </a:xfrm>
            <a:prstGeom prst="rect">
              <a:avLst/>
            </a:prstGeom>
            <a:solidFill>
              <a:schemeClr val="bg1"/>
            </a:solidFill>
            <a:ln w="9525">
              <a:solidFill>
                <a:schemeClr val="tx1"/>
              </a:solidFill>
              <a:miter lim="800000"/>
              <a:headEnd/>
              <a:tailEnd/>
            </a:ln>
            <a:effec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3333CC"/>
                </a:solidFill>
                <a:effectLst/>
                <a:uLnTx/>
                <a:uFillTx/>
                <a:latin typeface="Arial"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3333CC"/>
                </a:solidFill>
                <a:effectLst/>
                <a:uLnTx/>
                <a:uFillTx/>
                <a:latin typeface="Arial"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3333CC"/>
                </a:solidFill>
                <a:effectLst/>
                <a:uLnTx/>
                <a:uFillTx/>
                <a:latin typeface="Arial"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B0F0"/>
                  </a:solidFill>
                  <a:effectLst/>
                  <a:uLnTx/>
                  <a:uFillTx/>
                  <a:latin typeface="Arial" charset="0"/>
                  <a:ea typeface="+mn-ea"/>
                  <a:cs typeface="+mn-cs"/>
                </a:rPr>
                <a:t>Tells What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B0F0"/>
                  </a:solidFill>
                  <a:effectLst/>
                  <a:uLnTx/>
                  <a:uFillTx/>
                  <a:latin typeface="Arial" charset="0"/>
                  <a:ea typeface="+mn-ea"/>
                  <a:cs typeface="+mn-cs"/>
                </a:rPr>
                <a:t>One Must Do</a:t>
              </a:r>
            </a:p>
          </p:txBody>
        </p:sp>
        <p:pic>
          <p:nvPicPr>
            <p:cNvPr id="24590" name="Picture 14" descr="open_bible"/>
            <p:cNvPicPr>
              <a:picLocks noChangeAspect="1" noChangeArrowheads="1"/>
            </p:cNvPicPr>
            <p:nvPr/>
          </p:nvPicPr>
          <p:blipFill>
            <a:blip r:embed="rId2" cstate="print"/>
            <a:srcRect/>
            <a:stretch>
              <a:fillRect/>
            </a:stretch>
          </p:blipFill>
          <p:spPr bwMode="auto">
            <a:xfrm>
              <a:off x="576" y="1536"/>
              <a:ext cx="1632" cy="1044"/>
            </a:xfrm>
            <a:prstGeom prst="rect">
              <a:avLst/>
            </a:prstGeom>
            <a:noFill/>
            <a:ln w="9525">
              <a:noFill/>
              <a:miter lim="800000"/>
              <a:headEnd/>
              <a:tailEnd/>
            </a:ln>
          </p:spPr>
        </p:pic>
      </p:grpSp>
      <p:sp>
        <p:nvSpPr>
          <p:cNvPr id="24587" name="AutoShape 11"/>
          <p:cNvSpPr>
            <a:spLocks noChangeArrowheads="1"/>
          </p:cNvSpPr>
          <p:nvPr/>
        </p:nvSpPr>
        <p:spPr bwMode="auto">
          <a:xfrm flipH="1">
            <a:off x="762000" y="1295400"/>
            <a:ext cx="1981200" cy="1295400"/>
          </a:xfrm>
          <a:prstGeom prst="wedgeEllipseCallout">
            <a:avLst>
              <a:gd name="adj1" fmla="val -31491"/>
              <a:gd name="adj2" fmla="val 74995"/>
            </a:avLst>
          </a:prstGeom>
          <a:solidFill>
            <a:schemeClr val="tx1"/>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Times New Roman"/>
                <a:ea typeface="+mn-ea"/>
                <a:cs typeface="+mn-cs"/>
              </a:rPr>
              <a:t>“Repent and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Times New Roman"/>
                <a:ea typeface="+mn-ea"/>
                <a:cs typeface="+mn-cs"/>
              </a:rPr>
              <a:t>be Baptized”</a:t>
            </a:r>
          </a:p>
        </p:txBody>
      </p:sp>
      <p:grpSp>
        <p:nvGrpSpPr>
          <p:cNvPr id="3" name="Group 26"/>
          <p:cNvGrpSpPr>
            <a:grpSpLocks/>
          </p:cNvGrpSpPr>
          <p:nvPr/>
        </p:nvGrpSpPr>
        <p:grpSpPr bwMode="auto">
          <a:xfrm>
            <a:off x="5334000" y="2209800"/>
            <a:ext cx="2819400" cy="3429000"/>
            <a:chOff x="3360" y="1392"/>
            <a:chExt cx="1776" cy="2160"/>
          </a:xfrm>
        </p:grpSpPr>
        <p:sp>
          <p:nvSpPr>
            <p:cNvPr id="24598" name="Rectangle 22"/>
            <p:cNvSpPr>
              <a:spLocks noChangeArrowheads="1"/>
            </p:cNvSpPr>
            <p:nvPr/>
          </p:nvSpPr>
          <p:spPr bwMode="auto">
            <a:xfrm>
              <a:off x="3360" y="1392"/>
              <a:ext cx="1776" cy="2160"/>
            </a:xfrm>
            <a:prstGeom prst="rect">
              <a:avLst/>
            </a:prstGeom>
            <a:solidFill>
              <a:schemeClr val="bg1"/>
            </a:solidFill>
            <a:ln w="9525">
              <a:solidFill>
                <a:schemeClr val="tx1"/>
              </a:solidFill>
              <a:miter lim="800000"/>
              <a:headEnd/>
              <a:tailEnd/>
            </a:ln>
            <a:effec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3333CC"/>
                </a:solidFill>
                <a:effectLst/>
                <a:uLnTx/>
                <a:uFillTx/>
                <a:latin typeface="Arial"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3333CC"/>
                </a:solidFill>
                <a:effectLst/>
                <a:uLnTx/>
                <a:uFillTx/>
                <a:latin typeface="Arial"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3333CC"/>
                </a:solidFill>
                <a:effectLst/>
                <a:uLnTx/>
                <a:uFillTx/>
                <a:latin typeface="Arial"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B0F0"/>
                  </a:solidFill>
                  <a:effectLst/>
                  <a:uLnTx/>
                  <a:uFillTx/>
                  <a:latin typeface="Arial" charset="0"/>
                  <a:ea typeface="+mn-ea"/>
                  <a:cs typeface="+mn-cs"/>
                </a:rPr>
                <a:t>Knows What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B0F0"/>
                  </a:solidFill>
                  <a:effectLst/>
                  <a:uLnTx/>
                  <a:uFillTx/>
                  <a:latin typeface="Arial" charset="0"/>
                  <a:ea typeface="+mn-ea"/>
                  <a:cs typeface="+mn-cs"/>
                </a:rPr>
                <a:t>He Has Done</a:t>
              </a:r>
            </a:p>
          </p:txBody>
        </p:sp>
        <p:pic>
          <p:nvPicPr>
            <p:cNvPr id="24601" name="Picture 25" descr="MCj03971800000[1]"/>
            <p:cNvPicPr>
              <a:picLocks noChangeAspect="1" noChangeArrowheads="1"/>
            </p:cNvPicPr>
            <p:nvPr/>
          </p:nvPicPr>
          <p:blipFill>
            <a:blip r:embed="rId3" cstate="print"/>
            <a:srcRect/>
            <a:stretch>
              <a:fillRect/>
            </a:stretch>
          </p:blipFill>
          <p:spPr bwMode="auto">
            <a:xfrm>
              <a:off x="3840" y="1507"/>
              <a:ext cx="864" cy="1085"/>
            </a:xfrm>
            <a:prstGeom prst="rect">
              <a:avLst/>
            </a:prstGeom>
            <a:noFill/>
          </p:spPr>
        </p:pic>
      </p:grpSp>
      <p:sp>
        <p:nvSpPr>
          <p:cNvPr id="24603" name="AutoShape 27"/>
          <p:cNvSpPr>
            <a:spLocks noChangeArrowheads="1"/>
          </p:cNvSpPr>
          <p:nvPr/>
        </p:nvSpPr>
        <p:spPr bwMode="auto">
          <a:xfrm>
            <a:off x="6629400" y="1447800"/>
            <a:ext cx="1752600" cy="1066800"/>
          </a:xfrm>
          <a:prstGeom prst="wedgeEllipseCallout">
            <a:avLst>
              <a:gd name="adj1" fmla="val -42301"/>
              <a:gd name="adj2" fmla="val 81398"/>
            </a:avLst>
          </a:prstGeom>
          <a:solidFill>
            <a:schemeClr val="tx1"/>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Times New Roman"/>
                <a:ea typeface="+mn-ea"/>
                <a:cs typeface="+mn-cs"/>
              </a:rPr>
              <a:t>“I’ve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Times New Roman"/>
                <a:ea typeface="+mn-ea"/>
                <a:cs typeface="+mn-cs"/>
              </a:rPr>
              <a:t>done that”</a:t>
            </a:r>
          </a:p>
        </p:txBody>
      </p:sp>
      <p:grpSp>
        <p:nvGrpSpPr>
          <p:cNvPr id="17" name="Group 16"/>
          <p:cNvGrpSpPr/>
          <p:nvPr/>
        </p:nvGrpSpPr>
        <p:grpSpPr>
          <a:xfrm>
            <a:off x="3810000" y="2895600"/>
            <a:ext cx="1371600" cy="2057400"/>
            <a:chOff x="3810000" y="2895600"/>
            <a:chExt cx="1371600" cy="2057400"/>
          </a:xfrm>
        </p:grpSpPr>
        <p:sp>
          <p:nvSpPr>
            <p:cNvPr id="13" name="TextBox 12"/>
            <p:cNvSpPr txBox="1"/>
            <p:nvPr/>
          </p:nvSpPr>
          <p:spPr>
            <a:xfrm>
              <a:off x="3810000" y="3581400"/>
              <a:ext cx="13716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itchFamily="34" charset="0"/>
                  <a:ea typeface="+mn-ea"/>
                  <a:cs typeface="Arial" pitchFamily="34" charset="0"/>
                </a:rPr>
                <a:t>Agree</a:t>
              </a:r>
            </a:p>
          </p:txBody>
        </p:sp>
        <p:sp>
          <p:nvSpPr>
            <p:cNvPr id="15" name="Bent-Up Arrow 14"/>
            <p:cNvSpPr/>
            <p:nvPr/>
          </p:nvSpPr>
          <p:spPr>
            <a:xfrm rot="5400000">
              <a:off x="4419600" y="4191000"/>
              <a:ext cx="762000" cy="762000"/>
            </a:xfrm>
            <a:prstGeom prst="bentUpArrow">
              <a:avLst/>
            </a:prstGeom>
            <a:solidFill>
              <a:schemeClr val="tx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imes New Roman"/>
                <a:ea typeface="+mn-ea"/>
                <a:cs typeface="+mn-cs"/>
              </a:endParaRPr>
            </a:p>
          </p:txBody>
        </p:sp>
        <p:sp>
          <p:nvSpPr>
            <p:cNvPr id="16" name="Bent-Up Arrow 15"/>
            <p:cNvSpPr/>
            <p:nvPr/>
          </p:nvSpPr>
          <p:spPr>
            <a:xfrm rot="16200000">
              <a:off x="3810000" y="2895600"/>
              <a:ext cx="762000" cy="762000"/>
            </a:xfrm>
            <a:prstGeom prst="bentUpArrow">
              <a:avLst/>
            </a:prstGeom>
            <a:solidFill>
              <a:schemeClr val="tx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imes New Roman"/>
                <a:ea typeface="+mn-ea"/>
                <a:cs typeface="+mn-cs"/>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4587"/>
                                        </p:tgtEl>
                                        <p:attrNameLst>
                                          <p:attrName>style.visibility</p:attrName>
                                        </p:attrNameLst>
                                      </p:cBhvr>
                                      <p:to>
                                        <p:strVal val="visible"/>
                                      </p:to>
                                    </p:set>
                                    <p:anim calcmode="lin" valueType="num">
                                      <p:cBhvr additive="base">
                                        <p:cTn id="7" dur="500" fill="hold"/>
                                        <p:tgtEl>
                                          <p:spTgt spid="24587"/>
                                        </p:tgtEl>
                                        <p:attrNameLst>
                                          <p:attrName>ppt_x</p:attrName>
                                        </p:attrNameLst>
                                      </p:cBhvr>
                                      <p:tavLst>
                                        <p:tav tm="0">
                                          <p:val>
                                            <p:strVal val="0-#ppt_w/2"/>
                                          </p:val>
                                        </p:tav>
                                        <p:tav tm="100000">
                                          <p:val>
                                            <p:strVal val="#ppt_x"/>
                                          </p:val>
                                        </p:tav>
                                      </p:tavLst>
                                    </p:anim>
                                    <p:anim calcmode="lin" valueType="num">
                                      <p:cBhvr additive="base">
                                        <p:cTn id="8" dur="500" fill="hold"/>
                                        <p:tgtEl>
                                          <p:spTgt spid="2458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4603"/>
                                        </p:tgtEl>
                                        <p:attrNameLst>
                                          <p:attrName>style.visibility</p:attrName>
                                        </p:attrNameLst>
                                      </p:cBhvr>
                                      <p:to>
                                        <p:strVal val="visible"/>
                                      </p:to>
                                    </p:set>
                                    <p:anim calcmode="lin" valueType="num">
                                      <p:cBhvr additive="base">
                                        <p:cTn id="13" dur="500" fill="hold"/>
                                        <p:tgtEl>
                                          <p:spTgt spid="24603"/>
                                        </p:tgtEl>
                                        <p:attrNameLst>
                                          <p:attrName>ppt_x</p:attrName>
                                        </p:attrNameLst>
                                      </p:cBhvr>
                                      <p:tavLst>
                                        <p:tav tm="0">
                                          <p:val>
                                            <p:strVal val="1+#ppt_w/2"/>
                                          </p:val>
                                        </p:tav>
                                        <p:tav tm="100000">
                                          <p:val>
                                            <p:strVal val="#ppt_x"/>
                                          </p:val>
                                        </p:tav>
                                      </p:tavLst>
                                    </p:anim>
                                    <p:anim calcmode="lin" valueType="num">
                                      <p:cBhvr additive="base">
                                        <p:cTn id="14" dur="500" fill="hold"/>
                                        <p:tgtEl>
                                          <p:spTgt spid="2460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 presetClass="entr" presetSubtype="32"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box(out)">
                                      <p:cBhvr>
                                        <p:cTn id="19" dur="5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4589"/>
                                        </p:tgtEl>
                                        <p:attrNameLst>
                                          <p:attrName>style.visibility</p:attrName>
                                        </p:attrNameLst>
                                      </p:cBhvr>
                                      <p:to>
                                        <p:strVal val="visible"/>
                                      </p:to>
                                    </p:set>
                                    <p:anim calcmode="lin" valueType="num">
                                      <p:cBhvr additive="base">
                                        <p:cTn id="24" dur="500" fill="hold"/>
                                        <p:tgtEl>
                                          <p:spTgt spid="24589"/>
                                        </p:tgtEl>
                                        <p:attrNameLst>
                                          <p:attrName>ppt_x</p:attrName>
                                        </p:attrNameLst>
                                      </p:cBhvr>
                                      <p:tavLst>
                                        <p:tav tm="0">
                                          <p:val>
                                            <p:strVal val="#ppt_x"/>
                                          </p:val>
                                        </p:tav>
                                        <p:tav tm="100000">
                                          <p:val>
                                            <p:strVal val="#ppt_x"/>
                                          </p:val>
                                        </p:tav>
                                      </p:tavLst>
                                    </p:anim>
                                    <p:anim calcmode="lin" valueType="num">
                                      <p:cBhvr additive="base">
                                        <p:cTn id="25" dur="500" fill="hold"/>
                                        <p:tgtEl>
                                          <p:spTgt spid="2458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9" grpId="0" autoUpdateAnimBg="0"/>
      <p:bldP spid="24587" grpId="0" animBg="1" autoUpdateAnimBg="0"/>
      <p:bldP spid="24603" grpId="0" animBg="1"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AutoShape 2">
            <a:extLst>
              <a:ext uri="{FF2B5EF4-FFF2-40B4-BE49-F238E27FC236}">
                <a16:creationId xmlns:a16="http://schemas.microsoft.com/office/drawing/2014/main" id="{E3D5F25A-7ECA-4F2F-90B4-84486C32888B}"/>
              </a:ext>
            </a:extLst>
          </p:cNvPr>
          <p:cNvSpPr>
            <a:spLocks noChangeArrowheads="1"/>
          </p:cNvSpPr>
          <p:nvPr/>
        </p:nvSpPr>
        <p:spPr bwMode="auto">
          <a:xfrm>
            <a:off x="990600" y="2895600"/>
            <a:ext cx="7391400" cy="762000"/>
          </a:xfrm>
          <a:prstGeom prst="bevel">
            <a:avLst>
              <a:gd name="adj" fmla="val 1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chemeClr val="bg1"/>
                </a:solidFill>
                <a:latin typeface="Comic Sans MS" panose="030F0702030302020204" pitchFamily="66" charset="0"/>
              </a:rPr>
              <a:t>I. He Dwells In Us (vv. 9-11)</a:t>
            </a:r>
          </a:p>
        </p:txBody>
      </p:sp>
      <p:sp>
        <p:nvSpPr>
          <p:cNvPr id="29699" name="WordArt 3">
            <a:extLst>
              <a:ext uri="{FF2B5EF4-FFF2-40B4-BE49-F238E27FC236}">
                <a16:creationId xmlns:a16="http://schemas.microsoft.com/office/drawing/2014/main" id="{97C05821-2DC8-4EAA-AE44-CCCED9C3F2A3}"/>
              </a:ext>
            </a:extLst>
          </p:cNvPr>
          <p:cNvSpPr>
            <a:spLocks noChangeArrowheads="1" noChangeShapeType="1" noTextEdit="1"/>
          </p:cNvSpPr>
          <p:nvPr/>
        </p:nvSpPr>
        <p:spPr bwMode="auto">
          <a:xfrm>
            <a:off x="914400" y="533400"/>
            <a:ext cx="7467600" cy="1905000"/>
          </a:xfrm>
          <a:prstGeom prst="rect">
            <a:avLst/>
          </a:prstGeom>
        </p:spPr>
        <p:txBody>
          <a:bodyPr wrap="none" fromWordArt="1">
            <a:prstTxWarp prst="textPlain">
              <a:avLst>
                <a:gd name="adj" fmla="val 50000"/>
              </a:avLst>
            </a:prstTxWarp>
          </a:bodyPr>
          <a:lstStyle/>
          <a:p>
            <a:pPr algn="ctr"/>
            <a:r>
              <a:rPr lang="en-US" sz="3600" i="1" kern="10">
                <a:ln w="9525">
                  <a:solidFill>
                    <a:srgbClr val="000000"/>
                  </a:solidFill>
                  <a:round/>
                  <a:headEnd/>
                  <a:tailEnd/>
                </a:ln>
                <a:solidFill>
                  <a:srgbClr val="FFFFFF"/>
                </a:solidFill>
                <a:effectLst>
                  <a:outerShdw dist="35921" dir="2700000" algn="ctr" rotWithShape="0">
                    <a:srgbClr val="808080">
                      <a:alpha val="80000"/>
                    </a:srgbClr>
                  </a:outerShdw>
                </a:effectLst>
                <a:latin typeface="CooperBlack"/>
              </a:rPr>
              <a:t>The Holy Spirit </a:t>
            </a:r>
          </a:p>
          <a:p>
            <a:pPr algn="ctr"/>
            <a:r>
              <a:rPr lang="en-US" sz="3600" i="1" kern="10">
                <a:ln w="9525">
                  <a:solidFill>
                    <a:srgbClr val="000000"/>
                  </a:solidFill>
                  <a:round/>
                  <a:headEnd/>
                  <a:tailEnd/>
                </a:ln>
                <a:solidFill>
                  <a:srgbClr val="FFFFFF"/>
                </a:solidFill>
                <a:effectLst>
                  <a:outerShdw dist="35921" dir="2700000" algn="ctr" rotWithShape="0">
                    <a:srgbClr val="808080">
                      <a:alpha val="80000"/>
                    </a:srgbClr>
                  </a:outerShdw>
                </a:effectLst>
                <a:latin typeface="CooperBlack"/>
              </a:rPr>
              <a:t>&amp; The Christian</a:t>
            </a:r>
          </a:p>
        </p:txBody>
      </p:sp>
      <p:sp>
        <p:nvSpPr>
          <p:cNvPr id="29700" name="AutoShape 4">
            <a:extLst>
              <a:ext uri="{FF2B5EF4-FFF2-40B4-BE49-F238E27FC236}">
                <a16:creationId xmlns:a16="http://schemas.microsoft.com/office/drawing/2014/main" id="{2D3F5055-BD99-4A7F-85A4-9BDCD8BFB661}"/>
              </a:ext>
            </a:extLst>
          </p:cNvPr>
          <p:cNvSpPr>
            <a:spLocks noChangeArrowheads="1"/>
          </p:cNvSpPr>
          <p:nvPr/>
        </p:nvSpPr>
        <p:spPr bwMode="auto">
          <a:xfrm>
            <a:off x="990600" y="3784600"/>
            <a:ext cx="7391400" cy="762000"/>
          </a:xfrm>
          <a:prstGeom prst="bevel">
            <a:avLst>
              <a:gd name="adj" fmla="val 1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chemeClr val="bg1"/>
                </a:solidFill>
                <a:latin typeface="Comic Sans MS" panose="030F0702030302020204" pitchFamily="66" charset="0"/>
              </a:rPr>
              <a:t>II. He Leads Us (v. 14)</a:t>
            </a:r>
          </a:p>
        </p:txBody>
      </p:sp>
      <p:sp>
        <p:nvSpPr>
          <p:cNvPr id="29701" name="AutoShape 5">
            <a:extLst>
              <a:ext uri="{FF2B5EF4-FFF2-40B4-BE49-F238E27FC236}">
                <a16:creationId xmlns:a16="http://schemas.microsoft.com/office/drawing/2014/main" id="{0CFCC8AF-9F30-462E-AA42-BF66E1CD5ADF}"/>
              </a:ext>
            </a:extLst>
          </p:cNvPr>
          <p:cNvSpPr>
            <a:spLocks noChangeArrowheads="1"/>
          </p:cNvSpPr>
          <p:nvPr/>
        </p:nvSpPr>
        <p:spPr bwMode="auto">
          <a:xfrm>
            <a:off x="990600" y="5562600"/>
            <a:ext cx="7391400" cy="762000"/>
          </a:xfrm>
          <a:prstGeom prst="bevel">
            <a:avLst>
              <a:gd name="adj" fmla="val 1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chemeClr val="bg1"/>
                </a:solidFill>
                <a:latin typeface="Comic Sans MS" panose="030F0702030302020204" pitchFamily="66" charset="0"/>
              </a:rPr>
              <a:t>IV. He Intercedes For Us (v. 26)</a:t>
            </a:r>
          </a:p>
        </p:txBody>
      </p:sp>
      <p:sp>
        <p:nvSpPr>
          <p:cNvPr id="29702" name="AutoShape 6">
            <a:extLst>
              <a:ext uri="{FF2B5EF4-FFF2-40B4-BE49-F238E27FC236}">
                <a16:creationId xmlns:a16="http://schemas.microsoft.com/office/drawing/2014/main" id="{66F4E421-DA15-488B-AE90-F18393B2BB92}"/>
              </a:ext>
            </a:extLst>
          </p:cNvPr>
          <p:cNvSpPr>
            <a:spLocks noChangeArrowheads="1"/>
          </p:cNvSpPr>
          <p:nvPr/>
        </p:nvSpPr>
        <p:spPr bwMode="auto">
          <a:xfrm>
            <a:off x="990600" y="4673600"/>
            <a:ext cx="7391400" cy="762000"/>
          </a:xfrm>
          <a:prstGeom prst="bevel">
            <a:avLst>
              <a:gd name="adj" fmla="val 1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chemeClr val="bg1"/>
                </a:solidFill>
                <a:latin typeface="Comic Sans MS" panose="030F0702030302020204" pitchFamily="66" charset="0"/>
              </a:rPr>
              <a:t>III. He Bears Witness To Us (v. 16)</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Text Box 4">
            <a:extLst>
              <a:ext uri="{FF2B5EF4-FFF2-40B4-BE49-F238E27FC236}">
                <a16:creationId xmlns:a16="http://schemas.microsoft.com/office/drawing/2014/main" id="{02B651F5-742A-4884-B5EB-DE327464817F}"/>
              </a:ext>
            </a:extLst>
          </p:cNvPr>
          <p:cNvSpPr txBox="1">
            <a:spLocks noChangeArrowheads="1"/>
          </p:cNvSpPr>
          <p:nvPr/>
        </p:nvSpPr>
        <p:spPr bwMode="auto">
          <a:xfrm>
            <a:off x="914400" y="381000"/>
            <a:ext cx="7543800" cy="3201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3200" b="1" u="sng">
                <a:solidFill>
                  <a:schemeClr val="hlink"/>
                </a:solidFill>
                <a:latin typeface="Times New Roman" panose="02020603050405020304" pitchFamily="18" charset="0"/>
              </a:rPr>
              <a:t>Rom 8:26</a:t>
            </a:r>
          </a:p>
          <a:p>
            <a:endParaRPr lang="en-US" altLang="en-US" sz="3200" b="1" u="sng">
              <a:solidFill>
                <a:schemeClr val="hlink"/>
              </a:solidFill>
              <a:latin typeface="Times New Roman" panose="02020603050405020304" pitchFamily="18" charset="0"/>
            </a:endParaRPr>
          </a:p>
          <a:p>
            <a:r>
              <a:rPr lang="en-US" altLang="en-US" sz="2800">
                <a:latin typeface="Times New Roman" panose="02020603050405020304" pitchFamily="18" charset="0"/>
              </a:rPr>
              <a:t>26 Likewise the Spirit also helps in our weaknesses. For we do not know what we should pray for as we ought, but the Spirit Himself makes intercession for us with groanings which cannot be uttered. </a:t>
            </a:r>
          </a:p>
        </p:txBody>
      </p:sp>
      <p:sp>
        <p:nvSpPr>
          <p:cNvPr id="50181" name="Line 5">
            <a:extLst>
              <a:ext uri="{FF2B5EF4-FFF2-40B4-BE49-F238E27FC236}">
                <a16:creationId xmlns:a16="http://schemas.microsoft.com/office/drawing/2014/main" id="{620A7D3C-B39F-42C6-960B-D2AC828676BA}"/>
              </a:ext>
            </a:extLst>
          </p:cNvPr>
          <p:cNvSpPr>
            <a:spLocks noChangeShapeType="1"/>
          </p:cNvSpPr>
          <p:nvPr/>
        </p:nvSpPr>
        <p:spPr bwMode="auto">
          <a:xfrm>
            <a:off x="4114800" y="2667000"/>
            <a:ext cx="3886200" cy="0"/>
          </a:xfrm>
          <a:prstGeom prst="line">
            <a:avLst/>
          </a:prstGeom>
          <a:noFill/>
          <a:ln w="381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0182" name="Line 6">
            <a:extLst>
              <a:ext uri="{FF2B5EF4-FFF2-40B4-BE49-F238E27FC236}">
                <a16:creationId xmlns:a16="http://schemas.microsoft.com/office/drawing/2014/main" id="{CD96ACBA-DA27-4D8C-AF88-60251430FFE4}"/>
              </a:ext>
            </a:extLst>
          </p:cNvPr>
          <p:cNvSpPr>
            <a:spLocks noChangeShapeType="1"/>
          </p:cNvSpPr>
          <p:nvPr/>
        </p:nvSpPr>
        <p:spPr bwMode="auto">
          <a:xfrm>
            <a:off x="990600" y="3124200"/>
            <a:ext cx="2590800" cy="0"/>
          </a:xfrm>
          <a:prstGeom prst="line">
            <a:avLst/>
          </a:prstGeom>
          <a:noFill/>
          <a:ln w="381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0181"/>
                                        </p:tgtEl>
                                        <p:attrNameLst>
                                          <p:attrName>style.visibility</p:attrName>
                                        </p:attrNameLst>
                                      </p:cBhvr>
                                      <p:to>
                                        <p:strVal val="visible"/>
                                      </p:to>
                                    </p:set>
                                    <p:animEffect transition="in" filter="wipe(left)">
                                      <p:cBhvr>
                                        <p:cTn id="7" dur="500"/>
                                        <p:tgtEl>
                                          <p:spTgt spid="50181"/>
                                        </p:tgtEl>
                                      </p:cBhvr>
                                    </p:animEffect>
                                  </p:childTnLst>
                                </p:cTn>
                              </p:par>
                              <p:par>
                                <p:cTn id="8" presetID="22" presetClass="entr" presetSubtype="8" fill="hold" nodeType="withEffect">
                                  <p:stCondLst>
                                    <p:cond delay="0"/>
                                  </p:stCondLst>
                                  <p:childTnLst>
                                    <p:set>
                                      <p:cBhvr>
                                        <p:cTn id="9" dur="1" fill="hold">
                                          <p:stCondLst>
                                            <p:cond delay="0"/>
                                          </p:stCondLst>
                                        </p:cTn>
                                        <p:tgtEl>
                                          <p:spTgt spid="50182"/>
                                        </p:tgtEl>
                                        <p:attrNameLst>
                                          <p:attrName>style.visibility</p:attrName>
                                        </p:attrNameLst>
                                      </p:cBhvr>
                                      <p:to>
                                        <p:strVal val="visible"/>
                                      </p:to>
                                    </p:set>
                                    <p:animEffect transition="in" filter="wipe(left)">
                                      <p:cBhvr>
                                        <p:cTn id="10" dur="500"/>
                                        <p:tgtEl>
                                          <p:spTgt spid="50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AutoShape 2">
            <a:extLst>
              <a:ext uri="{FF2B5EF4-FFF2-40B4-BE49-F238E27FC236}">
                <a16:creationId xmlns:a16="http://schemas.microsoft.com/office/drawing/2014/main" id="{0249EBFF-E887-4CFD-B4BF-FC177398BCD0}"/>
              </a:ext>
            </a:extLst>
          </p:cNvPr>
          <p:cNvSpPr>
            <a:spLocks noChangeArrowheads="1"/>
          </p:cNvSpPr>
          <p:nvPr/>
        </p:nvSpPr>
        <p:spPr bwMode="auto">
          <a:xfrm>
            <a:off x="838200" y="76200"/>
            <a:ext cx="7391400" cy="762000"/>
          </a:xfrm>
          <a:prstGeom prst="bevel">
            <a:avLst>
              <a:gd name="adj" fmla="val 1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chemeClr val="bg1"/>
                </a:solidFill>
                <a:latin typeface="Comic Sans MS" panose="030F0702030302020204" pitchFamily="66" charset="0"/>
              </a:rPr>
              <a:t>IV. He Intercedes For Us (v. 26)</a:t>
            </a:r>
          </a:p>
        </p:txBody>
      </p:sp>
      <p:sp>
        <p:nvSpPr>
          <p:cNvPr id="46083" name="Text Box 3">
            <a:extLst>
              <a:ext uri="{FF2B5EF4-FFF2-40B4-BE49-F238E27FC236}">
                <a16:creationId xmlns:a16="http://schemas.microsoft.com/office/drawing/2014/main" id="{702796C8-0412-4D5C-A126-E74534377FDA}"/>
              </a:ext>
            </a:extLst>
          </p:cNvPr>
          <p:cNvSpPr txBox="1">
            <a:spLocks noChangeArrowheads="1"/>
          </p:cNvSpPr>
          <p:nvPr/>
        </p:nvSpPr>
        <p:spPr bwMode="auto">
          <a:xfrm>
            <a:off x="838200" y="14478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579438">
              <a:defRPr>
                <a:solidFill>
                  <a:schemeClr val="tx1"/>
                </a:solidFill>
                <a:latin typeface="Arial" panose="020B0604020202020204" pitchFamily="34" charset="0"/>
              </a:defRPr>
            </a:lvl1pPr>
            <a:lvl2pPr defTabSz="579438">
              <a:defRPr>
                <a:solidFill>
                  <a:schemeClr val="tx1"/>
                </a:solidFill>
                <a:latin typeface="Arial" panose="020B0604020202020204" pitchFamily="34" charset="0"/>
              </a:defRPr>
            </a:lvl2pPr>
            <a:lvl3pPr defTabSz="579438">
              <a:defRPr>
                <a:solidFill>
                  <a:schemeClr val="tx1"/>
                </a:solidFill>
                <a:latin typeface="Arial" panose="020B0604020202020204" pitchFamily="34" charset="0"/>
              </a:defRPr>
            </a:lvl3pPr>
            <a:lvl4pPr defTabSz="579438">
              <a:defRPr>
                <a:solidFill>
                  <a:schemeClr val="tx1"/>
                </a:solidFill>
                <a:latin typeface="Arial" panose="020B0604020202020204" pitchFamily="34" charset="0"/>
              </a:defRPr>
            </a:lvl4pPr>
            <a:lvl5pPr defTabSz="579438">
              <a:defRPr>
                <a:solidFill>
                  <a:schemeClr val="tx1"/>
                </a:solidFill>
                <a:latin typeface="Arial" panose="020B0604020202020204" pitchFamily="34" charset="0"/>
              </a:defRPr>
            </a:lvl5pPr>
            <a:lvl6pPr defTabSz="579438" fontAlgn="base">
              <a:spcBef>
                <a:spcPct val="0"/>
              </a:spcBef>
              <a:spcAft>
                <a:spcPct val="0"/>
              </a:spcAft>
              <a:defRPr>
                <a:solidFill>
                  <a:schemeClr val="tx1"/>
                </a:solidFill>
                <a:latin typeface="Arial" panose="020B0604020202020204" pitchFamily="34" charset="0"/>
              </a:defRPr>
            </a:lvl6pPr>
            <a:lvl7pPr defTabSz="579438" fontAlgn="base">
              <a:spcBef>
                <a:spcPct val="0"/>
              </a:spcBef>
              <a:spcAft>
                <a:spcPct val="0"/>
              </a:spcAft>
              <a:defRPr>
                <a:solidFill>
                  <a:schemeClr val="tx1"/>
                </a:solidFill>
                <a:latin typeface="Arial" panose="020B0604020202020204" pitchFamily="34" charset="0"/>
              </a:defRPr>
            </a:lvl7pPr>
            <a:lvl8pPr defTabSz="579438" fontAlgn="base">
              <a:spcBef>
                <a:spcPct val="0"/>
              </a:spcBef>
              <a:spcAft>
                <a:spcPct val="0"/>
              </a:spcAft>
              <a:defRPr>
                <a:solidFill>
                  <a:schemeClr val="tx1"/>
                </a:solidFill>
                <a:latin typeface="Arial" panose="020B0604020202020204" pitchFamily="34" charset="0"/>
              </a:defRPr>
            </a:lvl8pPr>
            <a:lvl9pPr defTabSz="579438" fontAlgn="base">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sz="2800">
                <a:solidFill>
                  <a:srgbClr val="FFFF66"/>
                </a:solidFill>
                <a:latin typeface="Comic Sans MS" panose="030F0702030302020204" pitchFamily="66" charset="0"/>
              </a:rPr>
              <a:t>A. Difference in Intercessor &amp; Mediator</a:t>
            </a:r>
          </a:p>
        </p:txBody>
      </p:sp>
      <p:grpSp>
        <p:nvGrpSpPr>
          <p:cNvPr id="46086" name="Group 6">
            <a:extLst>
              <a:ext uri="{FF2B5EF4-FFF2-40B4-BE49-F238E27FC236}">
                <a16:creationId xmlns:a16="http://schemas.microsoft.com/office/drawing/2014/main" id="{437F653D-0CEC-42EB-9CE8-9DECE5E5C5E3}"/>
              </a:ext>
            </a:extLst>
          </p:cNvPr>
          <p:cNvGrpSpPr>
            <a:grpSpLocks/>
          </p:cNvGrpSpPr>
          <p:nvPr/>
        </p:nvGrpSpPr>
        <p:grpSpPr bwMode="auto">
          <a:xfrm>
            <a:off x="1676400" y="2209800"/>
            <a:ext cx="5334000" cy="3124200"/>
            <a:chOff x="1056" y="1392"/>
            <a:chExt cx="3360" cy="1968"/>
          </a:xfrm>
        </p:grpSpPr>
        <p:sp>
          <p:nvSpPr>
            <p:cNvPr id="46084" name="Rectangle 4">
              <a:extLst>
                <a:ext uri="{FF2B5EF4-FFF2-40B4-BE49-F238E27FC236}">
                  <a16:creationId xmlns:a16="http://schemas.microsoft.com/office/drawing/2014/main" id="{74EBACBB-1329-4F20-9ED5-C7C62D7520C6}"/>
                </a:ext>
              </a:extLst>
            </p:cNvPr>
            <p:cNvSpPr>
              <a:spLocks noChangeArrowheads="1"/>
            </p:cNvSpPr>
            <p:nvPr/>
          </p:nvSpPr>
          <p:spPr bwMode="auto">
            <a:xfrm>
              <a:off x="1056" y="1392"/>
              <a:ext cx="1392" cy="1968"/>
            </a:xfrm>
            <a:prstGeom prst="rect">
              <a:avLst/>
            </a:prstGeom>
            <a:solidFill>
              <a:srgbClr val="FFFFCC"/>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u="sng">
                  <a:solidFill>
                    <a:schemeClr val="bg1"/>
                  </a:solidFill>
                  <a:latin typeface="Comic Sans MS" panose="030F0702030302020204" pitchFamily="66" charset="0"/>
                </a:rPr>
                <a:t>Mediator</a:t>
              </a:r>
            </a:p>
            <a:p>
              <a:pPr algn="ctr"/>
              <a:endParaRPr lang="en-US" altLang="en-US" sz="2400" b="1" u="sng">
                <a:solidFill>
                  <a:schemeClr val="bg1"/>
                </a:solidFill>
                <a:latin typeface="Comic Sans MS" panose="030F0702030302020204" pitchFamily="66" charset="0"/>
              </a:endParaRPr>
            </a:p>
            <a:p>
              <a:pPr algn="ctr"/>
              <a:r>
                <a:rPr lang="en-US" altLang="en-US" sz="2000">
                  <a:solidFill>
                    <a:schemeClr val="bg1"/>
                  </a:solidFill>
                  <a:latin typeface="Comic Sans MS" panose="030F0702030302020204" pitchFamily="66" charset="0"/>
                </a:rPr>
                <a:t>Is between two</a:t>
              </a:r>
            </a:p>
            <a:p>
              <a:pPr algn="ctr"/>
              <a:endParaRPr lang="en-US" altLang="en-US" sz="2000">
                <a:solidFill>
                  <a:schemeClr val="bg1"/>
                </a:solidFill>
                <a:latin typeface="Comic Sans MS" panose="030F0702030302020204" pitchFamily="66" charset="0"/>
              </a:endParaRPr>
            </a:p>
            <a:p>
              <a:pPr algn="ctr"/>
              <a:r>
                <a:rPr lang="en-US" altLang="en-US" sz="2000">
                  <a:solidFill>
                    <a:schemeClr val="bg1"/>
                  </a:solidFill>
                  <a:latin typeface="Comic Sans MS" panose="030F0702030302020204" pitchFamily="66" charset="0"/>
                </a:rPr>
                <a:t>Represents two</a:t>
              </a:r>
              <a:endParaRPr lang="en-US" altLang="en-US" sz="2400" b="1">
                <a:solidFill>
                  <a:schemeClr val="bg1"/>
                </a:solidFill>
                <a:latin typeface="Comic Sans MS" panose="030F0702030302020204" pitchFamily="66" charset="0"/>
              </a:endParaRPr>
            </a:p>
          </p:txBody>
        </p:sp>
        <p:sp>
          <p:nvSpPr>
            <p:cNvPr id="46085" name="Rectangle 5">
              <a:extLst>
                <a:ext uri="{FF2B5EF4-FFF2-40B4-BE49-F238E27FC236}">
                  <a16:creationId xmlns:a16="http://schemas.microsoft.com/office/drawing/2014/main" id="{9135C667-F5DD-4833-A4E1-C4AD7032D5CE}"/>
                </a:ext>
              </a:extLst>
            </p:cNvPr>
            <p:cNvSpPr>
              <a:spLocks noChangeArrowheads="1"/>
            </p:cNvSpPr>
            <p:nvPr/>
          </p:nvSpPr>
          <p:spPr bwMode="auto">
            <a:xfrm>
              <a:off x="3024" y="1392"/>
              <a:ext cx="1392" cy="1968"/>
            </a:xfrm>
            <a:prstGeom prst="rect">
              <a:avLst/>
            </a:prstGeom>
            <a:solidFill>
              <a:srgbClr val="FFFFCC"/>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u="sng">
                  <a:solidFill>
                    <a:schemeClr val="bg1"/>
                  </a:solidFill>
                  <a:latin typeface="Comic Sans MS" panose="030F0702030302020204" pitchFamily="66" charset="0"/>
                </a:rPr>
                <a:t>Intercessor</a:t>
              </a:r>
            </a:p>
            <a:p>
              <a:pPr algn="ctr"/>
              <a:endParaRPr lang="en-US" altLang="en-US" sz="2400" b="1" u="sng">
                <a:solidFill>
                  <a:schemeClr val="bg1"/>
                </a:solidFill>
                <a:latin typeface="Comic Sans MS" panose="030F0702030302020204" pitchFamily="66" charset="0"/>
              </a:endParaRPr>
            </a:p>
            <a:p>
              <a:pPr algn="ctr"/>
              <a:r>
                <a:rPr lang="en-US" altLang="en-US" sz="2000">
                  <a:solidFill>
                    <a:schemeClr val="bg1"/>
                  </a:solidFill>
                  <a:latin typeface="Comic Sans MS" panose="030F0702030302020204" pitchFamily="66" charset="0"/>
                </a:rPr>
                <a:t>Stands by one</a:t>
              </a:r>
            </a:p>
            <a:p>
              <a:pPr algn="ctr"/>
              <a:endParaRPr lang="en-US" altLang="en-US" sz="2000">
                <a:solidFill>
                  <a:schemeClr val="bg1"/>
                </a:solidFill>
                <a:latin typeface="Comic Sans MS" panose="030F0702030302020204" pitchFamily="66" charset="0"/>
              </a:endParaRPr>
            </a:p>
            <a:p>
              <a:pPr algn="ctr"/>
              <a:r>
                <a:rPr lang="en-US" altLang="en-US" sz="2000">
                  <a:solidFill>
                    <a:schemeClr val="bg1"/>
                  </a:solidFill>
                  <a:latin typeface="Comic Sans MS" panose="030F0702030302020204" pitchFamily="66" charset="0"/>
                </a:rPr>
                <a:t>Represents one</a:t>
              </a:r>
              <a:endParaRPr lang="en-US" altLang="en-US" sz="2400" b="1">
                <a:solidFill>
                  <a:schemeClr val="bg1"/>
                </a:solidFill>
                <a:latin typeface="Comic Sans MS" panose="030F0702030302020204" pitchFamily="66" charset="0"/>
              </a:endParaRPr>
            </a:p>
          </p:txBody>
        </p:sp>
      </p:grpSp>
      <p:sp>
        <p:nvSpPr>
          <p:cNvPr id="46087" name="Text Box 7">
            <a:extLst>
              <a:ext uri="{FF2B5EF4-FFF2-40B4-BE49-F238E27FC236}">
                <a16:creationId xmlns:a16="http://schemas.microsoft.com/office/drawing/2014/main" id="{9D16D687-45D2-49F8-BA02-EB70A0662649}"/>
              </a:ext>
            </a:extLst>
          </p:cNvPr>
          <p:cNvSpPr txBox="1">
            <a:spLocks noChangeArrowheads="1"/>
          </p:cNvSpPr>
          <p:nvPr/>
        </p:nvSpPr>
        <p:spPr bwMode="auto">
          <a:xfrm>
            <a:off x="762000" y="5410200"/>
            <a:ext cx="7531100" cy="822325"/>
          </a:xfrm>
          <a:prstGeom prst="rect">
            <a:avLst/>
          </a:prstGeom>
          <a:noFill/>
          <a:ln>
            <a:noFill/>
          </a:ln>
          <a:effectLst>
            <a:outerShdw dist="28398" dir="3806097" algn="ctr" rotWithShape="0">
              <a:schemeClr val="bg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a:r>
              <a:rPr lang="en-US" altLang="en-US" sz="2400" b="1"/>
              <a:t>We intercede for others – but we are not mediators</a:t>
            </a:r>
          </a:p>
          <a:p>
            <a:pPr algn="ctr"/>
            <a:r>
              <a:rPr lang="en-US" altLang="en-US" sz="2400" b="1"/>
              <a:t>(1 Tim. 2:1; Jas. 5:16; Acts 8:24f)</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wipe(left)">
                                      <p:cBhvr>
                                        <p:cTn id="7" dur="1000"/>
                                        <p:tgtEl>
                                          <p:spTgt spid="460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1" fill="hold" nodeType="clickEffect">
                                  <p:stCondLst>
                                    <p:cond delay="0"/>
                                  </p:stCondLst>
                                  <p:childTnLst>
                                    <p:set>
                                      <p:cBhvr>
                                        <p:cTn id="11" dur="1" fill="hold">
                                          <p:stCondLst>
                                            <p:cond delay="0"/>
                                          </p:stCondLst>
                                        </p:cTn>
                                        <p:tgtEl>
                                          <p:spTgt spid="46086"/>
                                        </p:tgtEl>
                                        <p:attrNameLst>
                                          <p:attrName>style.visibility</p:attrName>
                                        </p:attrNameLst>
                                      </p:cBhvr>
                                      <p:to>
                                        <p:strVal val="visible"/>
                                      </p:to>
                                    </p:set>
                                    <p:animEffect transition="in" filter="slide(fromTop)">
                                      <p:cBhvr>
                                        <p:cTn id="12" dur="500"/>
                                        <p:tgtEl>
                                          <p:spTgt spid="4608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6087"/>
                                        </p:tgtEl>
                                        <p:attrNameLst>
                                          <p:attrName>style.visibility</p:attrName>
                                        </p:attrNameLst>
                                      </p:cBhvr>
                                      <p:to>
                                        <p:strVal val="visible"/>
                                      </p:to>
                                    </p:set>
                                    <p:animEffect transition="in" filter="fade">
                                      <p:cBhvr>
                                        <p:cTn id="17" dur="2000"/>
                                        <p:tgtEl>
                                          <p:spTgt spid="460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p:bldP spid="4608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AutoShape 2">
            <a:extLst>
              <a:ext uri="{FF2B5EF4-FFF2-40B4-BE49-F238E27FC236}">
                <a16:creationId xmlns:a16="http://schemas.microsoft.com/office/drawing/2014/main" id="{2A89FA8E-81B0-4841-93C2-16F64F7A3D5C}"/>
              </a:ext>
            </a:extLst>
          </p:cNvPr>
          <p:cNvSpPr>
            <a:spLocks noChangeArrowheads="1"/>
          </p:cNvSpPr>
          <p:nvPr/>
        </p:nvSpPr>
        <p:spPr bwMode="auto">
          <a:xfrm>
            <a:off x="838200" y="76200"/>
            <a:ext cx="7391400" cy="762000"/>
          </a:xfrm>
          <a:prstGeom prst="bevel">
            <a:avLst>
              <a:gd name="adj" fmla="val 1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chemeClr val="bg1"/>
                </a:solidFill>
                <a:latin typeface="Comic Sans MS" panose="030F0702030302020204" pitchFamily="66" charset="0"/>
              </a:rPr>
              <a:t>IV. He Intercedes For Us (v. 26)</a:t>
            </a:r>
          </a:p>
        </p:txBody>
      </p:sp>
      <p:sp>
        <p:nvSpPr>
          <p:cNvPr id="76803" name="Text Box 3">
            <a:extLst>
              <a:ext uri="{FF2B5EF4-FFF2-40B4-BE49-F238E27FC236}">
                <a16:creationId xmlns:a16="http://schemas.microsoft.com/office/drawing/2014/main" id="{17986688-F9D6-4C2A-9416-D9155AC46320}"/>
              </a:ext>
            </a:extLst>
          </p:cNvPr>
          <p:cNvSpPr txBox="1">
            <a:spLocks noChangeArrowheads="1"/>
          </p:cNvSpPr>
          <p:nvPr/>
        </p:nvSpPr>
        <p:spPr bwMode="auto">
          <a:xfrm>
            <a:off x="838200" y="1447800"/>
            <a:ext cx="7467600" cy="180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579438">
              <a:defRPr>
                <a:solidFill>
                  <a:schemeClr val="tx1"/>
                </a:solidFill>
                <a:latin typeface="Arial" panose="020B0604020202020204" pitchFamily="34" charset="0"/>
              </a:defRPr>
            </a:lvl1pPr>
            <a:lvl2pPr defTabSz="579438">
              <a:defRPr>
                <a:solidFill>
                  <a:schemeClr val="tx1"/>
                </a:solidFill>
                <a:latin typeface="Arial" panose="020B0604020202020204" pitchFamily="34" charset="0"/>
              </a:defRPr>
            </a:lvl2pPr>
            <a:lvl3pPr defTabSz="579438">
              <a:defRPr>
                <a:solidFill>
                  <a:schemeClr val="tx1"/>
                </a:solidFill>
                <a:latin typeface="Arial" panose="020B0604020202020204" pitchFamily="34" charset="0"/>
              </a:defRPr>
            </a:lvl3pPr>
            <a:lvl4pPr defTabSz="579438">
              <a:defRPr>
                <a:solidFill>
                  <a:schemeClr val="tx1"/>
                </a:solidFill>
                <a:latin typeface="Arial" panose="020B0604020202020204" pitchFamily="34" charset="0"/>
              </a:defRPr>
            </a:lvl4pPr>
            <a:lvl5pPr defTabSz="579438">
              <a:defRPr>
                <a:solidFill>
                  <a:schemeClr val="tx1"/>
                </a:solidFill>
                <a:latin typeface="Arial" panose="020B0604020202020204" pitchFamily="34" charset="0"/>
              </a:defRPr>
            </a:lvl5pPr>
            <a:lvl6pPr defTabSz="579438" fontAlgn="base">
              <a:spcBef>
                <a:spcPct val="0"/>
              </a:spcBef>
              <a:spcAft>
                <a:spcPct val="0"/>
              </a:spcAft>
              <a:defRPr>
                <a:solidFill>
                  <a:schemeClr val="tx1"/>
                </a:solidFill>
                <a:latin typeface="Arial" panose="020B0604020202020204" pitchFamily="34" charset="0"/>
              </a:defRPr>
            </a:lvl6pPr>
            <a:lvl7pPr defTabSz="579438" fontAlgn="base">
              <a:spcBef>
                <a:spcPct val="0"/>
              </a:spcBef>
              <a:spcAft>
                <a:spcPct val="0"/>
              </a:spcAft>
              <a:defRPr>
                <a:solidFill>
                  <a:schemeClr val="tx1"/>
                </a:solidFill>
                <a:latin typeface="Arial" panose="020B0604020202020204" pitchFamily="34" charset="0"/>
              </a:defRPr>
            </a:lvl7pPr>
            <a:lvl8pPr defTabSz="579438" fontAlgn="base">
              <a:spcBef>
                <a:spcPct val="0"/>
              </a:spcBef>
              <a:spcAft>
                <a:spcPct val="0"/>
              </a:spcAft>
              <a:defRPr>
                <a:solidFill>
                  <a:schemeClr val="tx1"/>
                </a:solidFill>
                <a:latin typeface="Arial" panose="020B0604020202020204" pitchFamily="34" charset="0"/>
              </a:defRPr>
            </a:lvl8pPr>
            <a:lvl9pPr defTabSz="579438" fontAlgn="base">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sz="2800">
                <a:solidFill>
                  <a:srgbClr val="FFFF66"/>
                </a:solidFill>
                <a:latin typeface="Comic Sans MS" panose="030F0702030302020204" pitchFamily="66" charset="0"/>
              </a:rPr>
              <a:t>A. Difference in Intercessor &amp; Mediator</a:t>
            </a:r>
          </a:p>
          <a:p>
            <a:pPr>
              <a:spcBef>
                <a:spcPct val="50000"/>
              </a:spcBef>
            </a:pPr>
            <a:r>
              <a:rPr lang="en-US" altLang="en-US" sz="2800">
                <a:solidFill>
                  <a:srgbClr val="FFFF66"/>
                </a:solidFill>
                <a:latin typeface="Comic Sans MS" panose="030F0702030302020204" pitchFamily="66" charset="0"/>
              </a:rPr>
              <a:t>B. Verse 34 – “also”  in addition to Christ</a:t>
            </a:r>
          </a:p>
          <a:p>
            <a:pPr>
              <a:spcBef>
                <a:spcPct val="50000"/>
              </a:spcBef>
            </a:pPr>
            <a:r>
              <a:rPr lang="en-US" altLang="en-US" sz="2800">
                <a:solidFill>
                  <a:srgbClr val="FFFF66"/>
                </a:solidFill>
                <a:latin typeface="Comic Sans MS" panose="030F0702030302020204" pitchFamily="66" charset="0"/>
              </a:rPr>
              <a:t>C. How does he do this?</a:t>
            </a:r>
          </a:p>
        </p:txBody>
      </p:sp>
      <p:sp>
        <p:nvSpPr>
          <p:cNvPr id="76808" name="Text Box 8">
            <a:extLst>
              <a:ext uri="{FF2B5EF4-FFF2-40B4-BE49-F238E27FC236}">
                <a16:creationId xmlns:a16="http://schemas.microsoft.com/office/drawing/2014/main" id="{82B1816E-A5F2-4837-858A-EA49D65D9C5D}"/>
              </a:ext>
            </a:extLst>
          </p:cNvPr>
          <p:cNvSpPr txBox="1">
            <a:spLocks noChangeArrowheads="1"/>
          </p:cNvSpPr>
          <p:nvPr/>
        </p:nvSpPr>
        <p:spPr bwMode="auto">
          <a:xfrm>
            <a:off x="1371600" y="3429000"/>
            <a:ext cx="8077200" cy="1692771"/>
          </a:xfrm>
          <a:prstGeom prst="rect">
            <a:avLst/>
          </a:prstGeom>
          <a:noFill/>
          <a:ln>
            <a:noFill/>
          </a:ln>
          <a:effectLst>
            <a:outerShdw dist="28398" dir="3806097" algn="ctr" rotWithShape="0">
              <a:schemeClr val="bg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buFontTx/>
              <a:buChar char="•"/>
            </a:pPr>
            <a:r>
              <a:rPr lang="en-US" altLang="en-US" sz="2600" dirty="0"/>
              <a:t> It doesn’t matter!</a:t>
            </a:r>
          </a:p>
          <a:p>
            <a:pPr>
              <a:spcBef>
                <a:spcPct val="50000"/>
              </a:spcBef>
              <a:buFontTx/>
              <a:buChar char="•"/>
            </a:pPr>
            <a:r>
              <a:rPr lang="en-US" altLang="en-US" sz="2600" dirty="0"/>
              <a:t> How is not told!</a:t>
            </a:r>
          </a:p>
          <a:p>
            <a:pPr>
              <a:spcBef>
                <a:spcPct val="50000"/>
              </a:spcBef>
              <a:buFontTx/>
              <a:buChar char="•"/>
            </a:pPr>
            <a:r>
              <a:rPr lang="en-US" altLang="en-US" sz="2600" dirty="0"/>
              <a:t> This is done toward God  (</a:t>
            </a:r>
            <a:r>
              <a:rPr lang="en-US" altLang="en-US" sz="2600" u="sng" dirty="0"/>
              <a:t>for</a:t>
            </a:r>
            <a:r>
              <a:rPr lang="en-US" altLang="en-US" sz="2600" dirty="0"/>
              <a:t> man not </a:t>
            </a:r>
            <a:r>
              <a:rPr lang="en-US" altLang="en-US" sz="2600" u="sng" dirty="0"/>
              <a:t>to</a:t>
            </a:r>
            <a:r>
              <a:rPr lang="en-US" altLang="en-US" sz="2600" dirty="0"/>
              <a:t> man)</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6803">
                                            <p:txEl>
                                              <p:pRg st="2" end="2"/>
                                            </p:txEl>
                                          </p:spTgt>
                                        </p:tgtEl>
                                        <p:attrNameLst>
                                          <p:attrName>style.visibility</p:attrName>
                                        </p:attrNameLst>
                                      </p:cBhvr>
                                      <p:to>
                                        <p:strVal val="visible"/>
                                      </p:to>
                                    </p:set>
                                    <p:animEffect transition="in" filter="wipe(left)">
                                      <p:cBhvr>
                                        <p:cTn id="7" dur="1000"/>
                                        <p:tgtEl>
                                          <p:spTgt spid="76803">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6808">
                                            <p:txEl>
                                              <p:pRg st="0" end="0"/>
                                            </p:txEl>
                                          </p:spTgt>
                                        </p:tgtEl>
                                        <p:attrNameLst>
                                          <p:attrName>style.visibility</p:attrName>
                                        </p:attrNameLst>
                                      </p:cBhvr>
                                      <p:to>
                                        <p:strVal val="visible"/>
                                      </p:to>
                                    </p:set>
                                    <p:animEffect transition="in" filter="slide(fromBottom)">
                                      <p:cBhvr>
                                        <p:cTn id="12" dur="500"/>
                                        <p:tgtEl>
                                          <p:spTgt spid="76808">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76808">
                                            <p:txEl>
                                              <p:pRg st="1" end="1"/>
                                            </p:txEl>
                                          </p:spTgt>
                                        </p:tgtEl>
                                        <p:attrNameLst>
                                          <p:attrName>style.visibility</p:attrName>
                                        </p:attrNameLst>
                                      </p:cBhvr>
                                      <p:to>
                                        <p:strVal val="visible"/>
                                      </p:to>
                                    </p:set>
                                    <p:animEffect transition="in" filter="slide(fromBottom)">
                                      <p:cBhvr>
                                        <p:cTn id="17" dur="500"/>
                                        <p:tgtEl>
                                          <p:spTgt spid="76808">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76808">
                                            <p:txEl>
                                              <p:pRg st="2" end="2"/>
                                            </p:txEl>
                                          </p:spTgt>
                                        </p:tgtEl>
                                        <p:attrNameLst>
                                          <p:attrName>style.visibility</p:attrName>
                                        </p:attrNameLst>
                                      </p:cBhvr>
                                      <p:to>
                                        <p:strVal val="visible"/>
                                      </p:to>
                                    </p:set>
                                    <p:animEffect transition="in" filter="slide(fromBottom)">
                                      <p:cBhvr>
                                        <p:cTn id="22" dur="500"/>
                                        <p:tgtEl>
                                          <p:spTgt spid="7680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3" grpId="0" uiExpand="1" build="p"/>
      <p:bldP spid="76808"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AutoShape 2">
            <a:extLst>
              <a:ext uri="{FF2B5EF4-FFF2-40B4-BE49-F238E27FC236}">
                <a16:creationId xmlns:a16="http://schemas.microsoft.com/office/drawing/2014/main" id="{6DF443A9-973B-4545-BDC6-7D48B33D4268}"/>
              </a:ext>
            </a:extLst>
          </p:cNvPr>
          <p:cNvSpPr>
            <a:spLocks noChangeArrowheads="1"/>
          </p:cNvSpPr>
          <p:nvPr/>
        </p:nvSpPr>
        <p:spPr bwMode="auto">
          <a:xfrm>
            <a:off x="838200" y="76200"/>
            <a:ext cx="7391400" cy="762000"/>
          </a:xfrm>
          <a:prstGeom prst="bevel">
            <a:avLst>
              <a:gd name="adj" fmla="val 1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chemeClr val="bg1"/>
                </a:solidFill>
                <a:latin typeface="Comic Sans MS" panose="030F0702030302020204" pitchFamily="66" charset="0"/>
              </a:rPr>
              <a:t>IV. He Intercedes For Us (v. 26)</a:t>
            </a:r>
          </a:p>
        </p:txBody>
      </p:sp>
      <p:sp>
        <p:nvSpPr>
          <p:cNvPr id="77827" name="Text Box 3">
            <a:extLst>
              <a:ext uri="{FF2B5EF4-FFF2-40B4-BE49-F238E27FC236}">
                <a16:creationId xmlns:a16="http://schemas.microsoft.com/office/drawing/2014/main" id="{1CCCD3D1-7ABF-45DF-A9FC-A8B25892A0AD}"/>
              </a:ext>
            </a:extLst>
          </p:cNvPr>
          <p:cNvSpPr txBox="1">
            <a:spLocks noChangeArrowheads="1"/>
          </p:cNvSpPr>
          <p:nvPr/>
        </p:nvSpPr>
        <p:spPr bwMode="auto">
          <a:xfrm>
            <a:off x="838200" y="1447800"/>
            <a:ext cx="7467600" cy="2443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579438">
              <a:defRPr>
                <a:solidFill>
                  <a:schemeClr val="tx1"/>
                </a:solidFill>
                <a:latin typeface="Arial" panose="020B0604020202020204" pitchFamily="34" charset="0"/>
              </a:defRPr>
            </a:lvl1pPr>
            <a:lvl2pPr defTabSz="579438">
              <a:defRPr>
                <a:solidFill>
                  <a:schemeClr val="tx1"/>
                </a:solidFill>
                <a:latin typeface="Arial" panose="020B0604020202020204" pitchFamily="34" charset="0"/>
              </a:defRPr>
            </a:lvl2pPr>
            <a:lvl3pPr defTabSz="579438">
              <a:defRPr>
                <a:solidFill>
                  <a:schemeClr val="tx1"/>
                </a:solidFill>
                <a:latin typeface="Arial" panose="020B0604020202020204" pitchFamily="34" charset="0"/>
              </a:defRPr>
            </a:lvl3pPr>
            <a:lvl4pPr defTabSz="579438">
              <a:defRPr>
                <a:solidFill>
                  <a:schemeClr val="tx1"/>
                </a:solidFill>
                <a:latin typeface="Arial" panose="020B0604020202020204" pitchFamily="34" charset="0"/>
              </a:defRPr>
            </a:lvl4pPr>
            <a:lvl5pPr defTabSz="579438">
              <a:defRPr>
                <a:solidFill>
                  <a:schemeClr val="tx1"/>
                </a:solidFill>
                <a:latin typeface="Arial" panose="020B0604020202020204" pitchFamily="34" charset="0"/>
              </a:defRPr>
            </a:lvl5pPr>
            <a:lvl6pPr defTabSz="579438" fontAlgn="base">
              <a:spcBef>
                <a:spcPct val="0"/>
              </a:spcBef>
              <a:spcAft>
                <a:spcPct val="0"/>
              </a:spcAft>
              <a:defRPr>
                <a:solidFill>
                  <a:schemeClr val="tx1"/>
                </a:solidFill>
                <a:latin typeface="Arial" panose="020B0604020202020204" pitchFamily="34" charset="0"/>
              </a:defRPr>
            </a:lvl6pPr>
            <a:lvl7pPr defTabSz="579438" fontAlgn="base">
              <a:spcBef>
                <a:spcPct val="0"/>
              </a:spcBef>
              <a:spcAft>
                <a:spcPct val="0"/>
              </a:spcAft>
              <a:defRPr>
                <a:solidFill>
                  <a:schemeClr val="tx1"/>
                </a:solidFill>
                <a:latin typeface="Arial" panose="020B0604020202020204" pitchFamily="34" charset="0"/>
              </a:defRPr>
            </a:lvl7pPr>
            <a:lvl8pPr defTabSz="579438" fontAlgn="base">
              <a:spcBef>
                <a:spcPct val="0"/>
              </a:spcBef>
              <a:spcAft>
                <a:spcPct val="0"/>
              </a:spcAft>
              <a:defRPr>
                <a:solidFill>
                  <a:schemeClr val="tx1"/>
                </a:solidFill>
                <a:latin typeface="Arial" panose="020B0604020202020204" pitchFamily="34" charset="0"/>
              </a:defRPr>
            </a:lvl8pPr>
            <a:lvl9pPr defTabSz="579438" fontAlgn="base">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sz="2800">
                <a:solidFill>
                  <a:srgbClr val="FFFF66"/>
                </a:solidFill>
                <a:latin typeface="Comic Sans MS" panose="030F0702030302020204" pitchFamily="66" charset="0"/>
              </a:rPr>
              <a:t>A. Difference in Intercessor &amp; Mediator</a:t>
            </a:r>
          </a:p>
          <a:p>
            <a:pPr>
              <a:spcBef>
                <a:spcPct val="50000"/>
              </a:spcBef>
            </a:pPr>
            <a:r>
              <a:rPr lang="en-US" altLang="en-US" sz="2800">
                <a:solidFill>
                  <a:srgbClr val="FFFF66"/>
                </a:solidFill>
                <a:latin typeface="Comic Sans MS" panose="030F0702030302020204" pitchFamily="66" charset="0"/>
              </a:rPr>
              <a:t>B. Verse 34 – “also”  in addition to Christ</a:t>
            </a:r>
          </a:p>
          <a:p>
            <a:pPr>
              <a:spcBef>
                <a:spcPct val="50000"/>
              </a:spcBef>
            </a:pPr>
            <a:r>
              <a:rPr lang="en-US" altLang="en-US" sz="2800">
                <a:solidFill>
                  <a:srgbClr val="FFFF66"/>
                </a:solidFill>
                <a:latin typeface="Comic Sans MS" panose="030F0702030302020204" pitchFamily="66" charset="0"/>
              </a:rPr>
              <a:t>C. How does he do this?</a:t>
            </a:r>
          </a:p>
          <a:p>
            <a:pPr>
              <a:spcBef>
                <a:spcPct val="50000"/>
              </a:spcBef>
            </a:pPr>
            <a:r>
              <a:rPr lang="en-US" altLang="en-US" sz="2800">
                <a:solidFill>
                  <a:srgbClr val="FFFF66"/>
                </a:solidFill>
                <a:latin typeface="Comic Sans MS" panose="030F0702030302020204" pitchFamily="66" charset="0"/>
              </a:rPr>
              <a:t>D. Groanings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Text Box 4">
            <a:extLst>
              <a:ext uri="{FF2B5EF4-FFF2-40B4-BE49-F238E27FC236}">
                <a16:creationId xmlns:a16="http://schemas.microsoft.com/office/drawing/2014/main" id="{2E68DC86-38CD-4F62-9BDA-612F5DD9FBDF}"/>
              </a:ext>
            </a:extLst>
          </p:cNvPr>
          <p:cNvSpPr txBox="1">
            <a:spLocks noChangeArrowheads="1"/>
          </p:cNvSpPr>
          <p:nvPr/>
        </p:nvSpPr>
        <p:spPr bwMode="auto">
          <a:xfrm>
            <a:off x="1066800" y="2133600"/>
            <a:ext cx="7543800" cy="4149725"/>
          </a:xfrm>
          <a:prstGeom prst="rect">
            <a:avLst/>
          </a:prstGeom>
          <a:noFill/>
          <a:ln>
            <a:noFill/>
          </a:ln>
          <a:effectLst>
            <a:outerShdw dist="28398" dir="3806097" algn="ctr" rotWithShape="0">
              <a:schemeClr val="bg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n-US" sz="2800">
                <a:latin typeface="Times New Roman" panose="02020603050405020304" pitchFamily="18" charset="0"/>
              </a:rPr>
              <a:t>“His sighings or groanings are not expressed in human language. This does not refer to the groanings of Christians, but to the Spirit’s.  Apparently, the idea is that the grief of the Holy Spirit for the Christians is deep, but it is not expressed in words of human beings. This refers to the intercession or pleading that he does on behalf of Christians.”</a:t>
            </a:r>
          </a:p>
          <a:p>
            <a:pPr>
              <a:spcBef>
                <a:spcPct val="50000"/>
              </a:spcBef>
            </a:pPr>
            <a:r>
              <a:rPr lang="en-US" altLang="en-US" sz="2800" i="1">
                <a:latin typeface="Times New Roman" panose="02020603050405020304" pitchFamily="18" charset="0"/>
              </a:rPr>
              <a:t>- Clinton Hamilton (Commentary on Romans)</a:t>
            </a:r>
          </a:p>
        </p:txBody>
      </p:sp>
      <p:sp>
        <p:nvSpPr>
          <p:cNvPr id="78853" name="Text Box 5">
            <a:extLst>
              <a:ext uri="{FF2B5EF4-FFF2-40B4-BE49-F238E27FC236}">
                <a16:creationId xmlns:a16="http://schemas.microsoft.com/office/drawing/2014/main" id="{4DA3A540-86D5-4701-B44E-2769F80145AD}"/>
              </a:ext>
            </a:extLst>
          </p:cNvPr>
          <p:cNvSpPr txBox="1">
            <a:spLocks noChangeArrowheads="1"/>
          </p:cNvSpPr>
          <p:nvPr/>
        </p:nvSpPr>
        <p:spPr bwMode="auto">
          <a:xfrm>
            <a:off x="2209800" y="609600"/>
            <a:ext cx="5046663"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2800" b="1">
                <a:solidFill>
                  <a:srgbClr val="FFFF66"/>
                </a:solidFill>
                <a:latin typeface="Comic Sans MS" panose="030F0702030302020204" pitchFamily="66" charset="0"/>
              </a:rPr>
              <a:t>Point: That he Spirit pleads</a:t>
            </a:r>
          </a:p>
          <a:p>
            <a:pPr algn="ctr"/>
            <a:r>
              <a:rPr lang="en-US" altLang="en-US" sz="2800" b="1">
                <a:solidFill>
                  <a:srgbClr val="FFFF66"/>
                </a:solidFill>
                <a:latin typeface="Comic Sans MS" panose="030F0702030302020204" pitchFamily="66" charset="0"/>
              </a:rPr>
              <a:t>to God on our behalf</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78852"/>
                                        </p:tgtEl>
                                        <p:attrNameLst>
                                          <p:attrName>style.visibility</p:attrName>
                                        </p:attrNameLst>
                                      </p:cBhvr>
                                      <p:to>
                                        <p:strVal val="visible"/>
                                      </p:to>
                                    </p:set>
                                    <p:anim calcmode="lin" valueType="num">
                                      <p:cBhvr>
                                        <p:cTn id="7" dur="2000" fill="hold"/>
                                        <p:tgtEl>
                                          <p:spTgt spid="78852"/>
                                        </p:tgtEl>
                                        <p:attrNameLst>
                                          <p:attrName>ppt_w</p:attrName>
                                        </p:attrNameLst>
                                      </p:cBhvr>
                                      <p:tavLst>
                                        <p:tav tm="0">
                                          <p:val>
                                            <p:fltVal val="0"/>
                                          </p:val>
                                        </p:tav>
                                        <p:tav tm="100000">
                                          <p:val>
                                            <p:strVal val="#ppt_w"/>
                                          </p:val>
                                        </p:tav>
                                      </p:tavLst>
                                    </p:anim>
                                    <p:anim calcmode="lin" valueType="num">
                                      <p:cBhvr>
                                        <p:cTn id="8" dur="2000" fill="hold"/>
                                        <p:tgtEl>
                                          <p:spTgt spid="7885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AutoShape 2">
            <a:extLst>
              <a:ext uri="{FF2B5EF4-FFF2-40B4-BE49-F238E27FC236}">
                <a16:creationId xmlns:a16="http://schemas.microsoft.com/office/drawing/2014/main" id="{1BD10CFD-8178-4432-846C-0DDF91F75709}"/>
              </a:ext>
            </a:extLst>
          </p:cNvPr>
          <p:cNvSpPr>
            <a:spLocks noChangeArrowheads="1"/>
          </p:cNvSpPr>
          <p:nvPr/>
        </p:nvSpPr>
        <p:spPr bwMode="auto">
          <a:xfrm>
            <a:off x="990600" y="2895600"/>
            <a:ext cx="7391400" cy="762000"/>
          </a:xfrm>
          <a:prstGeom prst="bevel">
            <a:avLst>
              <a:gd name="adj" fmla="val 1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chemeClr val="bg1"/>
                </a:solidFill>
                <a:latin typeface="Comic Sans MS" panose="030F0702030302020204" pitchFamily="66" charset="0"/>
              </a:rPr>
              <a:t>I. He Dwells In Us (vv. 9-11)</a:t>
            </a:r>
          </a:p>
        </p:txBody>
      </p:sp>
      <p:sp>
        <p:nvSpPr>
          <p:cNvPr id="30723" name="WordArt 3">
            <a:extLst>
              <a:ext uri="{FF2B5EF4-FFF2-40B4-BE49-F238E27FC236}">
                <a16:creationId xmlns:a16="http://schemas.microsoft.com/office/drawing/2014/main" id="{672503BE-2839-485F-80A2-0EC6C90C2A1E}"/>
              </a:ext>
            </a:extLst>
          </p:cNvPr>
          <p:cNvSpPr>
            <a:spLocks noChangeArrowheads="1" noChangeShapeType="1" noTextEdit="1"/>
          </p:cNvSpPr>
          <p:nvPr/>
        </p:nvSpPr>
        <p:spPr bwMode="auto">
          <a:xfrm>
            <a:off x="914400" y="533400"/>
            <a:ext cx="7467600" cy="1905000"/>
          </a:xfrm>
          <a:prstGeom prst="rect">
            <a:avLst/>
          </a:prstGeom>
        </p:spPr>
        <p:txBody>
          <a:bodyPr wrap="none" fromWordArt="1">
            <a:prstTxWarp prst="textPlain">
              <a:avLst>
                <a:gd name="adj" fmla="val 50000"/>
              </a:avLst>
            </a:prstTxWarp>
          </a:bodyPr>
          <a:lstStyle/>
          <a:p>
            <a:pPr algn="ctr"/>
            <a:r>
              <a:rPr lang="en-US" sz="3600" i="1" kern="10">
                <a:ln w="9525">
                  <a:solidFill>
                    <a:srgbClr val="000000"/>
                  </a:solidFill>
                  <a:round/>
                  <a:headEnd/>
                  <a:tailEnd/>
                </a:ln>
                <a:solidFill>
                  <a:srgbClr val="FFFFFF"/>
                </a:solidFill>
                <a:effectLst>
                  <a:outerShdw dist="35921" dir="2700000" algn="ctr" rotWithShape="0">
                    <a:srgbClr val="808080">
                      <a:alpha val="80000"/>
                    </a:srgbClr>
                  </a:outerShdw>
                </a:effectLst>
                <a:latin typeface="CooperBlack"/>
              </a:rPr>
              <a:t>The Holy Spirit </a:t>
            </a:r>
          </a:p>
          <a:p>
            <a:pPr algn="ctr"/>
            <a:r>
              <a:rPr lang="en-US" sz="3600" i="1" kern="10">
                <a:ln w="9525">
                  <a:solidFill>
                    <a:srgbClr val="000000"/>
                  </a:solidFill>
                  <a:round/>
                  <a:headEnd/>
                  <a:tailEnd/>
                </a:ln>
                <a:solidFill>
                  <a:srgbClr val="FFFFFF"/>
                </a:solidFill>
                <a:effectLst>
                  <a:outerShdw dist="35921" dir="2700000" algn="ctr" rotWithShape="0">
                    <a:srgbClr val="808080">
                      <a:alpha val="80000"/>
                    </a:srgbClr>
                  </a:outerShdw>
                </a:effectLst>
                <a:latin typeface="CooperBlack"/>
              </a:rPr>
              <a:t>&amp; The Christian</a:t>
            </a:r>
          </a:p>
        </p:txBody>
      </p:sp>
      <p:sp>
        <p:nvSpPr>
          <p:cNvPr id="30724" name="AutoShape 4">
            <a:extLst>
              <a:ext uri="{FF2B5EF4-FFF2-40B4-BE49-F238E27FC236}">
                <a16:creationId xmlns:a16="http://schemas.microsoft.com/office/drawing/2014/main" id="{6A6D63C9-E612-4103-A01D-4918ACC4F128}"/>
              </a:ext>
            </a:extLst>
          </p:cNvPr>
          <p:cNvSpPr>
            <a:spLocks noChangeArrowheads="1"/>
          </p:cNvSpPr>
          <p:nvPr/>
        </p:nvSpPr>
        <p:spPr bwMode="auto">
          <a:xfrm>
            <a:off x="990600" y="3784600"/>
            <a:ext cx="7391400" cy="762000"/>
          </a:xfrm>
          <a:prstGeom prst="bevel">
            <a:avLst>
              <a:gd name="adj" fmla="val 1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chemeClr val="bg1"/>
                </a:solidFill>
                <a:latin typeface="Comic Sans MS" panose="030F0702030302020204" pitchFamily="66" charset="0"/>
              </a:rPr>
              <a:t>II. He Leads Us (v. 14)</a:t>
            </a:r>
          </a:p>
        </p:txBody>
      </p:sp>
      <p:sp>
        <p:nvSpPr>
          <p:cNvPr id="30725" name="AutoShape 5">
            <a:extLst>
              <a:ext uri="{FF2B5EF4-FFF2-40B4-BE49-F238E27FC236}">
                <a16:creationId xmlns:a16="http://schemas.microsoft.com/office/drawing/2014/main" id="{0F3354B3-EF31-444F-BA9D-B835CFB0AA2B}"/>
              </a:ext>
            </a:extLst>
          </p:cNvPr>
          <p:cNvSpPr>
            <a:spLocks noChangeArrowheads="1"/>
          </p:cNvSpPr>
          <p:nvPr/>
        </p:nvSpPr>
        <p:spPr bwMode="auto">
          <a:xfrm>
            <a:off x="990600" y="5562600"/>
            <a:ext cx="7391400" cy="762000"/>
          </a:xfrm>
          <a:prstGeom prst="bevel">
            <a:avLst>
              <a:gd name="adj" fmla="val 1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chemeClr val="bg1"/>
                </a:solidFill>
                <a:latin typeface="Comic Sans MS" panose="030F0702030302020204" pitchFamily="66" charset="0"/>
              </a:rPr>
              <a:t>IV. He Intercedes For Us (v. 26)</a:t>
            </a:r>
          </a:p>
        </p:txBody>
      </p:sp>
      <p:sp>
        <p:nvSpPr>
          <p:cNvPr id="30726" name="AutoShape 6">
            <a:extLst>
              <a:ext uri="{FF2B5EF4-FFF2-40B4-BE49-F238E27FC236}">
                <a16:creationId xmlns:a16="http://schemas.microsoft.com/office/drawing/2014/main" id="{8A41BCC2-1888-41F1-BCB9-8FE3984A8616}"/>
              </a:ext>
            </a:extLst>
          </p:cNvPr>
          <p:cNvSpPr>
            <a:spLocks noChangeArrowheads="1"/>
          </p:cNvSpPr>
          <p:nvPr/>
        </p:nvSpPr>
        <p:spPr bwMode="auto">
          <a:xfrm>
            <a:off x="990600" y="4673600"/>
            <a:ext cx="7391400" cy="762000"/>
          </a:xfrm>
          <a:prstGeom prst="bevel">
            <a:avLst>
              <a:gd name="adj" fmla="val 1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chemeClr val="bg1"/>
                </a:solidFill>
                <a:latin typeface="Comic Sans MS" panose="030F0702030302020204" pitchFamily="66" charset="0"/>
              </a:rPr>
              <a:t>III. He Bears Witness To Us (v. 16)</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theme/theme1.xml><?xml version="1.0" encoding="utf-8"?>
<a:theme xmlns:a="http://schemas.openxmlformats.org/drawingml/2006/main" name="BLUGRN">
  <a:themeElements>
    <a:clrScheme name="">
      <a:dk1>
        <a:srgbClr val="969696"/>
      </a:dk1>
      <a:lt1>
        <a:srgbClr val="FFFFFF"/>
      </a:lt1>
      <a:dk2>
        <a:srgbClr val="000000"/>
      </a:dk2>
      <a:lt2>
        <a:srgbClr val="FFFFFF"/>
      </a:lt2>
      <a:accent1>
        <a:srgbClr val="00CC99"/>
      </a:accent1>
      <a:accent2>
        <a:srgbClr val="3333CC"/>
      </a:accent2>
      <a:accent3>
        <a:srgbClr val="AAAAAA"/>
      </a:accent3>
      <a:accent4>
        <a:srgbClr val="DADADA"/>
      </a:accent4>
      <a:accent5>
        <a:srgbClr val="AAE2CA"/>
      </a:accent5>
      <a:accent6>
        <a:srgbClr val="2D2DB9"/>
      </a:accent6>
      <a:hlink>
        <a:srgbClr val="FFFF00"/>
      </a:hlink>
      <a:folHlink>
        <a:srgbClr val="B2B2B2"/>
      </a:folHlink>
    </a:clrScheme>
    <a:fontScheme name="BLUGR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BLUGR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UGR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UGR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UGR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UGR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UGR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UGR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2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Zesty">
  <a:themeElements>
    <a:clrScheme name="1_Zesty 9">
      <a:dk1>
        <a:srgbClr val="000000"/>
      </a:dk1>
      <a:lt1>
        <a:srgbClr val="FFFFFF"/>
      </a:lt1>
      <a:dk2>
        <a:srgbClr val="FFFFFF"/>
      </a:dk2>
      <a:lt2>
        <a:srgbClr val="FF9900"/>
      </a:lt2>
      <a:accent1>
        <a:srgbClr val="FF0000"/>
      </a:accent1>
      <a:accent2>
        <a:srgbClr val="800080"/>
      </a:accent2>
      <a:accent3>
        <a:srgbClr val="FFFFFF"/>
      </a:accent3>
      <a:accent4>
        <a:srgbClr val="000000"/>
      </a:accent4>
      <a:accent5>
        <a:srgbClr val="FFAAAA"/>
      </a:accent5>
      <a:accent6>
        <a:srgbClr val="730073"/>
      </a:accent6>
      <a:hlink>
        <a:srgbClr val="A50021"/>
      </a:hlink>
      <a:folHlink>
        <a:srgbClr val="996600"/>
      </a:folHlink>
    </a:clrScheme>
    <a:fontScheme name="1_Zesty">
      <a:majorFont>
        <a:latin typeface="Arial Black"/>
        <a:ea typeface=""/>
        <a:cs typeface=""/>
      </a:majorFont>
      <a:minorFont>
        <a:latin typeface="Arial Blac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1_Zesty 1">
        <a:dk1>
          <a:srgbClr val="000000"/>
        </a:dk1>
        <a:lt1>
          <a:srgbClr val="FFFFFF"/>
        </a:lt1>
        <a:dk2>
          <a:srgbClr val="000000"/>
        </a:dk2>
        <a:lt2>
          <a:srgbClr val="B2B2B2"/>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Zesty 2">
        <a:dk1>
          <a:srgbClr val="000000"/>
        </a:dk1>
        <a:lt1>
          <a:srgbClr val="FFFFFF"/>
        </a:lt1>
        <a:dk2>
          <a:srgbClr val="000000"/>
        </a:dk2>
        <a:lt2>
          <a:srgbClr val="FFFFFF"/>
        </a:lt2>
        <a:accent1>
          <a:srgbClr val="CC3399"/>
        </a:accent1>
        <a:accent2>
          <a:srgbClr val="000066"/>
        </a:accent2>
        <a:accent3>
          <a:srgbClr val="FFFFFF"/>
        </a:accent3>
        <a:accent4>
          <a:srgbClr val="000000"/>
        </a:accent4>
        <a:accent5>
          <a:srgbClr val="E2ADCA"/>
        </a:accent5>
        <a:accent6>
          <a:srgbClr val="00005C"/>
        </a:accent6>
        <a:hlink>
          <a:srgbClr val="CC66FF"/>
        </a:hlink>
        <a:folHlink>
          <a:srgbClr val="660033"/>
        </a:folHlink>
      </a:clrScheme>
      <a:clrMap bg1="lt1" tx1="dk1" bg2="lt2" tx2="dk2" accent1="accent1" accent2="accent2" accent3="accent3" accent4="accent4" accent5="accent5" accent6="accent6" hlink="hlink" folHlink="folHlink"/>
    </a:extraClrScheme>
    <a:extraClrScheme>
      <a:clrScheme name="1_Zesty 3">
        <a:dk1>
          <a:srgbClr val="000000"/>
        </a:dk1>
        <a:lt1>
          <a:srgbClr val="FFFFFF"/>
        </a:lt1>
        <a:dk2>
          <a:srgbClr val="F8F8F8"/>
        </a:dk2>
        <a:lt2>
          <a:srgbClr val="336699"/>
        </a:lt2>
        <a:accent1>
          <a:srgbClr val="0099FF"/>
        </a:accent1>
        <a:accent2>
          <a:srgbClr val="33CCCC"/>
        </a:accent2>
        <a:accent3>
          <a:srgbClr val="FFFFFF"/>
        </a:accent3>
        <a:accent4>
          <a:srgbClr val="000000"/>
        </a:accent4>
        <a:accent5>
          <a:srgbClr val="AACAFF"/>
        </a:accent5>
        <a:accent6>
          <a:srgbClr val="2DB9B9"/>
        </a:accent6>
        <a:hlink>
          <a:srgbClr val="CC00CC"/>
        </a:hlink>
        <a:folHlink>
          <a:srgbClr val="333399"/>
        </a:folHlink>
      </a:clrScheme>
      <a:clrMap bg1="lt1" tx1="dk1" bg2="lt2" tx2="dk2" accent1="accent1" accent2="accent2" accent3="accent3" accent4="accent4" accent5="accent5" accent6="accent6" hlink="hlink" folHlink="folHlink"/>
    </a:extraClrScheme>
    <a:extraClrScheme>
      <a:clrScheme name="1_Zesty 4">
        <a:dk1>
          <a:srgbClr val="000000"/>
        </a:dk1>
        <a:lt1>
          <a:srgbClr val="FFFFFF"/>
        </a:lt1>
        <a:dk2>
          <a:srgbClr val="000000"/>
        </a:dk2>
        <a:lt2>
          <a:srgbClr val="FFFFFF"/>
        </a:lt2>
        <a:accent1>
          <a:srgbClr val="FF0000"/>
        </a:accent1>
        <a:accent2>
          <a:srgbClr val="008000"/>
        </a:accent2>
        <a:accent3>
          <a:srgbClr val="FFFFFF"/>
        </a:accent3>
        <a:accent4>
          <a:srgbClr val="000000"/>
        </a:accent4>
        <a:accent5>
          <a:srgbClr val="FFAAAA"/>
        </a:accent5>
        <a:accent6>
          <a:srgbClr val="007300"/>
        </a:accent6>
        <a:hlink>
          <a:srgbClr val="FFFFFF"/>
        </a:hlink>
        <a:folHlink>
          <a:srgbClr val="003300"/>
        </a:folHlink>
      </a:clrScheme>
      <a:clrMap bg1="lt1" tx1="dk1" bg2="lt2" tx2="dk2" accent1="accent1" accent2="accent2" accent3="accent3" accent4="accent4" accent5="accent5" accent6="accent6" hlink="hlink" folHlink="folHlink"/>
    </a:extraClrScheme>
    <a:extraClrScheme>
      <a:clrScheme name="1_Zesty 5">
        <a:dk1>
          <a:srgbClr val="000000"/>
        </a:dk1>
        <a:lt1>
          <a:srgbClr val="FFFFCC"/>
        </a:lt1>
        <a:dk2>
          <a:srgbClr val="FFFFFF"/>
        </a:dk2>
        <a:lt2>
          <a:srgbClr val="C58051"/>
        </a:lt2>
        <a:accent1>
          <a:srgbClr val="99CC00"/>
        </a:accent1>
        <a:accent2>
          <a:srgbClr val="800000"/>
        </a:accent2>
        <a:accent3>
          <a:srgbClr val="FFFFE2"/>
        </a:accent3>
        <a:accent4>
          <a:srgbClr val="000000"/>
        </a:accent4>
        <a:accent5>
          <a:srgbClr val="CAE2AA"/>
        </a:accent5>
        <a:accent6>
          <a:srgbClr val="730000"/>
        </a:accent6>
        <a:hlink>
          <a:srgbClr val="FF0000"/>
        </a:hlink>
        <a:folHlink>
          <a:srgbClr val="CC9900"/>
        </a:folHlink>
      </a:clrScheme>
      <a:clrMap bg1="lt1" tx1="dk1" bg2="lt2" tx2="dk2" accent1="accent1" accent2="accent2" accent3="accent3" accent4="accent4" accent5="accent5" accent6="accent6" hlink="hlink" folHlink="folHlink"/>
    </a:extraClrScheme>
    <a:extraClrScheme>
      <a:clrScheme name="1_Zesty 6">
        <a:dk1>
          <a:srgbClr val="000000"/>
        </a:dk1>
        <a:lt1>
          <a:srgbClr val="FFFFFF"/>
        </a:lt1>
        <a:dk2>
          <a:srgbClr val="000066"/>
        </a:dk2>
        <a:lt2>
          <a:srgbClr val="FFFFFF"/>
        </a:lt2>
        <a:accent1>
          <a:srgbClr val="F8F8F8"/>
        </a:accent1>
        <a:accent2>
          <a:srgbClr val="0066FF"/>
        </a:accent2>
        <a:accent3>
          <a:srgbClr val="FFFFFF"/>
        </a:accent3>
        <a:accent4>
          <a:srgbClr val="000000"/>
        </a:accent4>
        <a:accent5>
          <a:srgbClr val="FBFBFB"/>
        </a:accent5>
        <a:accent6>
          <a:srgbClr val="005CE7"/>
        </a:accent6>
        <a:hlink>
          <a:srgbClr val="FF0033"/>
        </a:hlink>
        <a:folHlink>
          <a:srgbClr val="000066"/>
        </a:folHlink>
      </a:clrScheme>
      <a:clrMap bg1="lt1" tx1="dk1" bg2="lt2" tx2="dk2" accent1="accent1" accent2="accent2" accent3="accent3" accent4="accent4" accent5="accent5" accent6="accent6" hlink="hlink" folHlink="folHlink"/>
    </a:extraClrScheme>
    <a:extraClrScheme>
      <a:clrScheme name="1_Zesty 7">
        <a:dk1>
          <a:srgbClr val="0000CC"/>
        </a:dk1>
        <a:lt1>
          <a:srgbClr val="FFFFFF"/>
        </a:lt1>
        <a:dk2>
          <a:srgbClr val="000000"/>
        </a:dk2>
        <a:lt2>
          <a:srgbClr val="FFFFFF"/>
        </a:lt2>
        <a:accent1>
          <a:srgbClr val="3366FF"/>
        </a:accent1>
        <a:accent2>
          <a:srgbClr val="000066"/>
        </a:accent2>
        <a:accent3>
          <a:srgbClr val="AAAAAA"/>
        </a:accent3>
        <a:accent4>
          <a:srgbClr val="DADADA"/>
        </a:accent4>
        <a:accent5>
          <a:srgbClr val="ADB8FF"/>
        </a:accent5>
        <a:accent6>
          <a:srgbClr val="00005C"/>
        </a:accent6>
        <a:hlink>
          <a:srgbClr val="333399"/>
        </a:hlink>
        <a:folHlink>
          <a:srgbClr val="99CCFF"/>
        </a:folHlink>
      </a:clrScheme>
      <a:clrMap bg1="dk2" tx1="lt1" bg2="dk1" tx2="lt2" accent1="accent1" accent2="accent2" accent3="accent3" accent4="accent4" accent5="accent5" accent6="accent6" hlink="hlink" folHlink="folHlink"/>
    </a:extraClrScheme>
    <a:extraClrScheme>
      <a:clrScheme name="1_Zesty 8">
        <a:dk1>
          <a:srgbClr val="000000"/>
        </a:dk1>
        <a:lt1>
          <a:srgbClr val="FF9900"/>
        </a:lt1>
        <a:dk2>
          <a:srgbClr val="FFFFFF"/>
        </a:dk2>
        <a:lt2>
          <a:srgbClr val="000000"/>
        </a:lt2>
        <a:accent1>
          <a:srgbClr val="FF0000"/>
        </a:accent1>
        <a:accent2>
          <a:srgbClr val="800080"/>
        </a:accent2>
        <a:accent3>
          <a:srgbClr val="FFCAAA"/>
        </a:accent3>
        <a:accent4>
          <a:srgbClr val="000000"/>
        </a:accent4>
        <a:accent5>
          <a:srgbClr val="FFAAAA"/>
        </a:accent5>
        <a:accent6>
          <a:srgbClr val="730073"/>
        </a:accent6>
        <a:hlink>
          <a:srgbClr val="A50021"/>
        </a:hlink>
        <a:folHlink>
          <a:srgbClr val="996600"/>
        </a:folHlink>
      </a:clrScheme>
      <a:clrMap bg1="lt1" tx1="dk1" bg2="lt2" tx2="dk2" accent1="accent1" accent2="accent2" accent3="accent3" accent4="accent4" accent5="accent5" accent6="accent6" hlink="hlink" folHlink="folHlink"/>
    </a:extraClrScheme>
    <a:extraClrScheme>
      <a:clrScheme name="1_Zesty 9">
        <a:dk1>
          <a:srgbClr val="000000"/>
        </a:dk1>
        <a:lt1>
          <a:srgbClr val="FFFFFF"/>
        </a:lt1>
        <a:dk2>
          <a:srgbClr val="FFFFFF"/>
        </a:dk2>
        <a:lt2>
          <a:srgbClr val="FF9900"/>
        </a:lt2>
        <a:accent1>
          <a:srgbClr val="FF0000"/>
        </a:accent1>
        <a:accent2>
          <a:srgbClr val="800080"/>
        </a:accent2>
        <a:accent3>
          <a:srgbClr val="FFFFFF"/>
        </a:accent3>
        <a:accent4>
          <a:srgbClr val="000000"/>
        </a:accent4>
        <a:accent5>
          <a:srgbClr val="FFAAAA"/>
        </a:accent5>
        <a:accent6>
          <a:srgbClr val="730073"/>
        </a:accent6>
        <a:hlink>
          <a:srgbClr val="A50021"/>
        </a:hlink>
        <a:folHlink>
          <a:srgbClr val="99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BLUGRN">
  <a:themeElements>
    <a:clrScheme name="">
      <a:dk1>
        <a:srgbClr val="969696"/>
      </a:dk1>
      <a:lt1>
        <a:srgbClr val="FFFFFF"/>
      </a:lt1>
      <a:dk2>
        <a:srgbClr val="000000"/>
      </a:dk2>
      <a:lt2>
        <a:srgbClr val="FFFFFF"/>
      </a:lt2>
      <a:accent1>
        <a:srgbClr val="00CC99"/>
      </a:accent1>
      <a:accent2>
        <a:srgbClr val="3333CC"/>
      </a:accent2>
      <a:accent3>
        <a:srgbClr val="AAAAAA"/>
      </a:accent3>
      <a:accent4>
        <a:srgbClr val="DADADA"/>
      </a:accent4>
      <a:accent5>
        <a:srgbClr val="AAE2CA"/>
      </a:accent5>
      <a:accent6>
        <a:srgbClr val="2D2DB9"/>
      </a:accent6>
      <a:hlink>
        <a:srgbClr val="FFFF00"/>
      </a:hlink>
      <a:folHlink>
        <a:srgbClr val="B2B2B2"/>
      </a:folHlink>
    </a:clrScheme>
    <a:fontScheme name="BLUGR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UGR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UGR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UGR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UGR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UGR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UGR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UGR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334</TotalTime>
  <Words>2102</Words>
  <Application>Microsoft Office PowerPoint</Application>
  <PresentationFormat>On-screen Show (4:3)</PresentationFormat>
  <Paragraphs>320</Paragraphs>
  <Slides>48</Slides>
  <Notes>0</Notes>
  <HiddenSlides>0</HiddenSlides>
  <MMClips>0</MMClips>
  <ScaleCrop>false</ScaleCrop>
  <HeadingPairs>
    <vt:vector size="8" baseType="variant">
      <vt:variant>
        <vt:lpstr>Fonts Used</vt:lpstr>
      </vt:variant>
      <vt:variant>
        <vt:i4>10</vt:i4>
      </vt:variant>
      <vt:variant>
        <vt:lpstr>Theme</vt:lpstr>
      </vt:variant>
      <vt:variant>
        <vt:i4>5</vt:i4>
      </vt:variant>
      <vt:variant>
        <vt:lpstr>Embedded OLE Servers</vt:lpstr>
      </vt:variant>
      <vt:variant>
        <vt:i4>2</vt:i4>
      </vt:variant>
      <vt:variant>
        <vt:lpstr>Slide Titles</vt:lpstr>
      </vt:variant>
      <vt:variant>
        <vt:i4>48</vt:i4>
      </vt:variant>
    </vt:vector>
  </HeadingPairs>
  <TitlesOfParts>
    <vt:vector size="65" baseType="lpstr">
      <vt:lpstr>Monotype Sorts</vt:lpstr>
      <vt:lpstr>CooperBlack</vt:lpstr>
      <vt:lpstr>Arial Narrow</vt:lpstr>
      <vt:lpstr>Wingdings</vt:lpstr>
      <vt:lpstr>Comic Sans MS</vt:lpstr>
      <vt:lpstr>Arial Black</vt:lpstr>
      <vt:lpstr>Times New Roman</vt:lpstr>
      <vt:lpstr>Arial</vt:lpstr>
      <vt:lpstr>Charter Bd BT</vt:lpstr>
      <vt:lpstr>Calibri</vt:lpstr>
      <vt:lpstr>BLUGRN</vt:lpstr>
      <vt:lpstr>1_Default Design</vt:lpstr>
      <vt:lpstr>2_Default Design</vt:lpstr>
      <vt:lpstr>1_Zesty</vt:lpstr>
      <vt:lpstr>1_BLUGRN</vt:lpstr>
      <vt:lpstr>Corel Presentations 8 Drawing</vt:lpstr>
      <vt:lpstr>Drawing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El Bethel Church of Christ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Donnie V. Rader</dc:creator>
  <cp:lastModifiedBy>Donnie V. Rader</cp:lastModifiedBy>
  <cp:revision>32</cp:revision>
  <dcterms:created xsi:type="dcterms:W3CDTF">2005-08-13T02:01:04Z</dcterms:created>
  <dcterms:modified xsi:type="dcterms:W3CDTF">2018-07-01T20:00:24Z</dcterms:modified>
</cp:coreProperties>
</file>