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2" r:id="rId1"/>
    <p:sldMasterId id="2147483674" r:id="rId2"/>
    <p:sldMasterId id="2147483677" r:id="rId3"/>
    <p:sldMasterId id="2147483680" r:id="rId4"/>
    <p:sldMasterId id="2147483707" r:id="rId5"/>
  </p:sldMasterIdLst>
  <p:notesMasterIdLst>
    <p:notesMasterId r:id="rId19"/>
  </p:notesMasterIdLst>
  <p:sldIdLst>
    <p:sldId id="258" r:id="rId6"/>
    <p:sldId id="261" r:id="rId7"/>
    <p:sldId id="283" r:id="rId8"/>
    <p:sldId id="307" r:id="rId9"/>
    <p:sldId id="318" r:id="rId10"/>
    <p:sldId id="308" r:id="rId11"/>
    <p:sldId id="323" r:id="rId12"/>
    <p:sldId id="322" r:id="rId13"/>
    <p:sldId id="321" r:id="rId14"/>
    <p:sldId id="325" r:id="rId15"/>
    <p:sldId id="326" r:id="rId16"/>
    <p:sldId id="327" r:id="rId17"/>
    <p:sldId id="324" r:id="rId18"/>
  </p:sldIdLst>
  <p:sldSz cx="9144000" cy="6858000" type="screen4x3"/>
  <p:notesSz cx="7010400" cy="9296400"/>
  <p:embeddedFontLst>
    <p:embeddedFont>
      <p:font typeface="Arial Rounded MT Bold" panose="020F0704030504030204" pitchFamily="3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Arial Narrow" panose="020B0606020202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01" autoAdjust="0"/>
    <p:restoredTop sz="94660"/>
  </p:normalViewPr>
  <p:slideViewPr>
    <p:cSldViewPr>
      <p:cViewPr varScale="1">
        <p:scale>
          <a:sx n="60" d="100"/>
          <a:sy n="60" d="100"/>
        </p:scale>
        <p:origin x="1352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39A1389-B208-4658-A883-CB1BE9BABB95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BE902A-90FD-4B28-854A-2AC03B495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bg bwMode="ltGray"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92EFA-3C3E-4CC6-860F-3FA622B8F2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F4692EFA-3C3E-4CC6-860F-3FA622B8F230}" type="slidenum">
              <a:rPr lang="en-US" kern="1200">
                <a:solidFill>
                  <a:srgbClr val="000000"/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‹#›</a:t>
            </a:fld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5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5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92067" y="1295400"/>
            <a:ext cx="491833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138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 </a:t>
            </a:r>
            <a:r>
              <a:rPr lang="en-US" sz="13800" b="1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John</a:t>
            </a:r>
            <a:endParaRPr lang="en-US" sz="13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DE97AE2A-C245-4120-B541-12171AD9D7E8}"/>
              </a:ext>
            </a:extLst>
          </p:cNvPr>
          <p:cNvSpPr/>
          <p:nvPr/>
        </p:nvSpPr>
        <p:spPr bwMode="auto">
          <a:xfrm>
            <a:off x="533400" y="2362200"/>
            <a:ext cx="4953000" cy="685800"/>
          </a:xfrm>
          <a:prstGeom prst="ellipse">
            <a:avLst/>
          </a:prstGeom>
          <a:solidFill>
            <a:srgbClr val="FFFF00"/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96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B1C15C0-1BA9-4338-B215-7AF04B70EB55}"/>
              </a:ext>
            </a:extLst>
          </p:cNvPr>
          <p:cNvSpPr/>
          <p:nvPr/>
        </p:nvSpPr>
        <p:spPr bwMode="auto">
          <a:xfrm>
            <a:off x="533400" y="4114800"/>
            <a:ext cx="4953000" cy="685800"/>
          </a:xfrm>
          <a:prstGeom prst="ellipse">
            <a:avLst/>
          </a:prstGeom>
          <a:solidFill>
            <a:srgbClr val="FFFF00"/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96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295400" y="1752600"/>
            <a:ext cx="7671652" cy="465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en-US" sz="2800" b="1" dirty="0">
                <a:latin typeface="Arial Narrow" pitchFamily="34" charset="0"/>
              </a:rPr>
              <a:t>I. </a:t>
            </a:r>
            <a:r>
              <a:rPr lang="en-US" sz="2800" b="1" u="sng" dirty="0">
                <a:latin typeface="Arial Narrow" pitchFamily="34" charset="0"/>
              </a:rPr>
              <a:t>Introduction</a:t>
            </a:r>
            <a:r>
              <a:rPr lang="en-US" sz="2800" b="1" dirty="0">
                <a:latin typeface="Arial Narrow" pitchFamily="34" charset="0"/>
              </a:rPr>
              <a:t> (1:1-4)</a:t>
            </a:r>
          </a:p>
          <a:p>
            <a:pPr>
              <a:lnSpc>
                <a:spcPct val="140000"/>
              </a:lnSpc>
              <a:defRPr/>
            </a:pPr>
            <a:r>
              <a:rPr lang="en-US" sz="2800" b="1" dirty="0">
                <a:latin typeface="Arial Narrow" pitchFamily="34" charset="0"/>
              </a:rPr>
              <a:t>II. </a:t>
            </a:r>
            <a:r>
              <a:rPr lang="en-US" sz="2800" b="1" u="sng" dirty="0">
                <a:latin typeface="Arial Narrow" pitchFamily="34" charset="0"/>
              </a:rPr>
              <a:t>God Is Light</a:t>
            </a:r>
            <a:r>
              <a:rPr lang="en-US" sz="2800" b="1" dirty="0">
                <a:latin typeface="Arial Narrow" pitchFamily="34" charset="0"/>
              </a:rPr>
              <a:t> (1:5 – 2:28)</a:t>
            </a:r>
          </a:p>
          <a:p>
            <a:pPr>
              <a:lnSpc>
                <a:spcPct val="140000"/>
              </a:lnSpc>
              <a:defRPr/>
            </a:pPr>
            <a:r>
              <a:rPr lang="en-US" sz="2800" b="1" i="1" dirty="0">
                <a:latin typeface="Arial Narrow" pitchFamily="34" charset="0"/>
              </a:rPr>
              <a:t>	</a:t>
            </a:r>
            <a:r>
              <a:rPr lang="en-US" sz="2400" b="1" i="1" dirty="0">
                <a:latin typeface="Arial Narrow" pitchFamily="34" charset="0"/>
              </a:rPr>
              <a:t>A. What walking in the light involves (1:5 -2:6)</a:t>
            </a:r>
          </a:p>
          <a:p>
            <a:pPr>
              <a:lnSpc>
                <a:spcPct val="140000"/>
              </a:lnSpc>
              <a:defRPr/>
            </a:pPr>
            <a:r>
              <a:rPr lang="en-US" sz="2400" b="1" i="1" dirty="0">
                <a:latin typeface="Arial Narrow" pitchFamily="34" charset="0"/>
              </a:rPr>
              <a:t>	B. What walking in the light excludes (2:7-28)</a:t>
            </a:r>
          </a:p>
          <a:p>
            <a:pPr>
              <a:lnSpc>
                <a:spcPct val="140000"/>
              </a:lnSpc>
              <a:defRPr/>
            </a:pPr>
            <a:r>
              <a:rPr lang="en-US" sz="2800" b="1" dirty="0">
                <a:latin typeface="Arial Narrow" pitchFamily="34" charset="0"/>
              </a:rPr>
              <a:t>III. </a:t>
            </a:r>
            <a:r>
              <a:rPr lang="en-US" sz="2800" b="1" u="sng" dirty="0">
                <a:latin typeface="Arial Narrow" pitchFamily="34" charset="0"/>
              </a:rPr>
              <a:t>God Is Love</a:t>
            </a:r>
            <a:r>
              <a:rPr lang="en-US" sz="2800" b="1" dirty="0">
                <a:latin typeface="Arial Narrow" pitchFamily="34" charset="0"/>
              </a:rPr>
              <a:t> (3:1 – 5:12)</a:t>
            </a:r>
          </a:p>
          <a:p>
            <a:pPr>
              <a:lnSpc>
                <a:spcPct val="140000"/>
              </a:lnSpc>
              <a:defRPr/>
            </a:pPr>
            <a:r>
              <a:rPr lang="en-US" sz="2400" b="1" i="1" dirty="0">
                <a:latin typeface="Arial Narrow" pitchFamily="34" charset="0"/>
              </a:rPr>
              <a:t>	A. Evidence of </a:t>
            </a:r>
            <a:r>
              <a:rPr lang="en-US" sz="2400" b="1" i="1" dirty="0" err="1">
                <a:latin typeface="Arial Narrow" pitchFamily="34" charset="0"/>
              </a:rPr>
              <a:t>sonship</a:t>
            </a:r>
            <a:r>
              <a:rPr lang="en-US" sz="2400" b="1" i="1" dirty="0">
                <a:latin typeface="Arial Narrow" pitchFamily="34" charset="0"/>
              </a:rPr>
              <a:t> – righteousness (3:1-24)</a:t>
            </a:r>
          </a:p>
          <a:p>
            <a:pPr>
              <a:lnSpc>
                <a:spcPct val="140000"/>
              </a:lnSpc>
              <a:defRPr/>
            </a:pPr>
            <a:r>
              <a:rPr lang="en-US" sz="2400" b="1" i="1" dirty="0">
                <a:latin typeface="Arial Narrow" pitchFamily="34" charset="0"/>
              </a:rPr>
              <a:t>	B. Source of </a:t>
            </a:r>
            <a:r>
              <a:rPr lang="en-US" sz="2400" b="1" i="1" dirty="0" err="1">
                <a:latin typeface="Arial Narrow" pitchFamily="34" charset="0"/>
              </a:rPr>
              <a:t>sonship</a:t>
            </a:r>
            <a:r>
              <a:rPr lang="en-US" sz="2400" b="1" i="1" dirty="0">
                <a:latin typeface="Arial Narrow" pitchFamily="34" charset="0"/>
              </a:rPr>
              <a:t> – possession of Spirit (4:1-5:12</a:t>
            </a:r>
            <a:r>
              <a:rPr lang="en-US" sz="2400" b="1" dirty="0">
                <a:latin typeface="Arial Narrow" pitchFamily="34" charset="0"/>
              </a:rPr>
              <a:t>)</a:t>
            </a:r>
          </a:p>
          <a:p>
            <a:pPr>
              <a:lnSpc>
                <a:spcPct val="140000"/>
              </a:lnSpc>
              <a:defRPr/>
            </a:pPr>
            <a:r>
              <a:rPr lang="en-US" sz="2800" b="1" dirty="0">
                <a:latin typeface="Arial Narrow" pitchFamily="34" charset="0"/>
              </a:rPr>
              <a:t>IV. </a:t>
            </a:r>
            <a:r>
              <a:rPr lang="en-US" sz="2800" b="1" u="sng" dirty="0">
                <a:latin typeface="Arial Narrow" pitchFamily="34" charset="0"/>
              </a:rPr>
              <a:t>Conclusion</a:t>
            </a:r>
            <a:r>
              <a:rPr lang="en-US" sz="2800" b="1" dirty="0">
                <a:latin typeface="Arial Narrow" pitchFamily="34" charset="0"/>
              </a:rPr>
              <a:t> (5:13-21)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810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Outline of 1 John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2268189"/>
            <a:ext cx="8229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algn="l" defTabSz="393700" rtl="0">
              <a:lnSpc>
                <a:spcPct val="150000"/>
              </a:lnSpc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The  Message Declared From the Beginning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1-4)</a:t>
            </a:r>
          </a:p>
          <a:p>
            <a:pPr marL="571500" indent="-571500" algn="l" defTabSz="393700" rtl="0">
              <a:lnSpc>
                <a:spcPct val="150000"/>
              </a:lnSpc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Walking In The Light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5-7)</a:t>
            </a:r>
          </a:p>
          <a:p>
            <a:pPr marL="571500" indent="-571500" algn="l" defTabSz="393700" rtl="0">
              <a:lnSpc>
                <a:spcPct val="150000"/>
              </a:lnSpc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Sin and Forgiveness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8-10)</a:t>
            </a:r>
          </a:p>
        </p:txBody>
      </p:sp>
      <p:sp>
        <p:nvSpPr>
          <p:cNvPr id="6" name="Rectangle 5"/>
          <p:cNvSpPr/>
          <p:nvPr/>
        </p:nvSpPr>
        <p:spPr>
          <a:xfrm>
            <a:off x="1692660" y="0"/>
            <a:ext cx="5698740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1 John 1</a:t>
            </a:r>
          </a:p>
          <a:p>
            <a:pPr algn="ctr" rtl="0"/>
            <a:r>
              <a:rPr lang="en-US" sz="4400" b="1" i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Walking In The Light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1981200"/>
            <a:ext cx="82296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Not Sin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Sin</a:t>
            </a:r>
            <a:r>
              <a:rPr lang="en-US" sz="2800" b="1" dirty="0">
                <a:latin typeface="Arial Narrow" pitchFamily="34" charset="0"/>
              </a:rPr>
              <a:t> (vv. 1-2)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Keep Commandments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Not Keeping Commandments</a:t>
            </a:r>
            <a:r>
              <a:rPr lang="en-US" sz="2800" b="1" dirty="0">
                <a:latin typeface="Arial Narrow" pitchFamily="34" charset="0"/>
              </a:rPr>
              <a:t> (vv. 3-6)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Love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Hate</a:t>
            </a:r>
            <a:r>
              <a:rPr lang="en-US" sz="2800" b="1" dirty="0">
                <a:latin typeface="Arial Narrow" pitchFamily="34" charset="0"/>
              </a:rPr>
              <a:t> (vv. 7-11)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Love of Father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Love of World</a:t>
            </a:r>
            <a:r>
              <a:rPr lang="en-US" sz="2800" b="1" dirty="0">
                <a:latin typeface="Arial Narrow" pitchFamily="34" charset="0"/>
              </a:rPr>
              <a:t> (vv. 12-17)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Anti-Christ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Acknowledging Son</a:t>
            </a:r>
            <a:r>
              <a:rPr lang="en-US" sz="2800" b="1" dirty="0">
                <a:latin typeface="Arial Narrow" pitchFamily="34" charset="0"/>
              </a:rPr>
              <a:t> (vv. 18-23)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Let Truth Abide in You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Let Lie Abide in You </a:t>
            </a:r>
            <a:r>
              <a:rPr lang="en-US" sz="2800" b="1" dirty="0">
                <a:latin typeface="Arial Narrow" pitchFamily="34" charset="0"/>
              </a:rPr>
              <a:t>(vv. 24-29)</a:t>
            </a:r>
          </a:p>
        </p:txBody>
      </p:sp>
      <p:sp>
        <p:nvSpPr>
          <p:cNvPr id="6" name="Rectangle 5"/>
          <p:cNvSpPr/>
          <p:nvPr/>
        </p:nvSpPr>
        <p:spPr>
          <a:xfrm>
            <a:off x="1555494" y="0"/>
            <a:ext cx="5988306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2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Contrasted Darkness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685800" y="2304633"/>
            <a:ext cx="8382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32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Privilege of Being Children of God</a:t>
            </a:r>
            <a:r>
              <a:rPr lang="en-US" sz="32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1-2)</a:t>
            </a:r>
          </a:p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32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Children of God Do Not Sin</a:t>
            </a:r>
            <a:r>
              <a:rPr lang="en-US" sz="32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3-10a)</a:t>
            </a:r>
          </a:p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32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Children of God Love Brethren</a:t>
            </a:r>
            <a:r>
              <a:rPr lang="en-US" sz="32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10b-18)</a:t>
            </a:r>
          </a:p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3200" b="1" u="sng" dirty="0">
                <a:solidFill>
                  <a:srgbClr val="000000"/>
                </a:solidFill>
                <a:latin typeface="Arial Narrow" pitchFamily="34" charset="0"/>
              </a:rPr>
              <a:t>Children of God Have Assurance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</a:rPr>
              <a:t> (vv. 19-24)</a:t>
            </a:r>
            <a:endParaRPr lang="en-US" sz="3200" i="1" kern="1200" dirty="0">
              <a:solidFill>
                <a:srgbClr val="000000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29766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1 John 3</a:t>
            </a:r>
          </a:p>
          <a:p>
            <a:pPr algn="ctr" rtl="0"/>
            <a:r>
              <a:rPr lang="en-US" sz="4400" b="1" i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Children of God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838200" y="2743200"/>
            <a:ext cx="7620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3200" b="1" u="sng" dirty="0">
                <a:latin typeface="Arial Narrow" pitchFamily="34" charset="0"/>
              </a:rPr>
              <a:t>The Spirit of Truth &amp; Spirit of Error</a:t>
            </a:r>
            <a:r>
              <a:rPr lang="en-US" sz="3200" b="1" dirty="0">
                <a:latin typeface="Arial Narrow" pitchFamily="34" charset="0"/>
              </a:rPr>
              <a:t> (vv. 1-6)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3200" b="1" u="sng" dirty="0">
                <a:latin typeface="Arial Narrow" pitchFamily="34" charset="0"/>
              </a:rPr>
              <a:t>Love One Another </a:t>
            </a:r>
            <a:r>
              <a:rPr lang="en-US" sz="3200" b="1" dirty="0">
                <a:latin typeface="Arial Narrow" pitchFamily="34" charset="0"/>
              </a:rPr>
              <a:t>(vv. 7-21)</a:t>
            </a:r>
            <a:endParaRPr lang="en-US" sz="3200" i="1" dirty="0">
              <a:latin typeface="Arial Narrow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6401" y="0"/>
            <a:ext cx="841659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4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Try the Spirits &amp; Abide in Love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762000" y="2286000"/>
            <a:ext cx="76200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The Spirit of Truth &amp; Spirit of Error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1-6)</a:t>
            </a:r>
          </a:p>
          <a:p>
            <a:pPr marL="1028700" lvl="1" indent="-571500" algn="l" defTabSz="393700" rtl="0">
              <a:spcBef>
                <a:spcPct val="50000"/>
              </a:spcBef>
              <a:buFont typeface="+mj-lt"/>
              <a:buAutoNum type="alphaUcPeriod"/>
            </a:pPr>
            <a:r>
              <a:rPr lang="en-US" sz="2400" i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Try the spirits (v. 1)</a:t>
            </a:r>
          </a:p>
          <a:p>
            <a:pPr marL="1028700" lvl="1" indent="-571500" algn="l" defTabSz="393700" rtl="0">
              <a:spcBef>
                <a:spcPct val="50000"/>
              </a:spcBef>
              <a:buFont typeface="+mj-lt"/>
              <a:buAutoNum type="alphaUcPeriod"/>
            </a:pPr>
            <a:r>
              <a:rPr lang="en-US" sz="2400" i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How to try &amp; know the spirits (vv. 2-6)</a:t>
            </a:r>
          </a:p>
          <a:p>
            <a:pPr marL="1485900" lvl="2" indent="-571500" algn="l" defTabSz="393700" rtl="0">
              <a:spcBef>
                <a:spcPct val="50000"/>
              </a:spcBef>
              <a:buFont typeface="+mj-lt"/>
              <a:buAutoNum type="arabicPeriod"/>
            </a:pPr>
            <a:r>
              <a:rPr lang="en-US" sz="2400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Spirit of God and antichrist (vv. 2-3)</a:t>
            </a:r>
          </a:p>
          <a:p>
            <a:pPr marL="1485900" lvl="2" indent="-571500" algn="l" defTabSz="393700" rtl="0">
              <a:spcBef>
                <a:spcPct val="50000"/>
              </a:spcBef>
              <a:buFont typeface="+mj-lt"/>
              <a:buAutoNum type="arabicPeriod"/>
            </a:pPr>
            <a:r>
              <a:rPr lang="en-US" sz="2400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Of God and of the world (vv. 4-6)</a:t>
            </a:r>
          </a:p>
        </p:txBody>
      </p:sp>
      <p:sp>
        <p:nvSpPr>
          <p:cNvPr id="6" name="Rectangle 5"/>
          <p:cNvSpPr/>
          <p:nvPr/>
        </p:nvSpPr>
        <p:spPr>
          <a:xfrm>
            <a:off x="346401" y="0"/>
            <a:ext cx="841659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1 John 4</a:t>
            </a:r>
          </a:p>
          <a:p>
            <a:pPr algn="ctr" rtl="0"/>
            <a:r>
              <a:rPr lang="en-US" sz="4400" b="1" i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Try the Spirits &amp; Abide in Love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8200"/>
            <a:ext cx="464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Spirit of God</a:t>
            </a:r>
          </a:p>
          <a:p>
            <a:pPr algn="ctr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Confess Jesus – Flesh (v. 2)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Overcome world (v. 4)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God in you (v. 4)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Hears apostles (v. 6)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Truth (v. 6)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5800" y="838200"/>
            <a:ext cx="464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Spirit of Error</a:t>
            </a:r>
          </a:p>
          <a:p>
            <a:pPr algn="ctr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Deny Jesus – Flesh (v. 3)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Of the world (v. 5)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Satan in you (v. 4)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Not hear apostles (v. 6)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Error (v. 6)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1372394" y="3352006"/>
            <a:ext cx="64008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762000" y="1981200"/>
            <a:ext cx="76200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 startAt="2"/>
            </a:pPr>
            <a:r>
              <a:rPr lang="en-US" sz="2800" b="1" u="sng" dirty="0">
                <a:latin typeface="Arial Narrow" pitchFamily="34" charset="0"/>
              </a:rPr>
              <a:t>Love One Another</a:t>
            </a:r>
            <a:r>
              <a:rPr lang="en-US" sz="2800" b="1" dirty="0">
                <a:latin typeface="Arial Narrow" pitchFamily="34" charset="0"/>
              </a:rPr>
              <a:t> (vv. 7-21)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Love is of God (vv. 7-8)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One who loves is born of God (v. 7)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One who loves knows God (vv 7-8)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God is love (v. 8)</a:t>
            </a:r>
          </a:p>
        </p:txBody>
      </p:sp>
      <p:sp>
        <p:nvSpPr>
          <p:cNvPr id="6" name="Rectangle 5"/>
          <p:cNvSpPr/>
          <p:nvPr/>
        </p:nvSpPr>
        <p:spPr>
          <a:xfrm>
            <a:off x="346401" y="0"/>
            <a:ext cx="841659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4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Try the Spirits &amp; Abide in Love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762000" y="1981200"/>
            <a:ext cx="76200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 startAt="2"/>
            </a:pPr>
            <a:r>
              <a:rPr lang="en-US" sz="2800" b="1" u="sng" dirty="0">
                <a:latin typeface="Arial Narrow" pitchFamily="34" charset="0"/>
              </a:rPr>
              <a:t>Love One Another</a:t>
            </a:r>
            <a:r>
              <a:rPr lang="en-US" sz="2800" b="1" dirty="0">
                <a:latin typeface="Arial Narrow" pitchFamily="34" charset="0"/>
              </a:rPr>
              <a:t> (vv. 7-21)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Love is of God (vv. 7-8)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God’s Love as a basis (vv. 9-11, 19)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Gave his only begotten Son (vv. 9-10)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If God so loved us – should love one another (v. 11)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Love him, because God first loved us (v. 19)</a:t>
            </a:r>
          </a:p>
        </p:txBody>
      </p:sp>
      <p:sp>
        <p:nvSpPr>
          <p:cNvPr id="6" name="Rectangle 5"/>
          <p:cNvSpPr/>
          <p:nvPr/>
        </p:nvSpPr>
        <p:spPr>
          <a:xfrm>
            <a:off x="346401" y="0"/>
            <a:ext cx="841659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4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Try the Spirits &amp; Abide in Love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762000" y="1981200"/>
            <a:ext cx="76200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 startAt="2"/>
            </a:pPr>
            <a:r>
              <a:rPr lang="en-US" sz="2800" b="1" u="sng" dirty="0">
                <a:latin typeface="Arial Narrow" pitchFamily="34" charset="0"/>
              </a:rPr>
              <a:t>Love One Another</a:t>
            </a:r>
            <a:r>
              <a:rPr lang="en-US" sz="2800" b="1" dirty="0">
                <a:latin typeface="Arial Narrow" pitchFamily="34" charset="0"/>
              </a:rPr>
              <a:t> (vv. 7-21)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Love is of God (vv. 7-8)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God’s Love as a basis (vv. 9-11, 19)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If we love: (vv. 12-18)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God dwells in us and we in him (vv. 12-16)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Perfect to boldness (v. 17)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Cast out fear (v. 18)</a:t>
            </a:r>
          </a:p>
        </p:txBody>
      </p:sp>
      <p:sp>
        <p:nvSpPr>
          <p:cNvPr id="6" name="Rectangle 5"/>
          <p:cNvSpPr/>
          <p:nvPr/>
        </p:nvSpPr>
        <p:spPr>
          <a:xfrm>
            <a:off x="346401" y="0"/>
            <a:ext cx="841659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4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Try the Spirits &amp; Abide in Love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762000" y="1981200"/>
            <a:ext cx="7620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 startAt="2"/>
            </a:pPr>
            <a:r>
              <a:rPr lang="en-US" sz="2800" b="1" u="sng" dirty="0">
                <a:latin typeface="Arial Narrow" pitchFamily="34" charset="0"/>
              </a:rPr>
              <a:t>Love One Another</a:t>
            </a:r>
            <a:r>
              <a:rPr lang="en-US" sz="2800" b="1" dirty="0">
                <a:latin typeface="Arial Narrow" pitchFamily="34" charset="0"/>
              </a:rPr>
              <a:t> (vv. 7-21)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Love is of God (vv. 7-8)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God’s Love as a basis (vv. 9-11, 19)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If we love: (vv. 12-18)</a:t>
            </a:r>
          </a:p>
          <a:p>
            <a:pPr marL="1028700" lvl="1" indent="-571500" defTabSz="393700">
              <a:spcBef>
                <a:spcPct val="50000"/>
              </a:spcBef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If Love God – will love our brother (vv. 20-21)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If we say love God &amp; hate brother – liar (v. 20)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If hate brother (whom seems) how love God (v. 20)?</a:t>
            </a:r>
          </a:p>
          <a:p>
            <a:pPr marL="1485900" lvl="2" indent="-571500" defTabSz="393700"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Those who love God – love brother (v. 21)</a:t>
            </a:r>
          </a:p>
        </p:txBody>
      </p:sp>
      <p:sp>
        <p:nvSpPr>
          <p:cNvPr id="6" name="Rectangle 5"/>
          <p:cNvSpPr/>
          <p:nvPr/>
        </p:nvSpPr>
        <p:spPr>
          <a:xfrm>
            <a:off x="346401" y="0"/>
            <a:ext cx="841659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4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Try the Spirits &amp; Abide in Love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838200" y="2743200"/>
            <a:ext cx="7620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3200" b="1" u="sng" dirty="0">
                <a:latin typeface="Arial Narrow" pitchFamily="34" charset="0"/>
              </a:rPr>
              <a:t>The Spirit of Truth &amp; Spirit of Error</a:t>
            </a:r>
            <a:r>
              <a:rPr lang="en-US" sz="3200" b="1" dirty="0">
                <a:latin typeface="Arial Narrow" pitchFamily="34" charset="0"/>
              </a:rPr>
              <a:t> (vv. 1-6)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3200" b="1" u="sng" dirty="0">
                <a:latin typeface="Arial Narrow" pitchFamily="34" charset="0"/>
              </a:rPr>
              <a:t>Love One Another </a:t>
            </a:r>
            <a:r>
              <a:rPr lang="en-US" sz="3200" b="1" dirty="0">
                <a:latin typeface="Arial Narrow" pitchFamily="34" charset="0"/>
              </a:rPr>
              <a:t>(vv. 7-21)</a:t>
            </a:r>
            <a:endParaRPr lang="en-US" sz="3200" i="1" dirty="0">
              <a:latin typeface="Arial Narrow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6401" y="0"/>
            <a:ext cx="841659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4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Try the Spirits &amp; Abide in Love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Sample presentation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2_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3_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2476</TotalTime>
  <Words>702</Words>
  <Application>Microsoft Office PowerPoint</Application>
  <PresentationFormat>On-screen Show (4:3)</PresentationFormat>
  <Paragraphs>92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 Rounded MT Bold</vt:lpstr>
      <vt:lpstr>Arial</vt:lpstr>
      <vt:lpstr>Calibri</vt:lpstr>
      <vt:lpstr>Courier New</vt:lpstr>
      <vt:lpstr>Arial Narrow</vt:lpstr>
      <vt:lpstr>Segoe</vt:lpstr>
      <vt:lpstr>Wingdings</vt:lpstr>
      <vt:lpstr>Sample presentation slides</vt:lpstr>
      <vt:lpstr>White with Courier font for code slides</vt:lpstr>
      <vt:lpstr>1_White with Courier font for code slides</vt:lpstr>
      <vt:lpstr>2_White with Courier font for code slides</vt:lpstr>
      <vt:lpstr>3_White with Courier font for code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81</cp:revision>
  <cp:lastPrinted>2018-02-25T01:49:08Z</cp:lastPrinted>
  <dcterms:created xsi:type="dcterms:W3CDTF">2008-10-19T02:14:16Z</dcterms:created>
  <dcterms:modified xsi:type="dcterms:W3CDTF">2018-02-25T13:44:52Z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TC102867131033</vt:lpwstr>
  </property>
</Properties>
</file>