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  <p:sldMasterId id="2147483674" r:id="rId2"/>
    <p:sldMasterId id="2147483677" r:id="rId3"/>
    <p:sldMasterId id="2147483680" r:id="rId4"/>
    <p:sldMasterId id="2147483707" r:id="rId5"/>
  </p:sldMasterIdLst>
  <p:notesMasterIdLst>
    <p:notesMasterId r:id="rId19"/>
  </p:notesMasterIdLst>
  <p:sldIdLst>
    <p:sldId id="258" r:id="rId6"/>
    <p:sldId id="261" r:id="rId7"/>
    <p:sldId id="283" r:id="rId8"/>
    <p:sldId id="307" r:id="rId9"/>
    <p:sldId id="308" r:id="rId10"/>
    <p:sldId id="309" r:id="rId11"/>
    <p:sldId id="310" r:id="rId12"/>
    <p:sldId id="311" r:id="rId13"/>
    <p:sldId id="313" r:id="rId14"/>
    <p:sldId id="312" r:id="rId15"/>
    <p:sldId id="314" r:id="rId16"/>
    <p:sldId id="315" r:id="rId17"/>
    <p:sldId id="316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al Rounded MT Bold" panose="020F0704030504030204" pitchFamily="34" charset="0"/>
      <p:regular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A1389-B208-4658-A883-CB1BE9BABB95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E902A-90FD-4B28-854A-2AC03B495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92EFA-3C3E-4CC6-860F-3FA622B8F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F4692EFA-3C3E-4CC6-860F-3FA622B8F230}" type="slidenum">
              <a:rPr lang="en-US" kern="1200">
                <a:solidFill>
                  <a:srgbClr val="000000"/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‹#›</a:t>
            </a:fld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F4692EFA-3C3E-4CC6-860F-3FA622B8F230}" type="slidenum">
              <a:rPr lang="en-US" kern="1200">
                <a:solidFill>
                  <a:srgbClr val="000000"/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‹#›</a:t>
            </a:fld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2067" y="1295400"/>
            <a:ext cx="491833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3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 </a:t>
            </a:r>
            <a:r>
              <a:rPr lang="en-US" sz="13800" b="1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John</a:t>
            </a:r>
            <a:endParaRPr lang="en-US" sz="13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295400" y="1752600"/>
            <a:ext cx="7671652" cy="465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I. </a:t>
            </a:r>
            <a:r>
              <a:rPr lang="en-US" sz="2800" b="1" u="sng" dirty="0">
                <a:latin typeface="Arial Narrow" pitchFamily="34" charset="0"/>
              </a:rPr>
              <a:t>Introduction</a:t>
            </a:r>
            <a:r>
              <a:rPr lang="en-US" sz="2800" b="1" dirty="0">
                <a:latin typeface="Arial Narrow" pitchFamily="34" charset="0"/>
              </a:rPr>
              <a:t> (1:1-4)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II. </a:t>
            </a:r>
            <a:r>
              <a:rPr lang="en-US" sz="2800" b="1" u="sng" dirty="0">
                <a:latin typeface="Arial Narrow" pitchFamily="34" charset="0"/>
              </a:rPr>
              <a:t>God Is Light</a:t>
            </a:r>
            <a:r>
              <a:rPr lang="en-US" sz="2800" b="1" dirty="0">
                <a:latin typeface="Arial Narrow" pitchFamily="34" charset="0"/>
              </a:rPr>
              <a:t> (1:5 – 2:28)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i="1" dirty="0">
                <a:latin typeface="Arial Narrow" pitchFamily="34" charset="0"/>
              </a:rPr>
              <a:t>	</a:t>
            </a:r>
            <a:r>
              <a:rPr lang="en-US" sz="2400" b="1" i="1" dirty="0">
                <a:latin typeface="Arial Narrow" pitchFamily="34" charset="0"/>
              </a:rPr>
              <a:t>A. What walking in the light involves (1:5 -2:6)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B. What walking in the light excludes (2:7-28)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III. </a:t>
            </a:r>
            <a:r>
              <a:rPr lang="en-US" sz="2800" b="1" u="sng" dirty="0">
                <a:latin typeface="Arial Narrow" pitchFamily="34" charset="0"/>
              </a:rPr>
              <a:t>God Is Love</a:t>
            </a:r>
            <a:r>
              <a:rPr lang="en-US" sz="2800" b="1" dirty="0">
                <a:latin typeface="Arial Narrow" pitchFamily="34" charset="0"/>
              </a:rPr>
              <a:t> (3:1 – 5:12)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A. Evidence of </a:t>
            </a:r>
            <a:r>
              <a:rPr lang="en-US" sz="2400" b="1" i="1" dirty="0" err="1">
                <a:latin typeface="Arial Narrow" pitchFamily="34" charset="0"/>
              </a:rPr>
              <a:t>sonship</a:t>
            </a:r>
            <a:r>
              <a:rPr lang="en-US" sz="2400" b="1" i="1" dirty="0">
                <a:latin typeface="Arial Narrow" pitchFamily="34" charset="0"/>
              </a:rPr>
              <a:t> – righteousness (3:1-24)</a:t>
            </a:r>
          </a:p>
          <a:p>
            <a:pPr>
              <a:lnSpc>
                <a:spcPct val="140000"/>
              </a:lnSpc>
              <a:defRPr/>
            </a:pPr>
            <a:r>
              <a:rPr lang="en-US" sz="2400" b="1" i="1" dirty="0">
                <a:latin typeface="Arial Narrow" pitchFamily="34" charset="0"/>
              </a:rPr>
              <a:t>	B. Source of </a:t>
            </a:r>
            <a:r>
              <a:rPr lang="en-US" sz="2400" b="1" i="1" dirty="0" err="1">
                <a:latin typeface="Arial Narrow" pitchFamily="34" charset="0"/>
              </a:rPr>
              <a:t>sonship</a:t>
            </a:r>
            <a:r>
              <a:rPr lang="en-US" sz="2400" b="1" i="1" dirty="0">
                <a:latin typeface="Arial Narrow" pitchFamily="34" charset="0"/>
              </a:rPr>
              <a:t> – possession of Spirit (4:1-5:12</a:t>
            </a:r>
            <a:r>
              <a:rPr lang="en-US" sz="2400" b="1" dirty="0">
                <a:latin typeface="Arial Narrow" pitchFamily="34" charset="0"/>
              </a:rPr>
              <a:t>)</a:t>
            </a:r>
          </a:p>
          <a:p>
            <a:pPr>
              <a:lnSpc>
                <a:spcPct val="140000"/>
              </a:lnSpc>
              <a:defRPr/>
            </a:pPr>
            <a:r>
              <a:rPr lang="en-US" sz="2800" b="1" dirty="0">
                <a:latin typeface="Arial Narrow" pitchFamily="34" charset="0"/>
              </a:rPr>
              <a:t>IV. </a:t>
            </a:r>
            <a:r>
              <a:rPr lang="en-US" sz="2800" b="1" u="sng" dirty="0">
                <a:latin typeface="Arial Narrow" pitchFamily="34" charset="0"/>
              </a:rPr>
              <a:t>Conclusion</a:t>
            </a:r>
            <a:r>
              <a:rPr lang="en-US" sz="2800" b="1" dirty="0">
                <a:latin typeface="Arial Narrow" pitchFamily="34" charset="0"/>
              </a:rPr>
              <a:t> (5:13-21)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810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Outline of 1 John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The  Message Declared From the Beginning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1-4)</a:t>
            </a:r>
          </a:p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Walking In The Light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5-7)</a:t>
            </a:r>
          </a:p>
          <a:p>
            <a:pPr marL="571500" indent="-571500" algn="l" defTabSz="393700" rtl="0">
              <a:lnSpc>
                <a:spcPct val="150000"/>
              </a:lnSpc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Sin and Forgiveness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8-10)</a:t>
            </a:r>
          </a:p>
        </p:txBody>
      </p:sp>
      <p:sp>
        <p:nvSpPr>
          <p:cNvPr id="6" name="Rectangle 5"/>
          <p:cNvSpPr/>
          <p:nvPr/>
        </p:nvSpPr>
        <p:spPr>
          <a:xfrm>
            <a:off x="1692660" y="0"/>
            <a:ext cx="5698740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1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Walking In The Light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Not Sin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Sin</a:t>
            </a:r>
            <a:r>
              <a:rPr lang="en-US" sz="2800" b="1" dirty="0">
                <a:latin typeface="Arial Narrow" pitchFamily="34" charset="0"/>
              </a:rPr>
              <a:t> (vv. 1-2)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Keep Commandments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Not Keeping Commandments</a:t>
            </a:r>
            <a:r>
              <a:rPr lang="en-US" sz="2800" b="1" dirty="0">
                <a:latin typeface="Arial Narrow" pitchFamily="34" charset="0"/>
              </a:rPr>
              <a:t> (vv. 3-6)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Love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Hate</a:t>
            </a:r>
            <a:r>
              <a:rPr lang="en-US" sz="2800" b="1" dirty="0">
                <a:latin typeface="Arial Narrow" pitchFamily="34" charset="0"/>
              </a:rPr>
              <a:t> (vv. 7-11)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Love of Father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Love of World</a:t>
            </a:r>
            <a:r>
              <a:rPr lang="en-US" sz="2800" b="1" dirty="0">
                <a:latin typeface="Arial Narrow" pitchFamily="34" charset="0"/>
              </a:rPr>
              <a:t> (vv. 12-17)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Anti-Christ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Acknowledging Son</a:t>
            </a:r>
            <a:r>
              <a:rPr lang="en-US" sz="2800" b="1" dirty="0">
                <a:latin typeface="Arial Narrow" pitchFamily="34" charset="0"/>
              </a:rPr>
              <a:t> (vv. 18-23)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Let Truth Abide in You –</a:t>
            </a:r>
            <a:r>
              <a:rPr lang="en-US" sz="2800" b="1" u="sng" dirty="0" err="1">
                <a:latin typeface="Arial Narrow" pitchFamily="34" charset="0"/>
              </a:rPr>
              <a:t>vs</a:t>
            </a:r>
            <a:r>
              <a:rPr lang="en-US" sz="2800" b="1" u="sng" dirty="0">
                <a:latin typeface="Arial Narrow" pitchFamily="34" charset="0"/>
              </a:rPr>
              <a:t>- Let Lie Abide in You </a:t>
            </a:r>
            <a:r>
              <a:rPr lang="en-US" sz="2800" b="1" dirty="0">
                <a:latin typeface="Arial Narrow" pitchFamily="34" charset="0"/>
              </a:rPr>
              <a:t>(vv. 24-29)</a:t>
            </a:r>
          </a:p>
        </p:txBody>
      </p:sp>
      <p:sp>
        <p:nvSpPr>
          <p:cNvPr id="6" name="Rectangle 5"/>
          <p:cNvSpPr/>
          <p:nvPr/>
        </p:nvSpPr>
        <p:spPr>
          <a:xfrm>
            <a:off x="1555494" y="0"/>
            <a:ext cx="598830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2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Contrasted Darkness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167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Privilege of Being Children of God</a:t>
            </a:r>
            <a:r>
              <a:rPr lang="en-US" sz="2800" b="1" dirty="0">
                <a:latin typeface="Arial Narrow" pitchFamily="34" charset="0"/>
              </a:rPr>
              <a:t> (vv. 1-2)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Allowed to be children of God by his love (v. 1)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Be like him when he is revealed (v. 2)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3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Children of God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Privilege of Being Children of God</a:t>
            </a:r>
            <a:r>
              <a:rPr lang="en-US" sz="2800" b="1" dirty="0">
                <a:latin typeface="Arial Narrow" pitchFamily="34" charset="0"/>
              </a:rPr>
              <a:t> (vv. 1-2)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Children of God Do Not Sin</a:t>
            </a:r>
            <a:r>
              <a:rPr lang="en-US" sz="2800" b="1" dirty="0">
                <a:latin typeface="Arial Narrow" pitchFamily="34" charset="0"/>
              </a:rPr>
              <a:t> (vv. 3-10a)</a:t>
            </a:r>
            <a:endParaRPr lang="en-US" sz="2800" b="1" u="sng" dirty="0">
              <a:latin typeface="Arial Narrow" pitchFamily="34" charset="0"/>
            </a:endParaRP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Hope causes him to be pure (v. 3)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Law by which he lives (v. 4)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Jesus came to take away sin (vv. 5, 8)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Practices righteousness (vv. 6-10a)</a:t>
            </a:r>
          </a:p>
          <a:p>
            <a:pPr marL="1485900" lvl="2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Doesn’t practice sin – for of devil (vv. 6, 8, 9)</a:t>
            </a:r>
          </a:p>
          <a:p>
            <a:pPr marL="1485900" lvl="2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Practices righteousness – for of God (vv. 7, 9, 10a)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3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Children of God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Privilege of Being Children of God</a:t>
            </a:r>
            <a:r>
              <a:rPr lang="en-US" sz="2800" b="1" dirty="0">
                <a:latin typeface="Arial Narrow" pitchFamily="34" charset="0"/>
              </a:rPr>
              <a:t> (vv. 1-2)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Children of God Do Not Sin</a:t>
            </a:r>
            <a:r>
              <a:rPr lang="en-US" sz="2800" b="1" dirty="0">
                <a:latin typeface="Arial Narrow" pitchFamily="34" charset="0"/>
              </a:rPr>
              <a:t> (vv. 3-10a)</a:t>
            </a:r>
          </a:p>
          <a:p>
            <a:pPr marL="571500" indent="-571500" defTabSz="39370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Children of God Love Brethren</a:t>
            </a:r>
            <a:r>
              <a:rPr lang="en-US" sz="2800" b="1" dirty="0">
                <a:latin typeface="Arial Narrow" pitchFamily="34" charset="0"/>
              </a:rPr>
              <a:t> (vv. 10b-18)</a:t>
            </a:r>
            <a:endParaRPr lang="en-US" sz="2800" b="1" u="sng" dirty="0">
              <a:latin typeface="Arial Narrow" pitchFamily="34" charset="0"/>
            </a:endParaRP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To be of God (vv. 10b, 14)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Commanded (v. 11)</a:t>
            </a:r>
          </a:p>
          <a:p>
            <a:pPr marL="1028700" lvl="1" indent="-571500" defTabSz="39370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rial Narrow" pitchFamily="34" charset="0"/>
              </a:rPr>
              <a:t>Not Hate (vv. 12-15)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1 John 3</a:t>
            </a:r>
          </a:p>
          <a:p>
            <a:pPr algn="ctr" rtl="0"/>
            <a:r>
              <a:rPr lang="en-US" sz="4400" b="1" i="1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</a:rPr>
              <a:t>Children of God</a:t>
            </a:r>
            <a:endParaRPr lang="en-US" sz="4400" b="1" i="1" kern="120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91180"/>
            <a:ext cx="64008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Not Hate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4478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Like Cain (vv. 12-13)</a:t>
            </a:r>
          </a:p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Lack of love = hate (vv. 14-15)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066800"/>
            <a:ext cx="8153400" cy="397031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John 3:14-15</a:t>
            </a:r>
          </a:p>
          <a:p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 We know that we have passed from death to life, because we love the brethren. He who </a:t>
            </a:r>
            <a:r>
              <a:rPr lang="en-US" sz="28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 not love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his brother abides in death. </a:t>
            </a:r>
          </a:p>
          <a:p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 Whoever </a:t>
            </a:r>
            <a:r>
              <a:rPr lang="en-US" sz="28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hates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his brother is a murderer, and you know that no murderer has eternal life abiding in him. </a:t>
            </a:r>
          </a:p>
          <a:p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71800" y="2819400"/>
            <a:ext cx="2971800" cy="99060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91180"/>
            <a:ext cx="64008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Not Hate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524000"/>
            <a:ext cx="6096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Like Cain (vv. 12-13)</a:t>
            </a:r>
          </a:p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Lack of love = hate (vv. 14-15)</a:t>
            </a:r>
          </a:p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Murderer (v. 15)</a:t>
            </a:r>
          </a:p>
          <a:p>
            <a:pPr marL="514350" indent="-514350"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Forfeit eternal life (v. 15)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411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Privilege of Being Children of God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1-2)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Do Not Sin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3-10a)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Love Brethren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10b-18)</a:t>
            </a:r>
            <a:endParaRPr lang="en-US" sz="2800" b="1" u="sng" kern="1200" dirty="0">
              <a:solidFill>
                <a:srgbClr val="000000"/>
              </a:solidFill>
              <a:latin typeface="Arial Narrow" pitchFamily="34" charset="0"/>
              <a:ea typeface="+mn-ea"/>
              <a:cs typeface="+mn-cs"/>
            </a:endParaRP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To be of God (vv. 10b, 14)</a:t>
            </a: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Commanded (v. 11)</a:t>
            </a: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Not Hate (vv. 12-15)</a:t>
            </a: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solidFill>
                  <a:srgbClr val="000000"/>
                </a:solidFill>
                <a:latin typeface="Arial Narrow" pitchFamily="34" charset="0"/>
              </a:rPr>
              <a:t>Show love (vv. 16-18)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3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Children of God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91180"/>
            <a:ext cx="64008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US" sz="3200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Show Love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5240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 rtl="0">
              <a:buFontTx/>
              <a:buAutoNum type="arabicPeriod"/>
            </a:pPr>
            <a:r>
              <a:rPr lang="en-US" sz="3200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rPr>
              <a:t>Lay down life (v. 16)</a:t>
            </a:r>
          </a:p>
          <a:p>
            <a:pPr marL="514350" indent="-514350" algn="l" rtl="0">
              <a:buFontTx/>
              <a:buAutoNum type="arabicPeriod"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Share goods (vv. 17-18)</a:t>
            </a:r>
            <a:endParaRPr lang="en-US" sz="32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kern="12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1981200"/>
            <a:ext cx="82296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Privilege of Being Children of God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1-2)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Do Not Sin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3-10a)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Children of God Love Brethren</a:t>
            </a:r>
            <a:r>
              <a:rPr lang="en-US" sz="28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(vv. 10b-18)</a:t>
            </a:r>
          </a:p>
          <a:p>
            <a:pPr marL="571500" indent="-571500" algn="l" defTabSz="393700" rtl="0">
              <a:spcBef>
                <a:spcPct val="50000"/>
              </a:spcBef>
              <a:buFont typeface="+mj-lt"/>
              <a:buAutoNum type="romanUcPeriod"/>
            </a:pPr>
            <a:r>
              <a:rPr lang="en-US" sz="2800" b="1" u="sng" dirty="0">
                <a:solidFill>
                  <a:srgbClr val="000000"/>
                </a:solidFill>
                <a:latin typeface="Arial Narrow" pitchFamily="34" charset="0"/>
              </a:rPr>
              <a:t>Children of God Have Assurance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</a:rPr>
              <a:t> (vv. 19-24)</a:t>
            </a:r>
            <a:endParaRPr lang="en-US" sz="2800" b="1" u="sng" kern="1200" dirty="0">
              <a:solidFill>
                <a:srgbClr val="000000"/>
              </a:solidFill>
              <a:latin typeface="Arial Narrow" pitchFamily="34" charset="0"/>
              <a:ea typeface="+mn-ea"/>
              <a:cs typeface="+mn-cs"/>
            </a:endParaRP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Know we are of truth (vv. 19-21)</a:t>
            </a: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solidFill>
                  <a:srgbClr val="000000"/>
                </a:solidFill>
                <a:latin typeface="Arial Narrow" pitchFamily="34" charset="0"/>
              </a:rPr>
              <a:t>Receive what we ask (v. 22)</a:t>
            </a:r>
          </a:p>
          <a:p>
            <a:pPr marL="1028700" lvl="1" indent="-571500" algn="l" defTabSz="393700" rtl="0">
              <a:lnSpc>
                <a:spcPts val="28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We dwell in God and he in us (vv. 23-24)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29766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0"/>
            <a:r>
              <a:rPr lang="en-US" sz="6000" b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1 John 3</a:t>
            </a:r>
          </a:p>
          <a:p>
            <a:pPr algn="ctr" rtl="0"/>
            <a:r>
              <a:rPr lang="en-US" sz="4400" b="1" i="1" kern="120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 Rounded MT Bold" pitchFamily="34" charset="0"/>
                <a:ea typeface="+mn-ea"/>
                <a:cs typeface="+mn-cs"/>
              </a:rPr>
              <a:t>Children of God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 bldLvl="5"/>
    </p:bldLst>
  </p:timing>
</p:sld>
</file>

<file path=ppt/theme/theme1.xml><?xml version="1.0" encoding="utf-8"?>
<a:theme xmlns:a="http://schemas.openxmlformats.org/drawingml/2006/main" name="Sample presentation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2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3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501</TotalTime>
  <Words>610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Calibri</vt:lpstr>
      <vt:lpstr>Wingdings</vt:lpstr>
      <vt:lpstr>Arial Rounded MT Bold</vt:lpstr>
      <vt:lpstr>Courier New</vt:lpstr>
      <vt:lpstr>Times New Roman</vt:lpstr>
      <vt:lpstr>Arial</vt:lpstr>
      <vt:lpstr>Arial Narrow</vt:lpstr>
      <vt:lpstr>Sample presentation slides</vt:lpstr>
      <vt:lpstr>White with Courier font for code slides</vt:lpstr>
      <vt:lpstr>1_White with Courier font for code slides</vt:lpstr>
      <vt:lpstr>2_White with Courier font for code slides</vt:lpstr>
      <vt:lpstr>3_White with Courier font for code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64</cp:revision>
  <dcterms:created xsi:type="dcterms:W3CDTF">2008-10-19T02:14:16Z</dcterms:created>
  <dcterms:modified xsi:type="dcterms:W3CDTF">2018-02-18T20:22:05Z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TC102867131033</vt:lpwstr>
  </property>
</Properties>
</file>