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</p:sldMasterIdLst>
  <p:notesMasterIdLst>
    <p:notesMasterId r:id="rId31"/>
  </p:notesMasterIdLst>
  <p:sldIdLst>
    <p:sldId id="272" r:id="rId5"/>
    <p:sldId id="273" r:id="rId6"/>
    <p:sldId id="274" r:id="rId7"/>
    <p:sldId id="275" r:id="rId8"/>
    <p:sldId id="277" r:id="rId9"/>
    <p:sldId id="276" r:id="rId10"/>
    <p:sldId id="278" r:id="rId11"/>
    <p:sldId id="280" r:id="rId12"/>
    <p:sldId id="281" r:id="rId13"/>
    <p:sldId id="256" r:id="rId14"/>
    <p:sldId id="279" r:id="rId15"/>
    <p:sldId id="257" r:id="rId16"/>
    <p:sldId id="258" r:id="rId17"/>
    <p:sldId id="266" r:id="rId18"/>
    <p:sldId id="259" r:id="rId19"/>
    <p:sldId id="265" r:id="rId20"/>
    <p:sldId id="260" r:id="rId21"/>
    <p:sldId id="267" r:id="rId22"/>
    <p:sldId id="261" r:id="rId23"/>
    <p:sldId id="268" r:id="rId24"/>
    <p:sldId id="262" r:id="rId25"/>
    <p:sldId id="269" r:id="rId26"/>
    <p:sldId id="263" r:id="rId27"/>
    <p:sldId id="271" r:id="rId28"/>
    <p:sldId id="270" r:id="rId29"/>
    <p:sldId id="264" r:id="rId30"/>
  </p:sldIdLst>
  <p:sldSz cx="9144000" cy="6858000" type="screen4x3"/>
  <p:notesSz cx="6858000" cy="9144000"/>
  <p:embeddedFontLst>
    <p:embeddedFont>
      <p:font typeface="AR CENA" panose="02000000000000000000" pitchFamily="2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A0C77-9110-4C1C-A7A6-AABC5DA7117C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17517-6897-40F5-B866-2F0907EDB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2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685F408-E6B3-487D-85E8-9608530D0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6381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381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381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381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381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6381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CFAC2E-4C82-4AF7-81FC-7C32A27A39A6}" type="slidenum">
              <a:rPr kumimoji="0" lang="en-US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6381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9EFB5DA-C472-47DF-9B61-9FBD89E84D5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EBA41EB-CA20-4F9F-97DF-E7472193E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84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610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285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913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28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049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20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37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08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861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51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89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395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685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236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3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936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293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268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99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040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27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55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824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004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523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84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267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83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01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139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88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B48AB1-F329-4064-B974-9BD42CF22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CA30D-A2CC-47F6-8A00-C853FF02A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DE8A0-109C-48DC-A8AB-A626834190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E93241-994B-4737-A129-F059C96F59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594637"/>
      </p:ext>
    </p:extLst>
  </p:cSld>
  <p:clrMapOvr>
    <a:masterClrMapping/>
  </p:clrMapOvr>
  <p:transition spd="slow">
    <p:zoom dir="in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932B1A-EE04-49B7-9FC2-B17C5D3492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7663E1-3EBA-4C01-9BB2-3C58D5167F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169881-764F-43F6-9321-DF8315DE99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93ADA-D2E7-415F-8AF4-BC6AF1351E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084816"/>
      </p:ext>
    </p:extLst>
  </p:cSld>
  <p:clrMapOvr>
    <a:masterClrMapping/>
  </p:clrMapOvr>
  <p:transition spd="slow">
    <p:zoom dir="in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D8BDCC-533A-4733-BE99-428A6DCAD5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60755F-237F-4C3B-8051-A9F00F3F86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754D97-013C-485D-858B-DD4716A077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A6CC1F-BA9C-4EFD-97E7-B3FA53D8E8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734417"/>
      </p:ext>
    </p:extLst>
  </p:cSld>
  <p:clrMapOvr>
    <a:masterClrMapping/>
  </p:clrMapOvr>
  <p:transition spd="slow">
    <p:zoom dir="in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E1343B-4960-4A37-80BD-9CD0E37528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6B6EF-44FB-4D65-85BB-BA33E39EF1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D50D65-C4D8-419A-9A3C-0DE57E78A5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0C9408-F89C-43FC-A2D0-F11C9C4509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971593"/>
      </p:ext>
    </p:extLst>
  </p:cSld>
  <p:clrMapOvr>
    <a:masterClrMapping/>
  </p:clrMapOvr>
  <p:transition spd="slow">
    <p:zoom dir="in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BEFAE0A-FC50-49A8-9AAE-7E6DA6ACE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92FB239-7881-4A31-A120-C423E7B6B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3E1F410-2B9E-465A-8089-832D228F4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6BE67E-2D51-4CBC-A020-D16BA1646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9169468"/>
      </p:ext>
    </p:extLst>
  </p:cSld>
  <p:clrMapOvr>
    <a:masterClrMapping/>
  </p:clrMapOvr>
  <p:transition spd="slow">
    <p:zoom dir="in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5A1D90-26DB-4CE3-84B3-20ECBD1868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46DF5A-FC91-43F1-84D5-58B47675DE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B640F3-82CE-4785-8699-A70C47ACC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CC3C0-757A-4F69-94CA-8BF7F8901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876967"/>
      </p:ext>
    </p:extLst>
  </p:cSld>
  <p:clrMapOvr>
    <a:masterClrMapping/>
  </p:clrMapOvr>
  <p:transition spd="slow">
    <p:zoom dir="in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2628BB-AD19-4E0E-B139-51E040E5C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94EFF3C-A709-4556-9E3C-291D7B0EE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BEE5F7-3A00-44DD-9378-11356B7CE2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70942E-EF53-4791-A3AB-20270C9530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614270"/>
      </p:ext>
    </p:extLst>
  </p:cSld>
  <p:clrMapOvr>
    <a:masterClrMapping/>
  </p:clrMapOvr>
  <p:transition spd="slow">
    <p:zoom dir="in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177334-E5E0-4721-A13B-5A54352877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1D4BB-C024-4B00-9201-241B84834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E8D980-8E91-450F-A62B-1789566B2C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A8C3E-E3E1-4676-BAFB-5BEF0E09B8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096563"/>
      </p:ext>
    </p:extLst>
  </p:cSld>
  <p:clrMapOvr>
    <a:masterClrMapping/>
  </p:clrMapOvr>
  <p:transition spd="slow">
    <p:zoom dir="in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229C1-F32A-42F9-A8F6-687F7C7170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BFF6B4-197B-4C76-AE93-5B89EB4AB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0FAD7-B8D2-48E3-9E30-90B92BCB1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D90AD-EE73-4409-AB8B-69532C8FCD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931161"/>
      </p:ext>
    </p:extLst>
  </p:cSld>
  <p:clrMapOvr>
    <a:masterClrMapping/>
  </p:clrMapOvr>
  <p:transition spd="slow">
    <p:zoom dir="in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E2D973-BE4F-4E1B-91A1-FB8698DE7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1AC8EE-FA3D-4309-ABD0-71B168F1F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6328CC-3A02-4199-9E1D-07EC893E9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6B30-8B26-49C1-BDCF-09BABF322D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170960"/>
      </p:ext>
    </p:extLst>
  </p:cSld>
  <p:clrMapOvr>
    <a:masterClrMapping/>
  </p:clrMapOvr>
  <p:transition spd="slow">
    <p:zoom dir="in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9B99C8-6AD1-41DB-9974-06E69FBC07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BEEDFA-7AAE-469D-BCCD-EB97FED1E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2744A3-78FE-4767-A341-02DFD0801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5411B-ADC6-4915-85D9-F8A4E6890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958401"/>
      </p:ext>
    </p:extLst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C490CB-A8FC-4480-B1E5-9759E9D9A7FD}"/>
              </a:ext>
            </a:extLst>
          </p:cNvPr>
          <p:cNvCxnSpPr>
            <a:cxnSpLocks/>
          </p:cNvCxnSpPr>
          <p:nvPr userDrawn="1"/>
        </p:nvCxnSpPr>
        <p:spPr>
          <a:xfrm flipV="1">
            <a:off x="8748263" y="276045"/>
            <a:ext cx="0" cy="630590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7369EE-CAF4-4BB6-AC30-14DE7245D8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43260" y="276045"/>
            <a:ext cx="0" cy="630590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1465A0-5584-4DD7-9694-5774D1E18A52}"/>
              </a:ext>
            </a:extLst>
          </p:cNvPr>
          <p:cNvCxnSpPr/>
          <p:nvPr userDrawn="1"/>
        </p:nvCxnSpPr>
        <p:spPr>
          <a:xfrm flipH="1">
            <a:off x="7116792" y="4620942"/>
            <a:ext cx="1631471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DC9696-158A-43C2-A544-74576F9A57C6}"/>
              </a:ext>
            </a:extLst>
          </p:cNvPr>
          <p:cNvCxnSpPr/>
          <p:nvPr userDrawn="1"/>
        </p:nvCxnSpPr>
        <p:spPr>
          <a:xfrm flipH="1">
            <a:off x="7169268" y="4986068"/>
            <a:ext cx="1631471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1A1DBA-77C4-4B33-A1F2-907F52B79681}"/>
              </a:ext>
            </a:extLst>
          </p:cNvPr>
          <p:cNvCxnSpPr/>
          <p:nvPr userDrawn="1"/>
        </p:nvCxnSpPr>
        <p:spPr>
          <a:xfrm flipH="1">
            <a:off x="337691" y="0"/>
            <a:ext cx="1631471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371883-2EBB-4F21-BEF4-2540D8E81F89}"/>
              </a:ext>
            </a:extLst>
          </p:cNvPr>
          <p:cNvCxnSpPr/>
          <p:nvPr userDrawn="1"/>
        </p:nvCxnSpPr>
        <p:spPr>
          <a:xfrm flipH="1">
            <a:off x="340476" y="365126"/>
            <a:ext cx="1631471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C490CB-A8FC-4480-B1E5-9759E9D9A7FD}"/>
              </a:ext>
            </a:extLst>
          </p:cNvPr>
          <p:cNvCxnSpPr>
            <a:cxnSpLocks/>
          </p:cNvCxnSpPr>
          <p:nvPr userDrawn="1"/>
        </p:nvCxnSpPr>
        <p:spPr>
          <a:xfrm flipV="1">
            <a:off x="8748263" y="276045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7369EE-CAF4-4BB6-AC30-14DE7245D8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43260" y="276045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6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C490CB-A8FC-4480-B1E5-9759E9D9A7FD}"/>
              </a:ext>
            </a:extLst>
          </p:cNvPr>
          <p:cNvCxnSpPr>
            <a:cxnSpLocks/>
          </p:cNvCxnSpPr>
          <p:nvPr userDrawn="1"/>
        </p:nvCxnSpPr>
        <p:spPr>
          <a:xfrm flipV="1">
            <a:off x="8748263" y="276045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7369EE-CAF4-4BB6-AC30-14DE7245D8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43260" y="276045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765A0AB-373C-4E47-BFC4-9E4CFC011C29}"/>
              </a:ext>
            </a:extLst>
          </p:cNvPr>
          <p:cNvSpPr/>
          <p:nvPr userDrawn="1"/>
        </p:nvSpPr>
        <p:spPr>
          <a:xfrm>
            <a:off x="628650" y="365126"/>
            <a:ext cx="7886699" cy="1325563"/>
          </a:xfrm>
          <a:prstGeom prst="roundRect">
            <a:avLst>
              <a:gd name="adj" fmla="val 10159"/>
            </a:avLst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CCFFCC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424612-318E-471D-A52C-4286CAE04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A7FB5C-95F6-4664-9DC2-24D964F35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BC0544E-4742-403F-9086-309BBC3C0A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32E93BE-DE3F-4154-B90F-FA8EEF8019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9666BDA-5C52-4E07-8E67-5D8D839C47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BA25C6B-65B7-46C3-A226-5B3EA54515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05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zoom dir="in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201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5EEBC3-4026-48DE-A0E2-B60E829CC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84B458C5-1677-47B5-99D6-6F995FC5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63" y="2418804"/>
            <a:ext cx="7898674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</a:rPr>
              <a:t>32 Now the multitude of those who believed were of one heart and one soul; neither did anyone say that any of the things he possessed was his own, but they had all things in common.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33 And with great power the apostles gave witness to the resurrection of the Lord Jesus. And great grace was upon them all.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34 Nor was there anyone among them who lacked; for all who were possessors of lands or houses sold them, and brought the proceeds of the things that were sold,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35 and laid them at the apostles' feet; and they distributed to each as anyone had need. </a:t>
            </a:r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6A137BE2-EE70-4EEE-A2CA-0963AA02F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040" y="1401621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>
                <a:solidFill>
                  <a:srgbClr val="CCFFCC"/>
                </a:solidFill>
                <a:latin typeface="Times New Roman" panose="02020603050405020304" pitchFamily="18" charset="0"/>
              </a:rPr>
              <a:t>Acts 4:32-37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F8719-23D5-4D3F-A703-063F9C7AF2BF}"/>
              </a:ext>
            </a:extLst>
          </p:cNvPr>
          <p:cNvSpPr/>
          <p:nvPr/>
        </p:nvSpPr>
        <p:spPr>
          <a:xfrm>
            <a:off x="409305" y="452173"/>
            <a:ext cx="6757850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I</a:t>
            </a: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ntroduced to Barnabas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725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5EEBC3-4026-48DE-A0E2-B60E829CC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4">
            <a:extLst>
              <a:ext uri="{FF2B5EF4-FFF2-40B4-BE49-F238E27FC236}">
                <a16:creationId xmlns:a16="http://schemas.microsoft.com/office/drawing/2014/main" id="{6A137BE2-EE70-4EEE-A2CA-0963AA02F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040" y="1401621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>
                <a:solidFill>
                  <a:srgbClr val="CCFFCC"/>
                </a:solidFill>
                <a:latin typeface="Times New Roman" panose="02020603050405020304" pitchFamily="18" charset="0"/>
              </a:rPr>
              <a:t>Acts 4:32-37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F8719-23D5-4D3F-A703-063F9C7AF2BF}"/>
              </a:ext>
            </a:extLst>
          </p:cNvPr>
          <p:cNvSpPr/>
          <p:nvPr/>
        </p:nvSpPr>
        <p:spPr>
          <a:xfrm>
            <a:off x="409305" y="452173"/>
            <a:ext cx="6757850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I</a:t>
            </a: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ntroduced to Barnabas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6FA1B3F-9E45-472E-8F2E-3EFEE83E6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968" y="2602988"/>
            <a:ext cx="78501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</a:rPr>
              <a:t>36 And </a:t>
            </a:r>
            <a:r>
              <a:rPr lang="en-US" altLang="en-US" dirty="0" err="1">
                <a:latin typeface="Times New Roman" panose="02020603050405020304" pitchFamily="18" charset="0"/>
              </a:rPr>
              <a:t>Joses</a:t>
            </a:r>
            <a:r>
              <a:rPr lang="en-US" altLang="en-US" dirty="0">
                <a:latin typeface="Times New Roman" panose="02020603050405020304" pitchFamily="18" charset="0"/>
              </a:rPr>
              <a:t>, who was also named Barnabas by the apostles (which is translated Son of Encouragement), a Levite of the country of Cyprus,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37 having land, sold it, and brought the money and laid it at the apostles' feet.</a:t>
            </a:r>
          </a:p>
        </p:txBody>
      </p:sp>
    </p:spTree>
    <p:extLst>
      <p:ext uri="{BB962C8B-B14F-4D97-AF65-F5344CB8AC3E}">
        <p14:creationId xmlns:p14="http://schemas.microsoft.com/office/powerpoint/2010/main" val="42596113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7">
            <a:extLst>
              <a:ext uri="{FF2B5EF4-FFF2-40B4-BE49-F238E27FC236}">
                <a16:creationId xmlns:a16="http://schemas.microsoft.com/office/drawing/2014/main" id="{FE9CB0D2-B51B-4D8F-8987-BC1462AB6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195" y="1251652"/>
            <a:ext cx="73914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Name</a:t>
            </a:r>
            <a:r>
              <a:rPr lang="en-US" altLang="en-US" b="1" dirty="0"/>
              <a:t>:</a:t>
            </a:r>
            <a:endParaRPr lang="en-US" altLang="en-US" dirty="0"/>
          </a:p>
          <a:p>
            <a:pPr lvl="1"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Joses</a:t>
            </a:r>
            <a:r>
              <a:rPr lang="en-US" altLang="en-US" dirty="0"/>
              <a:t> [Joseph] - </a:t>
            </a:r>
            <a:r>
              <a:rPr lang="en-US" altLang="en-US" dirty="0">
                <a:solidFill>
                  <a:srgbClr val="0000FF"/>
                </a:solidFill>
              </a:rPr>
              <a:t>(Acts 4:36)</a:t>
            </a:r>
          </a:p>
          <a:p>
            <a:pPr lvl="1">
              <a:buFontTx/>
              <a:buChar char="•"/>
            </a:pPr>
            <a:r>
              <a:rPr lang="en-US" altLang="en-US" dirty="0"/>
              <a:t> Barnabas </a:t>
            </a:r>
            <a:r>
              <a:rPr lang="en-US" altLang="en-US" dirty="0">
                <a:solidFill>
                  <a:srgbClr val="0000FF"/>
                </a:solidFill>
              </a:rPr>
              <a:t>(Acts 4:36)</a:t>
            </a:r>
          </a:p>
          <a:p>
            <a:pPr lvl="2"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i="1" dirty="0"/>
              <a:t>Given to him by Apostles</a:t>
            </a:r>
          </a:p>
          <a:p>
            <a:pPr lvl="2">
              <a:buFontTx/>
              <a:buChar char="•"/>
            </a:pPr>
            <a:r>
              <a:rPr lang="en-US" altLang="en-US" i="1" dirty="0"/>
              <a:t> Means: Son of Encouragement</a:t>
            </a:r>
            <a:endParaRPr lang="en-US" altLang="en-US" dirty="0"/>
          </a:p>
          <a:p>
            <a:pPr lvl="2">
              <a:buFontTx/>
              <a:buChar char="•"/>
            </a:pPr>
            <a:endParaRPr lang="en-US" altLang="en-US" sz="1200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Levite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4:36)</a:t>
            </a:r>
          </a:p>
          <a:p>
            <a:pPr>
              <a:buFontTx/>
              <a:buChar char="•"/>
            </a:pPr>
            <a:endParaRPr lang="en-US" altLang="en-US" sz="1200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Family</a:t>
            </a:r>
            <a:r>
              <a:rPr lang="en-US" altLang="en-US" b="1" dirty="0"/>
              <a:t>: </a:t>
            </a:r>
            <a:r>
              <a:rPr lang="en-US" altLang="en-US" dirty="0"/>
              <a:t> Cousin to John Mark </a:t>
            </a:r>
            <a:r>
              <a:rPr lang="en-US" altLang="en-US" dirty="0">
                <a:solidFill>
                  <a:srgbClr val="0000FF"/>
                </a:solidFill>
              </a:rPr>
              <a:t>(Col. 4:10)</a:t>
            </a:r>
          </a:p>
          <a:p>
            <a:pPr>
              <a:buFontTx/>
              <a:buChar char="•"/>
            </a:pPr>
            <a:endParaRPr lang="en-US" altLang="en-US" sz="120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Some Wealth</a:t>
            </a:r>
            <a:r>
              <a:rPr lang="en-US" altLang="en-US" b="1" dirty="0"/>
              <a:t>:</a:t>
            </a:r>
            <a:r>
              <a:rPr lang="en-US" altLang="en-US" dirty="0"/>
              <a:t> Sold land </a:t>
            </a:r>
            <a:r>
              <a:rPr lang="en-US" altLang="en-US" dirty="0">
                <a:solidFill>
                  <a:srgbClr val="0000FF"/>
                </a:solidFill>
              </a:rPr>
              <a:t>(Acts 4:32-37)</a:t>
            </a:r>
          </a:p>
          <a:p>
            <a:pPr>
              <a:buFontTx/>
              <a:buChar char="•"/>
            </a:pPr>
            <a:endParaRPr lang="en-US" altLang="en-US" sz="1200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Place</a:t>
            </a:r>
            <a:r>
              <a:rPr lang="en-US" altLang="en-US" b="1" dirty="0"/>
              <a:t>: </a:t>
            </a:r>
            <a:r>
              <a:rPr lang="en-US" altLang="en-US" dirty="0"/>
              <a:t>Island of Cyrus </a:t>
            </a:r>
            <a:r>
              <a:rPr lang="en-US" altLang="en-US" dirty="0">
                <a:solidFill>
                  <a:srgbClr val="0000FF"/>
                </a:solidFill>
              </a:rPr>
              <a:t>(Acts 4:36)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A4A416-6CB4-4214-AC7E-671C07C06528}"/>
              </a:ext>
            </a:extLst>
          </p:cNvPr>
          <p:cNvSpPr/>
          <p:nvPr/>
        </p:nvSpPr>
        <p:spPr>
          <a:xfrm>
            <a:off x="409305" y="452173"/>
            <a:ext cx="6731724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The Man Barnabas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8F45D-011C-440C-9524-A80B33784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15258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D:\Projectr\GIFFiles\Paul 2.gif">
            <a:extLst>
              <a:ext uri="{FF2B5EF4-FFF2-40B4-BE49-F238E27FC236}">
                <a16:creationId xmlns:a16="http://schemas.microsoft.com/office/drawing/2014/main" id="{E54489AA-BE4D-4B45-95C3-27CE948B2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" y="676275"/>
            <a:ext cx="8437563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Oval 12">
            <a:extLst>
              <a:ext uri="{FF2B5EF4-FFF2-40B4-BE49-F238E27FC236}">
                <a16:creationId xmlns:a16="http://schemas.microsoft.com/office/drawing/2014/main" id="{DD47374E-4482-46B5-903E-B607D3944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781697"/>
            <a:ext cx="1676400" cy="9906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06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A4A416-6CB4-4214-AC7E-671C07C06528}"/>
              </a:ext>
            </a:extLst>
          </p:cNvPr>
          <p:cNvSpPr/>
          <p:nvPr/>
        </p:nvSpPr>
        <p:spPr>
          <a:xfrm>
            <a:off x="409305" y="452173"/>
            <a:ext cx="6731724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The Man Barnabas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8F45D-011C-440C-9524-A80B33784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7AF046AD-41FA-4E9F-BB76-341F625C8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550909"/>
            <a:ext cx="73914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Qualities</a:t>
            </a:r>
            <a:r>
              <a:rPr lang="en-US" altLang="en-US" b="1" dirty="0"/>
              <a:t>:</a:t>
            </a:r>
            <a:r>
              <a:rPr lang="en-US" altLang="en-US" dirty="0"/>
              <a:t> Good man, full of  Holy Spirit &amp; Faith </a:t>
            </a:r>
            <a:r>
              <a:rPr lang="en-US" altLang="en-US" dirty="0">
                <a:solidFill>
                  <a:srgbClr val="0000FF"/>
                </a:solidFill>
              </a:rPr>
              <a:t>(Acts 11:24)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Ability to Encourage</a:t>
            </a:r>
            <a:r>
              <a:rPr lang="en-US" altLang="en-US" b="1" dirty="0"/>
              <a:t>: </a:t>
            </a:r>
            <a:r>
              <a:rPr lang="en-US" altLang="en-US" dirty="0">
                <a:solidFill>
                  <a:srgbClr val="0000FF"/>
                </a:solidFill>
              </a:rPr>
              <a:t>(Acts 4:36; 11:23)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Bold</a:t>
            </a:r>
            <a:r>
              <a:rPr lang="en-US" altLang="en-US" b="1" dirty="0"/>
              <a:t>: </a:t>
            </a:r>
            <a:r>
              <a:rPr lang="en-US" altLang="en-US" dirty="0">
                <a:solidFill>
                  <a:srgbClr val="0000FF"/>
                </a:solidFill>
              </a:rPr>
              <a:t>(Acts 13:46)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Self Denial</a:t>
            </a:r>
            <a:r>
              <a:rPr lang="en-US" altLang="en-US" b="1" dirty="0"/>
              <a:t>: </a:t>
            </a:r>
            <a:r>
              <a:rPr lang="en-US" altLang="en-US" dirty="0">
                <a:solidFill>
                  <a:srgbClr val="0000FF"/>
                </a:solidFill>
              </a:rPr>
              <a:t>(1 Cor. 9:6)</a:t>
            </a:r>
            <a:endParaRPr lang="en-US" altLang="en-US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948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409305" y="452173"/>
            <a:ext cx="6731724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D0E113-6163-4760-A154-29A171938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145ED626-E06C-4BBC-8748-7EE38002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33" y="1628507"/>
            <a:ext cx="8038011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Sold &amp; gave to help needy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4:32-37)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Vouched for Saul at Jerusalem</a:t>
            </a:r>
            <a:r>
              <a:rPr lang="en-US" altLang="en-US" dirty="0">
                <a:solidFill>
                  <a:srgbClr val="0000FF"/>
                </a:solidFill>
              </a:rPr>
              <a:t>(Acts 9:26-28)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At Antioch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11:22-30)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Sent by church at Jerusalem </a:t>
            </a:r>
            <a:r>
              <a:rPr lang="en-US" altLang="en-US" dirty="0">
                <a:solidFill>
                  <a:srgbClr val="0000FF"/>
                </a:solidFill>
              </a:rPr>
              <a:t>(v. 22)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Encouraged &amp; taught </a:t>
            </a:r>
            <a:r>
              <a:rPr lang="en-US" altLang="en-US" dirty="0">
                <a:solidFill>
                  <a:srgbClr val="0000FF"/>
                </a:solidFill>
              </a:rPr>
              <a:t>(vv. 23-24)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Went to Tarsus for Saul </a:t>
            </a:r>
            <a:r>
              <a:rPr lang="en-US" altLang="en-US" dirty="0">
                <a:solidFill>
                  <a:srgbClr val="0000FF"/>
                </a:solidFill>
              </a:rPr>
              <a:t>(v. 25)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Worked for a year &amp; taught </a:t>
            </a:r>
            <a:r>
              <a:rPr lang="en-US" altLang="en-US" dirty="0">
                <a:solidFill>
                  <a:srgbClr val="0000FF"/>
                </a:solidFill>
              </a:rPr>
              <a:t>(v. 26)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1" u="sng" dirty="0"/>
              <a:t> Messenger of benevolence to Judea</a:t>
            </a:r>
            <a:r>
              <a:rPr lang="en-US" altLang="en-US" b="1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11:27-30)</a:t>
            </a:r>
            <a:endParaRPr lang="en-US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24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409305" y="452173"/>
            <a:ext cx="6731724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D0E113-6163-4760-A154-29A171938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69B2F32B-DB96-4772-8553-EFD1DA0B2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472" y="1720840"/>
            <a:ext cx="788125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Returned to Antioch with John Mark</a:t>
            </a:r>
            <a:r>
              <a:rPr lang="en-US" altLang="en-US" b="1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12:25)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1" dirty="0"/>
              <a:t> </a:t>
            </a:r>
            <a:r>
              <a:rPr lang="en-US" altLang="en-US" b="1" u="sng" dirty="0"/>
              <a:t>Sent out on 1st Journey with Paul</a:t>
            </a:r>
            <a:r>
              <a:rPr lang="en-US" altLang="en-US" dirty="0"/>
              <a:t> (</a:t>
            </a:r>
            <a:r>
              <a:rPr lang="en-US" altLang="en-US" dirty="0">
                <a:solidFill>
                  <a:srgbClr val="0000FF"/>
                </a:solidFill>
              </a:rPr>
              <a:t>Acts 13-14)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b="1" dirty="0"/>
              <a:t> </a:t>
            </a:r>
            <a:r>
              <a:rPr lang="en-US" altLang="en-US" dirty="0"/>
              <a:t>Preached in home area </a:t>
            </a:r>
            <a:r>
              <a:rPr lang="en-US" altLang="en-US" dirty="0">
                <a:solidFill>
                  <a:srgbClr val="0000FF"/>
                </a:solidFill>
              </a:rPr>
              <a:t>(13:4-12)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Expelled from Antioch </a:t>
            </a:r>
            <a:r>
              <a:rPr lang="en-US" altLang="en-US" dirty="0">
                <a:solidFill>
                  <a:srgbClr val="0000FF"/>
                </a:solidFill>
              </a:rPr>
              <a:t>(13:50)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Attempt made to worship him </a:t>
            </a:r>
            <a:r>
              <a:rPr lang="en-US" altLang="en-US" dirty="0">
                <a:solidFill>
                  <a:srgbClr val="0000FF"/>
                </a:solidFill>
              </a:rPr>
              <a:t>(14:12-18)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dirty="0"/>
              <a:t> Revisited churches </a:t>
            </a:r>
            <a:r>
              <a:rPr lang="en-US" altLang="en-US" dirty="0">
                <a:solidFill>
                  <a:srgbClr val="0000FF"/>
                </a:solidFill>
              </a:rPr>
              <a:t>(14:21-28)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1" dirty="0"/>
              <a:t> </a:t>
            </a:r>
            <a:r>
              <a:rPr lang="en-US" altLang="en-US" b="1" u="sng" dirty="0"/>
              <a:t>Dispute at Antioch over circumcision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15:1-2)</a:t>
            </a:r>
            <a:endParaRPr lang="en-US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51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409305" y="452173"/>
            <a:ext cx="6731724" cy="704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D0E113-6163-4760-A154-29A171938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7141029" y="206965"/>
            <a:ext cx="1414508" cy="13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1B8834CF-DDC2-430B-82CE-96576B6B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55" y="1796456"/>
            <a:ext cx="762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Jerusalem discussion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15: 12, 25, 35)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Dispute with Paul over John Mark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(Acts 15:36-41)</a:t>
            </a:r>
            <a:endParaRPr lang="en-US" altLang="en-US" b="1" dirty="0">
              <a:solidFill>
                <a:srgbClr val="0000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1" dirty="0"/>
              <a:t> </a:t>
            </a:r>
            <a:r>
              <a:rPr lang="en-US" altLang="en-US" b="1" u="sng" dirty="0"/>
              <a:t>Traveled on his own missionary journey</a:t>
            </a:r>
            <a:r>
              <a:rPr lang="en-US" altLang="en-US" dirty="0"/>
              <a:t>		</a:t>
            </a:r>
            <a:r>
              <a:rPr lang="en-US" altLang="en-US" dirty="0">
                <a:solidFill>
                  <a:srgbClr val="0000FF"/>
                </a:solidFill>
              </a:rPr>
              <a:t>(Acts 15:39)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Disappears from the record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2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b="1" u="sng" dirty="0"/>
              <a:t>Hypocrisy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00FF"/>
                </a:solidFill>
              </a:rPr>
              <a:t>(Gal. 2:13)</a:t>
            </a:r>
            <a:endParaRPr lang="en-US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359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3443815" y="3429000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487662" y="1182231"/>
            <a:ext cx="6168676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  <a:endParaRPr lang="en-US" sz="1200" b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60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E7D9EE-7DFD-42FB-B795-B37E149594A2}"/>
              </a:ext>
            </a:extLst>
          </p:cNvPr>
          <p:cNvSpPr txBox="1"/>
          <p:nvPr/>
        </p:nvSpPr>
        <p:spPr>
          <a:xfrm>
            <a:off x="1715589" y="5682287"/>
            <a:ext cx="5677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Characteristics That Gave Him That Name</a:t>
            </a:r>
          </a:p>
        </p:txBody>
      </p:sp>
    </p:spTree>
    <p:extLst>
      <p:ext uri="{BB962C8B-B14F-4D97-AF65-F5344CB8AC3E}">
        <p14:creationId xmlns:p14="http://schemas.microsoft.com/office/powerpoint/2010/main" val="183594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</p:txBody>
      </p:sp>
    </p:spTree>
    <p:extLst>
      <p:ext uri="{BB962C8B-B14F-4D97-AF65-F5344CB8AC3E}">
        <p14:creationId xmlns:p14="http://schemas.microsoft.com/office/powerpoint/2010/main" val="24313846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786A0-7196-436C-A899-0A72E143C72A}"/>
              </a:ext>
            </a:extLst>
          </p:cNvPr>
          <p:cNvSpPr txBox="1"/>
          <p:nvPr/>
        </p:nvSpPr>
        <p:spPr>
          <a:xfrm>
            <a:off x="2002971" y="627016"/>
            <a:ext cx="6487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Caring &amp; Generous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C7947D-8A46-4789-B182-C02A486CE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5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F2AA9C-7562-4AC7-B56B-5F9C6C50BEEF}"/>
              </a:ext>
            </a:extLst>
          </p:cNvPr>
          <p:cNvSpPr txBox="1"/>
          <p:nvPr/>
        </p:nvSpPr>
        <p:spPr>
          <a:xfrm>
            <a:off x="1036320" y="2351314"/>
            <a:ext cx="7071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Money &amp; Possessions </a:t>
            </a:r>
            <a:r>
              <a:rPr lang="en-US" sz="2800" dirty="0">
                <a:solidFill>
                  <a:srgbClr val="0000FF"/>
                </a:solidFill>
              </a:rPr>
              <a:t>(Acts 4:32-37)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Time </a:t>
            </a:r>
            <a:r>
              <a:rPr lang="en-US" sz="2800" dirty="0">
                <a:solidFill>
                  <a:srgbClr val="0000FF"/>
                </a:solidFill>
              </a:rPr>
              <a:t>(Acts 11:30)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Care &amp; Love for Others </a:t>
            </a:r>
            <a:r>
              <a:rPr lang="en-US" sz="2800" dirty="0">
                <a:solidFill>
                  <a:srgbClr val="0000FF"/>
                </a:solidFill>
              </a:rPr>
              <a:t>(Acts 4, 9, 11)</a:t>
            </a:r>
          </a:p>
        </p:txBody>
      </p:sp>
    </p:spTree>
    <p:extLst>
      <p:ext uri="{BB962C8B-B14F-4D97-AF65-F5344CB8AC3E}">
        <p14:creationId xmlns:p14="http://schemas.microsoft.com/office/powerpoint/2010/main" val="6173432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</p:txBody>
      </p:sp>
    </p:spTree>
    <p:extLst>
      <p:ext uri="{BB962C8B-B14F-4D97-AF65-F5344CB8AC3E}">
        <p14:creationId xmlns:p14="http://schemas.microsoft.com/office/powerpoint/2010/main" val="19321908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6C5A45-4CA7-4168-8C91-1DF5D896F570}"/>
              </a:ext>
            </a:extLst>
          </p:cNvPr>
          <p:cNvSpPr txBox="1"/>
          <p:nvPr/>
        </p:nvSpPr>
        <p:spPr>
          <a:xfrm>
            <a:off x="1994263" y="670560"/>
            <a:ext cx="65053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Commended &amp; Recommended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0169BD-8271-47D1-84A7-33BBEA44A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5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CEB49-FBD1-4D20-80AB-C3F0B86EC683}"/>
              </a:ext>
            </a:extLst>
          </p:cNvPr>
          <p:cNvSpPr txBox="1"/>
          <p:nvPr/>
        </p:nvSpPr>
        <p:spPr>
          <a:xfrm>
            <a:off x="1036320" y="2351314"/>
            <a:ext cx="7071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Vouched for Saul </a:t>
            </a:r>
            <a:r>
              <a:rPr lang="en-US" sz="2800" dirty="0">
                <a:solidFill>
                  <a:srgbClr val="0000FF"/>
                </a:solidFill>
              </a:rPr>
              <a:t>(Acts 9:27-28)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Willing to stake his name &amp; reputation for another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Used his influence to help others be accepted and used</a:t>
            </a:r>
          </a:p>
        </p:txBody>
      </p:sp>
    </p:spTree>
    <p:extLst>
      <p:ext uri="{BB962C8B-B14F-4D97-AF65-F5344CB8AC3E}">
        <p14:creationId xmlns:p14="http://schemas.microsoft.com/office/powerpoint/2010/main" val="20768030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</p:txBody>
      </p:sp>
    </p:spTree>
    <p:extLst>
      <p:ext uri="{BB962C8B-B14F-4D97-AF65-F5344CB8AC3E}">
        <p14:creationId xmlns:p14="http://schemas.microsoft.com/office/powerpoint/2010/main" val="40167336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ECFE42-8D0A-465F-8F2B-2D277F35FD2F}"/>
              </a:ext>
            </a:extLst>
          </p:cNvPr>
          <p:cNvSpPr txBox="1"/>
          <p:nvPr/>
        </p:nvSpPr>
        <p:spPr>
          <a:xfrm>
            <a:off x="1976846" y="627017"/>
            <a:ext cx="64617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Saw Potential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3BFEAB-0B31-4347-A294-6D5F5C89A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5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8053AD-E6F0-44B8-8761-4BE01FD6C1C2}"/>
              </a:ext>
            </a:extLst>
          </p:cNvPr>
          <p:cNvSpPr txBox="1"/>
          <p:nvPr/>
        </p:nvSpPr>
        <p:spPr>
          <a:xfrm>
            <a:off x="1036320" y="2351314"/>
            <a:ext cx="74980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John Mark turned back </a:t>
            </a:r>
            <a:r>
              <a:rPr lang="en-US" sz="2800" dirty="0">
                <a:solidFill>
                  <a:srgbClr val="0000FF"/>
                </a:solidFill>
              </a:rPr>
              <a:t>(Acts 13:13)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Stood by him for 2</a:t>
            </a:r>
            <a:r>
              <a:rPr lang="en-US" sz="2800" baseline="30000" dirty="0"/>
              <a:t>nd</a:t>
            </a:r>
            <a:r>
              <a:rPr lang="en-US" sz="2800" dirty="0"/>
              <a:t> journey </a:t>
            </a:r>
            <a:r>
              <a:rPr lang="en-US" sz="2800" dirty="0">
                <a:solidFill>
                  <a:srgbClr val="0000FF"/>
                </a:solidFill>
              </a:rPr>
              <a:t>(Acts 15:36-41)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Confidence was well placed </a:t>
            </a:r>
            <a:r>
              <a:rPr lang="en-US" sz="2800" dirty="0">
                <a:solidFill>
                  <a:srgbClr val="0000FF"/>
                </a:solidFill>
              </a:rPr>
              <a:t>(Col. 4:10)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8C6F98-28F7-4E08-A83A-786AF13E7C8B}"/>
              </a:ext>
            </a:extLst>
          </p:cNvPr>
          <p:cNvSpPr/>
          <p:nvPr/>
        </p:nvSpPr>
        <p:spPr>
          <a:xfrm>
            <a:off x="1036320" y="4479445"/>
            <a:ext cx="6897189" cy="1349829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Learn: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FF"/>
                </a:solidFill>
              </a:rPr>
              <a:t>Saw good / potential – even after failure!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FF"/>
                </a:solidFill>
              </a:rPr>
              <a:t>Sought reconciliation</a:t>
            </a:r>
          </a:p>
        </p:txBody>
      </p:sp>
    </p:spTree>
    <p:extLst>
      <p:ext uri="{BB962C8B-B14F-4D97-AF65-F5344CB8AC3E}">
        <p14:creationId xmlns:p14="http://schemas.microsoft.com/office/powerpoint/2010/main" val="119261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Motivator</a:t>
            </a:r>
          </a:p>
        </p:txBody>
      </p:sp>
    </p:spTree>
    <p:extLst>
      <p:ext uri="{BB962C8B-B14F-4D97-AF65-F5344CB8AC3E}">
        <p14:creationId xmlns:p14="http://schemas.microsoft.com/office/powerpoint/2010/main" val="1804906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A8FCBE-8DEF-4D8A-A241-CC1EAE0ECF33}"/>
              </a:ext>
            </a:extLst>
          </p:cNvPr>
          <p:cNvSpPr txBox="1"/>
          <p:nvPr/>
        </p:nvSpPr>
        <p:spPr>
          <a:xfrm>
            <a:off x="2029097" y="609599"/>
            <a:ext cx="64182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Motivator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5D4FE-4B81-48CB-AA47-466999A29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4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0DD528-8C1F-43E6-8E77-68DF3357680C}"/>
              </a:ext>
            </a:extLst>
          </p:cNvPr>
          <p:cNvSpPr txBox="1"/>
          <p:nvPr/>
        </p:nvSpPr>
        <p:spPr>
          <a:xfrm>
            <a:off x="657497" y="2229394"/>
            <a:ext cx="78290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Involved Saul in work at Jerusalem </a:t>
            </a:r>
            <a:r>
              <a:rPr lang="en-US" sz="2800" dirty="0">
                <a:solidFill>
                  <a:srgbClr val="0000FF"/>
                </a:solidFill>
              </a:rPr>
              <a:t>(Acts 9:26-28)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Involved Saul in work at Antioch </a:t>
            </a:r>
            <a:r>
              <a:rPr lang="en-US" sz="2800" dirty="0">
                <a:solidFill>
                  <a:srgbClr val="0000FF"/>
                </a:solidFill>
              </a:rPr>
              <a:t>(Acts 11:22-26)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Involved Mark in missionary work </a:t>
            </a:r>
            <a:r>
              <a:rPr lang="en-US" sz="2800" dirty="0">
                <a:solidFill>
                  <a:srgbClr val="0000FF"/>
                </a:solidFill>
              </a:rPr>
              <a:t>(Acts 12:25; 15:36-41)</a:t>
            </a:r>
          </a:p>
        </p:txBody>
      </p:sp>
    </p:spTree>
    <p:extLst>
      <p:ext uri="{BB962C8B-B14F-4D97-AF65-F5344CB8AC3E}">
        <p14:creationId xmlns:p14="http://schemas.microsoft.com/office/powerpoint/2010/main" val="2800822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Urged Faithfulness</a:t>
            </a:r>
          </a:p>
        </p:txBody>
      </p:sp>
    </p:spTree>
    <p:extLst>
      <p:ext uri="{BB962C8B-B14F-4D97-AF65-F5344CB8AC3E}">
        <p14:creationId xmlns:p14="http://schemas.microsoft.com/office/powerpoint/2010/main" val="4801501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BD0BE-BF17-4FED-9D9B-8C79E438E0B3}"/>
              </a:ext>
            </a:extLst>
          </p:cNvPr>
          <p:cNvSpPr txBox="1"/>
          <p:nvPr/>
        </p:nvSpPr>
        <p:spPr>
          <a:xfrm>
            <a:off x="1898471" y="618308"/>
            <a:ext cx="65314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Urged Faithfulness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1FD5B-82B4-40BC-BCFE-BE3BC51B2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5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E9D4C0-7E6B-4F4F-A362-39218EEB52E2}"/>
              </a:ext>
            </a:extLst>
          </p:cNvPr>
          <p:cNvSpPr txBox="1"/>
          <p:nvPr/>
        </p:nvSpPr>
        <p:spPr>
          <a:xfrm>
            <a:off x="657497" y="2229394"/>
            <a:ext cx="78290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At Antioch </a:t>
            </a:r>
            <a:r>
              <a:rPr lang="en-US" sz="2800" dirty="0">
                <a:solidFill>
                  <a:srgbClr val="0000FF"/>
                </a:solidFill>
              </a:rPr>
              <a:t>(Acts 11:23)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churches just established </a:t>
            </a:r>
            <a:r>
              <a:rPr lang="en-US" sz="2800" dirty="0">
                <a:solidFill>
                  <a:srgbClr val="0000FF"/>
                </a:solidFill>
              </a:rPr>
              <a:t>(Acts 14:22)</a:t>
            </a:r>
          </a:p>
        </p:txBody>
      </p:sp>
    </p:spTree>
    <p:extLst>
      <p:ext uri="{BB962C8B-B14F-4D97-AF65-F5344CB8AC3E}">
        <p14:creationId xmlns:p14="http://schemas.microsoft.com/office/powerpoint/2010/main" val="10208794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55222"/>
            <a:ext cx="691460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Evangelistic</a:t>
            </a:r>
          </a:p>
        </p:txBody>
      </p:sp>
    </p:spTree>
    <p:extLst>
      <p:ext uri="{BB962C8B-B14F-4D97-AF65-F5344CB8AC3E}">
        <p14:creationId xmlns:p14="http://schemas.microsoft.com/office/powerpoint/2010/main" val="30563369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66B2A9-B0EC-42B3-BCF4-B67FAE2A6DDA}"/>
              </a:ext>
            </a:extLst>
          </p:cNvPr>
          <p:cNvSpPr txBox="1"/>
          <p:nvPr/>
        </p:nvSpPr>
        <p:spPr>
          <a:xfrm>
            <a:off x="1942011" y="618308"/>
            <a:ext cx="65401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Evangelistic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A1EE5-63CE-4B95-B25A-7C6C33151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4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B0FC2-03B9-4D6B-907C-9329DB06ABB6}"/>
              </a:ext>
            </a:extLst>
          </p:cNvPr>
          <p:cNvSpPr txBox="1"/>
          <p:nvPr/>
        </p:nvSpPr>
        <p:spPr>
          <a:xfrm>
            <a:off x="657497" y="2229394"/>
            <a:ext cx="78290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Traveled with Paul on 1</a:t>
            </a:r>
            <a:r>
              <a:rPr lang="en-US" sz="2800" baseline="30000" dirty="0"/>
              <a:t>st</a:t>
            </a:r>
            <a:r>
              <a:rPr lang="en-US" sz="2800" dirty="0"/>
              <a:t> journey </a:t>
            </a:r>
            <a:r>
              <a:rPr lang="en-US" sz="2800" dirty="0">
                <a:solidFill>
                  <a:srgbClr val="0000FF"/>
                </a:solidFill>
              </a:rPr>
              <a:t>(Acts 13:1, 43)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Traveled with John Mark on his own 2</a:t>
            </a:r>
            <a:r>
              <a:rPr lang="en-US" sz="2800" baseline="30000" dirty="0"/>
              <a:t>nd</a:t>
            </a:r>
            <a:r>
              <a:rPr lang="en-US" sz="2800" dirty="0"/>
              <a:t> journey </a:t>
            </a:r>
            <a:r>
              <a:rPr lang="en-US" sz="2800" dirty="0">
                <a:solidFill>
                  <a:srgbClr val="0000FF"/>
                </a:solidFill>
              </a:rPr>
              <a:t>(Acts 15:39)</a:t>
            </a:r>
          </a:p>
        </p:txBody>
      </p:sp>
    </p:spTree>
    <p:extLst>
      <p:ext uri="{BB962C8B-B14F-4D97-AF65-F5344CB8AC3E}">
        <p14:creationId xmlns:p14="http://schemas.microsoft.com/office/powerpoint/2010/main" val="22165757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29096"/>
            <a:ext cx="691460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Evangelistic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Boldly Stood for the Truth</a:t>
            </a:r>
          </a:p>
        </p:txBody>
      </p:sp>
    </p:spTree>
    <p:extLst>
      <p:ext uri="{BB962C8B-B14F-4D97-AF65-F5344CB8AC3E}">
        <p14:creationId xmlns:p14="http://schemas.microsoft.com/office/powerpoint/2010/main" val="11573665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DD7B67-B2DF-4765-B813-5820F780B35F}"/>
              </a:ext>
            </a:extLst>
          </p:cNvPr>
          <p:cNvSpPr txBox="1"/>
          <p:nvPr/>
        </p:nvSpPr>
        <p:spPr>
          <a:xfrm>
            <a:off x="1950720" y="618307"/>
            <a:ext cx="65488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Boldly Stood for the Truth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88113-D0DA-4CCA-AEC3-2E550D0A3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4" y="618307"/>
            <a:ext cx="1062446" cy="745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C407E8-A2A6-457E-8A11-24FC13070121}"/>
              </a:ext>
            </a:extLst>
          </p:cNvPr>
          <p:cNvSpPr txBox="1"/>
          <p:nvPr/>
        </p:nvSpPr>
        <p:spPr>
          <a:xfrm>
            <a:off x="657497" y="2229394"/>
            <a:ext cx="78290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When faced opposition </a:t>
            </a:r>
            <a:r>
              <a:rPr lang="en-US" sz="2800" dirty="0">
                <a:solidFill>
                  <a:srgbClr val="0000FF"/>
                </a:solidFill>
              </a:rPr>
              <a:t>(Acts 13:44-50)</a:t>
            </a:r>
          </a:p>
          <a:p>
            <a:pPr marL="514350" indent="-514350">
              <a:buFont typeface="+mj-lt"/>
              <a:buAutoNum type="alphaUcPeriod"/>
            </a:pPr>
            <a:endParaRPr lang="en-US" sz="14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At Antioch – then Jerusalem </a:t>
            </a:r>
            <a:r>
              <a:rPr lang="en-US" sz="2800" dirty="0">
                <a:solidFill>
                  <a:srgbClr val="0000FF"/>
                </a:solidFill>
              </a:rPr>
              <a:t>(Acts 15:1-2, 12, 25, 35)</a:t>
            </a:r>
          </a:p>
        </p:txBody>
      </p:sp>
    </p:spTree>
    <p:extLst>
      <p:ext uri="{BB962C8B-B14F-4D97-AF65-F5344CB8AC3E}">
        <p14:creationId xmlns:p14="http://schemas.microsoft.com/office/powerpoint/2010/main" val="2468905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6299168" y="206965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329539" y="514785"/>
            <a:ext cx="4969629" cy="12977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600" b="1" cap="none" spc="0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48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  <a:endParaRPr lang="en-US" sz="4800" b="1" i="1" cap="none" spc="0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738842" y="2029096"/>
            <a:ext cx="691460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Evangelistic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800" dirty="0">
                <a:latin typeface="AR CENA" panose="02000000000000000000" pitchFamily="2" charset="0"/>
              </a:rPr>
              <a:t>Boldly Stood for the Truth</a:t>
            </a:r>
          </a:p>
        </p:txBody>
      </p:sp>
    </p:spTree>
    <p:extLst>
      <p:ext uri="{BB962C8B-B14F-4D97-AF65-F5344CB8AC3E}">
        <p14:creationId xmlns:p14="http://schemas.microsoft.com/office/powerpoint/2010/main" val="188481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0953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807</Words>
  <Application>Microsoft Office PowerPoint</Application>
  <PresentationFormat>On-screen Show (4:3)</PresentationFormat>
  <Paragraphs>158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 CENA</vt:lpstr>
      <vt:lpstr>Calibri</vt:lpstr>
      <vt:lpstr>Wingdings</vt:lpstr>
      <vt:lpstr>Arial</vt:lpstr>
      <vt:lpstr>Times New Roman</vt:lpstr>
      <vt:lpstr>Calibri Light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11</cp:revision>
  <dcterms:created xsi:type="dcterms:W3CDTF">2017-12-24T20:29:12Z</dcterms:created>
  <dcterms:modified xsi:type="dcterms:W3CDTF">2017-12-24T22:08:52Z</dcterms:modified>
</cp:coreProperties>
</file>