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handoutMasterIdLst>
    <p:handoutMasterId r:id="rId22"/>
  </p:handoutMasterIdLst>
  <p:sldIdLst>
    <p:sldId id="257" r:id="rId4"/>
    <p:sldId id="264" r:id="rId5"/>
    <p:sldId id="256" r:id="rId6"/>
    <p:sldId id="265" r:id="rId7"/>
    <p:sldId id="261" r:id="rId8"/>
    <p:sldId id="266" r:id="rId9"/>
    <p:sldId id="267" r:id="rId10"/>
    <p:sldId id="268" r:id="rId11"/>
    <p:sldId id="258" r:id="rId12"/>
    <p:sldId id="262" r:id="rId13"/>
    <p:sldId id="271" r:id="rId14"/>
    <p:sldId id="270" r:id="rId15"/>
    <p:sldId id="269" r:id="rId16"/>
    <p:sldId id="259" r:id="rId17"/>
    <p:sldId id="263" r:id="rId18"/>
    <p:sldId id="272" r:id="rId19"/>
    <p:sldId id="277" r:id="rId20"/>
    <p:sldId id="26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9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095548-73C4-40A7-A545-EFCB150A8E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E526A0-7C31-41C1-BB14-ED9EA1A419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D3588-B0C3-49EB-8AD0-B118EF973B46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49D03-0425-4C3E-A56E-2A6146904D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E909D-6F47-4FB5-AAE5-827E4BF40A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8991C-36E3-42FD-9AF8-AF40A4CC6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05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70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66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92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45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87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30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72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3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98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25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00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80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51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65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55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51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47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15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76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21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44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90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23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68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85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1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29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9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40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32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98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F3CF2-204C-428C-A110-2589DC694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7265" r="428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6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F3CF2-204C-428C-A110-2589DC694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</a:blip>
          <a:srcRect l="7265" r="428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4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5BDBC8-9897-47BE-ADCC-0DF6DF5B93AD}"/>
              </a:ext>
            </a:extLst>
          </p:cNvPr>
          <p:cNvSpPr/>
          <p:nvPr userDrawn="1"/>
        </p:nvSpPr>
        <p:spPr>
          <a:xfrm>
            <a:off x="530942" y="255638"/>
            <a:ext cx="8131277" cy="164198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96D7F-4751-4A4C-9CCC-3E8639A27E54}" type="datetimeFigureOut">
              <a:rPr lang="en-US" smtClean="0"/>
              <a:t>12/17/2017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80103-0AA2-41C2-8F6E-D8602E14742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F3CF2-204C-428C-A110-2589DC694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7265" r="4280"/>
          <a:stretch/>
        </p:blipFill>
        <p:spPr>
          <a:xfrm>
            <a:off x="628650" y="377903"/>
            <a:ext cx="1869973" cy="140248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8708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9BD1F8-5A00-4560-9E9D-11F4118C40C0}"/>
              </a:ext>
            </a:extLst>
          </p:cNvPr>
          <p:cNvSpPr txBox="1"/>
          <p:nvPr/>
        </p:nvSpPr>
        <p:spPr>
          <a:xfrm>
            <a:off x="1600203" y="168966"/>
            <a:ext cx="5963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We all have lost something – that we just had!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870B9-2F25-4008-9AF2-B0B4CC969CBD}"/>
              </a:ext>
            </a:extLst>
          </p:cNvPr>
          <p:cNvSpPr txBox="1"/>
          <p:nvPr/>
        </p:nvSpPr>
        <p:spPr>
          <a:xfrm>
            <a:off x="412474" y="1470991"/>
            <a:ext cx="8319052" cy="52322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Keys – Phone – Book – A Note – Glasses – Wallet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F5DC8D-27EC-4CBE-B01D-26BE720173F7}"/>
              </a:ext>
            </a:extLst>
          </p:cNvPr>
          <p:cNvSpPr txBox="1"/>
          <p:nvPr/>
        </p:nvSpPr>
        <p:spPr>
          <a:xfrm>
            <a:off x="685800" y="2345635"/>
            <a:ext cx="7643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Disciples Lost Something At Sea They Thought They Had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4FE5C-91C7-404E-B312-AFC9DEEC909E}"/>
              </a:ext>
            </a:extLst>
          </p:cNvPr>
          <p:cNvSpPr txBox="1"/>
          <p:nvPr/>
        </p:nvSpPr>
        <p:spPr>
          <a:xfrm>
            <a:off x="1699590" y="3897388"/>
            <a:ext cx="57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Matthew 8:23-27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</a:rPr>
              <a:t>Mark 4:35-41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</a:rPr>
              <a:t>Luke 8:22-28</a:t>
            </a:r>
          </a:p>
        </p:txBody>
      </p:sp>
    </p:spTree>
    <p:extLst>
      <p:ext uri="{BB962C8B-B14F-4D97-AF65-F5344CB8AC3E}">
        <p14:creationId xmlns:p14="http://schemas.microsoft.com/office/powerpoint/2010/main" val="685268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31873C-58BE-41C2-8325-C4F0BC52A9BC}"/>
              </a:ext>
            </a:extLst>
          </p:cNvPr>
          <p:cNvSpPr txBox="1"/>
          <p:nvPr/>
        </p:nvSpPr>
        <p:spPr>
          <a:xfrm>
            <a:off x="452230" y="1242391"/>
            <a:ext cx="8239539" cy="37856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He said to them, </a:t>
            </a: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is your faith?</a:t>
            </a: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they were afraid, and marveled, saying to one another, “Who can this be? For He commands even the winds and water, and they obey Him!”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EABB6-ECD6-4883-BB28-4D3DDAA3ABD0}"/>
              </a:ext>
            </a:extLst>
          </p:cNvPr>
          <p:cNvSpPr txBox="1"/>
          <p:nvPr/>
        </p:nvSpPr>
        <p:spPr>
          <a:xfrm>
            <a:off x="2887316" y="357809"/>
            <a:ext cx="3369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Luke 8:25</a:t>
            </a:r>
          </a:p>
        </p:txBody>
      </p:sp>
    </p:spTree>
    <p:extLst>
      <p:ext uri="{BB962C8B-B14F-4D97-AF65-F5344CB8AC3E}">
        <p14:creationId xmlns:p14="http://schemas.microsoft.com/office/powerpoint/2010/main" val="115932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F4A62C-3ED6-4784-B23F-1681DEEE3B6A}"/>
              </a:ext>
            </a:extLst>
          </p:cNvPr>
          <p:cNvSpPr/>
          <p:nvPr/>
        </p:nvSpPr>
        <p:spPr>
          <a:xfrm>
            <a:off x="1078319" y="850299"/>
            <a:ext cx="6987361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</a:t>
            </a:r>
          </a:p>
          <a:p>
            <a:pPr algn="ctr"/>
            <a:r>
              <a:rPr lang="en-US" sz="115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Your Faith?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01622E-F43A-475F-9D44-A0DCB159AEEE}"/>
              </a:ext>
            </a:extLst>
          </p:cNvPr>
          <p:cNvSpPr txBox="1"/>
          <p:nvPr/>
        </p:nvSpPr>
        <p:spPr>
          <a:xfrm>
            <a:off x="7215809" y="6334780"/>
            <a:ext cx="19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Luke 8:25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F582A9-5971-4CA6-B1CE-5300D3532B31}"/>
              </a:ext>
            </a:extLst>
          </p:cNvPr>
          <p:cNvSpPr txBox="1"/>
          <p:nvPr/>
        </p:nvSpPr>
        <p:spPr>
          <a:xfrm>
            <a:off x="2102125" y="5054478"/>
            <a:ext cx="4939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Implies Three Things</a:t>
            </a:r>
          </a:p>
        </p:txBody>
      </p:sp>
    </p:spTree>
    <p:extLst>
      <p:ext uri="{BB962C8B-B14F-4D97-AF65-F5344CB8AC3E}">
        <p14:creationId xmlns:p14="http://schemas.microsoft.com/office/powerpoint/2010/main" val="240874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F4A62C-3ED6-4784-B23F-1681DEEE3B6A}"/>
              </a:ext>
            </a:extLst>
          </p:cNvPr>
          <p:cNvSpPr/>
          <p:nvPr/>
        </p:nvSpPr>
        <p:spPr>
          <a:xfrm>
            <a:off x="555227" y="303648"/>
            <a:ext cx="8033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 Your Faith?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B2658-8105-450A-8959-C86A1B401C8D}"/>
              </a:ext>
            </a:extLst>
          </p:cNvPr>
          <p:cNvSpPr/>
          <p:nvPr/>
        </p:nvSpPr>
        <p:spPr>
          <a:xfrm>
            <a:off x="730525" y="2176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E46DBE-25BB-49F7-9457-B72780274601}"/>
              </a:ext>
            </a:extLst>
          </p:cNvPr>
          <p:cNvSpPr txBox="1"/>
          <p:nvPr/>
        </p:nvSpPr>
        <p:spPr>
          <a:xfrm>
            <a:off x="7215809" y="6334780"/>
            <a:ext cx="19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Luke 8:25</a:t>
            </a:r>
          </a:p>
        </p:txBody>
      </p:sp>
    </p:spTree>
    <p:extLst>
      <p:ext uri="{BB962C8B-B14F-4D97-AF65-F5344CB8AC3E}">
        <p14:creationId xmlns:p14="http://schemas.microsoft.com/office/powerpoint/2010/main" val="3608994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500880-AED5-4A82-81A2-5E66D92EA18E}"/>
              </a:ext>
            </a:extLst>
          </p:cNvPr>
          <p:cNvSpPr/>
          <p:nvPr/>
        </p:nvSpPr>
        <p:spPr>
          <a:xfrm>
            <a:off x="2534479" y="352049"/>
            <a:ext cx="61324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D494A9-4900-480C-A66C-62579150982B}"/>
              </a:ext>
            </a:extLst>
          </p:cNvPr>
          <p:cNvSpPr txBox="1"/>
          <p:nvPr/>
        </p:nvSpPr>
        <p:spPr>
          <a:xfrm>
            <a:off x="609600" y="2308578"/>
            <a:ext cx="785142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Seen his miracles – knew what he could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Turned water to wine (John 2:1-12)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Healed a leper (Matt. 8:1-4)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Healed centurion’s son (Matt. 8:5-13)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Healed Peter’s Mother-in-law (Matt. 8:14-15)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Healed demon poss. &amp; sick (Matt. 8:16-17)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these were not sufficient – why the rebuke?</a:t>
            </a:r>
          </a:p>
        </p:txBody>
      </p:sp>
    </p:spTree>
    <p:extLst>
      <p:ext uri="{BB962C8B-B14F-4D97-AF65-F5344CB8AC3E}">
        <p14:creationId xmlns:p14="http://schemas.microsoft.com/office/powerpoint/2010/main" val="3445727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500880-AED5-4A82-81A2-5E66D92EA18E}"/>
              </a:ext>
            </a:extLst>
          </p:cNvPr>
          <p:cNvSpPr/>
          <p:nvPr/>
        </p:nvSpPr>
        <p:spPr>
          <a:xfrm>
            <a:off x="2534479" y="352049"/>
            <a:ext cx="61324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D494A9-4900-480C-A66C-62579150982B}"/>
              </a:ext>
            </a:extLst>
          </p:cNvPr>
          <p:cNvSpPr txBox="1"/>
          <p:nvPr/>
        </p:nvSpPr>
        <p:spPr>
          <a:xfrm>
            <a:off x="609599" y="2308578"/>
            <a:ext cx="824088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Seen his miracles – knew what he could do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Were following the Lord’s direction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Disciples followed the Lord (Matt. 8:23)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Lord told them go to other side (Mark  4:35; Luke 8:22)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Why should faith give out – when: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Doing what the Lord </a:t>
            </a:r>
            <a:r>
              <a:rPr lang="en-US" sz="2400" u="sng" dirty="0"/>
              <a:t>did</a:t>
            </a:r>
            <a:r>
              <a:rPr lang="en-US" sz="2400" dirty="0"/>
              <a:t>?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Doing what the Lord </a:t>
            </a:r>
            <a:r>
              <a:rPr lang="en-US" sz="2400" u="sng" dirty="0"/>
              <a:t>said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4796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500880-AED5-4A82-81A2-5E66D92EA18E}"/>
              </a:ext>
            </a:extLst>
          </p:cNvPr>
          <p:cNvSpPr/>
          <p:nvPr/>
        </p:nvSpPr>
        <p:spPr>
          <a:xfrm>
            <a:off x="2534479" y="352049"/>
            <a:ext cx="61324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D494A9-4900-480C-A66C-62579150982B}"/>
              </a:ext>
            </a:extLst>
          </p:cNvPr>
          <p:cNvSpPr txBox="1"/>
          <p:nvPr/>
        </p:nvSpPr>
        <p:spPr>
          <a:xfrm>
            <a:off x="609599" y="2308578"/>
            <a:ext cx="824088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Seen his miracles – knew what he could do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Were following the Lord’s direction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Were given a word of promise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Were going to the other side (Mark 4:35; Luke 8:22)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perish in storm – Lord’s promise failed.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Faith in the Lord – “We are going to make it…”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0682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500880-AED5-4A82-81A2-5E66D92EA18E}"/>
              </a:ext>
            </a:extLst>
          </p:cNvPr>
          <p:cNvSpPr/>
          <p:nvPr/>
        </p:nvSpPr>
        <p:spPr>
          <a:xfrm>
            <a:off x="2534479" y="352049"/>
            <a:ext cx="61324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D494A9-4900-480C-A66C-62579150982B}"/>
              </a:ext>
            </a:extLst>
          </p:cNvPr>
          <p:cNvSpPr txBox="1"/>
          <p:nvPr/>
        </p:nvSpPr>
        <p:spPr>
          <a:xfrm>
            <a:off x="609599" y="2308578"/>
            <a:ext cx="824088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Seen his miracles – knew what he could do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Were following the Lord’s direction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Were given a word of promise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The Lord was with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They were not on their 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Lord was in the boat with them (Mark 4:36)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 they think the Lord would perish?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 his presence mean nothing?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5498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F4A62C-3ED6-4784-B23F-1681DEEE3B6A}"/>
              </a:ext>
            </a:extLst>
          </p:cNvPr>
          <p:cNvSpPr/>
          <p:nvPr/>
        </p:nvSpPr>
        <p:spPr>
          <a:xfrm>
            <a:off x="555227" y="303648"/>
            <a:ext cx="8033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 Your Faith?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B2658-8105-450A-8959-C86A1B401C8D}"/>
              </a:ext>
            </a:extLst>
          </p:cNvPr>
          <p:cNvSpPr/>
          <p:nvPr/>
        </p:nvSpPr>
        <p:spPr>
          <a:xfrm>
            <a:off x="730525" y="2176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DE1BC-B485-47E2-9905-C856589D3298}"/>
              </a:ext>
            </a:extLst>
          </p:cNvPr>
          <p:cNvSpPr/>
          <p:nvPr/>
        </p:nvSpPr>
        <p:spPr>
          <a:xfrm>
            <a:off x="730525" y="3319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Challenged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B138A7-A381-4D09-B3C2-A1BB624AEC0E}"/>
              </a:ext>
            </a:extLst>
          </p:cNvPr>
          <p:cNvSpPr txBox="1"/>
          <p:nvPr/>
        </p:nvSpPr>
        <p:spPr>
          <a:xfrm>
            <a:off x="7215809" y="6334780"/>
            <a:ext cx="19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Luke 8:25</a:t>
            </a:r>
          </a:p>
        </p:txBody>
      </p:sp>
    </p:spTree>
    <p:extLst>
      <p:ext uri="{BB962C8B-B14F-4D97-AF65-F5344CB8AC3E}">
        <p14:creationId xmlns:p14="http://schemas.microsoft.com/office/powerpoint/2010/main" val="3073839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08F0-D5BC-469B-8D74-60FE6BDD1CA9}"/>
              </a:ext>
            </a:extLst>
          </p:cNvPr>
          <p:cNvSpPr/>
          <p:nvPr/>
        </p:nvSpPr>
        <p:spPr>
          <a:xfrm>
            <a:off x="2514600" y="640282"/>
            <a:ext cx="6112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Challenged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8D289-047E-496F-873A-9BCB14899EF3}"/>
              </a:ext>
            </a:extLst>
          </p:cNvPr>
          <p:cNvSpPr txBox="1"/>
          <p:nvPr/>
        </p:nvSpPr>
        <p:spPr>
          <a:xfrm>
            <a:off x="609600" y="2308578"/>
            <a:ext cx="785142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May have thought their faith was stronger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Heard his sermon on mount (Matt. 5-7; Luke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Heard his parables (Luke 8; Mark 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Personally been with the Lord – heard &amp; seen!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“…the disciples must have felt like postgraduate students in the School of Faith!” (WBW)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Faith must be </a:t>
            </a:r>
            <a:r>
              <a:rPr lang="en-US" sz="2400" i="1" u="sng" dirty="0"/>
              <a:t>tested</a:t>
            </a:r>
            <a:r>
              <a:rPr lang="en-US" sz="2400" i="1" dirty="0"/>
              <a:t> before it can be </a:t>
            </a:r>
            <a:r>
              <a:rPr lang="en-US" sz="2400" i="1" u="sng" dirty="0"/>
              <a:t>trusted</a:t>
            </a:r>
            <a:r>
              <a:rPr lang="en-US" sz="2400" i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85180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08F0-D5BC-469B-8D74-60FE6BDD1CA9}"/>
              </a:ext>
            </a:extLst>
          </p:cNvPr>
          <p:cNvSpPr/>
          <p:nvPr/>
        </p:nvSpPr>
        <p:spPr>
          <a:xfrm>
            <a:off x="2514600" y="640282"/>
            <a:ext cx="6112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Challenged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8D289-047E-496F-873A-9BCB14899EF3}"/>
              </a:ext>
            </a:extLst>
          </p:cNvPr>
          <p:cNvSpPr txBox="1"/>
          <p:nvPr/>
        </p:nvSpPr>
        <p:spPr>
          <a:xfrm>
            <a:off x="609600" y="2308578"/>
            <a:ext cx="78514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May have thought their faith was stronger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Storm suddenly came upon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Sudden – with little or no warning (Matt. 8:24)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Came down – over mountain tops (Luke 8:23)</a:t>
            </a:r>
          </a:p>
        </p:txBody>
      </p:sp>
    </p:spTree>
    <p:extLst>
      <p:ext uri="{BB962C8B-B14F-4D97-AF65-F5344CB8AC3E}">
        <p14:creationId xmlns:p14="http://schemas.microsoft.com/office/powerpoint/2010/main" val="2025936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16D121-A3EA-417D-A4CB-F7A2C784AEDC}"/>
              </a:ext>
            </a:extLst>
          </p:cNvPr>
          <p:cNvSpPr txBox="1"/>
          <p:nvPr/>
        </p:nvSpPr>
        <p:spPr>
          <a:xfrm>
            <a:off x="666043" y="288191"/>
            <a:ext cx="781191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“The lake lies between high hills and is thus subject to sudden tempests which develop excessive fury as they roar through the great trough in which the lake lies.”</a:t>
            </a:r>
          </a:p>
          <a:p>
            <a:endParaRPr lang="en-US" sz="1200" dirty="0"/>
          </a:p>
          <a:p>
            <a:pPr lvl="1"/>
            <a:r>
              <a:rPr lang="en-US" sz="2000" dirty="0"/>
              <a:t> Lenski, R. C. H. (1961).  (pp. 345-346). Minneapolis, MN: Augsburg Publishing House.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9AEDD-30C8-4DBA-A62B-AD44C7C52F36}"/>
              </a:ext>
            </a:extLst>
          </p:cNvPr>
          <p:cNvSpPr txBox="1"/>
          <p:nvPr/>
        </p:nvSpPr>
        <p:spPr>
          <a:xfrm>
            <a:off x="565855" y="3112911"/>
            <a:ext cx="801228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“This lake was subject to sudden squalls. Dr. Thomson (</a:t>
            </a:r>
            <a:r>
              <a:rPr lang="en-US" sz="2800" i="1" dirty="0"/>
              <a:t>The Land and the Book, vol. ii. p. 59) says: ‘Small as the lake is, and placid, in general, as a molten mirror, I have repeatedly seen it quiver, and leap, and boil like a caldron, when driven by fierce winds from the eastern mountains.’”</a:t>
            </a:r>
          </a:p>
          <a:p>
            <a:pPr lvl="1"/>
            <a:endParaRPr lang="en-US" sz="1200" dirty="0"/>
          </a:p>
          <a:p>
            <a:pPr lvl="1"/>
            <a:r>
              <a:rPr lang="en-US" sz="2800" dirty="0"/>
              <a:t> </a:t>
            </a:r>
            <a:r>
              <a:rPr lang="en-US" sz="2000" dirty="0"/>
              <a:t>Barnes, A. (1884-1885). . (R. Frew, Ed.) (p. 90). London: Blackie &amp; Son.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8808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08F0-D5BC-469B-8D74-60FE6BDD1CA9}"/>
              </a:ext>
            </a:extLst>
          </p:cNvPr>
          <p:cNvSpPr/>
          <p:nvPr/>
        </p:nvSpPr>
        <p:spPr>
          <a:xfrm>
            <a:off x="2514600" y="640282"/>
            <a:ext cx="6112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Challenged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8D289-047E-496F-873A-9BCB14899EF3}"/>
              </a:ext>
            </a:extLst>
          </p:cNvPr>
          <p:cNvSpPr txBox="1"/>
          <p:nvPr/>
        </p:nvSpPr>
        <p:spPr>
          <a:xfrm>
            <a:off x="609600" y="2308578"/>
            <a:ext cx="78514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May have thought their faith was stronger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Storm suddenly came upon them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Looked like not going to make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Boat was covered (Matt. 8:24)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Boat was filling (Mark 4:37)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jeopardy (Luke 8:23)</a:t>
            </a:r>
          </a:p>
        </p:txBody>
      </p:sp>
    </p:spTree>
    <p:extLst>
      <p:ext uri="{BB962C8B-B14F-4D97-AF65-F5344CB8AC3E}">
        <p14:creationId xmlns:p14="http://schemas.microsoft.com/office/powerpoint/2010/main" val="3392289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F4A62C-3ED6-4784-B23F-1681DEEE3B6A}"/>
              </a:ext>
            </a:extLst>
          </p:cNvPr>
          <p:cNvSpPr/>
          <p:nvPr/>
        </p:nvSpPr>
        <p:spPr>
          <a:xfrm>
            <a:off x="555227" y="303648"/>
            <a:ext cx="8033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 Your Faith?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B2658-8105-450A-8959-C86A1B401C8D}"/>
              </a:ext>
            </a:extLst>
          </p:cNvPr>
          <p:cNvSpPr/>
          <p:nvPr/>
        </p:nvSpPr>
        <p:spPr>
          <a:xfrm>
            <a:off x="730525" y="2176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DE1BC-B485-47E2-9905-C856589D3298}"/>
              </a:ext>
            </a:extLst>
          </p:cNvPr>
          <p:cNvSpPr/>
          <p:nvPr/>
        </p:nvSpPr>
        <p:spPr>
          <a:xfrm>
            <a:off x="730525" y="3319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Challenged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7A1779-6242-4AA4-96C7-71F980A5AE6C}"/>
              </a:ext>
            </a:extLst>
          </p:cNvPr>
          <p:cNvSpPr/>
          <p:nvPr/>
        </p:nvSpPr>
        <p:spPr>
          <a:xfrm>
            <a:off x="730525" y="4462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Missing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CAAEBA-0120-4B9A-8027-D693CF1A36BA}"/>
              </a:ext>
            </a:extLst>
          </p:cNvPr>
          <p:cNvSpPr txBox="1"/>
          <p:nvPr/>
        </p:nvSpPr>
        <p:spPr>
          <a:xfrm>
            <a:off x="7215809" y="6334780"/>
            <a:ext cx="19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Luke 8:25</a:t>
            </a:r>
          </a:p>
        </p:txBody>
      </p:sp>
    </p:spTree>
    <p:extLst>
      <p:ext uri="{BB962C8B-B14F-4D97-AF65-F5344CB8AC3E}">
        <p14:creationId xmlns:p14="http://schemas.microsoft.com/office/powerpoint/2010/main" val="3935280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156548-F6D5-4824-B466-4F287389ECED}"/>
              </a:ext>
            </a:extLst>
          </p:cNvPr>
          <p:cNvSpPr/>
          <p:nvPr/>
        </p:nvSpPr>
        <p:spPr>
          <a:xfrm>
            <a:off x="2524539" y="620403"/>
            <a:ext cx="60926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Missing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301646-436A-487E-A2BC-F65AA4606421}"/>
              </a:ext>
            </a:extLst>
          </p:cNvPr>
          <p:cNvSpPr txBox="1"/>
          <p:nvPr/>
        </p:nvSpPr>
        <p:spPr>
          <a:xfrm>
            <a:off x="609600" y="2308578"/>
            <a:ext cx="785142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They were fearful</a:t>
            </a:r>
            <a:r>
              <a:rPr lang="en-US" sz="2800" dirty="0"/>
              <a:t> (Mark 4:40)</a:t>
            </a:r>
            <a:endParaRPr lang="en-US" sz="2800" b="1" dirty="0"/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Questioned if they Lord cared</a:t>
            </a:r>
            <a:r>
              <a:rPr lang="en-US" sz="2800" b="1" dirty="0"/>
              <a:t> </a:t>
            </a:r>
            <a:r>
              <a:rPr lang="en-US" sz="2800" dirty="0"/>
              <a:t>(Mark 4:38)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Failed to focus on what really mattered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They were thinking of now – physically perishing!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Even if they died in the storm – would be okay!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7645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FAF4B5-4334-4919-A730-29C33BB95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87714">
            <a:off x="357354" y="1576203"/>
            <a:ext cx="3953292" cy="295194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8B1FB1-309A-4D3F-8002-3492B846165D}"/>
              </a:ext>
            </a:extLst>
          </p:cNvPr>
          <p:cNvSpPr/>
          <p:nvPr/>
        </p:nvSpPr>
        <p:spPr>
          <a:xfrm>
            <a:off x="555227" y="120867"/>
            <a:ext cx="8033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 Your Faith?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61F37F-A329-4A32-84CF-961CA55C2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2834">
            <a:off x="4569961" y="1499862"/>
            <a:ext cx="4171098" cy="310462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38CB18-4AD6-48FA-A184-489B54AEA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553" y="3657599"/>
            <a:ext cx="4436393" cy="336408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896642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1AA645-BEEE-4C2E-B449-09218989B8D6}"/>
              </a:ext>
            </a:extLst>
          </p:cNvPr>
          <p:cNvSpPr/>
          <p:nvPr/>
        </p:nvSpPr>
        <p:spPr>
          <a:xfrm>
            <a:off x="555227" y="120867"/>
            <a:ext cx="8033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 Your Faith?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5BD2F1-001D-4182-9656-F0B718A031CF}"/>
              </a:ext>
            </a:extLst>
          </p:cNvPr>
          <p:cNvSpPr txBox="1"/>
          <p:nvPr/>
        </p:nvSpPr>
        <p:spPr>
          <a:xfrm>
            <a:off x="795867" y="1823155"/>
            <a:ext cx="7845777" cy="3963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storms of life suddenly appear?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comes time to say “No!”?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need to discipline your child?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wonder if the hard hearted can change?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our nation crumbles?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tempted to stay at home?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time to withdraw from your friend?</a:t>
            </a: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When conflict with what I know is right? </a:t>
            </a:r>
          </a:p>
        </p:txBody>
      </p:sp>
    </p:spTree>
    <p:extLst>
      <p:ext uri="{BB962C8B-B14F-4D97-AF65-F5344CB8AC3E}">
        <p14:creationId xmlns:p14="http://schemas.microsoft.com/office/powerpoint/2010/main" val="996213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F4A62C-3ED6-4784-B23F-1681DEEE3B6A}"/>
              </a:ext>
            </a:extLst>
          </p:cNvPr>
          <p:cNvSpPr/>
          <p:nvPr/>
        </p:nvSpPr>
        <p:spPr>
          <a:xfrm>
            <a:off x="555227" y="269782"/>
            <a:ext cx="8033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Where is Your Faith?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B2658-8105-450A-8959-C86A1B401C8D}"/>
              </a:ext>
            </a:extLst>
          </p:cNvPr>
          <p:cNvSpPr/>
          <p:nvPr/>
        </p:nvSpPr>
        <p:spPr>
          <a:xfrm>
            <a:off x="730525" y="2176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Should Have Been Stronger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DE1BC-B485-47E2-9905-C856589D3298}"/>
              </a:ext>
            </a:extLst>
          </p:cNvPr>
          <p:cNvSpPr/>
          <p:nvPr/>
        </p:nvSpPr>
        <p:spPr>
          <a:xfrm>
            <a:off x="730525" y="3319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Challenged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7A1779-6242-4AA4-96C7-71F980A5AE6C}"/>
              </a:ext>
            </a:extLst>
          </p:cNvPr>
          <p:cNvSpPr/>
          <p:nvPr/>
        </p:nvSpPr>
        <p:spPr>
          <a:xfrm>
            <a:off x="730525" y="4462669"/>
            <a:ext cx="7682949" cy="81500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Faith Was Missing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B327B7-AD2E-440F-8897-FB2E70DA5D5E}"/>
              </a:ext>
            </a:extLst>
          </p:cNvPr>
          <p:cNvSpPr txBox="1"/>
          <p:nvPr/>
        </p:nvSpPr>
        <p:spPr>
          <a:xfrm>
            <a:off x="7215809" y="6334780"/>
            <a:ext cx="19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Luke 8:25</a:t>
            </a:r>
          </a:p>
        </p:txBody>
      </p:sp>
    </p:spTree>
    <p:extLst>
      <p:ext uri="{BB962C8B-B14F-4D97-AF65-F5344CB8AC3E}">
        <p14:creationId xmlns:p14="http://schemas.microsoft.com/office/powerpoint/2010/main" val="636589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833</Words>
  <Application>Microsoft Office PowerPoint</Application>
  <PresentationFormat>On-screen Show (4:3)</PresentationFormat>
  <Paragraphs>113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19</cp:revision>
  <cp:lastPrinted>2017-12-17T21:12:04Z</cp:lastPrinted>
  <dcterms:created xsi:type="dcterms:W3CDTF">2017-12-17T19:23:38Z</dcterms:created>
  <dcterms:modified xsi:type="dcterms:W3CDTF">2017-12-17T22:26:13Z</dcterms:modified>
</cp:coreProperties>
</file>