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handoutMasterIdLst>
    <p:handoutMasterId r:id="rId20"/>
  </p:handoutMasterIdLst>
  <p:sldIdLst>
    <p:sldId id="258" r:id="rId2"/>
    <p:sldId id="257" r:id="rId3"/>
    <p:sldId id="275" r:id="rId4"/>
    <p:sldId id="276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59" r:id="rId17"/>
    <p:sldId id="272" r:id="rId18"/>
    <p:sldId id="260" r:id="rId19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83" autoAdjust="0"/>
    <p:restoredTop sz="94660"/>
  </p:normalViewPr>
  <p:slideViewPr>
    <p:cSldViewPr showGuides="1">
      <p:cViewPr varScale="1">
        <p:scale>
          <a:sx n="104" d="100"/>
          <a:sy n="104" d="100"/>
        </p:scale>
        <p:origin x="1842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5FC4FF3-A466-4CAC-9A68-3E02938FE92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0F2537-E184-4415-A309-B9688680ACF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4E3E58C-EFDD-4AFF-B6A0-A121F1DF762B}" type="datetimeFigureOut">
              <a:rPr lang="en-US" smtClean="0"/>
              <a:t>9/17/2017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D4DE7C-0185-460F-B04F-98E4E0D50B6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284CCD-5EB2-4AAC-8D29-2AE701B7743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9CAC35F-2A80-40B3-A2E2-99DA7CF86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377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8627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2">
            <a:extLst>
              <a:ext uri="{FF2B5EF4-FFF2-40B4-BE49-F238E27FC236}">
                <a16:creationId xmlns:a16="http://schemas.microsoft.com/office/drawing/2014/main" id="{B887F81D-3DDF-4FBB-B1D6-8A153D64E9B9}"/>
              </a:ext>
            </a:extLst>
          </p:cNvPr>
          <p:cNvGrpSpPr>
            <a:grpSpLocks/>
          </p:cNvGrpSpPr>
          <p:nvPr/>
        </p:nvGrpSpPr>
        <p:grpSpPr bwMode="auto">
          <a:xfrm>
            <a:off x="-498475" y="1311275"/>
            <a:ext cx="10429875" cy="5908675"/>
            <a:chOff x="-313" y="824"/>
            <a:chExt cx="6570" cy="3722"/>
          </a:xfrm>
        </p:grpSpPr>
        <p:sp>
          <p:nvSpPr>
            <p:cNvPr id="18435" name="Rectangle 3">
              <a:extLst>
                <a:ext uri="{FF2B5EF4-FFF2-40B4-BE49-F238E27FC236}">
                  <a16:creationId xmlns:a16="http://schemas.microsoft.com/office/drawing/2014/main" id="{DD45F3EF-23C2-4FF6-8E88-28C8237841B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36" name="Rectangle 4">
              <a:extLst>
                <a:ext uri="{FF2B5EF4-FFF2-40B4-BE49-F238E27FC236}">
                  <a16:creationId xmlns:a16="http://schemas.microsoft.com/office/drawing/2014/main" id="{CD81E8A6-2E39-45B7-8B80-20EDDA37A33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37" name="Rectangle 5">
              <a:extLst>
                <a:ext uri="{FF2B5EF4-FFF2-40B4-BE49-F238E27FC236}">
                  <a16:creationId xmlns:a16="http://schemas.microsoft.com/office/drawing/2014/main" id="{139521EE-35E5-4E97-9026-A059498E4D9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38" name="Rectangle 6">
              <a:extLst>
                <a:ext uri="{FF2B5EF4-FFF2-40B4-BE49-F238E27FC236}">
                  <a16:creationId xmlns:a16="http://schemas.microsoft.com/office/drawing/2014/main" id="{34BAECC0-5F2F-4BEC-BE85-EBC823A57EA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39" name="Rectangle 7">
              <a:extLst>
                <a:ext uri="{FF2B5EF4-FFF2-40B4-BE49-F238E27FC236}">
                  <a16:creationId xmlns:a16="http://schemas.microsoft.com/office/drawing/2014/main" id="{BC9969D5-1742-4309-8923-32F5EFEE386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40" name="Rectangle 8">
              <a:extLst>
                <a:ext uri="{FF2B5EF4-FFF2-40B4-BE49-F238E27FC236}">
                  <a16:creationId xmlns:a16="http://schemas.microsoft.com/office/drawing/2014/main" id="{DAA97F87-F8B3-4786-AB63-551DCA65467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41" name="Rectangle 9">
              <a:extLst>
                <a:ext uri="{FF2B5EF4-FFF2-40B4-BE49-F238E27FC236}">
                  <a16:creationId xmlns:a16="http://schemas.microsoft.com/office/drawing/2014/main" id="{6F7DFB6E-637B-460D-95C0-B500C25F86C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42" name="Rectangle 10">
              <a:extLst>
                <a:ext uri="{FF2B5EF4-FFF2-40B4-BE49-F238E27FC236}">
                  <a16:creationId xmlns:a16="http://schemas.microsoft.com/office/drawing/2014/main" id="{A646B2A1-63F3-470D-8C36-463691EE043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43" name="Rectangle 11">
              <a:extLst>
                <a:ext uri="{FF2B5EF4-FFF2-40B4-BE49-F238E27FC236}">
                  <a16:creationId xmlns:a16="http://schemas.microsoft.com/office/drawing/2014/main" id="{B1B990AF-ACCC-4166-8EBA-3D68B516CE1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44" name="Rectangle 12">
              <a:extLst>
                <a:ext uri="{FF2B5EF4-FFF2-40B4-BE49-F238E27FC236}">
                  <a16:creationId xmlns:a16="http://schemas.microsoft.com/office/drawing/2014/main" id="{4229CB5E-4594-4B53-A3C5-7BF228A0D25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45" name="Rectangle 13">
              <a:extLst>
                <a:ext uri="{FF2B5EF4-FFF2-40B4-BE49-F238E27FC236}">
                  <a16:creationId xmlns:a16="http://schemas.microsoft.com/office/drawing/2014/main" id="{4787D5B1-499F-4181-81A0-38BAA42281A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46" name="Rectangle 14">
              <a:extLst>
                <a:ext uri="{FF2B5EF4-FFF2-40B4-BE49-F238E27FC236}">
                  <a16:creationId xmlns:a16="http://schemas.microsoft.com/office/drawing/2014/main" id="{8F7B5DB5-98BB-464F-B714-C71A40C6C9D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47" name="Rectangle 15">
              <a:extLst>
                <a:ext uri="{FF2B5EF4-FFF2-40B4-BE49-F238E27FC236}">
                  <a16:creationId xmlns:a16="http://schemas.microsoft.com/office/drawing/2014/main" id="{91A7DB7C-2E45-4ABE-8AC4-19CF2BA42F1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48" name="Rectangle 16">
              <a:extLst>
                <a:ext uri="{FF2B5EF4-FFF2-40B4-BE49-F238E27FC236}">
                  <a16:creationId xmlns:a16="http://schemas.microsoft.com/office/drawing/2014/main" id="{C24D3BEC-B549-4C7C-BD7B-5F3970F122E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49" name="Rectangle 17">
              <a:extLst>
                <a:ext uri="{FF2B5EF4-FFF2-40B4-BE49-F238E27FC236}">
                  <a16:creationId xmlns:a16="http://schemas.microsoft.com/office/drawing/2014/main" id="{1EDC0B41-2FE6-48CB-9F4D-D8DC016CACC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603245" flipV="1">
              <a:off x="4052" y="3504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 eaLnBrk="1" hangingPunct="1"/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50" name="Rectangle 18">
              <a:extLst>
                <a:ext uri="{FF2B5EF4-FFF2-40B4-BE49-F238E27FC236}">
                  <a16:creationId xmlns:a16="http://schemas.microsoft.com/office/drawing/2014/main" id="{51259A54-C3DB-4448-AC25-234227D49E0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39991575" flipH="1" flipV="1">
              <a:off x="5368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 eaLnBrk="1" hangingPunct="1"/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51" name="Rectangle 19">
              <a:extLst>
                <a:ext uri="{FF2B5EF4-FFF2-40B4-BE49-F238E27FC236}">
                  <a16:creationId xmlns:a16="http://schemas.microsoft.com/office/drawing/2014/main" id="{BDA8DC97-71E2-4573-BFBA-74A7D25C4BE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52" name="Rectangle 20">
              <a:extLst>
                <a:ext uri="{FF2B5EF4-FFF2-40B4-BE49-F238E27FC236}">
                  <a16:creationId xmlns:a16="http://schemas.microsoft.com/office/drawing/2014/main" id="{E6F62723-8918-43DB-A3A8-D916C3472B3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53" name="Rectangle 21">
              <a:extLst>
                <a:ext uri="{FF2B5EF4-FFF2-40B4-BE49-F238E27FC236}">
                  <a16:creationId xmlns:a16="http://schemas.microsoft.com/office/drawing/2014/main" id="{86C55F8F-C793-47E7-850F-199BC62C5C8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54" name="Rectangle 22">
              <a:extLst>
                <a:ext uri="{FF2B5EF4-FFF2-40B4-BE49-F238E27FC236}">
                  <a16:creationId xmlns:a16="http://schemas.microsoft.com/office/drawing/2014/main" id="{00FAA19D-CAB6-4BEA-876F-93BFCE8463A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55" name="Rectangle 23">
              <a:extLst>
                <a:ext uri="{FF2B5EF4-FFF2-40B4-BE49-F238E27FC236}">
                  <a16:creationId xmlns:a16="http://schemas.microsoft.com/office/drawing/2014/main" id="{D34C1569-49D8-4DB6-B944-1F8C512B6E5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56" name="Rectangle 24">
              <a:extLst>
                <a:ext uri="{FF2B5EF4-FFF2-40B4-BE49-F238E27FC236}">
                  <a16:creationId xmlns:a16="http://schemas.microsoft.com/office/drawing/2014/main" id="{90DB0FA1-1541-4A6C-885C-403EC23A0FE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57" name="Rectangle 25">
              <a:extLst>
                <a:ext uri="{FF2B5EF4-FFF2-40B4-BE49-F238E27FC236}">
                  <a16:creationId xmlns:a16="http://schemas.microsoft.com/office/drawing/2014/main" id="{9B80148E-A122-4EA4-8F72-2CBC210DB8C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58" name="Rectangle 26">
              <a:extLst>
                <a:ext uri="{FF2B5EF4-FFF2-40B4-BE49-F238E27FC236}">
                  <a16:creationId xmlns:a16="http://schemas.microsoft.com/office/drawing/2014/main" id="{5CE14465-D6F4-493A-BF2E-5E019F65A2B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59" name="Rectangle 27">
              <a:extLst>
                <a:ext uri="{FF2B5EF4-FFF2-40B4-BE49-F238E27FC236}">
                  <a16:creationId xmlns:a16="http://schemas.microsoft.com/office/drawing/2014/main" id="{A1E59725-5EEE-4085-BFBD-846549267CA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60" name="Rectangle 28">
              <a:extLst>
                <a:ext uri="{FF2B5EF4-FFF2-40B4-BE49-F238E27FC236}">
                  <a16:creationId xmlns:a16="http://schemas.microsoft.com/office/drawing/2014/main" id="{5B685BBF-9EE5-41DA-8704-96F55A6F3EC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61" name="Rectangle 29">
              <a:extLst>
                <a:ext uri="{FF2B5EF4-FFF2-40B4-BE49-F238E27FC236}">
                  <a16:creationId xmlns:a16="http://schemas.microsoft.com/office/drawing/2014/main" id="{19915ADD-FF0F-41DD-907D-3251864B049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62" name="Rectangle 30">
              <a:extLst>
                <a:ext uri="{FF2B5EF4-FFF2-40B4-BE49-F238E27FC236}">
                  <a16:creationId xmlns:a16="http://schemas.microsoft.com/office/drawing/2014/main" id="{509EDFF6-87D5-40EE-A088-9C604681544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63" name="Rectangle 31">
              <a:extLst>
                <a:ext uri="{FF2B5EF4-FFF2-40B4-BE49-F238E27FC236}">
                  <a16:creationId xmlns:a16="http://schemas.microsoft.com/office/drawing/2014/main" id="{59E0EA5D-704B-48EE-851A-92000057F8B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64" name="Rectangle 32">
              <a:extLst>
                <a:ext uri="{FF2B5EF4-FFF2-40B4-BE49-F238E27FC236}">
                  <a16:creationId xmlns:a16="http://schemas.microsoft.com/office/drawing/2014/main" id="{CF2B81D7-F1EB-469A-8A6C-993ED9283F8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65" name="Rectangle 33">
              <a:extLst>
                <a:ext uri="{FF2B5EF4-FFF2-40B4-BE49-F238E27FC236}">
                  <a16:creationId xmlns:a16="http://schemas.microsoft.com/office/drawing/2014/main" id="{E09C400E-98FC-4007-8C83-EF4D0923DED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66" name="Rectangle 34">
              <a:extLst>
                <a:ext uri="{FF2B5EF4-FFF2-40B4-BE49-F238E27FC236}">
                  <a16:creationId xmlns:a16="http://schemas.microsoft.com/office/drawing/2014/main" id="{81D651DF-E4C4-4F98-BA58-74ABC90A59F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67" name="Oval 35">
              <a:extLst>
                <a:ext uri="{FF2B5EF4-FFF2-40B4-BE49-F238E27FC236}">
                  <a16:creationId xmlns:a16="http://schemas.microsoft.com/office/drawing/2014/main" id="{3192CDC6-21C0-4121-8899-5A86D54C556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68" name="Oval 36">
              <a:extLst>
                <a:ext uri="{FF2B5EF4-FFF2-40B4-BE49-F238E27FC236}">
                  <a16:creationId xmlns:a16="http://schemas.microsoft.com/office/drawing/2014/main" id="{B9C8186D-644B-4CCF-BD44-091871F2500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69" name="Oval 37">
              <a:extLst>
                <a:ext uri="{FF2B5EF4-FFF2-40B4-BE49-F238E27FC236}">
                  <a16:creationId xmlns:a16="http://schemas.microsoft.com/office/drawing/2014/main" id="{453D4C93-CA63-4BAF-BCB8-B780AF68D97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70" name="Oval 38">
              <a:extLst>
                <a:ext uri="{FF2B5EF4-FFF2-40B4-BE49-F238E27FC236}">
                  <a16:creationId xmlns:a16="http://schemas.microsoft.com/office/drawing/2014/main" id="{2B6595F3-8A92-4C9E-9238-43AE12AE29F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71" name="Oval 39">
              <a:extLst>
                <a:ext uri="{FF2B5EF4-FFF2-40B4-BE49-F238E27FC236}">
                  <a16:creationId xmlns:a16="http://schemas.microsoft.com/office/drawing/2014/main" id="{A88F4B72-303C-4F9B-8425-0BDF3A5079E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72" name="Oval 40">
              <a:extLst>
                <a:ext uri="{FF2B5EF4-FFF2-40B4-BE49-F238E27FC236}">
                  <a16:creationId xmlns:a16="http://schemas.microsoft.com/office/drawing/2014/main" id="{09A3E0C7-62A8-4227-8803-EAA3E5AE767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73" name="Oval 41">
              <a:extLst>
                <a:ext uri="{FF2B5EF4-FFF2-40B4-BE49-F238E27FC236}">
                  <a16:creationId xmlns:a16="http://schemas.microsoft.com/office/drawing/2014/main" id="{FC00E8B9-888A-4198-A0E1-321FD5F59A3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74" name="Oval 42">
              <a:extLst>
                <a:ext uri="{FF2B5EF4-FFF2-40B4-BE49-F238E27FC236}">
                  <a16:creationId xmlns:a16="http://schemas.microsoft.com/office/drawing/2014/main" id="{F11E1856-D72A-433B-81AB-8E81F1ABC30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75" name="Oval 43">
              <a:extLst>
                <a:ext uri="{FF2B5EF4-FFF2-40B4-BE49-F238E27FC236}">
                  <a16:creationId xmlns:a16="http://schemas.microsoft.com/office/drawing/2014/main" id="{1B899AD4-D9ED-4543-81BB-D7F53C6D33A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76" name="Oval 44">
              <a:extLst>
                <a:ext uri="{FF2B5EF4-FFF2-40B4-BE49-F238E27FC236}">
                  <a16:creationId xmlns:a16="http://schemas.microsoft.com/office/drawing/2014/main" id="{9BA698A7-6D46-4EB7-A669-C33B2E682BD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77" name="Oval 45">
              <a:extLst>
                <a:ext uri="{FF2B5EF4-FFF2-40B4-BE49-F238E27FC236}">
                  <a16:creationId xmlns:a16="http://schemas.microsoft.com/office/drawing/2014/main" id="{DB639DDB-F9F8-4221-8053-2DE581F0A69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78" name="Oval 46">
              <a:extLst>
                <a:ext uri="{FF2B5EF4-FFF2-40B4-BE49-F238E27FC236}">
                  <a16:creationId xmlns:a16="http://schemas.microsoft.com/office/drawing/2014/main" id="{2D95DF1F-6E14-45D4-928B-74261099AEA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79" name="Oval 47">
              <a:extLst>
                <a:ext uri="{FF2B5EF4-FFF2-40B4-BE49-F238E27FC236}">
                  <a16:creationId xmlns:a16="http://schemas.microsoft.com/office/drawing/2014/main" id="{026AB968-DE4D-402F-9D5E-533E3C17252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80" name="Oval 48">
              <a:extLst>
                <a:ext uri="{FF2B5EF4-FFF2-40B4-BE49-F238E27FC236}">
                  <a16:creationId xmlns:a16="http://schemas.microsoft.com/office/drawing/2014/main" id="{5ED97062-AAE0-4075-82BE-622B0D8F14A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81" name="Oval 49">
              <a:extLst>
                <a:ext uri="{FF2B5EF4-FFF2-40B4-BE49-F238E27FC236}">
                  <a16:creationId xmlns:a16="http://schemas.microsoft.com/office/drawing/2014/main" id="{6D1C2F6A-EF5E-4865-A3E5-3FD1BEDB5D6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82" name="Oval 50">
              <a:extLst>
                <a:ext uri="{FF2B5EF4-FFF2-40B4-BE49-F238E27FC236}">
                  <a16:creationId xmlns:a16="http://schemas.microsoft.com/office/drawing/2014/main" id="{E5AC9002-51EB-42C9-A7D7-1A1E00D7BC9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83" name="Oval 51">
              <a:extLst>
                <a:ext uri="{FF2B5EF4-FFF2-40B4-BE49-F238E27FC236}">
                  <a16:creationId xmlns:a16="http://schemas.microsoft.com/office/drawing/2014/main" id="{D59BA204-59D0-4011-806D-6FF1B3D2353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84" name="Oval 52">
              <a:extLst>
                <a:ext uri="{FF2B5EF4-FFF2-40B4-BE49-F238E27FC236}">
                  <a16:creationId xmlns:a16="http://schemas.microsoft.com/office/drawing/2014/main" id="{E88853DA-8DD9-467E-9D53-0EB08AB3BBD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85" name="Oval 53">
              <a:extLst>
                <a:ext uri="{FF2B5EF4-FFF2-40B4-BE49-F238E27FC236}">
                  <a16:creationId xmlns:a16="http://schemas.microsoft.com/office/drawing/2014/main" id="{B8C639FF-BBC2-48A1-8D82-F3B1A6929CD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86" name="Oval 54">
              <a:extLst>
                <a:ext uri="{FF2B5EF4-FFF2-40B4-BE49-F238E27FC236}">
                  <a16:creationId xmlns:a16="http://schemas.microsoft.com/office/drawing/2014/main" id="{8D742B90-E31D-40C0-998F-58726DA0407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87" name="Oval 55">
              <a:extLst>
                <a:ext uri="{FF2B5EF4-FFF2-40B4-BE49-F238E27FC236}">
                  <a16:creationId xmlns:a16="http://schemas.microsoft.com/office/drawing/2014/main" id="{3B4AA20C-F207-493F-9CFC-2BE0D638BA5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88" name="Oval 56">
              <a:extLst>
                <a:ext uri="{FF2B5EF4-FFF2-40B4-BE49-F238E27FC236}">
                  <a16:creationId xmlns:a16="http://schemas.microsoft.com/office/drawing/2014/main" id="{ED0049A9-82D8-4759-84E9-905D949EAEA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89" name="Oval 57">
              <a:extLst>
                <a:ext uri="{FF2B5EF4-FFF2-40B4-BE49-F238E27FC236}">
                  <a16:creationId xmlns:a16="http://schemas.microsoft.com/office/drawing/2014/main" id="{2308055A-3365-4695-9E09-D3EE0E3C4BF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90" name="Oval 58">
              <a:extLst>
                <a:ext uri="{FF2B5EF4-FFF2-40B4-BE49-F238E27FC236}">
                  <a16:creationId xmlns:a16="http://schemas.microsoft.com/office/drawing/2014/main" id="{30990417-CA72-4856-A6BA-4EC11D7E3B1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91" name="Oval 59">
              <a:extLst>
                <a:ext uri="{FF2B5EF4-FFF2-40B4-BE49-F238E27FC236}">
                  <a16:creationId xmlns:a16="http://schemas.microsoft.com/office/drawing/2014/main" id="{6C156980-A79F-429C-BCAF-E788924095F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92" name="Oval 60">
              <a:extLst>
                <a:ext uri="{FF2B5EF4-FFF2-40B4-BE49-F238E27FC236}">
                  <a16:creationId xmlns:a16="http://schemas.microsoft.com/office/drawing/2014/main" id="{5A10FAA4-167E-4C0E-857A-34A7CAAF275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93" name="Oval 61">
              <a:extLst>
                <a:ext uri="{FF2B5EF4-FFF2-40B4-BE49-F238E27FC236}">
                  <a16:creationId xmlns:a16="http://schemas.microsoft.com/office/drawing/2014/main" id="{F4CCA56C-3769-4CF3-8DCC-7B3D0C0E4CE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94" name="Oval 62">
              <a:extLst>
                <a:ext uri="{FF2B5EF4-FFF2-40B4-BE49-F238E27FC236}">
                  <a16:creationId xmlns:a16="http://schemas.microsoft.com/office/drawing/2014/main" id="{F141735E-925B-4319-94BB-E04A6237F72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95" name="Oval 63">
              <a:extLst>
                <a:ext uri="{FF2B5EF4-FFF2-40B4-BE49-F238E27FC236}">
                  <a16:creationId xmlns:a16="http://schemas.microsoft.com/office/drawing/2014/main" id="{6F86D998-5A9F-4C0A-8589-C37C8707183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96" name="Oval 64">
              <a:extLst>
                <a:ext uri="{FF2B5EF4-FFF2-40B4-BE49-F238E27FC236}">
                  <a16:creationId xmlns:a16="http://schemas.microsoft.com/office/drawing/2014/main" id="{5A55B0A5-7C25-4E5E-99DC-1B493E6B469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97" name="Oval 65">
              <a:extLst>
                <a:ext uri="{FF2B5EF4-FFF2-40B4-BE49-F238E27FC236}">
                  <a16:creationId xmlns:a16="http://schemas.microsoft.com/office/drawing/2014/main" id="{DB300728-6C44-400F-BFC6-35ED21DDCCC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98" name="Oval 66">
              <a:extLst>
                <a:ext uri="{FF2B5EF4-FFF2-40B4-BE49-F238E27FC236}">
                  <a16:creationId xmlns:a16="http://schemas.microsoft.com/office/drawing/2014/main" id="{D4F240F5-04CE-4FF9-81CB-24ADC61D137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99" name="Oval 67">
              <a:extLst>
                <a:ext uri="{FF2B5EF4-FFF2-40B4-BE49-F238E27FC236}">
                  <a16:creationId xmlns:a16="http://schemas.microsoft.com/office/drawing/2014/main" id="{57BE7B21-E668-4E19-9E61-65792702E62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00" name="Oval 68">
              <a:extLst>
                <a:ext uri="{FF2B5EF4-FFF2-40B4-BE49-F238E27FC236}">
                  <a16:creationId xmlns:a16="http://schemas.microsoft.com/office/drawing/2014/main" id="{2ABB5083-3598-4D9C-9712-BDDA13CE1DA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01" name="Oval 69">
              <a:extLst>
                <a:ext uri="{FF2B5EF4-FFF2-40B4-BE49-F238E27FC236}">
                  <a16:creationId xmlns:a16="http://schemas.microsoft.com/office/drawing/2014/main" id="{2341E6E8-E3C1-4B44-8A4A-FFA3EC57FA1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02" name="Oval 70">
              <a:extLst>
                <a:ext uri="{FF2B5EF4-FFF2-40B4-BE49-F238E27FC236}">
                  <a16:creationId xmlns:a16="http://schemas.microsoft.com/office/drawing/2014/main" id="{49A55C79-430B-4B0D-A42E-BD01A803265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03" name="Oval 71">
              <a:extLst>
                <a:ext uri="{FF2B5EF4-FFF2-40B4-BE49-F238E27FC236}">
                  <a16:creationId xmlns:a16="http://schemas.microsoft.com/office/drawing/2014/main" id="{DA2342E1-B645-4EB9-949E-72B04EE14A4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04" name="Oval 72">
              <a:extLst>
                <a:ext uri="{FF2B5EF4-FFF2-40B4-BE49-F238E27FC236}">
                  <a16:creationId xmlns:a16="http://schemas.microsoft.com/office/drawing/2014/main" id="{BD65F76E-0CC6-4FE8-88C7-2C1E2AEF5D1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05" name="Oval 73">
              <a:extLst>
                <a:ext uri="{FF2B5EF4-FFF2-40B4-BE49-F238E27FC236}">
                  <a16:creationId xmlns:a16="http://schemas.microsoft.com/office/drawing/2014/main" id="{7646E8D4-645B-4B61-AAE4-D476C848740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06" name="Oval 74">
              <a:extLst>
                <a:ext uri="{FF2B5EF4-FFF2-40B4-BE49-F238E27FC236}">
                  <a16:creationId xmlns:a16="http://schemas.microsoft.com/office/drawing/2014/main" id="{D98EDFE4-34CF-400F-A0BA-72F24C13CC9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07" name="Oval 75">
              <a:extLst>
                <a:ext uri="{FF2B5EF4-FFF2-40B4-BE49-F238E27FC236}">
                  <a16:creationId xmlns:a16="http://schemas.microsoft.com/office/drawing/2014/main" id="{FA1FDD93-A2AF-4052-B80E-CA0D591462C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08" name="Oval 76">
              <a:extLst>
                <a:ext uri="{FF2B5EF4-FFF2-40B4-BE49-F238E27FC236}">
                  <a16:creationId xmlns:a16="http://schemas.microsoft.com/office/drawing/2014/main" id="{EDAF9814-1BBC-41FA-B397-80FD72A9423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09" name="Oval 77">
              <a:extLst>
                <a:ext uri="{FF2B5EF4-FFF2-40B4-BE49-F238E27FC236}">
                  <a16:creationId xmlns:a16="http://schemas.microsoft.com/office/drawing/2014/main" id="{D3F015F0-7E37-41F1-B6CF-A74D08BD3FE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10" name="Oval 78">
              <a:extLst>
                <a:ext uri="{FF2B5EF4-FFF2-40B4-BE49-F238E27FC236}">
                  <a16:creationId xmlns:a16="http://schemas.microsoft.com/office/drawing/2014/main" id="{47EC4681-6FB6-4966-823E-3086F9FA95F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11" name="Oval 79">
              <a:extLst>
                <a:ext uri="{FF2B5EF4-FFF2-40B4-BE49-F238E27FC236}">
                  <a16:creationId xmlns:a16="http://schemas.microsoft.com/office/drawing/2014/main" id="{63D11E88-E97D-42F3-AFC4-D20EB222F11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12" name="Oval 80">
              <a:extLst>
                <a:ext uri="{FF2B5EF4-FFF2-40B4-BE49-F238E27FC236}">
                  <a16:creationId xmlns:a16="http://schemas.microsoft.com/office/drawing/2014/main" id="{37C4C1AA-1DB9-4973-88E1-350A5ED7AA5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13" name="Oval 81">
              <a:extLst>
                <a:ext uri="{FF2B5EF4-FFF2-40B4-BE49-F238E27FC236}">
                  <a16:creationId xmlns:a16="http://schemas.microsoft.com/office/drawing/2014/main" id="{489F37F3-EC50-4BCC-8755-A09F1C09681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14" name="Oval 82">
              <a:extLst>
                <a:ext uri="{FF2B5EF4-FFF2-40B4-BE49-F238E27FC236}">
                  <a16:creationId xmlns:a16="http://schemas.microsoft.com/office/drawing/2014/main" id="{71802F17-2179-4198-9EE9-4ECA5884252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15" name="Oval 83">
              <a:extLst>
                <a:ext uri="{FF2B5EF4-FFF2-40B4-BE49-F238E27FC236}">
                  <a16:creationId xmlns:a16="http://schemas.microsoft.com/office/drawing/2014/main" id="{DD7CCCB0-EEA0-4422-8D3E-2C79207763A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16" name="Oval 84">
              <a:extLst>
                <a:ext uri="{FF2B5EF4-FFF2-40B4-BE49-F238E27FC236}">
                  <a16:creationId xmlns:a16="http://schemas.microsoft.com/office/drawing/2014/main" id="{92FA0932-9496-45BE-AC8B-FD534955B87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17" name="Oval 85">
              <a:extLst>
                <a:ext uri="{FF2B5EF4-FFF2-40B4-BE49-F238E27FC236}">
                  <a16:creationId xmlns:a16="http://schemas.microsoft.com/office/drawing/2014/main" id="{F2F05679-177A-45E5-BC52-AC7007F4819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18" name="Oval 86">
              <a:extLst>
                <a:ext uri="{FF2B5EF4-FFF2-40B4-BE49-F238E27FC236}">
                  <a16:creationId xmlns:a16="http://schemas.microsoft.com/office/drawing/2014/main" id="{63808137-8EFA-4ABC-8AAF-EB8FCCF7ADE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19" name="Oval 87">
              <a:extLst>
                <a:ext uri="{FF2B5EF4-FFF2-40B4-BE49-F238E27FC236}">
                  <a16:creationId xmlns:a16="http://schemas.microsoft.com/office/drawing/2014/main" id="{36B4E532-816C-4762-AE73-D137DCC0049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20" name="Oval 88">
              <a:extLst>
                <a:ext uri="{FF2B5EF4-FFF2-40B4-BE49-F238E27FC236}">
                  <a16:creationId xmlns:a16="http://schemas.microsoft.com/office/drawing/2014/main" id="{19C32A27-ACFE-4E45-9ED9-A518B7424F7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21" name="Oval 89">
              <a:extLst>
                <a:ext uri="{FF2B5EF4-FFF2-40B4-BE49-F238E27FC236}">
                  <a16:creationId xmlns:a16="http://schemas.microsoft.com/office/drawing/2014/main" id="{4A49C241-A418-407B-A3C2-597685F6A57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22" name="Oval 90">
              <a:extLst>
                <a:ext uri="{FF2B5EF4-FFF2-40B4-BE49-F238E27FC236}">
                  <a16:creationId xmlns:a16="http://schemas.microsoft.com/office/drawing/2014/main" id="{8F8D146A-BBD6-4CF8-8C85-0EA47DE7C76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23" name="Oval 91">
              <a:extLst>
                <a:ext uri="{FF2B5EF4-FFF2-40B4-BE49-F238E27FC236}">
                  <a16:creationId xmlns:a16="http://schemas.microsoft.com/office/drawing/2014/main" id="{8AF60B2C-A358-4DDA-8379-510FBA519F7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24" name="Oval 92">
              <a:extLst>
                <a:ext uri="{FF2B5EF4-FFF2-40B4-BE49-F238E27FC236}">
                  <a16:creationId xmlns:a16="http://schemas.microsoft.com/office/drawing/2014/main" id="{96FF29FE-BFE7-4CF1-9DC5-4A6FC9C1B87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25" name="Oval 93">
              <a:extLst>
                <a:ext uri="{FF2B5EF4-FFF2-40B4-BE49-F238E27FC236}">
                  <a16:creationId xmlns:a16="http://schemas.microsoft.com/office/drawing/2014/main" id="{025C3284-2B4C-4D19-8117-D42E2F689A3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26" name="Oval 94">
              <a:extLst>
                <a:ext uri="{FF2B5EF4-FFF2-40B4-BE49-F238E27FC236}">
                  <a16:creationId xmlns:a16="http://schemas.microsoft.com/office/drawing/2014/main" id="{26AC5E9E-3513-4247-8D9A-B44C72B19E9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27" name="Oval 95">
              <a:extLst>
                <a:ext uri="{FF2B5EF4-FFF2-40B4-BE49-F238E27FC236}">
                  <a16:creationId xmlns:a16="http://schemas.microsoft.com/office/drawing/2014/main" id="{AC59F77C-6694-4636-8D71-026136980F3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28" name="Oval 96">
              <a:extLst>
                <a:ext uri="{FF2B5EF4-FFF2-40B4-BE49-F238E27FC236}">
                  <a16:creationId xmlns:a16="http://schemas.microsoft.com/office/drawing/2014/main" id="{334F9CA9-FA14-48D3-A36C-68D90722C81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29" name="Oval 97">
              <a:extLst>
                <a:ext uri="{FF2B5EF4-FFF2-40B4-BE49-F238E27FC236}">
                  <a16:creationId xmlns:a16="http://schemas.microsoft.com/office/drawing/2014/main" id="{315FA3C9-41A3-4CFC-9302-F5427D8926C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0" name="Oval 98">
              <a:extLst>
                <a:ext uri="{FF2B5EF4-FFF2-40B4-BE49-F238E27FC236}">
                  <a16:creationId xmlns:a16="http://schemas.microsoft.com/office/drawing/2014/main" id="{429D5344-77C2-4C4E-B8D4-9C8292A1162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1" name="Oval 99">
              <a:extLst>
                <a:ext uri="{FF2B5EF4-FFF2-40B4-BE49-F238E27FC236}">
                  <a16:creationId xmlns:a16="http://schemas.microsoft.com/office/drawing/2014/main" id="{382CA2AF-EDAC-4361-BBB3-275F91BF892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2" name="Oval 100">
              <a:extLst>
                <a:ext uri="{FF2B5EF4-FFF2-40B4-BE49-F238E27FC236}">
                  <a16:creationId xmlns:a16="http://schemas.microsoft.com/office/drawing/2014/main" id="{8AF91F15-504E-457E-9010-1D0B682F5BF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3" name="Oval 101">
              <a:extLst>
                <a:ext uri="{FF2B5EF4-FFF2-40B4-BE49-F238E27FC236}">
                  <a16:creationId xmlns:a16="http://schemas.microsoft.com/office/drawing/2014/main" id="{F6D07C93-F216-4743-BABB-635542F307F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4" name="Oval 102">
              <a:extLst>
                <a:ext uri="{FF2B5EF4-FFF2-40B4-BE49-F238E27FC236}">
                  <a16:creationId xmlns:a16="http://schemas.microsoft.com/office/drawing/2014/main" id="{DEB57910-0E71-4A72-8831-A07A17AD884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5" name="Oval 103">
              <a:extLst>
                <a:ext uri="{FF2B5EF4-FFF2-40B4-BE49-F238E27FC236}">
                  <a16:creationId xmlns:a16="http://schemas.microsoft.com/office/drawing/2014/main" id="{872CBA8B-B8C3-4E1B-9057-49C597B4F4D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6" name="Oval 104">
              <a:extLst>
                <a:ext uri="{FF2B5EF4-FFF2-40B4-BE49-F238E27FC236}">
                  <a16:creationId xmlns:a16="http://schemas.microsoft.com/office/drawing/2014/main" id="{357AD624-EEED-42DB-8CD3-2C7C7016311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7" name="Oval 105">
              <a:extLst>
                <a:ext uri="{FF2B5EF4-FFF2-40B4-BE49-F238E27FC236}">
                  <a16:creationId xmlns:a16="http://schemas.microsoft.com/office/drawing/2014/main" id="{284F56A1-3D1E-44D7-88EE-8FC587FDDED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8" name="Oval 106">
              <a:extLst>
                <a:ext uri="{FF2B5EF4-FFF2-40B4-BE49-F238E27FC236}">
                  <a16:creationId xmlns:a16="http://schemas.microsoft.com/office/drawing/2014/main" id="{1530A3BA-0001-417C-962B-6F04E746B98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9" name="Oval 107">
              <a:extLst>
                <a:ext uri="{FF2B5EF4-FFF2-40B4-BE49-F238E27FC236}">
                  <a16:creationId xmlns:a16="http://schemas.microsoft.com/office/drawing/2014/main" id="{C1497BD0-2675-4DDE-A8A9-56A6CD762F2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40" name="Oval 108">
              <a:extLst>
                <a:ext uri="{FF2B5EF4-FFF2-40B4-BE49-F238E27FC236}">
                  <a16:creationId xmlns:a16="http://schemas.microsoft.com/office/drawing/2014/main" id="{B9491E43-77AD-4B90-9281-244FA8C78A0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41" name="Oval 109">
              <a:extLst>
                <a:ext uri="{FF2B5EF4-FFF2-40B4-BE49-F238E27FC236}">
                  <a16:creationId xmlns:a16="http://schemas.microsoft.com/office/drawing/2014/main" id="{90A108ED-C29B-423C-98C8-6972CB8FA97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42" name="Oval 110">
              <a:extLst>
                <a:ext uri="{FF2B5EF4-FFF2-40B4-BE49-F238E27FC236}">
                  <a16:creationId xmlns:a16="http://schemas.microsoft.com/office/drawing/2014/main" id="{8A1CD979-3561-4FD8-87ED-516699115C0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43" name="Oval 111">
              <a:extLst>
                <a:ext uri="{FF2B5EF4-FFF2-40B4-BE49-F238E27FC236}">
                  <a16:creationId xmlns:a16="http://schemas.microsoft.com/office/drawing/2014/main" id="{96607510-BB6A-4AD7-8280-3E1B8EE7265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44" name="Oval 112">
              <a:extLst>
                <a:ext uri="{FF2B5EF4-FFF2-40B4-BE49-F238E27FC236}">
                  <a16:creationId xmlns:a16="http://schemas.microsoft.com/office/drawing/2014/main" id="{5305769B-8B6B-49DF-A87A-16AD85368E8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45" name="Oval 113">
              <a:extLst>
                <a:ext uri="{FF2B5EF4-FFF2-40B4-BE49-F238E27FC236}">
                  <a16:creationId xmlns:a16="http://schemas.microsoft.com/office/drawing/2014/main" id="{CD85619B-0176-4259-A2A1-2EA4018C9FF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46" name="Oval 114">
              <a:extLst>
                <a:ext uri="{FF2B5EF4-FFF2-40B4-BE49-F238E27FC236}">
                  <a16:creationId xmlns:a16="http://schemas.microsoft.com/office/drawing/2014/main" id="{1364ABFD-E472-46EF-9C6D-7E5F102BAE6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47" name="Oval 115">
              <a:extLst>
                <a:ext uri="{FF2B5EF4-FFF2-40B4-BE49-F238E27FC236}">
                  <a16:creationId xmlns:a16="http://schemas.microsoft.com/office/drawing/2014/main" id="{3FA2FDFD-EAD1-4D54-B2E9-8F0A663D3EE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48" name="Oval 116">
              <a:extLst>
                <a:ext uri="{FF2B5EF4-FFF2-40B4-BE49-F238E27FC236}">
                  <a16:creationId xmlns:a16="http://schemas.microsoft.com/office/drawing/2014/main" id="{FD66D965-CD1C-45B6-93A2-960ED423E10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49" name="Oval 117">
              <a:extLst>
                <a:ext uri="{FF2B5EF4-FFF2-40B4-BE49-F238E27FC236}">
                  <a16:creationId xmlns:a16="http://schemas.microsoft.com/office/drawing/2014/main" id="{BB448DD8-8DBB-440E-8C2C-B0006D024DA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50" name="Oval 118">
              <a:extLst>
                <a:ext uri="{FF2B5EF4-FFF2-40B4-BE49-F238E27FC236}">
                  <a16:creationId xmlns:a16="http://schemas.microsoft.com/office/drawing/2014/main" id="{C2D54343-998D-417F-A5EC-3F4F2932AC5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51" name="Oval 119">
              <a:extLst>
                <a:ext uri="{FF2B5EF4-FFF2-40B4-BE49-F238E27FC236}">
                  <a16:creationId xmlns:a16="http://schemas.microsoft.com/office/drawing/2014/main" id="{C763AB7D-2186-4EE2-8EDA-80C5187F6B0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52" name="Oval 120">
              <a:extLst>
                <a:ext uri="{FF2B5EF4-FFF2-40B4-BE49-F238E27FC236}">
                  <a16:creationId xmlns:a16="http://schemas.microsoft.com/office/drawing/2014/main" id="{715F869B-EA0F-4A42-BE04-50376B6B01B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53" name="Oval 121">
              <a:extLst>
                <a:ext uri="{FF2B5EF4-FFF2-40B4-BE49-F238E27FC236}">
                  <a16:creationId xmlns:a16="http://schemas.microsoft.com/office/drawing/2014/main" id="{A2B070CA-89CA-4514-AE3B-6EDCBAE9F90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54" name="Oval 122">
              <a:extLst>
                <a:ext uri="{FF2B5EF4-FFF2-40B4-BE49-F238E27FC236}">
                  <a16:creationId xmlns:a16="http://schemas.microsoft.com/office/drawing/2014/main" id="{FCB4DD1B-C9F7-4E1A-A49F-5A029171808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55" name="Oval 123">
              <a:extLst>
                <a:ext uri="{FF2B5EF4-FFF2-40B4-BE49-F238E27FC236}">
                  <a16:creationId xmlns:a16="http://schemas.microsoft.com/office/drawing/2014/main" id="{0B2FCAAF-1CFE-456C-A437-6C704CDE204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56" name="Oval 124">
              <a:extLst>
                <a:ext uri="{FF2B5EF4-FFF2-40B4-BE49-F238E27FC236}">
                  <a16:creationId xmlns:a16="http://schemas.microsoft.com/office/drawing/2014/main" id="{20D228FA-563D-409B-BC02-E4F3839C600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57" name="Oval 125">
              <a:extLst>
                <a:ext uri="{FF2B5EF4-FFF2-40B4-BE49-F238E27FC236}">
                  <a16:creationId xmlns:a16="http://schemas.microsoft.com/office/drawing/2014/main" id="{87781915-FE3D-4613-8A7C-492948A817D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58" name="Oval 126">
              <a:extLst>
                <a:ext uri="{FF2B5EF4-FFF2-40B4-BE49-F238E27FC236}">
                  <a16:creationId xmlns:a16="http://schemas.microsoft.com/office/drawing/2014/main" id="{0A376AE5-B90C-42B0-B8FD-F5ED8FB986F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59" name="Oval 127">
              <a:extLst>
                <a:ext uri="{FF2B5EF4-FFF2-40B4-BE49-F238E27FC236}">
                  <a16:creationId xmlns:a16="http://schemas.microsoft.com/office/drawing/2014/main" id="{0B052A67-42A5-40E5-A1CC-EC65614CC11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60" name="Oval 128">
              <a:extLst>
                <a:ext uri="{FF2B5EF4-FFF2-40B4-BE49-F238E27FC236}">
                  <a16:creationId xmlns:a16="http://schemas.microsoft.com/office/drawing/2014/main" id="{7C446665-BAEB-4F70-AE88-4A305EB80B2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61" name="Oval 129">
              <a:extLst>
                <a:ext uri="{FF2B5EF4-FFF2-40B4-BE49-F238E27FC236}">
                  <a16:creationId xmlns:a16="http://schemas.microsoft.com/office/drawing/2014/main" id="{83ECE6CA-C5E5-4B02-A8C8-6FD070B4BE0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62" name="Oval 130">
              <a:extLst>
                <a:ext uri="{FF2B5EF4-FFF2-40B4-BE49-F238E27FC236}">
                  <a16:creationId xmlns:a16="http://schemas.microsoft.com/office/drawing/2014/main" id="{7F880292-68EA-480F-B3F2-F39871676A0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63" name="Oval 131">
              <a:extLst>
                <a:ext uri="{FF2B5EF4-FFF2-40B4-BE49-F238E27FC236}">
                  <a16:creationId xmlns:a16="http://schemas.microsoft.com/office/drawing/2014/main" id="{4B0C3307-4D69-4892-A305-EDDE34E3EA5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64" name="Oval 132">
              <a:extLst>
                <a:ext uri="{FF2B5EF4-FFF2-40B4-BE49-F238E27FC236}">
                  <a16:creationId xmlns:a16="http://schemas.microsoft.com/office/drawing/2014/main" id="{8A29AB97-5E19-4DBE-8001-6CC6862EE76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65" name="Oval 133">
              <a:extLst>
                <a:ext uri="{FF2B5EF4-FFF2-40B4-BE49-F238E27FC236}">
                  <a16:creationId xmlns:a16="http://schemas.microsoft.com/office/drawing/2014/main" id="{CF5E0E7F-6DD5-4176-AAF2-823939DF435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66" name="Oval 134">
              <a:extLst>
                <a:ext uri="{FF2B5EF4-FFF2-40B4-BE49-F238E27FC236}">
                  <a16:creationId xmlns:a16="http://schemas.microsoft.com/office/drawing/2014/main" id="{45019D4F-9572-4999-B7EB-37FE4118E42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67" name="Oval 135">
              <a:extLst>
                <a:ext uri="{FF2B5EF4-FFF2-40B4-BE49-F238E27FC236}">
                  <a16:creationId xmlns:a16="http://schemas.microsoft.com/office/drawing/2014/main" id="{A79131B4-12CD-4C20-A142-17AE7C422F5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68" name="Oval 136">
              <a:extLst>
                <a:ext uri="{FF2B5EF4-FFF2-40B4-BE49-F238E27FC236}">
                  <a16:creationId xmlns:a16="http://schemas.microsoft.com/office/drawing/2014/main" id="{BE61C773-03F2-4484-86A6-D733A3F36DF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69" name="Oval 137">
              <a:extLst>
                <a:ext uri="{FF2B5EF4-FFF2-40B4-BE49-F238E27FC236}">
                  <a16:creationId xmlns:a16="http://schemas.microsoft.com/office/drawing/2014/main" id="{BEE237A7-2FF1-495C-BA6D-4CD570C0FED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70" name="Oval 138">
              <a:extLst>
                <a:ext uri="{FF2B5EF4-FFF2-40B4-BE49-F238E27FC236}">
                  <a16:creationId xmlns:a16="http://schemas.microsoft.com/office/drawing/2014/main" id="{AEF2FB51-ADFB-486D-8C21-2A7F63E35CE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71" name="Oval 139">
              <a:extLst>
                <a:ext uri="{FF2B5EF4-FFF2-40B4-BE49-F238E27FC236}">
                  <a16:creationId xmlns:a16="http://schemas.microsoft.com/office/drawing/2014/main" id="{58A8FBCF-0016-4BC2-956B-46BA033283C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72" name="Oval 140">
              <a:extLst>
                <a:ext uri="{FF2B5EF4-FFF2-40B4-BE49-F238E27FC236}">
                  <a16:creationId xmlns:a16="http://schemas.microsoft.com/office/drawing/2014/main" id="{32CAE9F5-76BA-48ED-83B3-9D4BE823818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73" name="Oval 141">
              <a:extLst>
                <a:ext uri="{FF2B5EF4-FFF2-40B4-BE49-F238E27FC236}">
                  <a16:creationId xmlns:a16="http://schemas.microsoft.com/office/drawing/2014/main" id="{62AA9EC4-58D1-42E7-B072-2E8EFE55015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74" name="Oval 142">
              <a:extLst>
                <a:ext uri="{FF2B5EF4-FFF2-40B4-BE49-F238E27FC236}">
                  <a16:creationId xmlns:a16="http://schemas.microsoft.com/office/drawing/2014/main" id="{3E68B7E7-4536-4629-92ED-5581F95FE24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75" name="Oval 143">
              <a:extLst>
                <a:ext uri="{FF2B5EF4-FFF2-40B4-BE49-F238E27FC236}">
                  <a16:creationId xmlns:a16="http://schemas.microsoft.com/office/drawing/2014/main" id="{98D03D33-EE58-4027-96CA-9AD08864611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76" name="Oval 144">
              <a:extLst>
                <a:ext uri="{FF2B5EF4-FFF2-40B4-BE49-F238E27FC236}">
                  <a16:creationId xmlns:a16="http://schemas.microsoft.com/office/drawing/2014/main" id="{4B65B458-4022-4A26-BE01-8797E895404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77" name="Oval 145">
              <a:extLst>
                <a:ext uri="{FF2B5EF4-FFF2-40B4-BE49-F238E27FC236}">
                  <a16:creationId xmlns:a16="http://schemas.microsoft.com/office/drawing/2014/main" id="{F1C475C3-C434-4694-8F91-A7192A80590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78" name="Oval 146">
              <a:extLst>
                <a:ext uri="{FF2B5EF4-FFF2-40B4-BE49-F238E27FC236}">
                  <a16:creationId xmlns:a16="http://schemas.microsoft.com/office/drawing/2014/main" id="{40B0B9B7-214B-43BB-8FDC-699DACD475B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79" name="Oval 147">
              <a:extLst>
                <a:ext uri="{FF2B5EF4-FFF2-40B4-BE49-F238E27FC236}">
                  <a16:creationId xmlns:a16="http://schemas.microsoft.com/office/drawing/2014/main" id="{AC00C04B-8C37-4ABF-997A-11ED8AEFDD7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80" name="Oval 148">
              <a:extLst>
                <a:ext uri="{FF2B5EF4-FFF2-40B4-BE49-F238E27FC236}">
                  <a16:creationId xmlns:a16="http://schemas.microsoft.com/office/drawing/2014/main" id="{E3C7761A-C55E-480F-9B9C-831FFB64BD1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81" name="Oval 149">
              <a:extLst>
                <a:ext uri="{FF2B5EF4-FFF2-40B4-BE49-F238E27FC236}">
                  <a16:creationId xmlns:a16="http://schemas.microsoft.com/office/drawing/2014/main" id="{AC94C3D3-053E-41E6-8828-994E3068161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82" name="Oval 150">
              <a:extLst>
                <a:ext uri="{FF2B5EF4-FFF2-40B4-BE49-F238E27FC236}">
                  <a16:creationId xmlns:a16="http://schemas.microsoft.com/office/drawing/2014/main" id="{DDA2E2EB-F562-4D58-B691-E0297C554F6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83" name="Oval 151">
              <a:extLst>
                <a:ext uri="{FF2B5EF4-FFF2-40B4-BE49-F238E27FC236}">
                  <a16:creationId xmlns:a16="http://schemas.microsoft.com/office/drawing/2014/main" id="{B1F1594C-0F10-43F7-B4EF-FB01CA4FB51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84" name="Oval 152">
              <a:extLst>
                <a:ext uri="{FF2B5EF4-FFF2-40B4-BE49-F238E27FC236}">
                  <a16:creationId xmlns:a16="http://schemas.microsoft.com/office/drawing/2014/main" id="{64FF6FD6-3ABA-44B2-87A4-40E1921FB91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85" name="Oval 153">
              <a:extLst>
                <a:ext uri="{FF2B5EF4-FFF2-40B4-BE49-F238E27FC236}">
                  <a16:creationId xmlns:a16="http://schemas.microsoft.com/office/drawing/2014/main" id="{6B2A6E8E-1BD0-415F-964B-8ADDBD092EB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86" name="Oval 154">
              <a:extLst>
                <a:ext uri="{FF2B5EF4-FFF2-40B4-BE49-F238E27FC236}">
                  <a16:creationId xmlns:a16="http://schemas.microsoft.com/office/drawing/2014/main" id="{66E46AF4-7A72-4C6B-B5FF-D7DAC74CE4A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87" name="Oval 155">
              <a:extLst>
                <a:ext uri="{FF2B5EF4-FFF2-40B4-BE49-F238E27FC236}">
                  <a16:creationId xmlns:a16="http://schemas.microsoft.com/office/drawing/2014/main" id="{7590EAF3-6991-425A-A9AF-94F786D3952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88" name="Oval 156">
              <a:extLst>
                <a:ext uri="{FF2B5EF4-FFF2-40B4-BE49-F238E27FC236}">
                  <a16:creationId xmlns:a16="http://schemas.microsoft.com/office/drawing/2014/main" id="{0AFBF8C2-C281-4453-8307-CDBB0613A36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89" name="Oval 157">
              <a:extLst>
                <a:ext uri="{FF2B5EF4-FFF2-40B4-BE49-F238E27FC236}">
                  <a16:creationId xmlns:a16="http://schemas.microsoft.com/office/drawing/2014/main" id="{B200E41E-5748-415D-B918-7D37CA3B0B2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90" name="Oval 158">
              <a:extLst>
                <a:ext uri="{FF2B5EF4-FFF2-40B4-BE49-F238E27FC236}">
                  <a16:creationId xmlns:a16="http://schemas.microsoft.com/office/drawing/2014/main" id="{2432DCE0-A674-4364-972B-E8D65B72FB0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91" name="Oval 159">
              <a:extLst>
                <a:ext uri="{FF2B5EF4-FFF2-40B4-BE49-F238E27FC236}">
                  <a16:creationId xmlns:a16="http://schemas.microsoft.com/office/drawing/2014/main" id="{5E8C001D-AF51-4DDD-B414-424E1A68C68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92" name="Oval 160">
              <a:extLst>
                <a:ext uri="{FF2B5EF4-FFF2-40B4-BE49-F238E27FC236}">
                  <a16:creationId xmlns:a16="http://schemas.microsoft.com/office/drawing/2014/main" id="{C784F50C-933F-4264-A854-D74F349DEDD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93" name="Oval 161">
              <a:extLst>
                <a:ext uri="{FF2B5EF4-FFF2-40B4-BE49-F238E27FC236}">
                  <a16:creationId xmlns:a16="http://schemas.microsoft.com/office/drawing/2014/main" id="{0D480905-5BBA-4C94-A3B6-1BF55A406AC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94" name="Oval 162">
              <a:extLst>
                <a:ext uri="{FF2B5EF4-FFF2-40B4-BE49-F238E27FC236}">
                  <a16:creationId xmlns:a16="http://schemas.microsoft.com/office/drawing/2014/main" id="{BB568446-38AD-4AA7-AC4F-44A9F942932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95" name="Oval 163">
              <a:extLst>
                <a:ext uri="{FF2B5EF4-FFF2-40B4-BE49-F238E27FC236}">
                  <a16:creationId xmlns:a16="http://schemas.microsoft.com/office/drawing/2014/main" id="{952844EB-A47F-48AB-884F-D5D00BB29E6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96" name="Oval 164">
              <a:extLst>
                <a:ext uri="{FF2B5EF4-FFF2-40B4-BE49-F238E27FC236}">
                  <a16:creationId xmlns:a16="http://schemas.microsoft.com/office/drawing/2014/main" id="{2DD28BBA-4817-4579-9EAA-D7215A5E6D7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97" name="Oval 165">
              <a:extLst>
                <a:ext uri="{FF2B5EF4-FFF2-40B4-BE49-F238E27FC236}">
                  <a16:creationId xmlns:a16="http://schemas.microsoft.com/office/drawing/2014/main" id="{93AAAC2D-2E31-46B3-9A01-579E811C31E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98" name="Oval 166">
              <a:extLst>
                <a:ext uri="{FF2B5EF4-FFF2-40B4-BE49-F238E27FC236}">
                  <a16:creationId xmlns:a16="http://schemas.microsoft.com/office/drawing/2014/main" id="{5679CBEC-2EC7-419C-A984-105683B6854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99" name="Oval 167">
              <a:extLst>
                <a:ext uri="{FF2B5EF4-FFF2-40B4-BE49-F238E27FC236}">
                  <a16:creationId xmlns:a16="http://schemas.microsoft.com/office/drawing/2014/main" id="{3A46B790-971A-4C35-951A-7EC511CC147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00" name="Oval 168">
              <a:extLst>
                <a:ext uri="{FF2B5EF4-FFF2-40B4-BE49-F238E27FC236}">
                  <a16:creationId xmlns:a16="http://schemas.microsoft.com/office/drawing/2014/main" id="{773E151C-9EA4-4627-8AA8-B0691B79A05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01" name="Oval 169">
              <a:extLst>
                <a:ext uri="{FF2B5EF4-FFF2-40B4-BE49-F238E27FC236}">
                  <a16:creationId xmlns:a16="http://schemas.microsoft.com/office/drawing/2014/main" id="{209BA543-3297-4041-B70C-95881F895CB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02" name="Oval 170">
              <a:extLst>
                <a:ext uri="{FF2B5EF4-FFF2-40B4-BE49-F238E27FC236}">
                  <a16:creationId xmlns:a16="http://schemas.microsoft.com/office/drawing/2014/main" id="{AADA3E19-29DD-48F1-A5F1-D7FED9F7F5C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03" name="Oval 171">
              <a:extLst>
                <a:ext uri="{FF2B5EF4-FFF2-40B4-BE49-F238E27FC236}">
                  <a16:creationId xmlns:a16="http://schemas.microsoft.com/office/drawing/2014/main" id="{8295CAB7-61F8-4395-B81D-12AF50699CD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04" name="Oval 172">
              <a:extLst>
                <a:ext uri="{FF2B5EF4-FFF2-40B4-BE49-F238E27FC236}">
                  <a16:creationId xmlns:a16="http://schemas.microsoft.com/office/drawing/2014/main" id="{DFEA1ED4-03B3-4B67-BFD5-0BD920D87D2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05" name="Oval 173">
              <a:extLst>
                <a:ext uri="{FF2B5EF4-FFF2-40B4-BE49-F238E27FC236}">
                  <a16:creationId xmlns:a16="http://schemas.microsoft.com/office/drawing/2014/main" id="{D5C0418B-F4E2-4AF7-8F53-483AA8C6FE4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06" name="Oval 174">
              <a:extLst>
                <a:ext uri="{FF2B5EF4-FFF2-40B4-BE49-F238E27FC236}">
                  <a16:creationId xmlns:a16="http://schemas.microsoft.com/office/drawing/2014/main" id="{9955B022-7094-4EBD-85A9-6B0A87561D6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07" name="Oval 175">
              <a:extLst>
                <a:ext uri="{FF2B5EF4-FFF2-40B4-BE49-F238E27FC236}">
                  <a16:creationId xmlns:a16="http://schemas.microsoft.com/office/drawing/2014/main" id="{380DE7F5-A0EC-4640-AAB4-7DA76471E78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08" name="Oval 176">
              <a:extLst>
                <a:ext uri="{FF2B5EF4-FFF2-40B4-BE49-F238E27FC236}">
                  <a16:creationId xmlns:a16="http://schemas.microsoft.com/office/drawing/2014/main" id="{02F56EC6-5EE4-43ED-8457-01AE773265A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09" name="Oval 177">
              <a:extLst>
                <a:ext uri="{FF2B5EF4-FFF2-40B4-BE49-F238E27FC236}">
                  <a16:creationId xmlns:a16="http://schemas.microsoft.com/office/drawing/2014/main" id="{D0CA5D00-5F00-40C0-A6B7-76B3BCCB91C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10" name="Oval 178">
              <a:extLst>
                <a:ext uri="{FF2B5EF4-FFF2-40B4-BE49-F238E27FC236}">
                  <a16:creationId xmlns:a16="http://schemas.microsoft.com/office/drawing/2014/main" id="{13AEEB1B-9F7B-4E43-B1A8-60CF369FB59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11" name="Oval 179">
              <a:extLst>
                <a:ext uri="{FF2B5EF4-FFF2-40B4-BE49-F238E27FC236}">
                  <a16:creationId xmlns:a16="http://schemas.microsoft.com/office/drawing/2014/main" id="{4A6F45BF-1BA3-4EE3-90E3-5C19BEA13D5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12" name="Oval 180">
              <a:extLst>
                <a:ext uri="{FF2B5EF4-FFF2-40B4-BE49-F238E27FC236}">
                  <a16:creationId xmlns:a16="http://schemas.microsoft.com/office/drawing/2014/main" id="{A440ED70-4B23-432C-9D19-6B7F49D5685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13" name="Oval 181">
              <a:extLst>
                <a:ext uri="{FF2B5EF4-FFF2-40B4-BE49-F238E27FC236}">
                  <a16:creationId xmlns:a16="http://schemas.microsoft.com/office/drawing/2014/main" id="{26478F5A-5DA1-4C26-884F-1A9A5304596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14" name="Oval 182">
              <a:extLst>
                <a:ext uri="{FF2B5EF4-FFF2-40B4-BE49-F238E27FC236}">
                  <a16:creationId xmlns:a16="http://schemas.microsoft.com/office/drawing/2014/main" id="{14C3F1D6-A389-46AC-A28B-5BEA8D47C9B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15" name="Oval 183">
              <a:extLst>
                <a:ext uri="{FF2B5EF4-FFF2-40B4-BE49-F238E27FC236}">
                  <a16:creationId xmlns:a16="http://schemas.microsoft.com/office/drawing/2014/main" id="{C01BE7E2-7DE1-4427-B4C9-C6CFB92FBAB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16" name="Oval 184">
              <a:extLst>
                <a:ext uri="{FF2B5EF4-FFF2-40B4-BE49-F238E27FC236}">
                  <a16:creationId xmlns:a16="http://schemas.microsoft.com/office/drawing/2014/main" id="{6555A276-1BF2-4EB2-9559-F3F043E13F8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17" name="Oval 185">
              <a:extLst>
                <a:ext uri="{FF2B5EF4-FFF2-40B4-BE49-F238E27FC236}">
                  <a16:creationId xmlns:a16="http://schemas.microsoft.com/office/drawing/2014/main" id="{4A022FF0-68C0-4431-BCA1-4E379230A10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18" name="Oval 186">
              <a:extLst>
                <a:ext uri="{FF2B5EF4-FFF2-40B4-BE49-F238E27FC236}">
                  <a16:creationId xmlns:a16="http://schemas.microsoft.com/office/drawing/2014/main" id="{FCD4FCDC-6369-4DAA-8BCA-E9B3FB8B17D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19" name="Oval 187">
              <a:extLst>
                <a:ext uri="{FF2B5EF4-FFF2-40B4-BE49-F238E27FC236}">
                  <a16:creationId xmlns:a16="http://schemas.microsoft.com/office/drawing/2014/main" id="{BDCFB376-81DC-453E-B666-7650D6A78FE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20" name="Oval 188">
              <a:extLst>
                <a:ext uri="{FF2B5EF4-FFF2-40B4-BE49-F238E27FC236}">
                  <a16:creationId xmlns:a16="http://schemas.microsoft.com/office/drawing/2014/main" id="{5F8E80A1-4E20-42D6-AED8-2D06D39EF6D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21" name="Oval 189">
              <a:extLst>
                <a:ext uri="{FF2B5EF4-FFF2-40B4-BE49-F238E27FC236}">
                  <a16:creationId xmlns:a16="http://schemas.microsoft.com/office/drawing/2014/main" id="{390018F7-897D-466C-BBD7-EA2FB06D58C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22" name="Oval 190">
              <a:extLst>
                <a:ext uri="{FF2B5EF4-FFF2-40B4-BE49-F238E27FC236}">
                  <a16:creationId xmlns:a16="http://schemas.microsoft.com/office/drawing/2014/main" id="{5E196D0E-E03B-46E5-B0E7-3F7466D4072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23" name="Oval 191">
              <a:extLst>
                <a:ext uri="{FF2B5EF4-FFF2-40B4-BE49-F238E27FC236}">
                  <a16:creationId xmlns:a16="http://schemas.microsoft.com/office/drawing/2014/main" id="{367C87DA-2A2D-4A0E-B34D-51DF725F1F2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24" name="Oval 192">
              <a:extLst>
                <a:ext uri="{FF2B5EF4-FFF2-40B4-BE49-F238E27FC236}">
                  <a16:creationId xmlns:a16="http://schemas.microsoft.com/office/drawing/2014/main" id="{5EC47412-F9EE-4BC3-A7ED-D8D60446C1F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25" name="Oval 193">
              <a:extLst>
                <a:ext uri="{FF2B5EF4-FFF2-40B4-BE49-F238E27FC236}">
                  <a16:creationId xmlns:a16="http://schemas.microsoft.com/office/drawing/2014/main" id="{ACD62DFF-21FF-4DB9-B772-09FF88C203F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26" name="Oval 194">
              <a:extLst>
                <a:ext uri="{FF2B5EF4-FFF2-40B4-BE49-F238E27FC236}">
                  <a16:creationId xmlns:a16="http://schemas.microsoft.com/office/drawing/2014/main" id="{92FCCFE1-87B5-46AE-95E6-AF69D24EFD3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27" name="Oval 195">
              <a:extLst>
                <a:ext uri="{FF2B5EF4-FFF2-40B4-BE49-F238E27FC236}">
                  <a16:creationId xmlns:a16="http://schemas.microsoft.com/office/drawing/2014/main" id="{7C3C8841-906A-4A5D-8552-E41D700303B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28" name="Oval 196">
              <a:extLst>
                <a:ext uri="{FF2B5EF4-FFF2-40B4-BE49-F238E27FC236}">
                  <a16:creationId xmlns:a16="http://schemas.microsoft.com/office/drawing/2014/main" id="{1A851F8D-AE26-4317-8504-A47DC7B212E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29" name="Oval 197">
              <a:extLst>
                <a:ext uri="{FF2B5EF4-FFF2-40B4-BE49-F238E27FC236}">
                  <a16:creationId xmlns:a16="http://schemas.microsoft.com/office/drawing/2014/main" id="{716F2B05-5184-41D0-87D5-32B3494F4CB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30" name="Oval 198">
              <a:extLst>
                <a:ext uri="{FF2B5EF4-FFF2-40B4-BE49-F238E27FC236}">
                  <a16:creationId xmlns:a16="http://schemas.microsoft.com/office/drawing/2014/main" id="{398FB980-B712-42AF-8126-743C789A0CB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31" name="Oval 199">
              <a:extLst>
                <a:ext uri="{FF2B5EF4-FFF2-40B4-BE49-F238E27FC236}">
                  <a16:creationId xmlns:a16="http://schemas.microsoft.com/office/drawing/2014/main" id="{085716AD-8B7E-4271-B194-92A02249D71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32" name="Oval 200">
              <a:extLst>
                <a:ext uri="{FF2B5EF4-FFF2-40B4-BE49-F238E27FC236}">
                  <a16:creationId xmlns:a16="http://schemas.microsoft.com/office/drawing/2014/main" id="{E93E484F-020C-4465-B8E3-B611CB385D7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33" name="Oval 201">
              <a:extLst>
                <a:ext uri="{FF2B5EF4-FFF2-40B4-BE49-F238E27FC236}">
                  <a16:creationId xmlns:a16="http://schemas.microsoft.com/office/drawing/2014/main" id="{3EB4046C-9B44-4F80-9846-08A3562FAE8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34" name="Oval 202">
              <a:extLst>
                <a:ext uri="{FF2B5EF4-FFF2-40B4-BE49-F238E27FC236}">
                  <a16:creationId xmlns:a16="http://schemas.microsoft.com/office/drawing/2014/main" id="{65F72CFF-681E-40A5-8665-7A30E16FDE7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35" name="Oval 203">
              <a:extLst>
                <a:ext uri="{FF2B5EF4-FFF2-40B4-BE49-F238E27FC236}">
                  <a16:creationId xmlns:a16="http://schemas.microsoft.com/office/drawing/2014/main" id="{4A770EBB-A7AD-4F12-960C-F8160253E8C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36" name="Oval 204">
              <a:extLst>
                <a:ext uri="{FF2B5EF4-FFF2-40B4-BE49-F238E27FC236}">
                  <a16:creationId xmlns:a16="http://schemas.microsoft.com/office/drawing/2014/main" id="{2156BE90-2D7E-4FF9-A313-89B914974DD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37" name="Oval 205">
              <a:extLst>
                <a:ext uri="{FF2B5EF4-FFF2-40B4-BE49-F238E27FC236}">
                  <a16:creationId xmlns:a16="http://schemas.microsoft.com/office/drawing/2014/main" id="{3BF3419A-FF5D-4545-9602-70747E629DA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38" name="Oval 206">
              <a:extLst>
                <a:ext uri="{FF2B5EF4-FFF2-40B4-BE49-F238E27FC236}">
                  <a16:creationId xmlns:a16="http://schemas.microsoft.com/office/drawing/2014/main" id="{DC333238-5BFB-4AB4-A765-715FA581B76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39" name="Oval 207">
              <a:extLst>
                <a:ext uri="{FF2B5EF4-FFF2-40B4-BE49-F238E27FC236}">
                  <a16:creationId xmlns:a16="http://schemas.microsoft.com/office/drawing/2014/main" id="{359FCDAE-006A-4C18-9C47-6FC27B669BE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40" name="Oval 208">
              <a:extLst>
                <a:ext uri="{FF2B5EF4-FFF2-40B4-BE49-F238E27FC236}">
                  <a16:creationId xmlns:a16="http://schemas.microsoft.com/office/drawing/2014/main" id="{91DFB553-6BD5-489D-8D82-28CFDA309F5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41" name="Oval 209">
              <a:extLst>
                <a:ext uri="{FF2B5EF4-FFF2-40B4-BE49-F238E27FC236}">
                  <a16:creationId xmlns:a16="http://schemas.microsoft.com/office/drawing/2014/main" id="{5692458C-D79B-4ECB-BDE0-49F298F5D24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42" name="Oval 210">
              <a:extLst>
                <a:ext uri="{FF2B5EF4-FFF2-40B4-BE49-F238E27FC236}">
                  <a16:creationId xmlns:a16="http://schemas.microsoft.com/office/drawing/2014/main" id="{D770499A-5C2A-4DD3-8641-3AC3407DB0D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43" name="Oval 211">
              <a:extLst>
                <a:ext uri="{FF2B5EF4-FFF2-40B4-BE49-F238E27FC236}">
                  <a16:creationId xmlns:a16="http://schemas.microsoft.com/office/drawing/2014/main" id="{BD07808E-FC6E-45D4-B987-ABCE71CB7C4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44" name="Oval 212">
              <a:extLst>
                <a:ext uri="{FF2B5EF4-FFF2-40B4-BE49-F238E27FC236}">
                  <a16:creationId xmlns:a16="http://schemas.microsoft.com/office/drawing/2014/main" id="{1C7155EB-1EF2-4365-BC05-96EF47A2C8D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45" name="Oval 213">
              <a:extLst>
                <a:ext uri="{FF2B5EF4-FFF2-40B4-BE49-F238E27FC236}">
                  <a16:creationId xmlns:a16="http://schemas.microsoft.com/office/drawing/2014/main" id="{7377BBDF-CFBF-461A-A51C-6B921559744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46" name="Oval 214">
              <a:extLst>
                <a:ext uri="{FF2B5EF4-FFF2-40B4-BE49-F238E27FC236}">
                  <a16:creationId xmlns:a16="http://schemas.microsoft.com/office/drawing/2014/main" id="{852F08AF-5816-456B-9B9E-E896518C43E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47" name="Oval 215">
              <a:extLst>
                <a:ext uri="{FF2B5EF4-FFF2-40B4-BE49-F238E27FC236}">
                  <a16:creationId xmlns:a16="http://schemas.microsoft.com/office/drawing/2014/main" id="{10BD660B-298D-4F98-9214-CBA2513CF8A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48" name="Oval 216">
              <a:extLst>
                <a:ext uri="{FF2B5EF4-FFF2-40B4-BE49-F238E27FC236}">
                  <a16:creationId xmlns:a16="http://schemas.microsoft.com/office/drawing/2014/main" id="{B9885B68-E4A6-4E2F-A640-EC19A44FAFF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49" name="Oval 217">
              <a:extLst>
                <a:ext uri="{FF2B5EF4-FFF2-40B4-BE49-F238E27FC236}">
                  <a16:creationId xmlns:a16="http://schemas.microsoft.com/office/drawing/2014/main" id="{7F74C57B-D4F6-435E-9D79-42B4F37F191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650" name="Rectangle 218">
            <a:extLst>
              <a:ext uri="{FF2B5EF4-FFF2-40B4-BE49-F238E27FC236}">
                <a16:creationId xmlns:a16="http://schemas.microsoft.com/office/drawing/2014/main" id="{BB54CD33-FF58-46E7-A4A4-BA9387CD1D38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446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8651" name="Rectangle 219">
            <a:extLst>
              <a:ext uri="{FF2B5EF4-FFF2-40B4-BE49-F238E27FC236}">
                <a16:creationId xmlns:a16="http://schemas.microsoft.com/office/drawing/2014/main" id="{70FD3850-154E-4916-9271-C05D3EC69263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8652" name="Rectangle 220">
            <a:extLst>
              <a:ext uri="{FF2B5EF4-FFF2-40B4-BE49-F238E27FC236}">
                <a16:creationId xmlns:a16="http://schemas.microsoft.com/office/drawing/2014/main" id="{3D11A2AD-EDE7-4E0D-ADFD-908B9D84270D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8653" name="Rectangle 221">
            <a:extLst>
              <a:ext uri="{FF2B5EF4-FFF2-40B4-BE49-F238E27FC236}">
                <a16:creationId xmlns:a16="http://schemas.microsoft.com/office/drawing/2014/main" id="{B49310D3-5624-4633-8514-C8145183E8B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8654" name="Rectangle 222">
            <a:extLst>
              <a:ext uri="{FF2B5EF4-FFF2-40B4-BE49-F238E27FC236}">
                <a16:creationId xmlns:a16="http://schemas.microsoft.com/office/drawing/2014/main" id="{6E7CD06F-3722-44BD-B180-F81EFA13038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037C65C-9793-4C76-A718-0F0F93D7481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10B00-AFA1-4508-8048-1F1641FA1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EDD602-5D03-4552-9118-C8DC130627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47D929-352B-4786-AB65-289B569456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4141FB7-7D85-4E1A-AF98-68585E543370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349C86-8CE9-4861-B9B6-45B44450296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1E7019-4E69-4A48-8DBD-CEBEDE6260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32439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D8D91-2072-4B75-A6DC-3E8032974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796AF7-6579-49D1-A2C2-7C2C46A886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7B06E9-2179-431C-B266-58E2AFAC13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1669434-C66D-4E69-9D12-FF24AC236134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15C7A8-AFBF-4E68-A8FD-11B16F65C9D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ECE48B-6E7D-42DC-8CA5-83FC917B749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83186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2F465-558D-4CC5-8579-7F74AC26A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6D2ACC-4084-4FE1-A9AC-283695B84B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E638BF-5E54-43F8-B716-01E6A71C71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26BF9E-95B6-4FAA-ADD7-F6EAC4DFD2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80ADDFB-0CBD-4B96-B564-09CC380091F9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C23E46D-C42C-4F3A-8129-08749B57F6D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C21F89C-8FE1-4112-A24B-8B19B90F49C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10187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DE4C7-8176-4A88-A89E-137B9207F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7FA4F2-6FB6-423D-896E-DDB1046417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A01766-B134-48B6-AF17-9309E7A3BA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1E9BD3-E23A-4733-8800-8ABC5A7087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0B7576-20B7-4BDE-85EB-351E4E46E3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6DC694-40B5-4C22-8527-FE41B3FCB0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3EDFE06-0FE8-41CB-90B2-F3CED9665C24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865BF9C-CB3D-4C66-8445-876CD3A93C2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F972D20-F166-49FC-8C95-2CC0211EB1C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12250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D430D-FCF4-4CD2-98B2-160C7D820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67396A-C42F-432C-A86A-A5A8613230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D1097C5-7D07-48D6-90A5-8A846D7F2CFA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8C6636-3846-4EAF-8793-749C462B1DF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A72E95-78FD-417E-9511-0C556CBECF3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11999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DB4753-BAC0-4F4B-944B-7E79DDDD82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3E992F1-0DE2-4EA0-AAFF-6E15F12592BC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9A90E4-90E5-482B-B35E-4ECCABD40C2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084CDC-5F59-419E-9AD1-37F4215FC5B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35105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C624F-9FC7-451B-B353-B26E96AFE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9DA31-871E-4B4E-8D1F-1BBD70559F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A98CBB-1548-4D8A-A116-93EC42C67C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91B17E-82E6-431B-A062-41CCEF0723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FA5F3DA-CB17-487B-B3EC-D6B3C03E1AA2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71A4C89-6773-47B6-8635-6114B3AC17AD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69B08C7-13B6-4D38-AFA5-210CB14F576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23530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26685-3ABA-4FDF-A3FC-CB6284024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D192AC-D996-4791-B448-8F1A57134C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D52E43-CB5B-4A33-BD9A-2243E2982A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3EB93-D80B-42E8-8F21-9BDB5C10E8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201C742-0F6F-4C8A-A034-9B9C9DC2A6C6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4F0B91D-90F7-46C2-BDD8-B5F66B252F6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E4AF661-922B-4405-B80B-66AEEB94777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64360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3FC0F-08FD-4215-A898-DDC4388C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F210DF-2C5D-4366-9737-9C96166A11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703C8A-1D84-468E-8899-E089854A99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DADA375-A562-4B31-8D03-DCD4C92A23A5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CB7F67-7E7F-4DCA-B0EC-A6EA1375C82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50F17C-38AC-4D68-B1E6-3793573F4E1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85354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01C8BB-B932-41C6-B4D3-2232DA92DA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94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445EA1-004C-43BF-B3EF-4A4EAE8C41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94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387583-EDEE-48FA-A5D8-B1BC237E67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A1A98C3-B85F-460B-AAE5-DA5F05BD7D3A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160906-6FC9-44F5-8B28-E30445E8446D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1BD073-0213-4300-A5F4-8D1F3B9B82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7982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2">
            <a:extLst>
              <a:ext uri="{FF2B5EF4-FFF2-40B4-BE49-F238E27FC236}">
                <a16:creationId xmlns:a16="http://schemas.microsoft.com/office/drawing/2014/main" id="{BCC2FB9C-11D7-41E8-A31F-F065FD55DBFB}"/>
              </a:ext>
            </a:extLst>
          </p:cNvPr>
          <p:cNvGrpSpPr>
            <a:grpSpLocks/>
          </p:cNvGrpSpPr>
          <p:nvPr/>
        </p:nvGrpSpPr>
        <p:grpSpPr bwMode="auto">
          <a:xfrm>
            <a:off x="-496888" y="1308100"/>
            <a:ext cx="10429876" cy="5908675"/>
            <a:chOff x="-313" y="824"/>
            <a:chExt cx="6570" cy="3722"/>
          </a:xfrm>
        </p:grpSpPr>
        <p:sp>
          <p:nvSpPr>
            <p:cNvPr id="17411" name="Rectangle 3">
              <a:extLst>
                <a:ext uri="{FF2B5EF4-FFF2-40B4-BE49-F238E27FC236}">
                  <a16:creationId xmlns:a16="http://schemas.microsoft.com/office/drawing/2014/main" id="{898A8A1D-3286-48A0-A62B-DA665FB6D22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7412" name="Rectangle 4">
              <a:extLst>
                <a:ext uri="{FF2B5EF4-FFF2-40B4-BE49-F238E27FC236}">
                  <a16:creationId xmlns:a16="http://schemas.microsoft.com/office/drawing/2014/main" id="{EA44F708-FB64-40E9-A535-FFBACE8018E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7413" name="Rectangle 5">
              <a:extLst>
                <a:ext uri="{FF2B5EF4-FFF2-40B4-BE49-F238E27FC236}">
                  <a16:creationId xmlns:a16="http://schemas.microsoft.com/office/drawing/2014/main" id="{36F9259E-AB3C-4EA7-9ABB-18E9BBBCD06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7414" name="Rectangle 6">
              <a:extLst>
                <a:ext uri="{FF2B5EF4-FFF2-40B4-BE49-F238E27FC236}">
                  <a16:creationId xmlns:a16="http://schemas.microsoft.com/office/drawing/2014/main" id="{482E01FC-AF05-409A-BB94-34857CF50EF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7415" name="Rectangle 7">
              <a:extLst>
                <a:ext uri="{FF2B5EF4-FFF2-40B4-BE49-F238E27FC236}">
                  <a16:creationId xmlns:a16="http://schemas.microsoft.com/office/drawing/2014/main" id="{C71023B0-D953-4A39-AD40-5BA3CAF1346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7416" name="Rectangle 8">
              <a:extLst>
                <a:ext uri="{FF2B5EF4-FFF2-40B4-BE49-F238E27FC236}">
                  <a16:creationId xmlns:a16="http://schemas.microsoft.com/office/drawing/2014/main" id="{DEC2F2FC-EBD4-4D02-A447-BCA1651BD34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7417" name="Rectangle 9">
              <a:extLst>
                <a:ext uri="{FF2B5EF4-FFF2-40B4-BE49-F238E27FC236}">
                  <a16:creationId xmlns:a16="http://schemas.microsoft.com/office/drawing/2014/main" id="{B23B41F6-F5DE-40D6-8BAE-1E8816B70A0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7418" name="Rectangle 10">
              <a:extLst>
                <a:ext uri="{FF2B5EF4-FFF2-40B4-BE49-F238E27FC236}">
                  <a16:creationId xmlns:a16="http://schemas.microsoft.com/office/drawing/2014/main" id="{DD682BC7-DECE-4660-A154-569C3E4686B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7419" name="Rectangle 11">
              <a:extLst>
                <a:ext uri="{FF2B5EF4-FFF2-40B4-BE49-F238E27FC236}">
                  <a16:creationId xmlns:a16="http://schemas.microsoft.com/office/drawing/2014/main" id="{58982B37-1B3C-4AD7-9369-51FA9209B95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7420" name="Rectangle 12">
              <a:extLst>
                <a:ext uri="{FF2B5EF4-FFF2-40B4-BE49-F238E27FC236}">
                  <a16:creationId xmlns:a16="http://schemas.microsoft.com/office/drawing/2014/main" id="{DCAADDF2-EC6D-46C5-90B6-620B669422C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7421" name="Rectangle 13">
              <a:extLst>
                <a:ext uri="{FF2B5EF4-FFF2-40B4-BE49-F238E27FC236}">
                  <a16:creationId xmlns:a16="http://schemas.microsoft.com/office/drawing/2014/main" id="{CD0F576E-04B0-4FAB-87C4-0627110D5B4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7422" name="Rectangle 14">
              <a:extLst>
                <a:ext uri="{FF2B5EF4-FFF2-40B4-BE49-F238E27FC236}">
                  <a16:creationId xmlns:a16="http://schemas.microsoft.com/office/drawing/2014/main" id="{A0F45B5A-5D89-4409-B875-9884210ABBD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7423" name="Rectangle 15">
              <a:extLst>
                <a:ext uri="{FF2B5EF4-FFF2-40B4-BE49-F238E27FC236}">
                  <a16:creationId xmlns:a16="http://schemas.microsoft.com/office/drawing/2014/main" id="{87E943B4-B8CE-4BED-81DE-FFC036941FD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7424" name="Rectangle 16">
              <a:extLst>
                <a:ext uri="{FF2B5EF4-FFF2-40B4-BE49-F238E27FC236}">
                  <a16:creationId xmlns:a16="http://schemas.microsoft.com/office/drawing/2014/main" id="{E1FB4ABC-1592-4F18-8FC3-750A477EA6C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7425" name="Rectangle 17">
              <a:extLst>
                <a:ext uri="{FF2B5EF4-FFF2-40B4-BE49-F238E27FC236}">
                  <a16:creationId xmlns:a16="http://schemas.microsoft.com/office/drawing/2014/main" id="{8A9E4EE6-0C2D-4249-9AA9-9AE567D7011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603245" flipV="1">
              <a:off x="4052" y="3504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 eaLnBrk="1" hangingPunct="1"/>
              <a:endPara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7426" name="Rectangle 18">
              <a:extLst>
                <a:ext uri="{FF2B5EF4-FFF2-40B4-BE49-F238E27FC236}">
                  <a16:creationId xmlns:a16="http://schemas.microsoft.com/office/drawing/2014/main" id="{CC1D28BD-ADDF-4384-8F3D-742DDC7F8E6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39991575" flipH="1" flipV="1">
              <a:off x="5368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 eaLnBrk="1" hangingPunct="1"/>
              <a:endPara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7427" name="Rectangle 19">
              <a:extLst>
                <a:ext uri="{FF2B5EF4-FFF2-40B4-BE49-F238E27FC236}">
                  <a16:creationId xmlns:a16="http://schemas.microsoft.com/office/drawing/2014/main" id="{24E86FFE-6D5F-4560-B8DA-0A67A5529F3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7428" name="Rectangle 20">
              <a:extLst>
                <a:ext uri="{FF2B5EF4-FFF2-40B4-BE49-F238E27FC236}">
                  <a16:creationId xmlns:a16="http://schemas.microsoft.com/office/drawing/2014/main" id="{B537C84E-8E41-4FFB-8283-D6FA73D3578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7429" name="Rectangle 21">
              <a:extLst>
                <a:ext uri="{FF2B5EF4-FFF2-40B4-BE49-F238E27FC236}">
                  <a16:creationId xmlns:a16="http://schemas.microsoft.com/office/drawing/2014/main" id="{BF8569C8-9142-4CEA-AE6D-8FD71BFDB0D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7430" name="Rectangle 22">
              <a:extLst>
                <a:ext uri="{FF2B5EF4-FFF2-40B4-BE49-F238E27FC236}">
                  <a16:creationId xmlns:a16="http://schemas.microsoft.com/office/drawing/2014/main" id="{0EBE6FD7-4163-4EB2-89AF-32D09086502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7431" name="Rectangle 23">
              <a:extLst>
                <a:ext uri="{FF2B5EF4-FFF2-40B4-BE49-F238E27FC236}">
                  <a16:creationId xmlns:a16="http://schemas.microsoft.com/office/drawing/2014/main" id="{3D471430-ECA8-4AB2-BEA2-5414C44ECAB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7432" name="Rectangle 24">
              <a:extLst>
                <a:ext uri="{FF2B5EF4-FFF2-40B4-BE49-F238E27FC236}">
                  <a16:creationId xmlns:a16="http://schemas.microsoft.com/office/drawing/2014/main" id="{A6B0EE37-E11E-40B3-9F24-C68B65EA54D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7433" name="Rectangle 25">
              <a:extLst>
                <a:ext uri="{FF2B5EF4-FFF2-40B4-BE49-F238E27FC236}">
                  <a16:creationId xmlns:a16="http://schemas.microsoft.com/office/drawing/2014/main" id="{2E05B65D-F82C-4F75-8496-4EDE5B8728B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7434" name="Rectangle 26">
              <a:extLst>
                <a:ext uri="{FF2B5EF4-FFF2-40B4-BE49-F238E27FC236}">
                  <a16:creationId xmlns:a16="http://schemas.microsoft.com/office/drawing/2014/main" id="{D7919EFE-86C0-4B90-BECE-5AFA3300259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7435" name="Rectangle 27">
              <a:extLst>
                <a:ext uri="{FF2B5EF4-FFF2-40B4-BE49-F238E27FC236}">
                  <a16:creationId xmlns:a16="http://schemas.microsoft.com/office/drawing/2014/main" id="{5C42264A-D329-4440-8BEA-604EEA73A46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7436" name="Rectangle 28">
              <a:extLst>
                <a:ext uri="{FF2B5EF4-FFF2-40B4-BE49-F238E27FC236}">
                  <a16:creationId xmlns:a16="http://schemas.microsoft.com/office/drawing/2014/main" id="{7B49DFA2-A466-477C-AD7B-9C51A4794B6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7437" name="Rectangle 29">
              <a:extLst>
                <a:ext uri="{FF2B5EF4-FFF2-40B4-BE49-F238E27FC236}">
                  <a16:creationId xmlns:a16="http://schemas.microsoft.com/office/drawing/2014/main" id="{29E31231-B7BE-4B0E-888D-DB933AC83D4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7438" name="Rectangle 30">
              <a:extLst>
                <a:ext uri="{FF2B5EF4-FFF2-40B4-BE49-F238E27FC236}">
                  <a16:creationId xmlns:a16="http://schemas.microsoft.com/office/drawing/2014/main" id="{DD476566-8165-4E94-8F18-B1DC2A35E0B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7439" name="Rectangle 31">
              <a:extLst>
                <a:ext uri="{FF2B5EF4-FFF2-40B4-BE49-F238E27FC236}">
                  <a16:creationId xmlns:a16="http://schemas.microsoft.com/office/drawing/2014/main" id="{8C5C8578-6619-4A63-BE2E-AF3FA852750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7440" name="Rectangle 32">
              <a:extLst>
                <a:ext uri="{FF2B5EF4-FFF2-40B4-BE49-F238E27FC236}">
                  <a16:creationId xmlns:a16="http://schemas.microsoft.com/office/drawing/2014/main" id="{24B7B138-FF24-48C5-9342-5436A9CF84C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7441" name="Rectangle 33">
              <a:extLst>
                <a:ext uri="{FF2B5EF4-FFF2-40B4-BE49-F238E27FC236}">
                  <a16:creationId xmlns:a16="http://schemas.microsoft.com/office/drawing/2014/main" id="{B9C115D3-30BC-49C2-A7FB-FE17F3D3182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7442" name="Rectangle 34">
              <a:extLst>
                <a:ext uri="{FF2B5EF4-FFF2-40B4-BE49-F238E27FC236}">
                  <a16:creationId xmlns:a16="http://schemas.microsoft.com/office/drawing/2014/main" id="{6C809848-7FAF-4899-A43C-7503AA6B349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7443" name="Oval 35">
              <a:extLst>
                <a:ext uri="{FF2B5EF4-FFF2-40B4-BE49-F238E27FC236}">
                  <a16:creationId xmlns:a16="http://schemas.microsoft.com/office/drawing/2014/main" id="{F779CEB0-CE62-42F2-AA74-BAF5928ABC6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44" name="Oval 36">
              <a:extLst>
                <a:ext uri="{FF2B5EF4-FFF2-40B4-BE49-F238E27FC236}">
                  <a16:creationId xmlns:a16="http://schemas.microsoft.com/office/drawing/2014/main" id="{DC3B0CE5-EFEF-45C4-A44C-20996E98A00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45" name="Oval 37">
              <a:extLst>
                <a:ext uri="{FF2B5EF4-FFF2-40B4-BE49-F238E27FC236}">
                  <a16:creationId xmlns:a16="http://schemas.microsoft.com/office/drawing/2014/main" id="{090017EF-5F7D-484B-A2F2-F48D0B3D386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46" name="Oval 38">
              <a:extLst>
                <a:ext uri="{FF2B5EF4-FFF2-40B4-BE49-F238E27FC236}">
                  <a16:creationId xmlns:a16="http://schemas.microsoft.com/office/drawing/2014/main" id="{27BD0368-B1A7-4FF2-A289-D3F9C35D475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47" name="Oval 39">
              <a:extLst>
                <a:ext uri="{FF2B5EF4-FFF2-40B4-BE49-F238E27FC236}">
                  <a16:creationId xmlns:a16="http://schemas.microsoft.com/office/drawing/2014/main" id="{F1C6D3A3-30D5-4561-BB37-41AB2E7C073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48" name="Oval 40">
              <a:extLst>
                <a:ext uri="{FF2B5EF4-FFF2-40B4-BE49-F238E27FC236}">
                  <a16:creationId xmlns:a16="http://schemas.microsoft.com/office/drawing/2014/main" id="{765272FD-0693-4ABF-BCEB-5F5400CF285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49" name="Oval 41">
              <a:extLst>
                <a:ext uri="{FF2B5EF4-FFF2-40B4-BE49-F238E27FC236}">
                  <a16:creationId xmlns:a16="http://schemas.microsoft.com/office/drawing/2014/main" id="{FE255689-B049-4558-AD1F-2D759C5D5AD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50" name="Oval 42">
              <a:extLst>
                <a:ext uri="{FF2B5EF4-FFF2-40B4-BE49-F238E27FC236}">
                  <a16:creationId xmlns:a16="http://schemas.microsoft.com/office/drawing/2014/main" id="{70A2D79A-5078-4987-B540-BC3CA4AF27A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51" name="Oval 43">
              <a:extLst>
                <a:ext uri="{FF2B5EF4-FFF2-40B4-BE49-F238E27FC236}">
                  <a16:creationId xmlns:a16="http://schemas.microsoft.com/office/drawing/2014/main" id="{86A8222C-C0D9-4645-A8BA-634B234C239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52" name="Oval 44">
              <a:extLst>
                <a:ext uri="{FF2B5EF4-FFF2-40B4-BE49-F238E27FC236}">
                  <a16:creationId xmlns:a16="http://schemas.microsoft.com/office/drawing/2014/main" id="{1695084A-D7DF-43FF-8970-B895629FDC8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53" name="Oval 45">
              <a:extLst>
                <a:ext uri="{FF2B5EF4-FFF2-40B4-BE49-F238E27FC236}">
                  <a16:creationId xmlns:a16="http://schemas.microsoft.com/office/drawing/2014/main" id="{B5032440-DD0D-49E7-A43B-F99F9B29CFB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54" name="Oval 46">
              <a:extLst>
                <a:ext uri="{FF2B5EF4-FFF2-40B4-BE49-F238E27FC236}">
                  <a16:creationId xmlns:a16="http://schemas.microsoft.com/office/drawing/2014/main" id="{54269D44-150B-45DF-B538-12F06A69A4A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55" name="Oval 47">
              <a:extLst>
                <a:ext uri="{FF2B5EF4-FFF2-40B4-BE49-F238E27FC236}">
                  <a16:creationId xmlns:a16="http://schemas.microsoft.com/office/drawing/2014/main" id="{A19D1696-45DC-45B9-BE92-EF6317C23E4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56" name="Oval 48">
              <a:extLst>
                <a:ext uri="{FF2B5EF4-FFF2-40B4-BE49-F238E27FC236}">
                  <a16:creationId xmlns:a16="http://schemas.microsoft.com/office/drawing/2014/main" id="{F2A4CCF0-7E33-4C0A-8F58-58F3556537D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57" name="Oval 49">
              <a:extLst>
                <a:ext uri="{FF2B5EF4-FFF2-40B4-BE49-F238E27FC236}">
                  <a16:creationId xmlns:a16="http://schemas.microsoft.com/office/drawing/2014/main" id="{DE41DCD5-EF49-4386-AB78-B437C1DE2ED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58" name="Oval 50">
              <a:extLst>
                <a:ext uri="{FF2B5EF4-FFF2-40B4-BE49-F238E27FC236}">
                  <a16:creationId xmlns:a16="http://schemas.microsoft.com/office/drawing/2014/main" id="{805D7237-DC11-4ECA-9A64-013D61C4723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59" name="Oval 51">
              <a:extLst>
                <a:ext uri="{FF2B5EF4-FFF2-40B4-BE49-F238E27FC236}">
                  <a16:creationId xmlns:a16="http://schemas.microsoft.com/office/drawing/2014/main" id="{9D5B022B-F442-4FB3-9497-65754442D34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0" name="Oval 52">
              <a:extLst>
                <a:ext uri="{FF2B5EF4-FFF2-40B4-BE49-F238E27FC236}">
                  <a16:creationId xmlns:a16="http://schemas.microsoft.com/office/drawing/2014/main" id="{16461A22-2CA5-4E7A-A141-E611E63CC88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1" name="Oval 53">
              <a:extLst>
                <a:ext uri="{FF2B5EF4-FFF2-40B4-BE49-F238E27FC236}">
                  <a16:creationId xmlns:a16="http://schemas.microsoft.com/office/drawing/2014/main" id="{13F65CDB-15D6-4F50-97AC-1558398BF24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2" name="Oval 54">
              <a:extLst>
                <a:ext uri="{FF2B5EF4-FFF2-40B4-BE49-F238E27FC236}">
                  <a16:creationId xmlns:a16="http://schemas.microsoft.com/office/drawing/2014/main" id="{EF0B289B-1DDC-4E11-8B7B-B445CAE9CBB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3" name="Oval 55">
              <a:extLst>
                <a:ext uri="{FF2B5EF4-FFF2-40B4-BE49-F238E27FC236}">
                  <a16:creationId xmlns:a16="http://schemas.microsoft.com/office/drawing/2014/main" id="{30029731-5DED-4033-911A-82A64955FC1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4" name="Oval 56">
              <a:extLst>
                <a:ext uri="{FF2B5EF4-FFF2-40B4-BE49-F238E27FC236}">
                  <a16:creationId xmlns:a16="http://schemas.microsoft.com/office/drawing/2014/main" id="{4CD85711-524D-4D9C-8582-959F8BDB762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5" name="Oval 57">
              <a:extLst>
                <a:ext uri="{FF2B5EF4-FFF2-40B4-BE49-F238E27FC236}">
                  <a16:creationId xmlns:a16="http://schemas.microsoft.com/office/drawing/2014/main" id="{FF85026A-A57F-4D3E-855C-56825B0CF41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6" name="Oval 58">
              <a:extLst>
                <a:ext uri="{FF2B5EF4-FFF2-40B4-BE49-F238E27FC236}">
                  <a16:creationId xmlns:a16="http://schemas.microsoft.com/office/drawing/2014/main" id="{825D3F6F-1742-432A-B58A-E8945E1B758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7" name="Oval 59">
              <a:extLst>
                <a:ext uri="{FF2B5EF4-FFF2-40B4-BE49-F238E27FC236}">
                  <a16:creationId xmlns:a16="http://schemas.microsoft.com/office/drawing/2014/main" id="{EE638703-C9C7-4274-AA69-5AF6FD13DF3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8" name="Oval 60">
              <a:extLst>
                <a:ext uri="{FF2B5EF4-FFF2-40B4-BE49-F238E27FC236}">
                  <a16:creationId xmlns:a16="http://schemas.microsoft.com/office/drawing/2014/main" id="{C99FA1CA-9816-4AA0-8909-50F02FFD12B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9" name="Oval 61">
              <a:extLst>
                <a:ext uri="{FF2B5EF4-FFF2-40B4-BE49-F238E27FC236}">
                  <a16:creationId xmlns:a16="http://schemas.microsoft.com/office/drawing/2014/main" id="{F0CE4549-0791-4F33-81BC-0127A962204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0" name="Oval 62">
              <a:extLst>
                <a:ext uri="{FF2B5EF4-FFF2-40B4-BE49-F238E27FC236}">
                  <a16:creationId xmlns:a16="http://schemas.microsoft.com/office/drawing/2014/main" id="{83D387F1-517B-4F95-9787-C6E1B7E18C7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1" name="Oval 63">
              <a:extLst>
                <a:ext uri="{FF2B5EF4-FFF2-40B4-BE49-F238E27FC236}">
                  <a16:creationId xmlns:a16="http://schemas.microsoft.com/office/drawing/2014/main" id="{6C665C7B-2F86-4384-948C-8F9AD7AB1F2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2" name="Oval 64">
              <a:extLst>
                <a:ext uri="{FF2B5EF4-FFF2-40B4-BE49-F238E27FC236}">
                  <a16:creationId xmlns:a16="http://schemas.microsoft.com/office/drawing/2014/main" id="{A4BEF522-C5FA-4A9A-9C33-F56CF6ADE72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3" name="Oval 65">
              <a:extLst>
                <a:ext uri="{FF2B5EF4-FFF2-40B4-BE49-F238E27FC236}">
                  <a16:creationId xmlns:a16="http://schemas.microsoft.com/office/drawing/2014/main" id="{F993E7D2-CF17-42E9-A36D-7243FBDFC04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4" name="Oval 66">
              <a:extLst>
                <a:ext uri="{FF2B5EF4-FFF2-40B4-BE49-F238E27FC236}">
                  <a16:creationId xmlns:a16="http://schemas.microsoft.com/office/drawing/2014/main" id="{621C0594-FD66-4841-9289-4ECEA311F92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5" name="Oval 67">
              <a:extLst>
                <a:ext uri="{FF2B5EF4-FFF2-40B4-BE49-F238E27FC236}">
                  <a16:creationId xmlns:a16="http://schemas.microsoft.com/office/drawing/2014/main" id="{D2763D13-7350-45DE-BB1A-2F8108BF503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6" name="Oval 68">
              <a:extLst>
                <a:ext uri="{FF2B5EF4-FFF2-40B4-BE49-F238E27FC236}">
                  <a16:creationId xmlns:a16="http://schemas.microsoft.com/office/drawing/2014/main" id="{8DF1A539-02FA-4CBB-80AA-4B83B3A39CB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7" name="Oval 69">
              <a:extLst>
                <a:ext uri="{FF2B5EF4-FFF2-40B4-BE49-F238E27FC236}">
                  <a16:creationId xmlns:a16="http://schemas.microsoft.com/office/drawing/2014/main" id="{8DFBCA5E-A116-4E4C-B1A3-DA84AACDB55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8" name="Oval 70">
              <a:extLst>
                <a:ext uri="{FF2B5EF4-FFF2-40B4-BE49-F238E27FC236}">
                  <a16:creationId xmlns:a16="http://schemas.microsoft.com/office/drawing/2014/main" id="{42BA6C78-F785-49D1-8CB9-6681D1EA797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9" name="Oval 71">
              <a:extLst>
                <a:ext uri="{FF2B5EF4-FFF2-40B4-BE49-F238E27FC236}">
                  <a16:creationId xmlns:a16="http://schemas.microsoft.com/office/drawing/2014/main" id="{8C316B75-5389-4940-8B84-A91209519C9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0" name="Oval 72">
              <a:extLst>
                <a:ext uri="{FF2B5EF4-FFF2-40B4-BE49-F238E27FC236}">
                  <a16:creationId xmlns:a16="http://schemas.microsoft.com/office/drawing/2014/main" id="{5E6D904D-75FD-4B24-A6ED-BED6880ACDA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1" name="Oval 73">
              <a:extLst>
                <a:ext uri="{FF2B5EF4-FFF2-40B4-BE49-F238E27FC236}">
                  <a16:creationId xmlns:a16="http://schemas.microsoft.com/office/drawing/2014/main" id="{C6D76BF6-796A-45B1-91E6-1BC4A0D62E4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2" name="Oval 74">
              <a:extLst>
                <a:ext uri="{FF2B5EF4-FFF2-40B4-BE49-F238E27FC236}">
                  <a16:creationId xmlns:a16="http://schemas.microsoft.com/office/drawing/2014/main" id="{E58468E4-A44B-47AD-82B6-98C7B8317C9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3" name="Oval 75">
              <a:extLst>
                <a:ext uri="{FF2B5EF4-FFF2-40B4-BE49-F238E27FC236}">
                  <a16:creationId xmlns:a16="http://schemas.microsoft.com/office/drawing/2014/main" id="{B453DB0A-0F36-40E4-A373-861C81399AA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4" name="Oval 76">
              <a:extLst>
                <a:ext uri="{FF2B5EF4-FFF2-40B4-BE49-F238E27FC236}">
                  <a16:creationId xmlns:a16="http://schemas.microsoft.com/office/drawing/2014/main" id="{A41BBD5F-A32F-4021-8D5A-A112B85E527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5" name="Oval 77">
              <a:extLst>
                <a:ext uri="{FF2B5EF4-FFF2-40B4-BE49-F238E27FC236}">
                  <a16:creationId xmlns:a16="http://schemas.microsoft.com/office/drawing/2014/main" id="{EDB60861-44A5-4A83-B99A-D272A6D0CC6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6" name="Oval 78">
              <a:extLst>
                <a:ext uri="{FF2B5EF4-FFF2-40B4-BE49-F238E27FC236}">
                  <a16:creationId xmlns:a16="http://schemas.microsoft.com/office/drawing/2014/main" id="{11B6B990-AB19-4C08-B7F0-AF6C281749E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7" name="Oval 79">
              <a:extLst>
                <a:ext uri="{FF2B5EF4-FFF2-40B4-BE49-F238E27FC236}">
                  <a16:creationId xmlns:a16="http://schemas.microsoft.com/office/drawing/2014/main" id="{C9F1EF83-E33F-4054-91B2-976CCB018B4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8" name="Oval 80">
              <a:extLst>
                <a:ext uri="{FF2B5EF4-FFF2-40B4-BE49-F238E27FC236}">
                  <a16:creationId xmlns:a16="http://schemas.microsoft.com/office/drawing/2014/main" id="{E0634F47-511C-4BA2-A43D-C8A57A13461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9" name="Oval 81">
              <a:extLst>
                <a:ext uri="{FF2B5EF4-FFF2-40B4-BE49-F238E27FC236}">
                  <a16:creationId xmlns:a16="http://schemas.microsoft.com/office/drawing/2014/main" id="{5BB3E711-89BA-4BBE-B472-1325536324F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90" name="Oval 82">
              <a:extLst>
                <a:ext uri="{FF2B5EF4-FFF2-40B4-BE49-F238E27FC236}">
                  <a16:creationId xmlns:a16="http://schemas.microsoft.com/office/drawing/2014/main" id="{9AC500BB-4E1E-452A-83CD-72700472604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91" name="Oval 83">
              <a:extLst>
                <a:ext uri="{FF2B5EF4-FFF2-40B4-BE49-F238E27FC236}">
                  <a16:creationId xmlns:a16="http://schemas.microsoft.com/office/drawing/2014/main" id="{BB70379A-BEF6-405A-BA13-05621E110B4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92" name="Oval 84">
              <a:extLst>
                <a:ext uri="{FF2B5EF4-FFF2-40B4-BE49-F238E27FC236}">
                  <a16:creationId xmlns:a16="http://schemas.microsoft.com/office/drawing/2014/main" id="{A7FB007C-C471-40CA-9900-5AE0D368592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93" name="Oval 85">
              <a:extLst>
                <a:ext uri="{FF2B5EF4-FFF2-40B4-BE49-F238E27FC236}">
                  <a16:creationId xmlns:a16="http://schemas.microsoft.com/office/drawing/2014/main" id="{B7A2D09E-9E9C-4732-99AE-B21BABCF552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94" name="Oval 86">
              <a:extLst>
                <a:ext uri="{FF2B5EF4-FFF2-40B4-BE49-F238E27FC236}">
                  <a16:creationId xmlns:a16="http://schemas.microsoft.com/office/drawing/2014/main" id="{414F3129-3F66-4B56-B40D-E599D07378C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95" name="Oval 87">
              <a:extLst>
                <a:ext uri="{FF2B5EF4-FFF2-40B4-BE49-F238E27FC236}">
                  <a16:creationId xmlns:a16="http://schemas.microsoft.com/office/drawing/2014/main" id="{796D69AF-E1A4-47A2-A47B-8ACCAA5C444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96" name="Oval 88">
              <a:extLst>
                <a:ext uri="{FF2B5EF4-FFF2-40B4-BE49-F238E27FC236}">
                  <a16:creationId xmlns:a16="http://schemas.microsoft.com/office/drawing/2014/main" id="{81D10B28-ED13-4EE2-940E-0F17FCA2EEA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97" name="Oval 89">
              <a:extLst>
                <a:ext uri="{FF2B5EF4-FFF2-40B4-BE49-F238E27FC236}">
                  <a16:creationId xmlns:a16="http://schemas.microsoft.com/office/drawing/2014/main" id="{C1BD54F9-A328-4967-97A7-F892E004B56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98" name="Oval 90">
              <a:extLst>
                <a:ext uri="{FF2B5EF4-FFF2-40B4-BE49-F238E27FC236}">
                  <a16:creationId xmlns:a16="http://schemas.microsoft.com/office/drawing/2014/main" id="{7374817F-5F81-4ECC-A91E-2BB67DE2E93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99" name="Oval 91">
              <a:extLst>
                <a:ext uri="{FF2B5EF4-FFF2-40B4-BE49-F238E27FC236}">
                  <a16:creationId xmlns:a16="http://schemas.microsoft.com/office/drawing/2014/main" id="{22559B0C-1F66-4A7C-8989-22B323F89B8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00" name="Oval 92">
              <a:extLst>
                <a:ext uri="{FF2B5EF4-FFF2-40B4-BE49-F238E27FC236}">
                  <a16:creationId xmlns:a16="http://schemas.microsoft.com/office/drawing/2014/main" id="{97F1932C-19EE-41AE-871C-465AEE76362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01" name="Oval 93">
              <a:extLst>
                <a:ext uri="{FF2B5EF4-FFF2-40B4-BE49-F238E27FC236}">
                  <a16:creationId xmlns:a16="http://schemas.microsoft.com/office/drawing/2014/main" id="{2472F631-D090-41C0-BE7B-9E425D5F737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02" name="Oval 94">
              <a:extLst>
                <a:ext uri="{FF2B5EF4-FFF2-40B4-BE49-F238E27FC236}">
                  <a16:creationId xmlns:a16="http://schemas.microsoft.com/office/drawing/2014/main" id="{EB754C17-DEE1-4AE1-B985-6EB8BC6EAF9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03" name="Oval 95">
              <a:extLst>
                <a:ext uri="{FF2B5EF4-FFF2-40B4-BE49-F238E27FC236}">
                  <a16:creationId xmlns:a16="http://schemas.microsoft.com/office/drawing/2014/main" id="{AAE50B1D-91B7-48F0-A0D2-4616ED90B22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04" name="Oval 96">
              <a:extLst>
                <a:ext uri="{FF2B5EF4-FFF2-40B4-BE49-F238E27FC236}">
                  <a16:creationId xmlns:a16="http://schemas.microsoft.com/office/drawing/2014/main" id="{7B6252B5-1B79-4D5D-ADBE-5CAD3CDAD9D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05" name="Oval 97">
              <a:extLst>
                <a:ext uri="{FF2B5EF4-FFF2-40B4-BE49-F238E27FC236}">
                  <a16:creationId xmlns:a16="http://schemas.microsoft.com/office/drawing/2014/main" id="{E73ECB94-4310-4F30-AE02-7786B04A9E8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06" name="Oval 98">
              <a:extLst>
                <a:ext uri="{FF2B5EF4-FFF2-40B4-BE49-F238E27FC236}">
                  <a16:creationId xmlns:a16="http://schemas.microsoft.com/office/drawing/2014/main" id="{ACC678CA-807C-4D63-9068-F4BE4BC225F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07" name="Oval 99">
              <a:extLst>
                <a:ext uri="{FF2B5EF4-FFF2-40B4-BE49-F238E27FC236}">
                  <a16:creationId xmlns:a16="http://schemas.microsoft.com/office/drawing/2014/main" id="{6D219CB1-E1F0-429B-8436-2E8F2D9E6CD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08" name="Oval 100">
              <a:extLst>
                <a:ext uri="{FF2B5EF4-FFF2-40B4-BE49-F238E27FC236}">
                  <a16:creationId xmlns:a16="http://schemas.microsoft.com/office/drawing/2014/main" id="{E4C99989-EBF8-45E1-A511-1ECEC2F05C4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09" name="Oval 101">
              <a:extLst>
                <a:ext uri="{FF2B5EF4-FFF2-40B4-BE49-F238E27FC236}">
                  <a16:creationId xmlns:a16="http://schemas.microsoft.com/office/drawing/2014/main" id="{71767B5D-A094-4CA3-AA4F-D1D93C4FDBA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10" name="Oval 102">
              <a:extLst>
                <a:ext uri="{FF2B5EF4-FFF2-40B4-BE49-F238E27FC236}">
                  <a16:creationId xmlns:a16="http://schemas.microsoft.com/office/drawing/2014/main" id="{75EA210D-F5F8-4BE3-8774-C548B6E4AED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11" name="Oval 103">
              <a:extLst>
                <a:ext uri="{FF2B5EF4-FFF2-40B4-BE49-F238E27FC236}">
                  <a16:creationId xmlns:a16="http://schemas.microsoft.com/office/drawing/2014/main" id="{E2A05AC7-71AB-441B-A22E-2CDEECB7F14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12" name="Oval 104">
              <a:extLst>
                <a:ext uri="{FF2B5EF4-FFF2-40B4-BE49-F238E27FC236}">
                  <a16:creationId xmlns:a16="http://schemas.microsoft.com/office/drawing/2014/main" id="{B3843EDC-5A04-462F-B6AC-B0CD65D6620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13" name="Oval 105">
              <a:extLst>
                <a:ext uri="{FF2B5EF4-FFF2-40B4-BE49-F238E27FC236}">
                  <a16:creationId xmlns:a16="http://schemas.microsoft.com/office/drawing/2014/main" id="{77B7B952-FDD4-4607-A73C-88CBAA41074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14" name="Oval 106">
              <a:extLst>
                <a:ext uri="{FF2B5EF4-FFF2-40B4-BE49-F238E27FC236}">
                  <a16:creationId xmlns:a16="http://schemas.microsoft.com/office/drawing/2014/main" id="{F498A878-7824-47FF-9EC9-E15A578932A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15" name="Oval 107">
              <a:extLst>
                <a:ext uri="{FF2B5EF4-FFF2-40B4-BE49-F238E27FC236}">
                  <a16:creationId xmlns:a16="http://schemas.microsoft.com/office/drawing/2014/main" id="{CFF95640-271A-4C3C-9A06-88CCE04D5E3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16" name="Oval 108">
              <a:extLst>
                <a:ext uri="{FF2B5EF4-FFF2-40B4-BE49-F238E27FC236}">
                  <a16:creationId xmlns:a16="http://schemas.microsoft.com/office/drawing/2014/main" id="{592B22F7-6A04-42B9-AA6C-04886B1068C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17" name="Oval 109">
              <a:extLst>
                <a:ext uri="{FF2B5EF4-FFF2-40B4-BE49-F238E27FC236}">
                  <a16:creationId xmlns:a16="http://schemas.microsoft.com/office/drawing/2014/main" id="{53881BC7-59C8-4279-BD55-16CC36683AA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18" name="Oval 110">
              <a:extLst>
                <a:ext uri="{FF2B5EF4-FFF2-40B4-BE49-F238E27FC236}">
                  <a16:creationId xmlns:a16="http://schemas.microsoft.com/office/drawing/2014/main" id="{C0DEF4A1-EDB2-4C12-9314-493C4DADD93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19" name="Oval 111">
              <a:extLst>
                <a:ext uri="{FF2B5EF4-FFF2-40B4-BE49-F238E27FC236}">
                  <a16:creationId xmlns:a16="http://schemas.microsoft.com/office/drawing/2014/main" id="{79053EA3-4ADA-4857-9A18-02DB259846D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20" name="Oval 112">
              <a:extLst>
                <a:ext uri="{FF2B5EF4-FFF2-40B4-BE49-F238E27FC236}">
                  <a16:creationId xmlns:a16="http://schemas.microsoft.com/office/drawing/2014/main" id="{D90004E3-F523-4ADB-B0AE-483C18C1D4D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21" name="Oval 113">
              <a:extLst>
                <a:ext uri="{FF2B5EF4-FFF2-40B4-BE49-F238E27FC236}">
                  <a16:creationId xmlns:a16="http://schemas.microsoft.com/office/drawing/2014/main" id="{0175317B-25F9-43CF-A302-B5446C787A8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22" name="Oval 114">
              <a:extLst>
                <a:ext uri="{FF2B5EF4-FFF2-40B4-BE49-F238E27FC236}">
                  <a16:creationId xmlns:a16="http://schemas.microsoft.com/office/drawing/2014/main" id="{5ADEF887-5135-4A8C-8A10-9B99F22345F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23" name="Oval 115">
              <a:extLst>
                <a:ext uri="{FF2B5EF4-FFF2-40B4-BE49-F238E27FC236}">
                  <a16:creationId xmlns:a16="http://schemas.microsoft.com/office/drawing/2014/main" id="{775855F4-D0A2-4B03-95E9-46C8F003337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24" name="Oval 116">
              <a:extLst>
                <a:ext uri="{FF2B5EF4-FFF2-40B4-BE49-F238E27FC236}">
                  <a16:creationId xmlns:a16="http://schemas.microsoft.com/office/drawing/2014/main" id="{86B95497-AC51-413C-9C01-410571C13AB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25" name="Oval 117">
              <a:extLst>
                <a:ext uri="{FF2B5EF4-FFF2-40B4-BE49-F238E27FC236}">
                  <a16:creationId xmlns:a16="http://schemas.microsoft.com/office/drawing/2014/main" id="{AC1459AE-088B-4896-8A94-A00CFD7BCCA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26" name="Oval 118">
              <a:extLst>
                <a:ext uri="{FF2B5EF4-FFF2-40B4-BE49-F238E27FC236}">
                  <a16:creationId xmlns:a16="http://schemas.microsoft.com/office/drawing/2014/main" id="{F693201C-53CF-4B55-A102-3716BED4E87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27" name="Oval 119">
              <a:extLst>
                <a:ext uri="{FF2B5EF4-FFF2-40B4-BE49-F238E27FC236}">
                  <a16:creationId xmlns:a16="http://schemas.microsoft.com/office/drawing/2014/main" id="{3BB909F5-AC48-42F9-B50A-300BD54B01F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28" name="Oval 120">
              <a:extLst>
                <a:ext uri="{FF2B5EF4-FFF2-40B4-BE49-F238E27FC236}">
                  <a16:creationId xmlns:a16="http://schemas.microsoft.com/office/drawing/2014/main" id="{D91FC49D-DC47-4D2C-A533-6BC1A62479F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29" name="Oval 121">
              <a:extLst>
                <a:ext uri="{FF2B5EF4-FFF2-40B4-BE49-F238E27FC236}">
                  <a16:creationId xmlns:a16="http://schemas.microsoft.com/office/drawing/2014/main" id="{88187156-B9D2-4FD5-AE64-B424866F8C1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30" name="Oval 122">
              <a:extLst>
                <a:ext uri="{FF2B5EF4-FFF2-40B4-BE49-F238E27FC236}">
                  <a16:creationId xmlns:a16="http://schemas.microsoft.com/office/drawing/2014/main" id="{FAFD2589-1FA0-4213-B0C7-284411E0572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31" name="Oval 123">
              <a:extLst>
                <a:ext uri="{FF2B5EF4-FFF2-40B4-BE49-F238E27FC236}">
                  <a16:creationId xmlns:a16="http://schemas.microsoft.com/office/drawing/2014/main" id="{73EEB284-15DD-492A-AC4A-4CD66B5F44A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32" name="Oval 124">
              <a:extLst>
                <a:ext uri="{FF2B5EF4-FFF2-40B4-BE49-F238E27FC236}">
                  <a16:creationId xmlns:a16="http://schemas.microsoft.com/office/drawing/2014/main" id="{4672BCD8-ED5E-4180-9ED4-7AC79B8A796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33" name="Oval 125">
              <a:extLst>
                <a:ext uri="{FF2B5EF4-FFF2-40B4-BE49-F238E27FC236}">
                  <a16:creationId xmlns:a16="http://schemas.microsoft.com/office/drawing/2014/main" id="{ECD7A0EA-F4D8-4299-83A8-6D4E5533E98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34" name="Oval 126">
              <a:extLst>
                <a:ext uri="{FF2B5EF4-FFF2-40B4-BE49-F238E27FC236}">
                  <a16:creationId xmlns:a16="http://schemas.microsoft.com/office/drawing/2014/main" id="{66CBE4BC-BE17-4F69-9676-B5D58D20BEC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35" name="Oval 127">
              <a:extLst>
                <a:ext uri="{FF2B5EF4-FFF2-40B4-BE49-F238E27FC236}">
                  <a16:creationId xmlns:a16="http://schemas.microsoft.com/office/drawing/2014/main" id="{454DC0F9-4B1B-4368-BF7D-EB8D15410A1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36" name="Oval 128">
              <a:extLst>
                <a:ext uri="{FF2B5EF4-FFF2-40B4-BE49-F238E27FC236}">
                  <a16:creationId xmlns:a16="http://schemas.microsoft.com/office/drawing/2014/main" id="{9D62073A-5932-4D5C-A799-E44D3D5C2A0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37" name="Oval 129">
              <a:extLst>
                <a:ext uri="{FF2B5EF4-FFF2-40B4-BE49-F238E27FC236}">
                  <a16:creationId xmlns:a16="http://schemas.microsoft.com/office/drawing/2014/main" id="{7B230597-DDCE-4DA7-9DFE-2BC1C0A3EE5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38" name="Oval 130">
              <a:extLst>
                <a:ext uri="{FF2B5EF4-FFF2-40B4-BE49-F238E27FC236}">
                  <a16:creationId xmlns:a16="http://schemas.microsoft.com/office/drawing/2014/main" id="{C51C84A6-0C66-4BE7-94AD-A98BCA1FFDA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39" name="Oval 131">
              <a:extLst>
                <a:ext uri="{FF2B5EF4-FFF2-40B4-BE49-F238E27FC236}">
                  <a16:creationId xmlns:a16="http://schemas.microsoft.com/office/drawing/2014/main" id="{02ABE528-4972-4213-B4BF-54BF592A484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40" name="Oval 132">
              <a:extLst>
                <a:ext uri="{FF2B5EF4-FFF2-40B4-BE49-F238E27FC236}">
                  <a16:creationId xmlns:a16="http://schemas.microsoft.com/office/drawing/2014/main" id="{2C97DE41-DA66-4675-A367-0BFF7D74527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41" name="Oval 133">
              <a:extLst>
                <a:ext uri="{FF2B5EF4-FFF2-40B4-BE49-F238E27FC236}">
                  <a16:creationId xmlns:a16="http://schemas.microsoft.com/office/drawing/2014/main" id="{54BF6D02-A4AC-469C-B0FC-7377D1A8103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42" name="Oval 134">
              <a:extLst>
                <a:ext uri="{FF2B5EF4-FFF2-40B4-BE49-F238E27FC236}">
                  <a16:creationId xmlns:a16="http://schemas.microsoft.com/office/drawing/2014/main" id="{EA45DAF8-8D52-43ED-B205-B6BE6A83CE6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43" name="Oval 135">
              <a:extLst>
                <a:ext uri="{FF2B5EF4-FFF2-40B4-BE49-F238E27FC236}">
                  <a16:creationId xmlns:a16="http://schemas.microsoft.com/office/drawing/2014/main" id="{4C3AC3DE-7FC6-4E98-A088-2F3BB00164E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44" name="Oval 136">
              <a:extLst>
                <a:ext uri="{FF2B5EF4-FFF2-40B4-BE49-F238E27FC236}">
                  <a16:creationId xmlns:a16="http://schemas.microsoft.com/office/drawing/2014/main" id="{689D64AF-F474-45EA-8A71-0F61BCAB5A4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45" name="Oval 137">
              <a:extLst>
                <a:ext uri="{FF2B5EF4-FFF2-40B4-BE49-F238E27FC236}">
                  <a16:creationId xmlns:a16="http://schemas.microsoft.com/office/drawing/2014/main" id="{4486A365-EE15-4A49-8AB0-7BFF88DEE54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46" name="Oval 138">
              <a:extLst>
                <a:ext uri="{FF2B5EF4-FFF2-40B4-BE49-F238E27FC236}">
                  <a16:creationId xmlns:a16="http://schemas.microsoft.com/office/drawing/2014/main" id="{2CD256C0-CFE6-443C-8435-8329605A7DD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47" name="Oval 139">
              <a:extLst>
                <a:ext uri="{FF2B5EF4-FFF2-40B4-BE49-F238E27FC236}">
                  <a16:creationId xmlns:a16="http://schemas.microsoft.com/office/drawing/2014/main" id="{00B71095-CFD8-4CD1-9302-CC9177F237E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48" name="Oval 140">
              <a:extLst>
                <a:ext uri="{FF2B5EF4-FFF2-40B4-BE49-F238E27FC236}">
                  <a16:creationId xmlns:a16="http://schemas.microsoft.com/office/drawing/2014/main" id="{D92E3742-A553-444F-8851-032BD6BC87C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49" name="Oval 141">
              <a:extLst>
                <a:ext uri="{FF2B5EF4-FFF2-40B4-BE49-F238E27FC236}">
                  <a16:creationId xmlns:a16="http://schemas.microsoft.com/office/drawing/2014/main" id="{93337FBB-5F32-42DD-A104-3E799657EFB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50" name="Oval 142">
              <a:extLst>
                <a:ext uri="{FF2B5EF4-FFF2-40B4-BE49-F238E27FC236}">
                  <a16:creationId xmlns:a16="http://schemas.microsoft.com/office/drawing/2014/main" id="{DCB7D894-B019-400C-9C93-2B8D505E397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51" name="Oval 143">
              <a:extLst>
                <a:ext uri="{FF2B5EF4-FFF2-40B4-BE49-F238E27FC236}">
                  <a16:creationId xmlns:a16="http://schemas.microsoft.com/office/drawing/2014/main" id="{9EFC3302-F3D3-49CD-8B87-A1A732091C1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52" name="Oval 144">
              <a:extLst>
                <a:ext uri="{FF2B5EF4-FFF2-40B4-BE49-F238E27FC236}">
                  <a16:creationId xmlns:a16="http://schemas.microsoft.com/office/drawing/2014/main" id="{D97206E0-6B0E-4AB1-A487-7C8476B93EE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53" name="Oval 145">
              <a:extLst>
                <a:ext uri="{FF2B5EF4-FFF2-40B4-BE49-F238E27FC236}">
                  <a16:creationId xmlns:a16="http://schemas.microsoft.com/office/drawing/2014/main" id="{61328D6C-2C10-48E2-B447-D54F45BA3AC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54" name="Oval 146">
              <a:extLst>
                <a:ext uri="{FF2B5EF4-FFF2-40B4-BE49-F238E27FC236}">
                  <a16:creationId xmlns:a16="http://schemas.microsoft.com/office/drawing/2014/main" id="{FFA5023A-460F-41D7-B126-E1E2D6C2E6B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55" name="Oval 147">
              <a:extLst>
                <a:ext uri="{FF2B5EF4-FFF2-40B4-BE49-F238E27FC236}">
                  <a16:creationId xmlns:a16="http://schemas.microsoft.com/office/drawing/2014/main" id="{A61915AA-EEF6-4705-9C69-C14488CAB2B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56" name="Oval 148">
              <a:extLst>
                <a:ext uri="{FF2B5EF4-FFF2-40B4-BE49-F238E27FC236}">
                  <a16:creationId xmlns:a16="http://schemas.microsoft.com/office/drawing/2014/main" id="{4E376261-83A2-4655-9417-E63CEE31036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57" name="Oval 149">
              <a:extLst>
                <a:ext uri="{FF2B5EF4-FFF2-40B4-BE49-F238E27FC236}">
                  <a16:creationId xmlns:a16="http://schemas.microsoft.com/office/drawing/2014/main" id="{842F7204-FF2D-418B-AF96-13BB7D9E22E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58" name="Oval 150">
              <a:extLst>
                <a:ext uri="{FF2B5EF4-FFF2-40B4-BE49-F238E27FC236}">
                  <a16:creationId xmlns:a16="http://schemas.microsoft.com/office/drawing/2014/main" id="{8C69F48D-7B1E-4665-B1C3-C9F1C72D15E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59" name="Oval 151">
              <a:extLst>
                <a:ext uri="{FF2B5EF4-FFF2-40B4-BE49-F238E27FC236}">
                  <a16:creationId xmlns:a16="http://schemas.microsoft.com/office/drawing/2014/main" id="{1F455376-2EE3-495C-8CE0-6CE34190830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60" name="Oval 152">
              <a:extLst>
                <a:ext uri="{FF2B5EF4-FFF2-40B4-BE49-F238E27FC236}">
                  <a16:creationId xmlns:a16="http://schemas.microsoft.com/office/drawing/2014/main" id="{EA5532C2-BACA-4C7D-AC03-C825F0CAE27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61" name="Oval 153">
              <a:extLst>
                <a:ext uri="{FF2B5EF4-FFF2-40B4-BE49-F238E27FC236}">
                  <a16:creationId xmlns:a16="http://schemas.microsoft.com/office/drawing/2014/main" id="{4BB7825A-D8F4-4985-9690-5019A55377E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62" name="Oval 154">
              <a:extLst>
                <a:ext uri="{FF2B5EF4-FFF2-40B4-BE49-F238E27FC236}">
                  <a16:creationId xmlns:a16="http://schemas.microsoft.com/office/drawing/2014/main" id="{DF8ECEA1-C9C5-4834-9922-2E99620B4F0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63" name="Oval 155">
              <a:extLst>
                <a:ext uri="{FF2B5EF4-FFF2-40B4-BE49-F238E27FC236}">
                  <a16:creationId xmlns:a16="http://schemas.microsoft.com/office/drawing/2014/main" id="{97EB8842-D6AB-44D2-BADC-E83C522B89B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64" name="Oval 156">
              <a:extLst>
                <a:ext uri="{FF2B5EF4-FFF2-40B4-BE49-F238E27FC236}">
                  <a16:creationId xmlns:a16="http://schemas.microsoft.com/office/drawing/2014/main" id="{3EAA046E-19FE-4A5C-8535-C3F4737325C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65" name="Oval 157">
              <a:extLst>
                <a:ext uri="{FF2B5EF4-FFF2-40B4-BE49-F238E27FC236}">
                  <a16:creationId xmlns:a16="http://schemas.microsoft.com/office/drawing/2014/main" id="{43D0D7F5-8C1C-4DE9-BC4C-DD0592F02BD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66" name="Oval 158">
              <a:extLst>
                <a:ext uri="{FF2B5EF4-FFF2-40B4-BE49-F238E27FC236}">
                  <a16:creationId xmlns:a16="http://schemas.microsoft.com/office/drawing/2014/main" id="{F3CF5780-4C40-43E8-85BD-B24D94DFAC3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67" name="Oval 159">
              <a:extLst>
                <a:ext uri="{FF2B5EF4-FFF2-40B4-BE49-F238E27FC236}">
                  <a16:creationId xmlns:a16="http://schemas.microsoft.com/office/drawing/2014/main" id="{6768704A-2B25-4581-A556-4C2B9F84CAA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68" name="Oval 160">
              <a:extLst>
                <a:ext uri="{FF2B5EF4-FFF2-40B4-BE49-F238E27FC236}">
                  <a16:creationId xmlns:a16="http://schemas.microsoft.com/office/drawing/2014/main" id="{28CA67FA-2659-4E2D-9BFD-0A40CC8CC4C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69" name="Oval 161">
              <a:extLst>
                <a:ext uri="{FF2B5EF4-FFF2-40B4-BE49-F238E27FC236}">
                  <a16:creationId xmlns:a16="http://schemas.microsoft.com/office/drawing/2014/main" id="{9FB98D54-CA4A-4452-8DB3-96160137551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70" name="Oval 162">
              <a:extLst>
                <a:ext uri="{FF2B5EF4-FFF2-40B4-BE49-F238E27FC236}">
                  <a16:creationId xmlns:a16="http://schemas.microsoft.com/office/drawing/2014/main" id="{28882F5A-F7C7-4E13-9A20-4B0769C5A14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71" name="Oval 163">
              <a:extLst>
                <a:ext uri="{FF2B5EF4-FFF2-40B4-BE49-F238E27FC236}">
                  <a16:creationId xmlns:a16="http://schemas.microsoft.com/office/drawing/2014/main" id="{B34066D0-EDFD-4D0D-BC26-C23DEB7CC5F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72" name="Oval 164">
              <a:extLst>
                <a:ext uri="{FF2B5EF4-FFF2-40B4-BE49-F238E27FC236}">
                  <a16:creationId xmlns:a16="http://schemas.microsoft.com/office/drawing/2014/main" id="{C2E3063D-2130-4393-833B-02648DCA25B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73" name="Oval 165">
              <a:extLst>
                <a:ext uri="{FF2B5EF4-FFF2-40B4-BE49-F238E27FC236}">
                  <a16:creationId xmlns:a16="http://schemas.microsoft.com/office/drawing/2014/main" id="{91141121-8969-489C-869D-58CD53BFBD7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74" name="Oval 166">
              <a:extLst>
                <a:ext uri="{FF2B5EF4-FFF2-40B4-BE49-F238E27FC236}">
                  <a16:creationId xmlns:a16="http://schemas.microsoft.com/office/drawing/2014/main" id="{1CA884C9-192D-4D1B-95FE-91A86D8C4D6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75" name="Oval 167">
              <a:extLst>
                <a:ext uri="{FF2B5EF4-FFF2-40B4-BE49-F238E27FC236}">
                  <a16:creationId xmlns:a16="http://schemas.microsoft.com/office/drawing/2014/main" id="{061F2DB1-7C88-4264-84B1-85C1392F218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76" name="Oval 168">
              <a:extLst>
                <a:ext uri="{FF2B5EF4-FFF2-40B4-BE49-F238E27FC236}">
                  <a16:creationId xmlns:a16="http://schemas.microsoft.com/office/drawing/2014/main" id="{54CAC46A-6BD7-4002-83E0-EAC37B2DC6B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77" name="Oval 169">
              <a:extLst>
                <a:ext uri="{FF2B5EF4-FFF2-40B4-BE49-F238E27FC236}">
                  <a16:creationId xmlns:a16="http://schemas.microsoft.com/office/drawing/2014/main" id="{C73E6BCF-9353-4FC4-8D10-03CEDC38426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78" name="Oval 170">
              <a:extLst>
                <a:ext uri="{FF2B5EF4-FFF2-40B4-BE49-F238E27FC236}">
                  <a16:creationId xmlns:a16="http://schemas.microsoft.com/office/drawing/2014/main" id="{2853E6BC-CC6D-4E36-B8C3-C7A11097689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79" name="Oval 171">
              <a:extLst>
                <a:ext uri="{FF2B5EF4-FFF2-40B4-BE49-F238E27FC236}">
                  <a16:creationId xmlns:a16="http://schemas.microsoft.com/office/drawing/2014/main" id="{4B44A6A5-1E9C-40C0-A245-F8362907042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80" name="Oval 172">
              <a:extLst>
                <a:ext uri="{FF2B5EF4-FFF2-40B4-BE49-F238E27FC236}">
                  <a16:creationId xmlns:a16="http://schemas.microsoft.com/office/drawing/2014/main" id="{BEBC1E28-A8DC-4777-9FD9-BA9D92D5577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81" name="Oval 173">
              <a:extLst>
                <a:ext uri="{FF2B5EF4-FFF2-40B4-BE49-F238E27FC236}">
                  <a16:creationId xmlns:a16="http://schemas.microsoft.com/office/drawing/2014/main" id="{4EFB8DC1-58F2-4213-9588-26B7808FB25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82" name="Oval 174">
              <a:extLst>
                <a:ext uri="{FF2B5EF4-FFF2-40B4-BE49-F238E27FC236}">
                  <a16:creationId xmlns:a16="http://schemas.microsoft.com/office/drawing/2014/main" id="{457C7FA8-2B85-4491-A12B-9A08E26851A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83" name="Oval 175">
              <a:extLst>
                <a:ext uri="{FF2B5EF4-FFF2-40B4-BE49-F238E27FC236}">
                  <a16:creationId xmlns:a16="http://schemas.microsoft.com/office/drawing/2014/main" id="{470665CB-3A5E-4BC0-A93D-F34EA8AACF1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84" name="Oval 176">
              <a:extLst>
                <a:ext uri="{FF2B5EF4-FFF2-40B4-BE49-F238E27FC236}">
                  <a16:creationId xmlns:a16="http://schemas.microsoft.com/office/drawing/2014/main" id="{519B3CB5-6681-402C-8045-815F1646150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85" name="Oval 177">
              <a:extLst>
                <a:ext uri="{FF2B5EF4-FFF2-40B4-BE49-F238E27FC236}">
                  <a16:creationId xmlns:a16="http://schemas.microsoft.com/office/drawing/2014/main" id="{2B537303-1B05-4DEF-8E3C-23D769C3E10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86" name="Oval 178">
              <a:extLst>
                <a:ext uri="{FF2B5EF4-FFF2-40B4-BE49-F238E27FC236}">
                  <a16:creationId xmlns:a16="http://schemas.microsoft.com/office/drawing/2014/main" id="{893BBB96-08C9-4153-867D-F17A4C1614E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87" name="Oval 179">
              <a:extLst>
                <a:ext uri="{FF2B5EF4-FFF2-40B4-BE49-F238E27FC236}">
                  <a16:creationId xmlns:a16="http://schemas.microsoft.com/office/drawing/2014/main" id="{37E7CE45-559C-4DC6-8EE8-DBEC45AD340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88" name="Oval 180">
              <a:extLst>
                <a:ext uri="{FF2B5EF4-FFF2-40B4-BE49-F238E27FC236}">
                  <a16:creationId xmlns:a16="http://schemas.microsoft.com/office/drawing/2014/main" id="{CEF8FC49-23E0-4B03-9584-1077370E2AC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89" name="Oval 181">
              <a:extLst>
                <a:ext uri="{FF2B5EF4-FFF2-40B4-BE49-F238E27FC236}">
                  <a16:creationId xmlns:a16="http://schemas.microsoft.com/office/drawing/2014/main" id="{C5B9A9A8-CDA1-4A97-A02D-413A9911475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90" name="Oval 182">
              <a:extLst>
                <a:ext uri="{FF2B5EF4-FFF2-40B4-BE49-F238E27FC236}">
                  <a16:creationId xmlns:a16="http://schemas.microsoft.com/office/drawing/2014/main" id="{73C571A3-884D-4101-972F-E03BC13C39F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91" name="Oval 183">
              <a:extLst>
                <a:ext uri="{FF2B5EF4-FFF2-40B4-BE49-F238E27FC236}">
                  <a16:creationId xmlns:a16="http://schemas.microsoft.com/office/drawing/2014/main" id="{3BD562A2-3328-4030-BDBB-B01B1BFAE61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92" name="Oval 184">
              <a:extLst>
                <a:ext uri="{FF2B5EF4-FFF2-40B4-BE49-F238E27FC236}">
                  <a16:creationId xmlns:a16="http://schemas.microsoft.com/office/drawing/2014/main" id="{2F28C189-59D5-4019-BDF3-2A38D4661FD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93" name="Oval 185">
              <a:extLst>
                <a:ext uri="{FF2B5EF4-FFF2-40B4-BE49-F238E27FC236}">
                  <a16:creationId xmlns:a16="http://schemas.microsoft.com/office/drawing/2014/main" id="{9B249FD9-C6DB-4802-9680-D9044B80D05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94" name="Oval 186">
              <a:extLst>
                <a:ext uri="{FF2B5EF4-FFF2-40B4-BE49-F238E27FC236}">
                  <a16:creationId xmlns:a16="http://schemas.microsoft.com/office/drawing/2014/main" id="{6EFA2D16-C399-483D-8475-9DD3EDC3A9D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95" name="Oval 187">
              <a:extLst>
                <a:ext uri="{FF2B5EF4-FFF2-40B4-BE49-F238E27FC236}">
                  <a16:creationId xmlns:a16="http://schemas.microsoft.com/office/drawing/2014/main" id="{A9EB79A2-9B36-4F48-AF95-08FD5DD6F69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96" name="Oval 188">
              <a:extLst>
                <a:ext uri="{FF2B5EF4-FFF2-40B4-BE49-F238E27FC236}">
                  <a16:creationId xmlns:a16="http://schemas.microsoft.com/office/drawing/2014/main" id="{66A34642-F0DF-4778-A606-420160CC9C5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97" name="Oval 189">
              <a:extLst>
                <a:ext uri="{FF2B5EF4-FFF2-40B4-BE49-F238E27FC236}">
                  <a16:creationId xmlns:a16="http://schemas.microsoft.com/office/drawing/2014/main" id="{2C5ABBF6-701C-41DD-A7B8-599E2CAAA87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98" name="Oval 190">
              <a:extLst>
                <a:ext uri="{FF2B5EF4-FFF2-40B4-BE49-F238E27FC236}">
                  <a16:creationId xmlns:a16="http://schemas.microsoft.com/office/drawing/2014/main" id="{220B2764-5D9F-4D69-ACBC-D7B3E3E6EE8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99" name="Oval 191">
              <a:extLst>
                <a:ext uri="{FF2B5EF4-FFF2-40B4-BE49-F238E27FC236}">
                  <a16:creationId xmlns:a16="http://schemas.microsoft.com/office/drawing/2014/main" id="{53DC9352-C96C-4CE4-A40B-200DFC7B6D4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600" name="Oval 192">
              <a:extLst>
                <a:ext uri="{FF2B5EF4-FFF2-40B4-BE49-F238E27FC236}">
                  <a16:creationId xmlns:a16="http://schemas.microsoft.com/office/drawing/2014/main" id="{AC6F25E2-136C-418D-A66D-87914DAA238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601" name="Oval 193">
              <a:extLst>
                <a:ext uri="{FF2B5EF4-FFF2-40B4-BE49-F238E27FC236}">
                  <a16:creationId xmlns:a16="http://schemas.microsoft.com/office/drawing/2014/main" id="{CA9F895D-AB18-4AD9-9F7C-C13C694C333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602" name="Oval 194">
              <a:extLst>
                <a:ext uri="{FF2B5EF4-FFF2-40B4-BE49-F238E27FC236}">
                  <a16:creationId xmlns:a16="http://schemas.microsoft.com/office/drawing/2014/main" id="{9BE24E4D-2FDB-4CBF-8D01-F744C2F8AAC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603" name="Oval 195">
              <a:extLst>
                <a:ext uri="{FF2B5EF4-FFF2-40B4-BE49-F238E27FC236}">
                  <a16:creationId xmlns:a16="http://schemas.microsoft.com/office/drawing/2014/main" id="{DC64BC02-5EB7-4097-94C5-C4D0697870B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604" name="Oval 196">
              <a:extLst>
                <a:ext uri="{FF2B5EF4-FFF2-40B4-BE49-F238E27FC236}">
                  <a16:creationId xmlns:a16="http://schemas.microsoft.com/office/drawing/2014/main" id="{1BD17489-2884-4E94-8DD1-E4EC6DE9177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605" name="Oval 197">
              <a:extLst>
                <a:ext uri="{FF2B5EF4-FFF2-40B4-BE49-F238E27FC236}">
                  <a16:creationId xmlns:a16="http://schemas.microsoft.com/office/drawing/2014/main" id="{3FBE76AF-A36D-456A-AE43-C9E1A9BB6A2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606" name="Oval 198">
              <a:extLst>
                <a:ext uri="{FF2B5EF4-FFF2-40B4-BE49-F238E27FC236}">
                  <a16:creationId xmlns:a16="http://schemas.microsoft.com/office/drawing/2014/main" id="{F99CF56E-AC24-469A-B0D1-4A56436EC9B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607" name="Oval 199">
              <a:extLst>
                <a:ext uri="{FF2B5EF4-FFF2-40B4-BE49-F238E27FC236}">
                  <a16:creationId xmlns:a16="http://schemas.microsoft.com/office/drawing/2014/main" id="{7CCC9597-78C0-463E-827C-EF8958D9D15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608" name="Oval 200">
              <a:extLst>
                <a:ext uri="{FF2B5EF4-FFF2-40B4-BE49-F238E27FC236}">
                  <a16:creationId xmlns:a16="http://schemas.microsoft.com/office/drawing/2014/main" id="{C7031067-15D0-467E-A8F2-D7C9E574B74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609" name="Oval 201">
              <a:extLst>
                <a:ext uri="{FF2B5EF4-FFF2-40B4-BE49-F238E27FC236}">
                  <a16:creationId xmlns:a16="http://schemas.microsoft.com/office/drawing/2014/main" id="{793120CC-3E6E-42AB-B5FA-BC54F021902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610" name="Oval 202">
              <a:extLst>
                <a:ext uri="{FF2B5EF4-FFF2-40B4-BE49-F238E27FC236}">
                  <a16:creationId xmlns:a16="http://schemas.microsoft.com/office/drawing/2014/main" id="{125F0B1C-2321-48F1-8DBD-9AC94F82FB0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611" name="Oval 203">
              <a:extLst>
                <a:ext uri="{FF2B5EF4-FFF2-40B4-BE49-F238E27FC236}">
                  <a16:creationId xmlns:a16="http://schemas.microsoft.com/office/drawing/2014/main" id="{A7BE9591-88E8-446F-9E02-924859C13A5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612" name="Oval 204">
              <a:extLst>
                <a:ext uri="{FF2B5EF4-FFF2-40B4-BE49-F238E27FC236}">
                  <a16:creationId xmlns:a16="http://schemas.microsoft.com/office/drawing/2014/main" id="{ED26DB30-0C81-418C-A726-5A4E9FE4F6B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613" name="Oval 205">
              <a:extLst>
                <a:ext uri="{FF2B5EF4-FFF2-40B4-BE49-F238E27FC236}">
                  <a16:creationId xmlns:a16="http://schemas.microsoft.com/office/drawing/2014/main" id="{F8FE8511-AFE0-40B0-9DE1-5093A2A414F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614" name="Oval 206">
              <a:extLst>
                <a:ext uri="{FF2B5EF4-FFF2-40B4-BE49-F238E27FC236}">
                  <a16:creationId xmlns:a16="http://schemas.microsoft.com/office/drawing/2014/main" id="{BCF90412-6D48-4636-BC5C-CA47F50A416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615" name="Oval 207">
              <a:extLst>
                <a:ext uri="{FF2B5EF4-FFF2-40B4-BE49-F238E27FC236}">
                  <a16:creationId xmlns:a16="http://schemas.microsoft.com/office/drawing/2014/main" id="{726C724E-B796-4B48-93ED-40B4B058993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616" name="Oval 208">
              <a:extLst>
                <a:ext uri="{FF2B5EF4-FFF2-40B4-BE49-F238E27FC236}">
                  <a16:creationId xmlns:a16="http://schemas.microsoft.com/office/drawing/2014/main" id="{ED27157F-A6FA-47B5-8C47-4A5FD29D8B3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617" name="Oval 209">
              <a:extLst>
                <a:ext uri="{FF2B5EF4-FFF2-40B4-BE49-F238E27FC236}">
                  <a16:creationId xmlns:a16="http://schemas.microsoft.com/office/drawing/2014/main" id="{993A9C5A-22DE-4ED2-B3F9-8185DF966DE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618" name="Oval 210">
              <a:extLst>
                <a:ext uri="{FF2B5EF4-FFF2-40B4-BE49-F238E27FC236}">
                  <a16:creationId xmlns:a16="http://schemas.microsoft.com/office/drawing/2014/main" id="{A6EC6EB5-CDFA-4992-BB12-E757F1334C5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619" name="Oval 211">
              <a:extLst>
                <a:ext uri="{FF2B5EF4-FFF2-40B4-BE49-F238E27FC236}">
                  <a16:creationId xmlns:a16="http://schemas.microsoft.com/office/drawing/2014/main" id="{BBCFAA5F-922F-4AF9-8A27-A7A8F84E01D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620" name="Oval 212">
              <a:extLst>
                <a:ext uri="{FF2B5EF4-FFF2-40B4-BE49-F238E27FC236}">
                  <a16:creationId xmlns:a16="http://schemas.microsoft.com/office/drawing/2014/main" id="{ECEE2D72-4E60-438F-832D-71F8AAAC8F2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621" name="Oval 213">
              <a:extLst>
                <a:ext uri="{FF2B5EF4-FFF2-40B4-BE49-F238E27FC236}">
                  <a16:creationId xmlns:a16="http://schemas.microsoft.com/office/drawing/2014/main" id="{288FA7FE-E3B8-4C44-89F2-3B45EFEB778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622" name="Oval 214">
              <a:extLst>
                <a:ext uri="{FF2B5EF4-FFF2-40B4-BE49-F238E27FC236}">
                  <a16:creationId xmlns:a16="http://schemas.microsoft.com/office/drawing/2014/main" id="{93C0DC3F-39BD-4C7B-A43F-30B8DB153BB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623" name="Oval 215">
              <a:extLst>
                <a:ext uri="{FF2B5EF4-FFF2-40B4-BE49-F238E27FC236}">
                  <a16:creationId xmlns:a16="http://schemas.microsoft.com/office/drawing/2014/main" id="{30C8404C-0CC1-4428-BF72-6C139AD1F0E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624" name="Oval 216">
              <a:extLst>
                <a:ext uri="{FF2B5EF4-FFF2-40B4-BE49-F238E27FC236}">
                  <a16:creationId xmlns:a16="http://schemas.microsoft.com/office/drawing/2014/main" id="{06A0DAEA-3ED7-4AF3-90F1-945BD77589F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625" name="Oval 217">
              <a:extLst>
                <a:ext uri="{FF2B5EF4-FFF2-40B4-BE49-F238E27FC236}">
                  <a16:creationId xmlns:a16="http://schemas.microsoft.com/office/drawing/2014/main" id="{DEB91977-453D-40B8-8018-230A7ADDDE8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626" name="Rectangle 218">
            <a:extLst>
              <a:ext uri="{FF2B5EF4-FFF2-40B4-BE49-F238E27FC236}">
                <a16:creationId xmlns:a16="http://schemas.microsoft.com/office/drawing/2014/main" id="{BB163468-F46D-4775-8FC3-85798E3385E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fld id="{0F49326A-E2F0-4256-A902-E2BC0A70070A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7627" name="Rectangle 219">
            <a:extLst>
              <a:ext uri="{FF2B5EF4-FFF2-40B4-BE49-F238E27FC236}">
                <a16:creationId xmlns:a16="http://schemas.microsoft.com/office/drawing/2014/main" id="{F4FD3369-3EF6-4127-8836-BC8885199F8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7628" name="Rectangle 220">
            <a:extLst>
              <a:ext uri="{FF2B5EF4-FFF2-40B4-BE49-F238E27FC236}">
                <a16:creationId xmlns:a16="http://schemas.microsoft.com/office/drawing/2014/main" id="{11845719-4DFD-4865-85C7-F646C48207E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7629" name="Rectangle 221">
            <a:extLst>
              <a:ext uri="{FF2B5EF4-FFF2-40B4-BE49-F238E27FC236}">
                <a16:creationId xmlns:a16="http://schemas.microsoft.com/office/drawing/2014/main" id="{C66678C2-BC49-430C-A70C-15609D7895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7630" name="Rectangle 222">
            <a:extLst>
              <a:ext uri="{FF2B5EF4-FFF2-40B4-BE49-F238E27FC236}">
                <a16:creationId xmlns:a16="http://schemas.microsoft.com/office/drawing/2014/main" id="{F0ABDAC6-FC7B-4CF9-AE3C-E87C3BBAF3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13"/>
        </a:buBlip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13"/>
        </a:buBlip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13"/>
        </a:buBlip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Text Box 5">
            <a:extLst>
              <a:ext uri="{FF2B5EF4-FFF2-40B4-BE49-F238E27FC236}">
                <a16:creationId xmlns:a16="http://schemas.microsoft.com/office/drawing/2014/main" id="{E1825B80-9B4F-4727-B494-14CFEC778F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762000"/>
            <a:ext cx="7772400" cy="277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3200" u="sng">
                <a:effectLst>
                  <a:outerShdw blurRad="38100" dist="38100" dir="2700000" algn="tl">
                    <a:srgbClr val="000000"/>
                  </a:outerShdw>
                </a:effectLst>
              </a:rPr>
              <a:t>Rom 3:8</a:t>
            </a:r>
          </a:p>
          <a:p>
            <a:endParaRPr lang="en-US" altLang="en-US" sz="3200" u="sng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8 And why not say, "Let us do evil that good may come"?--as we are slanderously reported and as some affirm that we say. Their condemnation is just.</a:t>
            </a:r>
          </a:p>
          <a:p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  <p:sp>
        <p:nvSpPr>
          <p:cNvPr id="20486" name="Oval 6">
            <a:extLst>
              <a:ext uri="{FF2B5EF4-FFF2-40B4-BE49-F238E27FC236}">
                <a16:creationId xmlns:a16="http://schemas.microsoft.com/office/drawing/2014/main" id="{507E6476-C36C-41D7-9064-D39E9491D3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733800"/>
            <a:ext cx="3048000" cy="1676400"/>
          </a:xfrm>
          <a:prstGeom prst="ellipse">
            <a:avLst/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2400" b="1" i="1">
                <a:solidFill>
                  <a:srgbClr val="000000"/>
                </a:solidFill>
              </a:rPr>
              <a:t>Rumors,</a:t>
            </a:r>
          </a:p>
          <a:p>
            <a:pPr algn="ctr"/>
            <a:r>
              <a:rPr lang="en-US" altLang="en-US" sz="2400" b="1" i="1">
                <a:solidFill>
                  <a:srgbClr val="000000"/>
                </a:solidFill>
              </a:rPr>
              <a:t>Accusations,</a:t>
            </a:r>
          </a:p>
          <a:p>
            <a:pPr algn="ctr"/>
            <a:r>
              <a:rPr lang="en-US" altLang="en-US" sz="2400" b="1" i="1">
                <a:solidFill>
                  <a:srgbClr val="000000"/>
                </a:solidFill>
              </a:rPr>
              <a:t>&amp; Reports</a:t>
            </a:r>
          </a:p>
          <a:p>
            <a:pPr algn="ctr"/>
            <a:r>
              <a:rPr lang="en-US" altLang="en-US" sz="2400" b="1" i="1">
                <a:solidFill>
                  <a:srgbClr val="000000"/>
                </a:solidFill>
              </a:rPr>
              <a:t>Circulate</a:t>
            </a:r>
          </a:p>
        </p:txBody>
      </p:sp>
      <p:sp>
        <p:nvSpPr>
          <p:cNvPr id="20487" name="Oval 7">
            <a:extLst>
              <a:ext uri="{FF2B5EF4-FFF2-40B4-BE49-F238E27FC236}">
                <a16:creationId xmlns:a16="http://schemas.microsoft.com/office/drawing/2014/main" id="{0475CD49-7855-4624-BF23-842C1D7093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3733800"/>
            <a:ext cx="3048000" cy="1676400"/>
          </a:xfrm>
          <a:prstGeom prst="ellipse">
            <a:avLst/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2400" b="1" i="1">
                <a:solidFill>
                  <a:srgbClr val="000000"/>
                </a:solidFill>
              </a:rPr>
              <a:t>Accusations</a:t>
            </a:r>
          </a:p>
          <a:p>
            <a:pPr algn="ctr"/>
            <a:r>
              <a:rPr lang="en-US" altLang="en-US" sz="2400" b="1" i="1">
                <a:solidFill>
                  <a:srgbClr val="000000"/>
                </a:solidFill>
              </a:rPr>
              <a:t>Are Not Always</a:t>
            </a:r>
          </a:p>
          <a:p>
            <a:pPr algn="ctr"/>
            <a:r>
              <a:rPr lang="en-US" altLang="en-US" sz="2400" b="1" i="1">
                <a:solidFill>
                  <a:srgbClr val="000000"/>
                </a:solidFill>
              </a:rPr>
              <a:t>True</a:t>
            </a:r>
          </a:p>
        </p:txBody>
      </p:sp>
      <p:sp>
        <p:nvSpPr>
          <p:cNvPr id="20488" name="Oval 8">
            <a:extLst>
              <a:ext uri="{FF2B5EF4-FFF2-40B4-BE49-F238E27FC236}">
                <a16:creationId xmlns:a16="http://schemas.microsoft.com/office/drawing/2014/main" id="{C8A900BF-7F19-43E9-AAA8-199389A73C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4800600"/>
            <a:ext cx="3657600" cy="1905000"/>
          </a:xfrm>
          <a:prstGeom prst="ellipse">
            <a:avLst/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2400" b="1" i="1">
                <a:solidFill>
                  <a:srgbClr val="000000"/>
                </a:solidFill>
              </a:rPr>
              <a:t>Usually – Based on</a:t>
            </a:r>
          </a:p>
          <a:p>
            <a:pPr algn="ctr"/>
            <a:r>
              <a:rPr lang="en-US" altLang="en-US" sz="2400" b="1" i="1">
                <a:solidFill>
                  <a:srgbClr val="000000"/>
                </a:solidFill>
              </a:rPr>
              <a:t>A Twist of</a:t>
            </a:r>
          </a:p>
          <a:p>
            <a:pPr algn="ctr"/>
            <a:r>
              <a:rPr lang="en-US" altLang="en-US" sz="2400" b="1" i="1">
                <a:solidFill>
                  <a:srgbClr val="000000"/>
                </a:solidFill>
              </a:rPr>
              <a:t>Something</a:t>
            </a:r>
          </a:p>
          <a:p>
            <a:pPr algn="ctr"/>
            <a:r>
              <a:rPr lang="en-US" altLang="en-US" sz="2400" b="1" i="1">
                <a:solidFill>
                  <a:srgbClr val="000000"/>
                </a:solidFill>
              </a:rPr>
              <a:t>(cf. Rom. 5:20)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6" grpId="0" animBg="1"/>
      <p:bldP spid="20487" grpId="0" animBg="1"/>
      <p:bldP spid="2048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Text Box 4">
            <a:extLst>
              <a:ext uri="{FF2B5EF4-FFF2-40B4-BE49-F238E27FC236}">
                <a16:creationId xmlns:a16="http://schemas.microsoft.com/office/drawing/2014/main" id="{48B40E67-F505-41D4-88D3-AE75440EFB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914400"/>
            <a:ext cx="7162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 b="1">
                <a:effectLst>
                  <a:outerShdw blurRad="38100" dist="38100" dir="2700000" algn="tl">
                    <a:srgbClr val="000000"/>
                  </a:outerShdw>
                </a:effectLst>
              </a:rPr>
              <a:t>Jesus was constantly involved in controversy</a:t>
            </a:r>
          </a:p>
        </p:txBody>
      </p:sp>
      <p:sp>
        <p:nvSpPr>
          <p:cNvPr id="19461" name="Text Box 5">
            <a:extLst>
              <a:ext uri="{FF2B5EF4-FFF2-40B4-BE49-F238E27FC236}">
                <a16:creationId xmlns:a16="http://schemas.microsoft.com/office/drawing/2014/main" id="{56818E6A-A266-4C5D-8471-3C4411DE5B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048000"/>
            <a:ext cx="7467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 b="1">
                <a:effectLst>
                  <a:outerShdw blurRad="38100" dist="38100" dir="2700000" algn="tl">
                    <a:srgbClr val="000000"/>
                  </a:outerShdw>
                </a:effectLst>
              </a:rPr>
              <a:t>Many accusations were made against him</a:t>
            </a:r>
          </a:p>
        </p:txBody>
      </p:sp>
      <p:sp>
        <p:nvSpPr>
          <p:cNvPr id="19462" name="Line 6">
            <a:extLst>
              <a:ext uri="{FF2B5EF4-FFF2-40B4-BE49-F238E27FC236}">
                <a16:creationId xmlns:a16="http://schemas.microsoft.com/office/drawing/2014/main" id="{B6C1BD5D-CF12-4F08-89E3-43580D3824F5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2514600"/>
            <a:ext cx="6553200" cy="0"/>
          </a:xfrm>
          <a:prstGeom prst="line">
            <a:avLst/>
          </a:prstGeom>
          <a:noFill/>
          <a:ln w="76200" cap="rnd">
            <a:solidFill>
              <a:srgbClr val="FFFF99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3" name="Line 7">
            <a:extLst>
              <a:ext uri="{FF2B5EF4-FFF2-40B4-BE49-F238E27FC236}">
                <a16:creationId xmlns:a16="http://schemas.microsoft.com/office/drawing/2014/main" id="{8B682831-C45E-4F8D-A5D8-3A72EE64358E}"/>
              </a:ext>
            </a:extLst>
          </p:cNvPr>
          <p:cNvSpPr>
            <a:spLocks noChangeShapeType="1"/>
          </p:cNvSpPr>
          <p:nvPr/>
        </p:nvSpPr>
        <p:spPr bwMode="auto">
          <a:xfrm>
            <a:off x="1371600" y="4343400"/>
            <a:ext cx="6553200" cy="0"/>
          </a:xfrm>
          <a:prstGeom prst="line">
            <a:avLst/>
          </a:prstGeom>
          <a:noFill/>
          <a:ln w="76200" cap="rnd">
            <a:solidFill>
              <a:srgbClr val="FFFF99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4" name="Text Box 8">
            <a:extLst>
              <a:ext uri="{FF2B5EF4-FFF2-40B4-BE49-F238E27FC236}">
                <a16:creationId xmlns:a16="http://schemas.microsoft.com/office/drawing/2014/main" id="{E7A02737-E40B-46B5-9E62-C621738615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5059363"/>
            <a:ext cx="78486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 b="1">
                <a:effectLst>
                  <a:outerShdw blurRad="38100" dist="38100" dir="2700000" algn="tl">
                    <a:srgbClr val="000000"/>
                  </a:outerShdw>
                </a:effectLst>
              </a:rPr>
              <a:t>Designed to discredit him with the populace 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/>
      <p:bldP spid="1946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>
            <a:extLst>
              <a:ext uri="{FF2B5EF4-FFF2-40B4-BE49-F238E27FC236}">
                <a16:creationId xmlns:a16="http://schemas.microsoft.com/office/drawing/2014/main" id="{EBF99502-70AF-455F-AD65-33A068341097}"/>
              </a:ext>
            </a:extLst>
          </p:cNvPr>
          <p:cNvGrpSpPr>
            <a:grpSpLocks/>
          </p:cNvGrpSpPr>
          <p:nvPr/>
        </p:nvGrpSpPr>
        <p:grpSpPr bwMode="auto">
          <a:xfrm>
            <a:off x="609600" y="304800"/>
            <a:ext cx="7848600" cy="1752600"/>
            <a:chOff x="384" y="1344"/>
            <a:chExt cx="4944" cy="1104"/>
          </a:xfrm>
        </p:grpSpPr>
        <p:sp>
          <p:nvSpPr>
            <p:cNvPr id="22531" name="AutoShape 3">
              <a:extLst>
                <a:ext uri="{FF2B5EF4-FFF2-40B4-BE49-F238E27FC236}">
                  <a16:creationId xmlns:a16="http://schemas.microsoft.com/office/drawing/2014/main" id="{36AABA90-AB31-403A-A053-AF8384500E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1344"/>
              <a:ext cx="4944" cy="1104"/>
            </a:xfrm>
            <a:prstGeom prst="bevel">
              <a:avLst>
                <a:gd name="adj" fmla="val 12500"/>
              </a:avLst>
            </a:prstGeom>
            <a:solidFill>
              <a:schemeClr val="accent2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32" name="Text Box 4">
              <a:extLst>
                <a:ext uri="{FF2B5EF4-FFF2-40B4-BE49-F238E27FC236}">
                  <a16:creationId xmlns:a16="http://schemas.microsoft.com/office/drawing/2014/main" id="{D0B3ACB4-CD00-4AC0-8CE6-882ACB8376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2" y="1594"/>
              <a:ext cx="4403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4800" b="1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Accusations Against Jesus</a:t>
              </a:r>
            </a:p>
          </p:txBody>
        </p:sp>
      </p:grpSp>
      <p:sp>
        <p:nvSpPr>
          <p:cNvPr id="22533" name="Text Box 5">
            <a:extLst>
              <a:ext uri="{FF2B5EF4-FFF2-40B4-BE49-F238E27FC236}">
                <a16:creationId xmlns:a16="http://schemas.microsoft.com/office/drawing/2014/main" id="{86B46B4A-FD72-4AC0-A639-5E76B77057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2743200"/>
            <a:ext cx="7162800" cy="176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4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I. The Accusations </a:t>
            </a:r>
          </a:p>
          <a:p>
            <a:pPr>
              <a:spcBef>
                <a:spcPct val="50000"/>
              </a:spcBef>
            </a:pPr>
            <a:r>
              <a:rPr lang="en-US" altLang="en-US" sz="44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II. Lessons We Learn</a:t>
            </a:r>
          </a:p>
        </p:txBody>
      </p:sp>
    </p:spTree>
    <p:extLst>
      <p:ext uri="{BB962C8B-B14F-4D97-AF65-F5344CB8AC3E}">
        <p14:creationId xmlns:p14="http://schemas.microsoft.com/office/powerpoint/2010/main" val="33397492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>
            <a:extLst>
              <a:ext uri="{FF2B5EF4-FFF2-40B4-BE49-F238E27FC236}">
                <a16:creationId xmlns:a16="http://schemas.microsoft.com/office/drawing/2014/main" id="{EBF99502-70AF-455F-AD65-33A068341097}"/>
              </a:ext>
            </a:extLst>
          </p:cNvPr>
          <p:cNvGrpSpPr>
            <a:grpSpLocks/>
          </p:cNvGrpSpPr>
          <p:nvPr/>
        </p:nvGrpSpPr>
        <p:grpSpPr bwMode="auto">
          <a:xfrm>
            <a:off x="609600" y="304800"/>
            <a:ext cx="7848600" cy="1752600"/>
            <a:chOff x="384" y="1344"/>
            <a:chExt cx="4944" cy="1104"/>
          </a:xfrm>
        </p:grpSpPr>
        <p:sp>
          <p:nvSpPr>
            <p:cNvPr id="22531" name="AutoShape 3">
              <a:extLst>
                <a:ext uri="{FF2B5EF4-FFF2-40B4-BE49-F238E27FC236}">
                  <a16:creationId xmlns:a16="http://schemas.microsoft.com/office/drawing/2014/main" id="{36AABA90-AB31-403A-A053-AF8384500E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1344"/>
              <a:ext cx="4944" cy="1104"/>
            </a:xfrm>
            <a:prstGeom prst="bevel">
              <a:avLst>
                <a:gd name="adj" fmla="val 12500"/>
              </a:avLst>
            </a:prstGeom>
            <a:solidFill>
              <a:schemeClr val="accent2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32" name="Text Box 4">
              <a:extLst>
                <a:ext uri="{FF2B5EF4-FFF2-40B4-BE49-F238E27FC236}">
                  <a16:creationId xmlns:a16="http://schemas.microsoft.com/office/drawing/2014/main" id="{D0B3ACB4-CD00-4AC0-8CE6-882ACB8376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2" y="1594"/>
              <a:ext cx="4403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4800" b="1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Accusations Against Jesus</a:t>
              </a:r>
            </a:p>
          </p:txBody>
        </p:sp>
      </p:grpSp>
      <p:sp>
        <p:nvSpPr>
          <p:cNvPr id="22533" name="Text Box 5">
            <a:extLst>
              <a:ext uri="{FF2B5EF4-FFF2-40B4-BE49-F238E27FC236}">
                <a16:creationId xmlns:a16="http://schemas.microsoft.com/office/drawing/2014/main" id="{86B46B4A-FD72-4AC0-A639-5E76B77057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2743200"/>
            <a:ext cx="7162800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4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I. The Accusations </a:t>
            </a:r>
          </a:p>
          <a:p>
            <a:pPr>
              <a:spcBef>
                <a:spcPct val="50000"/>
              </a:spcBef>
            </a:pPr>
            <a:r>
              <a:rPr lang="en-US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II. Lessons We Learn</a:t>
            </a:r>
          </a:p>
        </p:txBody>
      </p:sp>
    </p:spTree>
    <p:extLst>
      <p:ext uri="{BB962C8B-B14F-4D97-AF65-F5344CB8AC3E}">
        <p14:creationId xmlns:p14="http://schemas.microsoft.com/office/powerpoint/2010/main" val="16013669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AutoShape 5">
            <a:extLst>
              <a:ext uri="{FF2B5EF4-FFF2-40B4-BE49-F238E27FC236}">
                <a16:creationId xmlns:a16="http://schemas.microsoft.com/office/drawing/2014/main" id="{7FF14A92-9798-4722-A60A-F2408A5047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304800"/>
            <a:ext cx="5486400" cy="1371600"/>
          </a:xfrm>
          <a:prstGeom prst="roundRect">
            <a:avLst>
              <a:gd name="adj" fmla="val 28819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23558" name="Text Box 6">
            <a:extLst>
              <a:ext uri="{FF2B5EF4-FFF2-40B4-BE49-F238E27FC236}">
                <a16:creationId xmlns:a16="http://schemas.microsoft.com/office/drawing/2014/main" id="{DF8AE47F-7DC4-4E68-82F1-0B6E6FA511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85800"/>
            <a:ext cx="30178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The Accusation:</a:t>
            </a:r>
          </a:p>
        </p:txBody>
      </p:sp>
      <p:sp>
        <p:nvSpPr>
          <p:cNvPr id="23559" name="Text Box 7">
            <a:extLst>
              <a:ext uri="{FF2B5EF4-FFF2-40B4-BE49-F238E27FC236}">
                <a16:creationId xmlns:a16="http://schemas.microsoft.com/office/drawing/2014/main" id="{3646AAB1-52D0-451A-9C5A-1CA40657F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316163"/>
            <a:ext cx="30416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The Impression:</a:t>
            </a:r>
          </a:p>
        </p:txBody>
      </p:sp>
      <p:sp>
        <p:nvSpPr>
          <p:cNvPr id="23560" name="Text Box 8">
            <a:extLst>
              <a:ext uri="{FF2B5EF4-FFF2-40B4-BE49-F238E27FC236}">
                <a16:creationId xmlns:a16="http://schemas.microsoft.com/office/drawing/2014/main" id="{35CAB4C2-EA4F-43AD-921F-6691B83764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038600"/>
            <a:ext cx="20034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The Basis:</a:t>
            </a:r>
          </a:p>
        </p:txBody>
      </p:sp>
      <p:sp>
        <p:nvSpPr>
          <p:cNvPr id="23561" name="Text Box 9">
            <a:extLst>
              <a:ext uri="{FF2B5EF4-FFF2-40B4-BE49-F238E27FC236}">
                <a16:creationId xmlns:a16="http://schemas.microsoft.com/office/drawing/2014/main" id="{BCA8B683-D687-4BD3-820E-3BF59A558E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516563"/>
            <a:ext cx="21367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The Truth:</a:t>
            </a:r>
          </a:p>
        </p:txBody>
      </p:sp>
      <p:sp>
        <p:nvSpPr>
          <p:cNvPr id="23562" name="AutoShape 10">
            <a:extLst>
              <a:ext uri="{FF2B5EF4-FFF2-40B4-BE49-F238E27FC236}">
                <a16:creationId xmlns:a16="http://schemas.microsoft.com/office/drawing/2014/main" id="{F32FB744-C31C-498A-8589-100F47584A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981200"/>
            <a:ext cx="5486400" cy="1371600"/>
          </a:xfrm>
          <a:prstGeom prst="roundRect">
            <a:avLst>
              <a:gd name="adj" fmla="val 28819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3" name="AutoShape 11">
            <a:extLst>
              <a:ext uri="{FF2B5EF4-FFF2-40B4-BE49-F238E27FC236}">
                <a16:creationId xmlns:a16="http://schemas.microsoft.com/office/drawing/2014/main" id="{A05689AD-048E-48F0-8170-9EDCD39DEE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3657600"/>
            <a:ext cx="5486400" cy="1371600"/>
          </a:xfrm>
          <a:prstGeom prst="roundRect">
            <a:avLst>
              <a:gd name="adj" fmla="val 28819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4" name="AutoShape 12">
            <a:extLst>
              <a:ext uri="{FF2B5EF4-FFF2-40B4-BE49-F238E27FC236}">
                <a16:creationId xmlns:a16="http://schemas.microsoft.com/office/drawing/2014/main" id="{AA594817-DB75-483B-9A2B-34FBAA7FDE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5334000"/>
            <a:ext cx="5486400" cy="1371600"/>
          </a:xfrm>
          <a:prstGeom prst="roundRect">
            <a:avLst>
              <a:gd name="adj" fmla="val 28819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5" name="Text Box 13">
            <a:extLst>
              <a:ext uri="{FF2B5EF4-FFF2-40B4-BE49-F238E27FC236}">
                <a16:creationId xmlns:a16="http://schemas.microsoft.com/office/drawing/2014/main" id="{80D636A5-3F86-43CA-834F-DA6AA8BBE5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533400"/>
            <a:ext cx="5334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Blasphemy</a:t>
            </a:r>
          </a:p>
          <a:p>
            <a:pPr algn="ctr"/>
            <a:r>
              <a:rPr lang="en-US" altLang="en-US" sz="2400">
                <a:solidFill>
                  <a:srgbClr val="000000"/>
                </a:solidFill>
              </a:rPr>
              <a:t>(Matt. 9:1-8; Mk 2:1-12; Lk. 5:17-26)</a:t>
            </a:r>
            <a:endParaRPr lang="en-US" altLang="en-US" sz="2400"/>
          </a:p>
        </p:txBody>
      </p:sp>
      <p:sp>
        <p:nvSpPr>
          <p:cNvPr id="23566" name="Text Box 14">
            <a:extLst>
              <a:ext uri="{FF2B5EF4-FFF2-40B4-BE49-F238E27FC236}">
                <a16:creationId xmlns:a16="http://schemas.microsoft.com/office/drawing/2014/main" id="{080A3163-DBC3-4E57-8DC3-457EA73668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2133600"/>
            <a:ext cx="53340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He is a liar</a:t>
            </a:r>
          </a:p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Making claims without evidence</a:t>
            </a:r>
          </a:p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Has no respect for God</a:t>
            </a:r>
            <a:endParaRPr lang="en-US" altLang="en-US" sz="2400"/>
          </a:p>
        </p:txBody>
      </p:sp>
      <p:sp>
        <p:nvSpPr>
          <p:cNvPr id="23567" name="Text Box 15">
            <a:extLst>
              <a:ext uri="{FF2B5EF4-FFF2-40B4-BE49-F238E27FC236}">
                <a16:creationId xmlns:a16="http://schemas.microsoft.com/office/drawing/2014/main" id="{7005610D-A93E-4E22-93BB-DBD1363631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4114800"/>
            <a:ext cx="533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Claimed to forgive sins</a:t>
            </a:r>
            <a:endParaRPr lang="en-US" altLang="en-US" sz="2400"/>
          </a:p>
        </p:txBody>
      </p:sp>
      <p:sp>
        <p:nvSpPr>
          <p:cNvPr id="23568" name="Text Box 16">
            <a:extLst>
              <a:ext uri="{FF2B5EF4-FFF2-40B4-BE49-F238E27FC236}">
                <a16:creationId xmlns:a16="http://schemas.microsoft.com/office/drawing/2014/main" id="{EC6CADAC-65C4-4CC1-A8E5-A614430647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5486400"/>
            <a:ext cx="5334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Could forgive sins</a:t>
            </a:r>
          </a:p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Evidence: Miracle he worked</a:t>
            </a:r>
            <a:endParaRPr lang="en-US" altLang="en-US" sz="240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AE91814-C1A0-4E37-9CA6-9D92E9272D8E}"/>
              </a:ext>
            </a:extLst>
          </p:cNvPr>
          <p:cNvSpPr/>
          <p:nvPr/>
        </p:nvSpPr>
        <p:spPr bwMode="auto">
          <a:xfrm>
            <a:off x="25400" y="19050"/>
            <a:ext cx="685800" cy="6096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bg1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</a:rPr>
              <a:t>1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3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3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5" grpId="0"/>
      <p:bldP spid="23566" grpId="0"/>
      <p:bldP spid="23567" grpId="0"/>
      <p:bldP spid="2356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>
            <a:extLst>
              <a:ext uri="{FF2B5EF4-FFF2-40B4-BE49-F238E27FC236}">
                <a16:creationId xmlns:a16="http://schemas.microsoft.com/office/drawing/2014/main" id="{055F0A44-B8A0-4ABF-9909-71B27384BA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304800"/>
            <a:ext cx="5486400" cy="1371600"/>
          </a:xfrm>
          <a:prstGeom prst="roundRect">
            <a:avLst>
              <a:gd name="adj" fmla="val 28819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79" name="Text Box 3">
            <a:extLst>
              <a:ext uri="{FF2B5EF4-FFF2-40B4-BE49-F238E27FC236}">
                <a16:creationId xmlns:a16="http://schemas.microsoft.com/office/drawing/2014/main" id="{E14AF84F-A78D-4374-B059-99B53FCF58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85800"/>
            <a:ext cx="30178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The Accusation:</a:t>
            </a:r>
          </a:p>
        </p:txBody>
      </p:sp>
      <p:sp>
        <p:nvSpPr>
          <p:cNvPr id="24580" name="Text Box 4">
            <a:extLst>
              <a:ext uri="{FF2B5EF4-FFF2-40B4-BE49-F238E27FC236}">
                <a16:creationId xmlns:a16="http://schemas.microsoft.com/office/drawing/2014/main" id="{F86CC78F-6729-4F6E-A7D3-8F112EAB6D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316163"/>
            <a:ext cx="30416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The Impression:</a:t>
            </a:r>
          </a:p>
        </p:txBody>
      </p:sp>
      <p:sp>
        <p:nvSpPr>
          <p:cNvPr id="24581" name="Text Box 5">
            <a:extLst>
              <a:ext uri="{FF2B5EF4-FFF2-40B4-BE49-F238E27FC236}">
                <a16:creationId xmlns:a16="http://schemas.microsoft.com/office/drawing/2014/main" id="{E1EB2E86-96D3-4F2D-BEE2-AF7CAC53B7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038600"/>
            <a:ext cx="20034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The Basis:</a:t>
            </a:r>
          </a:p>
        </p:txBody>
      </p:sp>
      <p:sp>
        <p:nvSpPr>
          <p:cNvPr id="24582" name="Text Box 6">
            <a:extLst>
              <a:ext uri="{FF2B5EF4-FFF2-40B4-BE49-F238E27FC236}">
                <a16:creationId xmlns:a16="http://schemas.microsoft.com/office/drawing/2014/main" id="{A5B7DE4F-1B84-4186-90D2-BC35E367E3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516563"/>
            <a:ext cx="21367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The Truth:</a:t>
            </a:r>
          </a:p>
        </p:txBody>
      </p:sp>
      <p:sp>
        <p:nvSpPr>
          <p:cNvPr id="24583" name="AutoShape 7">
            <a:extLst>
              <a:ext uri="{FF2B5EF4-FFF2-40B4-BE49-F238E27FC236}">
                <a16:creationId xmlns:a16="http://schemas.microsoft.com/office/drawing/2014/main" id="{A11052FC-7435-477C-A6E7-3CD573256C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981200"/>
            <a:ext cx="5486400" cy="1371600"/>
          </a:xfrm>
          <a:prstGeom prst="roundRect">
            <a:avLst>
              <a:gd name="adj" fmla="val 28819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84" name="AutoShape 8">
            <a:extLst>
              <a:ext uri="{FF2B5EF4-FFF2-40B4-BE49-F238E27FC236}">
                <a16:creationId xmlns:a16="http://schemas.microsoft.com/office/drawing/2014/main" id="{BC427F94-4C5A-491D-A1D9-D023C1D457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3657600"/>
            <a:ext cx="5486400" cy="1371600"/>
          </a:xfrm>
          <a:prstGeom prst="roundRect">
            <a:avLst>
              <a:gd name="adj" fmla="val 28819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85" name="AutoShape 9">
            <a:extLst>
              <a:ext uri="{FF2B5EF4-FFF2-40B4-BE49-F238E27FC236}">
                <a16:creationId xmlns:a16="http://schemas.microsoft.com/office/drawing/2014/main" id="{51EB48A2-60BF-4A11-8629-E0E0665CB0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5334000"/>
            <a:ext cx="5486400" cy="1371600"/>
          </a:xfrm>
          <a:prstGeom prst="roundRect">
            <a:avLst>
              <a:gd name="adj" fmla="val 28819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86" name="Text Box 10">
            <a:extLst>
              <a:ext uri="{FF2B5EF4-FFF2-40B4-BE49-F238E27FC236}">
                <a16:creationId xmlns:a16="http://schemas.microsoft.com/office/drawing/2014/main" id="{5B59A189-D0CC-4350-8EDC-680E1335B4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533400"/>
            <a:ext cx="5334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 dirty="0">
                <a:solidFill>
                  <a:srgbClr val="000000"/>
                </a:solidFill>
              </a:rPr>
              <a:t>Eats with sinners</a:t>
            </a:r>
          </a:p>
          <a:p>
            <a:pPr algn="ctr"/>
            <a:r>
              <a:rPr lang="en-US" altLang="en-US" sz="2400" dirty="0">
                <a:solidFill>
                  <a:srgbClr val="000000"/>
                </a:solidFill>
              </a:rPr>
              <a:t>(Matt. 9:11; Mk. 2:13-17; Lk. 5:27-ff)</a:t>
            </a:r>
            <a:endParaRPr lang="en-US" altLang="en-US" sz="2400" dirty="0"/>
          </a:p>
        </p:txBody>
      </p:sp>
      <p:sp>
        <p:nvSpPr>
          <p:cNvPr id="24587" name="Text Box 11">
            <a:extLst>
              <a:ext uri="{FF2B5EF4-FFF2-40B4-BE49-F238E27FC236}">
                <a16:creationId xmlns:a16="http://schemas.microsoft.com/office/drawing/2014/main" id="{56F37048-228B-4097-96FE-E676EE99E1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2209800"/>
            <a:ext cx="5334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He approves of sinners</a:t>
            </a:r>
          </a:p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He is just one of them</a:t>
            </a:r>
            <a:endParaRPr lang="en-US" altLang="en-US" sz="2400"/>
          </a:p>
        </p:txBody>
      </p:sp>
      <p:sp>
        <p:nvSpPr>
          <p:cNvPr id="24588" name="Text Box 12">
            <a:extLst>
              <a:ext uri="{FF2B5EF4-FFF2-40B4-BE49-F238E27FC236}">
                <a16:creationId xmlns:a16="http://schemas.microsoft.com/office/drawing/2014/main" id="{FC21B6C5-CD46-4D26-8E85-AA6F26BF2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3886200"/>
            <a:ext cx="5334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Sat at the table with “sinners”</a:t>
            </a:r>
          </a:p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Spent time with the lowest class</a:t>
            </a:r>
            <a:endParaRPr lang="en-US" altLang="en-US" sz="2400"/>
          </a:p>
        </p:txBody>
      </p:sp>
      <p:sp>
        <p:nvSpPr>
          <p:cNvPr id="24589" name="Text Box 13">
            <a:extLst>
              <a:ext uri="{FF2B5EF4-FFF2-40B4-BE49-F238E27FC236}">
                <a16:creationId xmlns:a16="http://schemas.microsoft.com/office/drawing/2014/main" id="{FC4AC3E1-0FCA-4195-8BCE-15D0F9EAD9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5562600"/>
            <a:ext cx="5334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Spent time with those in sin</a:t>
            </a:r>
          </a:p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to lead them to repentance (Mt. 9:13)</a:t>
            </a:r>
            <a:endParaRPr lang="en-US" altLang="en-US" sz="240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7453F8A-6789-4704-B8A0-65E885B9C4FB}"/>
              </a:ext>
            </a:extLst>
          </p:cNvPr>
          <p:cNvSpPr/>
          <p:nvPr/>
        </p:nvSpPr>
        <p:spPr bwMode="auto">
          <a:xfrm>
            <a:off x="25400" y="19050"/>
            <a:ext cx="685800" cy="6096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bg1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</a:rPr>
              <a:t>2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7" grpId="0"/>
      <p:bldP spid="24588" grpId="0"/>
      <p:bldP spid="2458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>
            <a:extLst>
              <a:ext uri="{FF2B5EF4-FFF2-40B4-BE49-F238E27FC236}">
                <a16:creationId xmlns:a16="http://schemas.microsoft.com/office/drawing/2014/main" id="{77266D01-82E7-4D15-92D8-BC328D5CFF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304800"/>
            <a:ext cx="5486400" cy="1371600"/>
          </a:xfrm>
          <a:prstGeom prst="roundRect">
            <a:avLst>
              <a:gd name="adj" fmla="val 28819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03" name="Text Box 3">
            <a:extLst>
              <a:ext uri="{FF2B5EF4-FFF2-40B4-BE49-F238E27FC236}">
                <a16:creationId xmlns:a16="http://schemas.microsoft.com/office/drawing/2014/main" id="{454D05A4-84FA-4496-ADA7-112DBD63B7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85800"/>
            <a:ext cx="30178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The Accusation:</a:t>
            </a:r>
          </a:p>
        </p:txBody>
      </p:sp>
      <p:sp>
        <p:nvSpPr>
          <p:cNvPr id="25604" name="Text Box 4">
            <a:extLst>
              <a:ext uri="{FF2B5EF4-FFF2-40B4-BE49-F238E27FC236}">
                <a16:creationId xmlns:a16="http://schemas.microsoft.com/office/drawing/2014/main" id="{A41DD882-F610-4216-91AA-D54851F416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316163"/>
            <a:ext cx="30416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The Impression:</a:t>
            </a:r>
          </a:p>
        </p:txBody>
      </p:sp>
      <p:sp>
        <p:nvSpPr>
          <p:cNvPr id="25605" name="Text Box 5">
            <a:extLst>
              <a:ext uri="{FF2B5EF4-FFF2-40B4-BE49-F238E27FC236}">
                <a16:creationId xmlns:a16="http://schemas.microsoft.com/office/drawing/2014/main" id="{48F9B07B-EED8-4C58-B03F-0BAB9AB0B8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038600"/>
            <a:ext cx="20034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The Basis:</a:t>
            </a:r>
          </a:p>
        </p:txBody>
      </p:sp>
      <p:sp>
        <p:nvSpPr>
          <p:cNvPr id="25606" name="Text Box 6">
            <a:extLst>
              <a:ext uri="{FF2B5EF4-FFF2-40B4-BE49-F238E27FC236}">
                <a16:creationId xmlns:a16="http://schemas.microsoft.com/office/drawing/2014/main" id="{FBA9AE6F-668C-458F-AA34-54E443CBDA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516563"/>
            <a:ext cx="21367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The Truth:</a:t>
            </a:r>
          </a:p>
        </p:txBody>
      </p:sp>
      <p:sp>
        <p:nvSpPr>
          <p:cNvPr id="25607" name="AutoShape 7">
            <a:extLst>
              <a:ext uri="{FF2B5EF4-FFF2-40B4-BE49-F238E27FC236}">
                <a16:creationId xmlns:a16="http://schemas.microsoft.com/office/drawing/2014/main" id="{A7A5271F-8DD8-4E4D-97CA-C69FF0BE21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981200"/>
            <a:ext cx="5486400" cy="1371600"/>
          </a:xfrm>
          <a:prstGeom prst="roundRect">
            <a:avLst>
              <a:gd name="adj" fmla="val 28819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08" name="AutoShape 8">
            <a:extLst>
              <a:ext uri="{FF2B5EF4-FFF2-40B4-BE49-F238E27FC236}">
                <a16:creationId xmlns:a16="http://schemas.microsoft.com/office/drawing/2014/main" id="{1A7AEEC1-59D5-4325-A4AD-580F24C1CF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3657600"/>
            <a:ext cx="5486400" cy="1371600"/>
          </a:xfrm>
          <a:prstGeom prst="roundRect">
            <a:avLst>
              <a:gd name="adj" fmla="val 28819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09" name="AutoShape 9">
            <a:extLst>
              <a:ext uri="{FF2B5EF4-FFF2-40B4-BE49-F238E27FC236}">
                <a16:creationId xmlns:a16="http://schemas.microsoft.com/office/drawing/2014/main" id="{66E33AF6-D3A3-4A64-BB10-0554F33F7B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5334000"/>
            <a:ext cx="5486400" cy="1371600"/>
          </a:xfrm>
          <a:prstGeom prst="roundRect">
            <a:avLst>
              <a:gd name="adj" fmla="val 28819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10" name="Text Box 10">
            <a:extLst>
              <a:ext uri="{FF2B5EF4-FFF2-40B4-BE49-F238E27FC236}">
                <a16:creationId xmlns:a16="http://schemas.microsoft.com/office/drawing/2014/main" id="{ADF6B79E-74D5-4C8F-9D2A-7C34E40B82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533400"/>
            <a:ext cx="5334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Receives Sinners</a:t>
            </a:r>
          </a:p>
          <a:p>
            <a:pPr algn="ctr"/>
            <a:r>
              <a:rPr lang="en-US" altLang="en-US" sz="2400">
                <a:solidFill>
                  <a:srgbClr val="000000"/>
                </a:solidFill>
              </a:rPr>
              <a:t>(Luke 15:2)</a:t>
            </a:r>
            <a:endParaRPr lang="en-US" altLang="en-US" sz="2400"/>
          </a:p>
        </p:txBody>
      </p:sp>
      <p:sp>
        <p:nvSpPr>
          <p:cNvPr id="25611" name="Text Box 11">
            <a:extLst>
              <a:ext uri="{FF2B5EF4-FFF2-40B4-BE49-F238E27FC236}">
                <a16:creationId xmlns:a16="http://schemas.microsoft.com/office/drawing/2014/main" id="{E4576B43-93BC-4832-B8AA-385618B2A1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2057400"/>
            <a:ext cx="53340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He approves of sinners</a:t>
            </a:r>
          </a:p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He is just one of them</a:t>
            </a:r>
          </a:p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No better than they are</a:t>
            </a:r>
            <a:endParaRPr lang="en-US" altLang="en-US" sz="2400"/>
          </a:p>
        </p:txBody>
      </p:sp>
      <p:sp>
        <p:nvSpPr>
          <p:cNvPr id="25612" name="Text Box 12">
            <a:extLst>
              <a:ext uri="{FF2B5EF4-FFF2-40B4-BE49-F238E27FC236}">
                <a16:creationId xmlns:a16="http://schemas.microsoft.com/office/drawing/2014/main" id="{423EF3C9-333E-442D-8F2A-EEDCC2E280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3886200"/>
            <a:ext cx="5334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Sinners drew near to hear Jesus</a:t>
            </a:r>
          </a:p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They were close by (v. 1)</a:t>
            </a:r>
            <a:endParaRPr lang="en-US" altLang="en-US" sz="2400"/>
          </a:p>
        </p:txBody>
      </p:sp>
      <p:sp>
        <p:nvSpPr>
          <p:cNvPr id="25613" name="Text Box 13">
            <a:extLst>
              <a:ext uri="{FF2B5EF4-FFF2-40B4-BE49-F238E27FC236}">
                <a16:creationId xmlns:a16="http://schemas.microsoft.com/office/drawing/2014/main" id="{814389FE-F591-4AAA-8361-78F7EB9C51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5638800"/>
            <a:ext cx="5334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He saw value in one that was</a:t>
            </a:r>
          </a:p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lost (sheep, coin, son)</a:t>
            </a:r>
            <a:endParaRPr lang="en-US" altLang="en-US" sz="240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D9C270E-474A-4306-8BD0-04584EC7F0A9}"/>
              </a:ext>
            </a:extLst>
          </p:cNvPr>
          <p:cNvSpPr/>
          <p:nvPr/>
        </p:nvSpPr>
        <p:spPr bwMode="auto">
          <a:xfrm>
            <a:off x="25400" y="19050"/>
            <a:ext cx="685800" cy="6096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bg1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</a:rPr>
              <a:t>3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1" grpId="0"/>
      <p:bldP spid="25612" grpId="0"/>
      <p:bldP spid="256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2">
            <a:extLst>
              <a:ext uri="{FF2B5EF4-FFF2-40B4-BE49-F238E27FC236}">
                <a16:creationId xmlns:a16="http://schemas.microsoft.com/office/drawing/2014/main" id="{A58D5AFD-BE04-46FD-B387-EFCC486C12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304800"/>
            <a:ext cx="5486400" cy="1371600"/>
          </a:xfrm>
          <a:prstGeom prst="roundRect">
            <a:avLst>
              <a:gd name="adj" fmla="val 28819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27" name="Text Box 3">
            <a:extLst>
              <a:ext uri="{FF2B5EF4-FFF2-40B4-BE49-F238E27FC236}">
                <a16:creationId xmlns:a16="http://schemas.microsoft.com/office/drawing/2014/main" id="{8763EB50-B88E-49B6-85F4-C8394AC3E1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85800"/>
            <a:ext cx="30178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The Accusation:</a:t>
            </a:r>
          </a:p>
        </p:txBody>
      </p:sp>
      <p:sp>
        <p:nvSpPr>
          <p:cNvPr id="26628" name="Text Box 4">
            <a:extLst>
              <a:ext uri="{FF2B5EF4-FFF2-40B4-BE49-F238E27FC236}">
                <a16:creationId xmlns:a16="http://schemas.microsoft.com/office/drawing/2014/main" id="{25401146-D6AB-44CA-8319-E8391B6E6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316163"/>
            <a:ext cx="30416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The Impression:</a:t>
            </a:r>
          </a:p>
        </p:txBody>
      </p:sp>
      <p:sp>
        <p:nvSpPr>
          <p:cNvPr id="26629" name="Text Box 5">
            <a:extLst>
              <a:ext uri="{FF2B5EF4-FFF2-40B4-BE49-F238E27FC236}">
                <a16:creationId xmlns:a16="http://schemas.microsoft.com/office/drawing/2014/main" id="{26E493E7-E911-4562-8240-C9D23A05C0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038600"/>
            <a:ext cx="20034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The Basis:</a:t>
            </a:r>
          </a:p>
        </p:txBody>
      </p:sp>
      <p:sp>
        <p:nvSpPr>
          <p:cNvPr id="26630" name="Text Box 6">
            <a:extLst>
              <a:ext uri="{FF2B5EF4-FFF2-40B4-BE49-F238E27FC236}">
                <a16:creationId xmlns:a16="http://schemas.microsoft.com/office/drawing/2014/main" id="{5EA076AF-7113-4CB1-9368-CC27C70387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516563"/>
            <a:ext cx="21367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The Truth:</a:t>
            </a:r>
          </a:p>
        </p:txBody>
      </p:sp>
      <p:sp>
        <p:nvSpPr>
          <p:cNvPr id="26631" name="AutoShape 7">
            <a:extLst>
              <a:ext uri="{FF2B5EF4-FFF2-40B4-BE49-F238E27FC236}">
                <a16:creationId xmlns:a16="http://schemas.microsoft.com/office/drawing/2014/main" id="{456619ED-AD65-424F-88BF-408121A556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981200"/>
            <a:ext cx="5486400" cy="1371600"/>
          </a:xfrm>
          <a:prstGeom prst="roundRect">
            <a:avLst>
              <a:gd name="adj" fmla="val 28819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2" name="AutoShape 8">
            <a:extLst>
              <a:ext uri="{FF2B5EF4-FFF2-40B4-BE49-F238E27FC236}">
                <a16:creationId xmlns:a16="http://schemas.microsoft.com/office/drawing/2014/main" id="{A4636AD3-3C18-417B-9A0F-F12B67B321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3657600"/>
            <a:ext cx="5486400" cy="1371600"/>
          </a:xfrm>
          <a:prstGeom prst="roundRect">
            <a:avLst>
              <a:gd name="adj" fmla="val 28819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3" name="AutoShape 9">
            <a:extLst>
              <a:ext uri="{FF2B5EF4-FFF2-40B4-BE49-F238E27FC236}">
                <a16:creationId xmlns:a16="http://schemas.microsoft.com/office/drawing/2014/main" id="{6CE04CD0-BD2C-44CB-93F3-17AAE02798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5334000"/>
            <a:ext cx="5486400" cy="1371600"/>
          </a:xfrm>
          <a:prstGeom prst="roundRect">
            <a:avLst>
              <a:gd name="adj" fmla="val 28819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4" name="Text Box 10">
            <a:extLst>
              <a:ext uri="{FF2B5EF4-FFF2-40B4-BE49-F238E27FC236}">
                <a16:creationId xmlns:a16="http://schemas.microsoft.com/office/drawing/2014/main" id="{F47A23AA-10EE-4AC2-ABE7-A3B79DE1B4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533400"/>
            <a:ext cx="5334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Eating on Sabbath</a:t>
            </a:r>
          </a:p>
          <a:p>
            <a:pPr algn="ctr"/>
            <a:r>
              <a:rPr lang="en-US" altLang="en-US" sz="2400">
                <a:solidFill>
                  <a:srgbClr val="000000"/>
                </a:solidFill>
              </a:rPr>
              <a:t>(Matt. 12:1-8; Mk. 2:23; Lk. 6:1-ff)</a:t>
            </a:r>
            <a:endParaRPr lang="en-US" altLang="en-US" sz="2400"/>
          </a:p>
        </p:txBody>
      </p:sp>
      <p:sp>
        <p:nvSpPr>
          <p:cNvPr id="26638" name="Text Box 14">
            <a:extLst>
              <a:ext uri="{FF2B5EF4-FFF2-40B4-BE49-F238E27FC236}">
                <a16:creationId xmlns:a16="http://schemas.microsoft.com/office/drawing/2014/main" id="{6522F4EF-09BD-4411-8EF5-2BCD312250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2209800"/>
            <a:ext cx="5334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Not obey the law of God</a:t>
            </a:r>
          </a:p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No respect for the Sabbath Law</a:t>
            </a:r>
            <a:endParaRPr lang="en-US" altLang="en-US" sz="2400"/>
          </a:p>
        </p:txBody>
      </p:sp>
      <p:sp>
        <p:nvSpPr>
          <p:cNvPr id="26639" name="Text Box 15">
            <a:extLst>
              <a:ext uri="{FF2B5EF4-FFF2-40B4-BE49-F238E27FC236}">
                <a16:creationId xmlns:a16="http://schemas.microsoft.com/office/drawing/2014/main" id="{F8A1EF26-5B9D-4D6B-A5F2-2CAE960EB1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3962400"/>
            <a:ext cx="5334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Disciple pluck grain &amp; ate</a:t>
            </a:r>
          </a:p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on Sabbath</a:t>
            </a:r>
            <a:endParaRPr lang="en-US" altLang="en-US" sz="2400"/>
          </a:p>
        </p:txBody>
      </p:sp>
      <p:sp>
        <p:nvSpPr>
          <p:cNvPr id="26640" name="Text Box 16">
            <a:extLst>
              <a:ext uri="{FF2B5EF4-FFF2-40B4-BE49-F238E27FC236}">
                <a16:creationId xmlns:a16="http://schemas.microsoft.com/office/drawing/2014/main" id="{2B111CF2-E987-49A1-A89B-A25B67EC7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5562600"/>
            <a:ext cx="5334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What disciples did was not a</a:t>
            </a:r>
          </a:p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violation of law (Mt. 12:7)</a:t>
            </a:r>
            <a:endParaRPr lang="en-US" altLang="en-US" sz="240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8112781-FE6C-4FA8-B049-99987F97EE8D}"/>
              </a:ext>
            </a:extLst>
          </p:cNvPr>
          <p:cNvSpPr/>
          <p:nvPr/>
        </p:nvSpPr>
        <p:spPr bwMode="auto">
          <a:xfrm>
            <a:off x="25400" y="19050"/>
            <a:ext cx="685800" cy="6096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bg1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</a:rPr>
              <a:t>4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6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6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8" grpId="0"/>
      <p:bldP spid="26639" grpId="0"/>
      <p:bldP spid="2664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2">
            <a:extLst>
              <a:ext uri="{FF2B5EF4-FFF2-40B4-BE49-F238E27FC236}">
                <a16:creationId xmlns:a16="http://schemas.microsoft.com/office/drawing/2014/main" id="{166C92A3-C805-4145-AB85-DD1B5A211B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304800"/>
            <a:ext cx="5486400" cy="1371600"/>
          </a:xfrm>
          <a:prstGeom prst="roundRect">
            <a:avLst>
              <a:gd name="adj" fmla="val 28819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1" name="Text Box 3">
            <a:extLst>
              <a:ext uri="{FF2B5EF4-FFF2-40B4-BE49-F238E27FC236}">
                <a16:creationId xmlns:a16="http://schemas.microsoft.com/office/drawing/2014/main" id="{D0551F41-A783-4D65-B6BB-4C3A52AB84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85800"/>
            <a:ext cx="30178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The Accusation:</a:t>
            </a:r>
          </a:p>
        </p:txBody>
      </p:sp>
      <p:sp>
        <p:nvSpPr>
          <p:cNvPr id="27652" name="Text Box 4">
            <a:extLst>
              <a:ext uri="{FF2B5EF4-FFF2-40B4-BE49-F238E27FC236}">
                <a16:creationId xmlns:a16="http://schemas.microsoft.com/office/drawing/2014/main" id="{D6330566-24C5-4377-8E3F-C44647C5B9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316163"/>
            <a:ext cx="30416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The Impression:</a:t>
            </a:r>
          </a:p>
        </p:txBody>
      </p:sp>
      <p:sp>
        <p:nvSpPr>
          <p:cNvPr id="27653" name="Text Box 5">
            <a:extLst>
              <a:ext uri="{FF2B5EF4-FFF2-40B4-BE49-F238E27FC236}">
                <a16:creationId xmlns:a16="http://schemas.microsoft.com/office/drawing/2014/main" id="{347F60FE-440D-4EF9-8332-4260B6E25C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038600"/>
            <a:ext cx="20034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The Basis:</a:t>
            </a:r>
          </a:p>
        </p:txBody>
      </p:sp>
      <p:sp>
        <p:nvSpPr>
          <p:cNvPr id="27654" name="Text Box 6">
            <a:extLst>
              <a:ext uri="{FF2B5EF4-FFF2-40B4-BE49-F238E27FC236}">
                <a16:creationId xmlns:a16="http://schemas.microsoft.com/office/drawing/2014/main" id="{B7CCC351-09C7-49BD-8EC8-4C4E18DFB0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516563"/>
            <a:ext cx="21367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The Truth:</a:t>
            </a:r>
          </a:p>
        </p:txBody>
      </p:sp>
      <p:sp>
        <p:nvSpPr>
          <p:cNvPr id="27655" name="AutoShape 7">
            <a:extLst>
              <a:ext uri="{FF2B5EF4-FFF2-40B4-BE49-F238E27FC236}">
                <a16:creationId xmlns:a16="http://schemas.microsoft.com/office/drawing/2014/main" id="{28819140-D9D6-4A17-8645-A714852C34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981200"/>
            <a:ext cx="5486400" cy="1371600"/>
          </a:xfrm>
          <a:prstGeom prst="roundRect">
            <a:avLst>
              <a:gd name="adj" fmla="val 28819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6" name="AutoShape 8">
            <a:extLst>
              <a:ext uri="{FF2B5EF4-FFF2-40B4-BE49-F238E27FC236}">
                <a16:creationId xmlns:a16="http://schemas.microsoft.com/office/drawing/2014/main" id="{D2901CED-5696-49F6-AC3B-3D90AC8125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3657600"/>
            <a:ext cx="5486400" cy="1371600"/>
          </a:xfrm>
          <a:prstGeom prst="roundRect">
            <a:avLst>
              <a:gd name="adj" fmla="val 28819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7" name="AutoShape 9">
            <a:extLst>
              <a:ext uri="{FF2B5EF4-FFF2-40B4-BE49-F238E27FC236}">
                <a16:creationId xmlns:a16="http://schemas.microsoft.com/office/drawing/2014/main" id="{9316EAD3-E0F4-41C4-AB7A-CCDDFC0B7F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5334000"/>
            <a:ext cx="5486400" cy="1371600"/>
          </a:xfrm>
          <a:prstGeom prst="roundRect">
            <a:avLst>
              <a:gd name="adj" fmla="val 28819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8" name="Text Box 10">
            <a:extLst>
              <a:ext uri="{FF2B5EF4-FFF2-40B4-BE49-F238E27FC236}">
                <a16:creationId xmlns:a16="http://schemas.microsoft.com/office/drawing/2014/main" id="{AB86B277-80A1-49AC-9B95-98E1B3D96C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533400"/>
            <a:ext cx="5334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Healing on Sabbath</a:t>
            </a:r>
          </a:p>
          <a:p>
            <a:pPr algn="ctr"/>
            <a:r>
              <a:rPr lang="en-US" altLang="en-US" sz="2400">
                <a:solidFill>
                  <a:srgbClr val="000000"/>
                </a:solidFill>
              </a:rPr>
              <a:t>(Matt. 12:9-14; Mk. 3:1-6; Lk. 6:6-ff)</a:t>
            </a:r>
            <a:endParaRPr lang="en-US" altLang="en-US" sz="2400"/>
          </a:p>
        </p:txBody>
      </p:sp>
      <p:sp>
        <p:nvSpPr>
          <p:cNvPr id="27659" name="Text Box 11">
            <a:extLst>
              <a:ext uri="{FF2B5EF4-FFF2-40B4-BE49-F238E27FC236}">
                <a16:creationId xmlns:a16="http://schemas.microsoft.com/office/drawing/2014/main" id="{9FC82BA1-470B-4F75-B53A-0ED5C84155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2209800"/>
            <a:ext cx="5334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Not obey the law of God</a:t>
            </a:r>
          </a:p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No respect for the Sabbath Law</a:t>
            </a:r>
            <a:endParaRPr lang="en-US" altLang="en-US" sz="2400"/>
          </a:p>
        </p:txBody>
      </p:sp>
      <p:sp>
        <p:nvSpPr>
          <p:cNvPr id="27660" name="Text Box 12">
            <a:extLst>
              <a:ext uri="{FF2B5EF4-FFF2-40B4-BE49-F238E27FC236}">
                <a16:creationId xmlns:a16="http://schemas.microsoft.com/office/drawing/2014/main" id="{18A52830-5662-45E0-B0DA-D717D315E2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3962400"/>
            <a:ext cx="5334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Healed a man with withered hand</a:t>
            </a:r>
          </a:p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on the Sabbath</a:t>
            </a:r>
            <a:endParaRPr lang="en-US" altLang="en-US" sz="2400"/>
          </a:p>
        </p:txBody>
      </p:sp>
      <p:sp>
        <p:nvSpPr>
          <p:cNvPr id="27661" name="Text Box 13">
            <a:extLst>
              <a:ext uri="{FF2B5EF4-FFF2-40B4-BE49-F238E27FC236}">
                <a16:creationId xmlns:a16="http://schemas.microsoft.com/office/drawing/2014/main" id="{81B7A704-09CF-4637-AA63-9BBA1AFEDB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5410200"/>
            <a:ext cx="53340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Not working on Sabbath</a:t>
            </a:r>
          </a:p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Doing the same any Jew would have</a:t>
            </a:r>
          </a:p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(Mt. 12:11-12)</a:t>
            </a:r>
            <a:endParaRPr lang="en-US" altLang="en-US" sz="240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6E7B659-80C1-4340-82C8-5F024B45AD9D}"/>
              </a:ext>
            </a:extLst>
          </p:cNvPr>
          <p:cNvSpPr/>
          <p:nvPr/>
        </p:nvSpPr>
        <p:spPr bwMode="auto">
          <a:xfrm>
            <a:off x="25400" y="19050"/>
            <a:ext cx="685800" cy="6096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bg1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</a:rPr>
              <a:t>5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7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7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9" grpId="0"/>
      <p:bldP spid="27660" grpId="0"/>
      <p:bldP spid="2766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2">
            <a:extLst>
              <a:ext uri="{FF2B5EF4-FFF2-40B4-BE49-F238E27FC236}">
                <a16:creationId xmlns:a16="http://schemas.microsoft.com/office/drawing/2014/main" id="{79FCA2B3-FCB9-4913-A6A8-20BC5EFCC3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304800"/>
            <a:ext cx="5486400" cy="1371600"/>
          </a:xfrm>
          <a:prstGeom prst="roundRect">
            <a:avLst>
              <a:gd name="adj" fmla="val 28819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75" name="Text Box 3">
            <a:extLst>
              <a:ext uri="{FF2B5EF4-FFF2-40B4-BE49-F238E27FC236}">
                <a16:creationId xmlns:a16="http://schemas.microsoft.com/office/drawing/2014/main" id="{C1F515AF-0A8A-4E09-968C-12BD23F85A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85800"/>
            <a:ext cx="30178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The Accusation:</a:t>
            </a:r>
          </a:p>
        </p:txBody>
      </p:sp>
      <p:sp>
        <p:nvSpPr>
          <p:cNvPr id="28676" name="Text Box 4">
            <a:extLst>
              <a:ext uri="{FF2B5EF4-FFF2-40B4-BE49-F238E27FC236}">
                <a16:creationId xmlns:a16="http://schemas.microsoft.com/office/drawing/2014/main" id="{BB6E151F-1B93-4AA7-854F-71241EB46A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316163"/>
            <a:ext cx="30416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The Impression:</a:t>
            </a:r>
          </a:p>
        </p:txBody>
      </p:sp>
      <p:sp>
        <p:nvSpPr>
          <p:cNvPr id="28677" name="Text Box 5">
            <a:extLst>
              <a:ext uri="{FF2B5EF4-FFF2-40B4-BE49-F238E27FC236}">
                <a16:creationId xmlns:a16="http://schemas.microsoft.com/office/drawing/2014/main" id="{F3B5DF07-9864-42E9-B896-5D0653B994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038600"/>
            <a:ext cx="20034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The Basis:</a:t>
            </a:r>
          </a:p>
        </p:txBody>
      </p:sp>
      <p:sp>
        <p:nvSpPr>
          <p:cNvPr id="28678" name="Text Box 6">
            <a:extLst>
              <a:ext uri="{FF2B5EF4-FFF2-40B4-BE49-F238E27FC236}">
                <a16:creationId xmlns:a16="http://schemas.microsoft.com/office/drawing/2014/main" id="{D5460097-710C-4685-A1D3-72BB9DD26A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516563"/>
            <a:ext cx="21367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The Truth:</a:t>
            </a:r>
          </a:p>
        </p:txBody>
      </p:sp>
      <p:sp>
        <p:nvSpPr>
          <p:cNvPr id="28679" name="AutoShape 7">
            <a:extLst>
              <a:ext uri="{FF2B5EF4-FFF2-40B4-BE49-F238E27FC236}">
                <a16:creationId xmlns:a16="http://schemas.microsoft.com/office/drawing/2014/main" id="{E2FD93A4-CA3A-4A06-906D-B25ED7D07E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981200"/>
            <a:ext cx="5486400" cy="1371600"/>
          </a:xfrm>
          <a:prstGeom prst="roundRect">
            <a:avLst>
              <a:gd name="adj" fmla="val 28819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80" name="AutoShape 8">
            <a:extLst>
              <a:ext uri="{FF2B5EF4-FFF2-40B4-BE49-F238E27FC236}">
                <a16:creationId xmlns:a16="http://schemas.microsoft.com/office/drawing/2014/main" id="{E41C50DA-ACB5-42BE-89E1-1A546CBA86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3657600"/>
            <a:ext cx="5486400" cy="1371600"/>
          </a:xfrm>
          <a:prstGeom prst="roundRect">
            <a:avLst>
              <a:gd name="adj" fmla="val 28819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81" name="AutoShape 9">
            <a:extLst>
              <a:ext uri="{FF2B5EF4-FFF2-40B4-BE49-F238E27FC236}">
                <a16:creationId xmlns:a16="http://schemas.microsoft.com/office/drawing/2014/main" id="{7C39ABC3-8FD3-4DDB-A300-C03A0AC3E3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5334000"/>
            <a:ext cx="5486400" cy="1371600"/>
          </a:xfrm>
          <a:prstGeom prst="roundRect">
            <a:avLst>
              <a:gd name="adj" fmla="val 28819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82" name="Text Box 10">
            <a:extLst>
              <a:ext uri="{FF2B5EF4-FFF2-40B4-BE49-F238E27FC236}">
                <a16:creationId xmlns:a16="http://schemas.microsoft.com/office/drawing/2014/main" id="{FA648AC7-BA8A-418A-9483-C0126175DB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533400"/>
            <a:ext cx="5334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Cast out Demon by Beelzebub</a:t>
            </a:r>
          </a:p>
          <a:p>
            <a:pPr algn="ctr"/>
            <a:r>
              <a:rPr lang="en-US" altLang="en-US" sz="2400">
                <a:solidFill>
                  <a:srgbClr val="000000"/>
                </a:solidFill>
              </a:rPr>
              <a:t>(Matt. 12:22-32; Mk. 3:20; Lk. 20:1-ff)</a:t>
            </a:r>
            <a:endParaRPr lang="en-US" altLang="en-US" sz="2400"/>
          </a:p>
        </p:txBody>
      </p:sp>
      <p:sp>
        <p:nvSpPr>
          <p:cNvPr id="28686" name="Text Box 14">
            <a:extLst>
              <a:ext uri="{FF2B5EF4-FFF2-40B4-BE49-F238E27FC236}">
                <a16:creationId xmlns:a16="http://schemas.microsoft.com/office/drawing/2014/main" id="{145C39DC-1937-459C-8DEA-2A4ED92CDB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2089150"/>
            <a:ext cx="53340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Has no power of God</a:t>
            </a:r>
          </a:p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Has power from Satan</a:t>
            </a:r>
          </a:p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He is evil himself</a:t>
            </a:r>
            <a:endParaRPr lang="en-US" altLang="en-US" sz="2400"/>
          </a:p>
        </p:txBody>
      </p:sp>
      <p:sp>
        <p:nvSpPr>
          <p:cNvPr id="28687" name="Text Box 15">
            <a:extLst>
              <a:ext uri="{FF2B5EF4-FFF2-40B4-BE49-F238E27FC236}">
                <a16:creationId xmlns:a16="http://schemas.microsoft.com/office/drawing/2014/main" id="{67AE802A-E298-4F73-A02F-B056BA82C7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4114800"/>
            <a:ext cx="533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Cast out demons (Mt. 12:22)</a:t>
            </a:r>
            <a:endParaRPr lang="en-US" altLang="en-US" sz="2400"/>
          </a:p>
        </p:txBody>
      </p:sp>
      <p:sp>
        <p:nvSpPr>
          <p:cNvPr id="28688" name="Text Box 16">
            <a:extLst>
              <a:ext uri="{FF2B5EF4-FFF2-40B4-BE49-F238E27FC236}">
                <a16:creationId xmlns:a16="http://schemas.microsoft.com/office/drawing/2014/main" id="{0219959E-DBCA-4D03-9D5C-9EA10111E8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5562600"/>
            <a:ext cx="5334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Satan would not work against himself</a:t>
            </a:r>
          </a:p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Thus, has to be power of God</a:t>
            </a:r>
            <a:endParaRPr lang="en-US" altLang="en-US" sz="240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7A357CA-61A7-4427-9143-364760FB0D66}"/>
              </a:ext>
            </a:extLst>
          </p:cNvPr>
          <p:cNvSpPr/>
          <p:nvPr/>
        </p:nvSpPr>
        <p:spPr bwMode="auto">
          <a:xfrm>
            <a:off x="25400" y="19050"/>
            <a:ext cx="685800" cy="6096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bg1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</a:rPr>
              <a:t>6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6" grpId="0"/>
      <p:bldP spid="28687" grpId="0"/>
      <p:bldP spid="2868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2">
            <a:extLst>
              <a:ext uri="{FF2B5EF4-FFF2-40B4-BE49-F238E27FC236}">
                <a16:creationId xmlns:a16="http://schemas.microsoft.com/office/drawing/2014/main" id="{7198ACEA-DC4B-4570-AA64-D83F47E278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304800"/>
            <a:ext cx="5486400" cy="1371600"/>
          </a:xfrm>
          <a:prstGeom prst="roundRect">
            <a:avLst>
              <a:gd name="adj" fmla="val 28819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699" name="Text Box 3">
            <a:extLst>
              <a:ext uri="{FF2B5EF4-FFF2-40B4-BE49-F238E27FC236}">
                <a16:creationId xmlns:a16="http://schemas.microsoft.com/office/drawing/2014/main" id="{44BF6CAD-2D71-4F3C-B90D-D02F66556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85800"/>
            <a:ext cx="30178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The Accusation:</a:t>
            </a:r>
          </a:p>
        </p:txBody>
      </p:sp>
      <p:sp>
        <p:nvSpPr>
          <p:cNvPr id="29700" name="Text Box 4">
            <a:extLst>
              <a:ext uri="{FF2B5EF4-FFF2-40B4-BE49-F238E27FC236}">
                <a16:creationId xmlns:a16="http://schemas.microsoft.com/office/drawing/2014/main" id="{AA2C8A63-A4B8-44A8-AD1D-63D4EBC0C8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316163"/>
            <a:ext cx="30416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The Impression:</a:t>
            </a:r>
          </a:p>
        </p:txBody>
      </p:sp>
      <p:sp>
        <p:nvSpPr>
          <p:cNvPr id="29701" name="Text Box 5">
            <a:extLst>
              <a:ext uri="{FF2B5EF4-FFF2-40B4-BE49-F238E27FC236}">
                <a16:creationId xmlns:a16="http://schemas.microsoft.com/office/drawing/2014/main" id="{6D9F7204-2CB2-4998-A822-74A9EA52AE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038600"/>
            <a:ext cx="20034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The Basis:</a:t>
            </a:r>
          </a:p>
        </p:txBody>
      </p:sp>
      <p:sp>
        <p:nvSpPr>
          <p:cNvPr id="29702" name="Text Box 6">
            <a:extLst>
              <a:ext uri="{FF2B5EF4-FFF2-40B4-BE49-F238E27FC236}">
                <a16:creationId xmlns:a16="http://schemas.microsoft.com/office/drawing/2014/main" id="{FFC7543B-35E1-45E2-A518-5A71C485C6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516563"/>
            <a:ext cx="21367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The Truth:</a:t>
            </a:r>
          </a:p>
        </p:txBody>
      </p:sp>
      <p:sp>
        <p:nvSpPr>
          <p:cNvPr id="29703" name="AutoShape 7">
            <a:extLst>
              <a:ext uri="{FF2B5EF4-FFF2-40B4-BE49-F238E27FC236}">
                <a16:creationId xmlns:a16="http://schemas.microsoft.com/office/drawing/2014/main" id="{81F7411E-DDBE-46F6-AF33-71B7A33C1D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981200"/>
            <a:ext cx="5486400" cy="1371600"/>
          </a:xfrm>
          <a:prstGeom prst="roundRect">
            <a:avLst>
              <a:gd name="adj" fmla="val 28819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4" name="AutoShape 8">
            <a:extLst>
              <a:ext uri="{FF2B5EF4-FFF2-40B4-BE49-F238E27FC236}">
                <a16:creationId xmlns:a16="http://schemas.microsoft.com/office/drawing/2014/main" id="{C2BADF54-779D-4BD2-B402-23A0153527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3657600"/>
            <a:ext cx="5486400" cy="1371600"/>
          </a:xfrm>
          <a:prstGeom prst="roundRect">
            <a:avLst>
              <a:gd name="adj" fmla="val 28819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5" name="AutoShape 9">
            <a:extLst>
              <a:ext uri="{FF2B5EF4-FFF2-40B4-BE49-F238E27FC236}">
                <a16:creationId xmlns:a16="http://schemas.microsoft.com/office/drawing/2014/main" id="{33AA0C24-B494-47DA-9D18-9E512CCD56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5334000"/>
            <a:ext cx="5486400" cy="1371600"/>
          </a:xfrm>
          <a:prstGeom prst="roundRect">
            <a:avLst>
              <a:gd name="adj" fmla="val 28819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6" name="Text Box 10">
            <a:extLst>
              <a:ext uri="{FF2B5EF4-FFF2-40B4-BE49-F238E27FC236}">
                <a16:creationId xmlns:a16="http://schemas.microsoft.com/office/drawing/2014/main" id="{B984A94D-C45A-44DE-B3EE-6F41529F57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533400"/>
            <a:ext cx="5334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Has a demon</a:t>
            </a:r>
          </a:p>
          <a:p>
            <a:pPr algn="ctr"/>
            <a:r>
              <a:rPr lang="en-US" altLang="en-US" sz="2400">
                <a:solidFill>
                  <a:srgbClr val="000000"/>
                </a:solidFill>
              </a:rPr>
              <a:t>(John 7:20; 8:48)</a:t>
            </a:r>
            <a:endParaRPr lang="en-US" altLang="en-US" sz="2400"/>
          </a:p>
        </p:txBody>
      </p:sp>
      <p:sp>
        <p:nvSpPr>
          <p:cNvPr id="29711" name="Text Box 15">
            <a:extLst>
              <a:ext uri="{FF2B5EF4-FFF2-40B4-BE49-F238E27FC236}">
                <a16:creationId xmlns:a16="http://schemas.microsoft.com/office/drawing/2014/main" id="{9760F7EF-EA28-4E01-87EA-E5415A51E8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2362200"/>
            <a:ext cx="533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He is evil himself</a:t>
            </a:r>
            <a:endParaRPr lang="en-US" altLang="en-US" sz="2400"/>
          </a:p>
        </p:txBody>
      </p:sp>
      <p:sp>
        <p:nvSpPr>
          <p:cNvPr id="29712" name="Text Box 16">
            <a:extLst>
              <a:ext uri="{FF2B5EF4-FFF2-40B4-BE49-F238E27FC236}">
                <a16:creationId xmlns:a16="http://schemas.microsoft.com/office/drawing/2014/main" id="{67299E51-E0E4-4B89-970F-E12B198440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3902075"/>
            <a:ext cx="5334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Said they seek to kill him (7:19-20)</a:t>
            </a:r>
          </a:p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He said they were of the devil (8:44)</a:t>
            </a:r>
            <a:endParaRPr lang="en-US" altLang="en-US" sz="2400"/>
          </a:p>
        </p:txBody>
      </p:sp>
      <p:sp>
        <p:nvSpPr>
          <p:cNvPr id="29713" name="Text Box 17">
            <a:extLst>
              <a:ext uri="{FF2B5EF4-FFF2-40B4-BE49-F238E27FC236}">
                <a16:creationId xmlns:a16="http://schemas.microsoft.com/office/drawing/2014/main" id="{C83A2709-9A1D-497B-8D83-37C74E5768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5410200"/>
            <a:ext cx="53340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Has no demons</a:t>
            </a:r>
          </a:p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Miracles were evidence</a:t>
            </a:r>
          </a:p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Jews - retaliating</a:t>
            </a:r>
            <a:endParaRPr lang="en-US" altLang="en-US" sz="240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A64EFEE-1EC2-4167-98CE-DB68436970BD}"/>
              </a:ext>
            </a:extLst>
          </p:cNvPr>
          <p:cNvSpPr/>
          <p:nvPr/>
        </p:nvSpPr>
        <p:spPr bwMode="auto">
          <a:xfrm>
            <a:off x="25400" y="19050"/>
            <a:ext cx="685800" cy="6096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bg1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</a:rPr>
              <a:t>7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9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9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11" grpId="0"/>
      <p:bldP spid="29712" grpId="0"/>
      <p:bldP spid="297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2">
            <a:extLst>
              <a:ext uri="{FF2B5EF4-FFF2-40B4-BE49-F238E27FC236}">
                <a16:creationId xmlns:a16="http://schemas.microsoft.com/office/drawing/2014/main" id="{6C676414-1C04-4A4F-9294-E386448D0D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304800"/>
            <a:ext cx="5486400" cy="1371600"/>
          </a:xfrm>
          <a:prstGeom prst="roundRect">
            <a:avLst>
              <a:gd name="adj" fmla="val 28819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3" name="Text Box 3">
            <a:extLst>
              <a:ext uri="{FF2B5EF4-FFF2-40B4-BE49-F238E27FC236}">
                <a16:creationId xmlns:a16="http://schemas.microsoft.com/office/drawing/2014/main" id="{25BDEA26-2B37-4B46-B4E1-25878D71F9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85800"/>
            <a:ext cx="30178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The Accusation:</a:t>
            </a:r>
          </a:p>
        </p:txBody>
      </p:sp>
      <p:sp>
        <p:nvSpPr>
          <p:cNvPr id="30724" name="Text Box 4">
            <a:extLst>
              <a:ext uri="{FF2B5EF4-FFF2-40B4-BE49-F238E27FC236}">
                <a16:creationId xmlns:a16="http://schemas.microsoft.com/office/drawing/2014/main" id="{F4C34B2D-748F-4EC0-8652-301836DF45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316163"/>
            <a:ext cx="30416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The Impression:</a:t>
            </a:r>
          </a:p>
        </p:txBody>
      </p:sp>
      <p:sp>
        <p:nvSpPr>
          <p:cNvPr id="30725" name="Text Box 5">
            <a:extLst>
              <a:ext uri="{FF2B5EF4-FFF2-40B4-BE49-F238E27FC236}">
                <a16:creationId xmlns:a16="http://schemas.microsoft.com/office/drawing/2014/main" id="{391D4104-4E64-459B-917C-0CA713BCE6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038600"/>
            <a:ext cx="20034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The Basis:</a:t>
            </a:r>
          </a:p>
        </p:txBody>
      </p:sp>
      <p:sp>
        <p:nvSpPr>
          <p:cNvPr id="30726" name="Text Box 6">
            <a:extLst>
              <a:ext uri="{FF2B5EF4-FFF2-40B4-BE49-F238E27FC236}">
                <a16:creationId xmlns:a16="http://schemas.microsoft.com/office/drawing/2014/main" id="{06FD2902-E3BD-47F9-B20C-9DAB9B95F2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516563"/>
            <a:ext cx="21367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The Truth:</a:t>
            </a:r>
          </a:p>
        </p:txBody>
      </p:sp>
      <p:sp>
        <p:nvSpPr>
          <p:cNvPr id="30727" name="AutoShape 7">
            <a:extLst>
              <a:ext uri="{FF2B5EF4-FFF2-40B4-BE49-F238E27FC236}">
                <a16:creationId xmlns:a16="http://schemas.microsoft.com/office/drawing/2014/main" id="{5A39618D-9571-464D-B9F1-AA247C801A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981200"/>
            <a:ext cx="5486400" cy="1371600"/>
          </a:xfrm>
          <a:prstGeom prst="roundRect">
            <a:avLst>
              <a:gd name="adj" fmla="val 28819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8" name="AutoShape 8">
            <a:extLst>
              <a:ext uri="{FF2B5EF4-FFF2-40B4-BE49-F238E27FC236}">
                <a16:creationId xmlns:a16="http://schemas.microsoft.com/office/drawing/2014/main" id="{4AC1C88C-DC47-4BC3-A09A-B9D2398A5C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3657600"/>
            <a:ext cx="5486400" cy="1371600"/>
          </a:xfrm>
          <a:prstGeom prst="roundRect">
            <a:avLst>
              <a:gd name="adj" fmla="val 28819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9" name="AutoShape 9">
            <a:extLst>
              <a:ext uri="{FF2B5EF4-FFF2-40B4-BE49-F238E27FC236}">
                <a16:creationId xmlns:a16="http://schemas.microsoft.com/office/drawing/2014/main" id="{D1E30B48-DDB7-4D77-BD08-25E7555614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5334000"/>
            <a:ext cx="5486400" cy="1371600"/>
          </a:xfrm>
          <a:prstGeom prst="roundRect">
            <a:avLst>
              <a:gd name="adj" fmla="val 28819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30" name="Text Box 10">
            <a:extLst>
              <a:ext uri="{FF2B5EF4-FFF2-40B4-BE49-F238E27FC236}">
                <a16:creationId xmlns:a16="http://schemas.microsoft.com/office/drawing/2014/main" id="{E220A514-8408-43D6-8898-790CE97707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533400"/>
            <a:ext cx="5334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Is A Sinner</a:t>
            </a:r>
          </a:p>
          <a:p>
            <a:pPr algn="ctr"/>
            <a:r>
              <a:rPr lang="en-US" altLang="en-US" sz="2400">
                <a:solidFill>
                  <a:srgbClr val="000000"/>
                </a:solidFill>
              </a:rPr>
              <a:t>(John 9:24)</a:t>
            </a:r>
            <a:endParaRPr lang="en-US" altLang="en-US" sz="2400"/>
          </a:p>
        </p:txBody>
      </p:sp>
      <p:sp>
        <p:nvSpPr>
          <p:cNvPr id="30731" name="Text Box 11">
            <a:extLst>
              <a:ext uri="{FF2B5EF4-FFF2-40B4-BE49-F238E27FC236}">
                <a16:creationId xmlns:a16="http://schemas.microsoft.com/office/drawing/2014/main" id="{7C03CF1B-70A3-48C0-B8D8-311A1B9A79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2133600"/>
            <a:ext cx="53340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He is evil himself</a:t>
            </a:r>
          </a:p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Not worthy of our attention</a:t>
            </a:r>
          </a:p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Worthy of death</a:t>
            </a:r>
            <a:endParaRPr lang="en-US" altLang="en-US" sz="2400"/>
          </a:p>
        </p:txBody>
      </p:sp>
      <p:sp>
        <p:nvSpPr>
          <p:cNvPr id="30732" name="Text Box 12">
            <a:extLst>
              <a:ext uri="{FF2B5EF4-FFF2-40B4-BE49-F238E27FC236}">
                <a16:creationId xmlns:a16="http://schemas.microsoft.com/office/drawing/2014/main" id="{E4EA7D1F-89AC-47F7-9BF2-24B29E87FA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4038600"/>
            <a:ext cx="533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Healed a man on Sabbath (v. 16)</a:t>
            </a:r>
            <a:endParaRPr lang="en-US" altLang="en-US" sz="2400"/>
          </a:p>
        </p:txBody>
      </p:sp>
      <p:sp>
        <p:nvSpPr>
          <p:cNvPr id="30733" name="Text Box 13">
            <a:extLst>
              <a:ext uri="{FF2B5EF4-FFF2-40B4-BE49-F238E27FC236}">
                <a16:creationId xmlns:a16="http://schemas.microsoft.com/office/drawing/2014/main" id="{C24999C9-FD66-4B3D-99D7-ABFB670E31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5410200"/>
            <a:ext cx="5334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Miracle - not a sinner</a:t>
            </a:r>
          </a:p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for God does not hear sinners (v. 31)</a:t>
            </a:r>
            <a:endParaRPr lang="en-US" altLang="en-US" sz="240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F553981-85D8-4457-93F6-AF78DAD52F96}"/>
              </a:ext>
            </a:extLst>
          </p:cNvPr>
          <p:cNvSpPr/>
          <p:nvPr/>
        </p:nvSpPr>
        <p:spPr bwMode="auto">
          <a:xfrm>
            <a:off x="25400" y="19050"/>
            <a:ext cx="685800" cy="6096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bg1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</a:rPr>
              <a:t>8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0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1" grpId="0"/>
      <p:bldP spid="30732" grpId="0"/>
      <p:bldP spid="307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2">
            <a:extLst>
              <a:ext uri="{FF2B5EF4-FFF2-40B4-BE49-F238E27FC236}">
                <a16:creationId xmlns:a16="http://schemas.microsoft.com/office/drawing/2014/main" id="{69C55340-E613-471E-B13E-AE9C4ED52B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304800"/>
            <a:ext cx="5486400" cy="1371600"/>
          </a:xfrm>
          <a:prstGeom prst="roundRect">
            <a:avLst>
              <a:gd name="adj" fmla="val 28819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47" name="Text Box 3">
            <a:extLst>
              <a:ext uri="{FF2B5EF4-FFF2-40B4-BE49-F238E27FC236}">
                <a16:creationId xmlns:a16="http://schemas.microsoft.com/office/drawing/2014/main" id="{1A062C50-E0A6-4F79-A8C6-5F5FB2782C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85800"/>
            <a:ext cx="30178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The Accusation:</a:t>
            </a:r>
          </a:p>
        </p:txBody>
      </p:sp>
      <p:sp>
        <p:nvSpPr>
          <p:cNvPr id="31748" name="Text Box 4">
            <a:extLst>
              <a:ext uri="{FF2B5EF4-FFF2-40B4-BE49-F238E27FC236}">
                <a16:creationId xmlns:a16="http://schemas.microsoft.com/office/drawing/2014/main" id="{4335F907-BEEE-4627-BA53-6CAC01D0CD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316163"/>
            <a:ext cx="30416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The Impression:</a:t>
            </a:r>
          </a:p>
        </p:txBody>
      </p:sp>
      <p:sp>
        <p:nvSpPr>
          <p:cNvPr id="31749" name="Text Box 5">
            <a:extLst>
              <a:ext uri="{FF2B5EF4-FFF2-40B4-BE49-F238E27FC236}">
                <a16:creationId xmlns:a16="http://schemas.microsoft.com/office/drawing/2014/main" id="{E2419BAE-5B6D-418D-8E9A-001E6B9892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038600"/>
            <a:ext cx="20034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The Basis:</a:t>
            </a:r>
          </a:p>
        </p:txBody>
      </p:sp>
      <p:sp>
        <p:nvSpPr>
          <p:cNvPr id="31750" name="Text Box 6">
            <a:extLst>
              <a:ext uri="{FF2B5EF4-FFF2-40B4-BE49-F238E27FC236}">
                <a16:creationId xmlns:a16="http://schemas.microsoft.com/office/drawing/2014/main" id="{E6C61EB9-5227-4007-A6DA-CC585F76DA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516563"/>
            <a:ext cx="21367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The Truth:</a:t>
            </a:r>
          </a:p>
        </p:txBody>
      </p:sp>
      <p:sp>
        <p:nvSpPr>
          <p:cNvPr id="31751" name="AutoShape 7">
            <a:extLst>
              <a:ext uri="{FF2B5EF4-FFF2-40B4-BE49-F238E27FC236}">
                <a16:creationId xmlns:a16="http://schemas.microsoft.com/office/drawing/2014/main" id="{01E0AEA9-AE2A-4E62-A127-D730598AAD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981200"/>
            <a:ext cx="5486400" cy="1371600"/>
          </a:xfrm>
          <a:prstGeom prst="roundRect">
            <a:avLst>
              <a:gd name="adj" fmla="val 28819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2" name="AutoShape 8">
            <a:extLst>
              <a:ext uri="{FF2B5EF4-FFF2-40B4-BE49-F238E27FC236}">
                <a16:creationId xmlns:a16="http://schemas.microsoft.com/office/drawing/2014/main" id="{B98B948A-25C4-47B6-9C3B-E4BE9BABE4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3657600"/>
            <a:ext cx="5486400" cy="1371600"/>
          </a:xfrm>
          <a:prstGeom prst="roundRect">
            <a:avLst>
              <a:gd name="adj" fmla="val 28819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3" name="AutoShape 9">
            <a:extLst>
              <a:ext uri="{FF2B5EF4-FFF2-40B4-BE49-F238E27FC236}">
                <a16:creationId xmlns:a16="http://schemas.microsoft.com/office/drawing/2014/main" id="{077FA7D4-B351-43D8-A523-BB84E5EA73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5334000"/>
            <a:ext cx="5486400" cy="1371600"/>
          </a:xfrm>
          <a:prstGeom prst="roundRect">
            <a:avLst>
              <a:gd name="adj" fmla="val 28819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4" name="Text Box 10">
            <a:extLst>
              <a:ext uri="{FF2B5EF4-FFF2-40B4-BE49-F238E27FC236}">
                <a16:creationId xmlns:a16="http://schemas.microsoft.com/office/drawing/2014/main" id="{03F254EC-638D-4066-A8FC-277938D94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533400"/>
            <a:ext cx="5334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Forbids Paying Taxes</a:t>
            </a:r>
          </a:p>
          <a:p>
            <a:pPr algn="ctr"/>
            <a:r>
              <a:rPr lang="en-US" altLang="en-US" sz="2400">
                <a:solidFill>
                  <a:srgbClr val="000000"/>
                </a:solidFill>
              </a:rPr>
              <a:t>(Luke 23:1-2)</a:t>
            </a:r>
            <a:endParaRPr lang="en-US" altLang="en-US" sz="2400"/>
          </a:p>
        </p:txBody>
      </p:sp>
      <p:sp>
        <p:nvSpPr>
          <p:cNvPr id="31755" name="Text Box 11">
            <a:extLst>
              <a:ext uri="{FF2B5EF4-FFF2-40B4-BE49-F238E27FC236}">
                <a16:creationId xmlns:a16="http://schemas.microsoft.com/office/drawing/2014/main" id="{C8440E90-6C9E-416C-B833-A4AB1C84D6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2133600"/>
            <a:ext cx="5334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No respect for government</a:t>
            </a:r>
          </a:p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Trying to overthrow government</a:t>
            </a:r>
            <a:endParaRPr lang="en-US" altLang="en-US" sz="2400"/>
          </a:p>
        </p:txBody>
      </p:sp>
      <p:sp>
        <p:nvSpPr>
          <p:cNvPr id="31756" name="Text Box 12">
            <a:extLst>
              <a:ext uri="{FF2B5EF4-FFF2-40B4-BE49-F238E27FC236}">
                <a16:creationId xmlns:a16="http://schemas.microsoft.com/office/drawing/2014/main" id="{B508BFEB-948A-4665-88F7-5A75E42EDB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3962400"/>
            <a:ext cx="5334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Little or none</a:t>
            </a:r>
          </a:p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His claim to be a king</a:t>
            </a:r>
            <a:endParaRPr lang="en-US" altLang="en-US" sz="2400"/>
          </a:p>
        </p:txBody>
      </p:sp>
      <p:sp>
        <p:nvSpPr>
          <p:cNvPr id="31757" name="Text Box 13">
            <a:extLst>
              <a:ext uri="{FF2B5EF4-FFF2-40B4-BE49-F238E27FC236}">
                <a16:creationId xmlns:a16="http://schemas.microsoft.com/office/drawing/2014/main" id="{8757E86D-06E2-4CC6-8681-DB1ADD9AA2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5410200"/>
            <a:ext cx="53340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Believed in paying tax (Mt. 22:21)</a:t>
            </a:r>
          </a:p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Claim to be king - Spiritual </a:t>
            </a:r>
          </a:p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(John 18:36)</a:t>
            </a:r>
            <a:endParaRPr lang="en-US" altLang="en-US" sz="240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2D5C397-8D73-4683-B918-B1306A1C9583}"/>
              </a:ext>
            </a:extLst>
          </p:cNvPr>
          <p:cNvSpPr/>
          <p:nvPr/>
        </p:nvSpPr>
        <p:spPr bwMode="auto">
          <a:xfrm>
            <a:off x="25400" y="19050"/>
            <a:ext cx="685800" cy="6096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bg1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</a:rPr>
              <a:t>9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1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5" grpId="0"/>
      <p:bldP spid="31756" grpId="0"/>
      <p:bldP spid="3175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2">
            <a:extLst>
              <a:ext uri="{FF2B5EF4-FFF2-40B4-BE49-F238E27FC236}">
                <a16:creationId xmlns:a16="http://schemas.microsoft.com/office/drawing/2014/main" id="{26A5FB9B-2627-4F4F-B6C6-1DCA25C03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304800"/>
            <a:ext cx="5486400" cy="1371600"/>
          </a:xfrm>
          <a:prstGeom prst="roundRect">
            <a:avLst>
              <a:gd name="adj" fmla="val 28819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1" name="Text Box 3">
            <a:extLst>
              <a:ext uri="{FF2B5EF4-FFF2-40B4-BE49-F238E27FC236}">
                <a16:creationId xmlns:a16="http://schemas.microsoft.com/office/drawing/2014/main" id="{1270C8E3-4FEF-4DE7-A9E6-BDDD3431BC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85800"/>
            <a:ext cx="30178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The Accusation:</a:t>
            </a:r>
          </a:p>
        </p:txBody>
      </p:sp>
      <p:sp>
        <p:nvSpPr>
          <p:cNvPr id="32772" name="Text Box 4">
            <a:extLst>
              <a:ext uri="{FF2B5EF4-FFF2-40B4-BE49-F238E27FC236}">
                <a16:creationId xmlns:a16="http://schemas.microsoft.com/office/drawing/2014/main" id="{791FC6A3-08B5-4480-AF9D-C81E0B7594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316163"/>
            <a:ext cx="30416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The Impression:</a:t>
            </a:r>
          </a:p>
        </p:txBody>
      </p:sp>
      <p:sp>
        <p:nvSpPr>
          <p:cNvPr id="32773" name="Text Box 5">
            <a:extLst>
              <a:ext uri="{FF2B5EF4-FFF2-40B4-BE49-F238E27FC236}">
                <a16:creationId xmlns:a16="http://schemas.microsoft.com/office/drawing/2014/main" id="{42F5845A-D243-41DC-BB57-16AAE93940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038600"/>
            <a:ext cx="20034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The Basis:</a:t>
            </a:r>
          </a:p>
        </p:txBody>
      </p:sp>
      <p:sp>
        <p:nvSpPr>
          <p:cNvPr id="32774" name="Text Box 6">
            <a:extLst>
              <a:ext uri="{FF2B5EF4-FFF2-40B4-BE49-F238E27FC236}">
                <a16:creationId xmlns:a16="http://schemas.microsoft.com/office/drawing/2014/main" id="{5A13426E-FB03-4C9F-88EF-9FE8876D96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516563"/>
            <a:ext cx="21367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The Truth:</a:t>
            </a:r>
          </a:p>
        </p:txBody>
      </p:sp>
      <p:sp>
        <p:nvSpPr>
          <p:cNvPr id="32775" name="AutoShape 7">
            <a:extLst>
              <a:ext uri="{FF2B5EF4-FFF2-40B4-BE49-F238E27FC236}">
                <a16:creationId xmlns:a16="http://schemas.microsoft.com/office/drawing/2014/main" id="{346E327A-AFE8-48B7-BF7C-727D5D6610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981200"/>
            <a:ext cx="5486400" cy="1371600"/>
          </a:xfrm>
          <a:prstGeom prst="roundRect">
            <a:avLst>
              <a:gd name="adj" fmla="val 28819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6" name="AutoShape 8">
            <a:extLst>
              <a:ext uri="{FF2B5EF4-FFF2-40B4-BE49-F238E27FC236}">
                <a16:creationId xmlns:a16="http://schemas.microsoft.com/office/drawing/2014/main" id="{98568256-E0A7-4C2C-B1BC-24551A49B1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3657600"/>
            <a:ext cx="5486400" cy="1371600"/>
          </a:xfrm>
          <a:prstGeom prst="roundRect">
            <a:avLst>
              <a:gd name="adj" fmla="val 28819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7" name="AutoShape 9">
            <a:extLst>
              <a:ext uri="{FF2B5EF4-FFF2-40B4-BE49-F238E27FC236}">
                <a16:creationId xmlns:a16="http://schemas.microsoft.com/office/drawing/2014/main" id="{130FBBF0-5A0E-4E84-857B-ABF364E787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5334000"/>
            <a:ext cx="5486400" cy="1371600"/>
          </a:xfrm>
          <a:prstGeom prst="roundRect">
            <a:avLst>
              <a:gd name="adj" fmla="val 28819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8" name="Text Box 10">
            <a:extLst>
              <a:ext uri="{FF2B5EF4-FFF2-40B4-BE49-F238E27FC236}">
                <a16:creationId xmlns:a16="http://schemas.microsoft.com/office/drawing/2014/main" id="{5837A70F-8B35-4D44-AB38-EB20548AB4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533400"/>
            <a:ext cx="5334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 dirty="0">
                <a:solidFill>
                  <a:srgbClr val="000000"/>
                </a:solidFill>
              </a:rPr>
              <a:t>Destroy the Temple &amp; Rebuilt it</a:t>
            </a:r>
          </a:p>
          <a:p>
            <a:pPr algn="ctr"/>
            <a:r>
              <a:rPr lang="en-US" altLang="en-US" sz="2400" dirty="0">
                <a:solidFill>
                  <a:srgbClr val="000000"/>
                </a:solidFill>
              </a:rPr>
              <a:t>(Mt. 26:60-61; Mk. 14:58)</a:t>
            </a:r>
            <a:endParaRPr lang="en-US" altLang="en-US" sz="2400" dirty="0"/>
          </a:p>
        </p:txBody>
      </p:sp>
      <p:sp>
        <p:nvSpPr>
          <p:cNvPr id="32779" name="Text Box 11">
            <a:extLst>
              <a:ext uri="{FF2B5EF4-FFF2-40B4-BE49-F238E27FC236}">
                <a16:creationId xmlns:a16="http://schemas.microsoft.com/office/drawing/2014/main" id="{20CFEF57-B3A6-4C32-8F18-4878E15C55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1981200"/>
            <a:ext cx="53340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Crazy / Not respect temple</a:t>
            </a:r>
          </a:p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Plans to tear down literal temple and</a:t>
            </a:r>
          </a:p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build one back in 3 days</a:t>
            </a:r>
            <a:endParaRPr lang="en-US" altLang="en-US" sz="2400"/>
          </a:p>
        </p:txBody>
      </p:sp>
      <p:sp>
        <p:nvSpPr>
          <p:cNvPr id="32780" name="Text Box 12">
            <a:extLst>
              <a:ext uri="{FF2B5EF4-FFF2-40B4-BE49-F238E27FC236}">
                <a16:creationId xmlns:a16="http://schemas.microsoft.com/office/drawing/2014/main" id="{0F3105B9-616D-437C-8B8C-BC04167D30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3962400"/>
            <a:ext cx="5334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Said he would rebuild this temple</a:t>
            </a:r>
          </a:p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in three days (John 2:19)</a:t>
            </a:r>
            <a:endParaRPr lang="en-US" altLang="en-US" sz="2400"/>
          </a:p>
        </p:txBody>
      </p:sp>
      <p:sp>
        <p:nvSpPr>
          <p:cNvPr id="32781" name="Text Box 13">
            <a:extLst>
              <a:ext uri="{FF2B5EF4-FFF2-40B4-BE49-F238E27FC236}">
                <a16:creationId xmlns:a16="http://schemas.microsoft.com/office/drawing/2014/main" id="{88F05332-35DB-45E6-AE0D-4A69CA58C3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5578475"/>
            <a:ext cx="5334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Was not talking about literal temple</a:t>
            </a:r>
          </a:p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Was talking about his body</a:t>
            </a:r>
            <a:endParaRPr lang="en-US" altLang="en-US" sz="240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0D5F7B0-3AB4-47E9-854F-4B340B887885}"/>
              </a:ext>
            </a:extLst>
          </p:cNvPr>
          <p:cNvSpPr/>
          <p:nvPr/>
        </p:nvSpPr>
        <p:spPr bwMode="auto">
          <a:xfrm>
            <a:off x="25400" y="19050"/>
            <a:ext cx="685800" cy="6096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</a:rPr>
              <a:t>10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2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2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9" grpId="0"/>
      <p:bldP spid="32780" grpId="0"/>
      <p:bldP spid="3278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2">
            <a:extLst>
              <a:ext uri="{FF2B5EF4-FFF2-40B4-BE49-F238E27FC236}">
                <a16:creationId xmlns:a16="http://schemas.microsoft.com/office/drawing/2014/main" id="{91C9C0CF-F974-409A-969E-5B322C3E4C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304800"/>
            <a:ext cx="5486400" cy="1371600"/>
          </a:xfrm>
          <a:prstGeom prst="roundRect">
            <a:avLst>
              <a:gd name="adj" fmla="val 28819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Text Box 3">
            <a:extLst>
              <a:ext uri="{FF2B5EF4-FFF2-40B4-BE49-F238E27FC236}">
                <a16:creationId xmlns:a16="http://schemas.microsoft.com/office/drawing/2014/main" id="{044B1512-9EBD-40CF-8A5B-2862761DC6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85800"/>
            <a:ext cx="30178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The Accusation:</a:t>
            </a:r>
          </a:p>
        </p:txBody>
      </p:sp>
      <p:sp>
        <p:nvSpPr>
          <p:cNvPr id="33796" name="Text Box 4">
            <a:extLst>
              <a:ext uri="{FF2B5EF4-FFF2-40B4-BE49-F238E27FC236}">
                <a16:creationId xmlns:a16="http://schemas.microsoft.com/office/drawing/2014/main" id="{67A91331-4E38-4C8F-9E2B-DB59F9058A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316163"/>
            <a:ext cx="30416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The Impression:</a:t>
            </a:r>
          </a:p>
        </p:txBody>
      </p:sp>
      <p:sp>
        <p:nvSpPr>
          <p:cNvPr id="33797" name="Text Box 5">
            <a:extLst>
              <a:ext uri="{FF2B5EF4-FFF2-40B4-BE49-F238E27FC236}">
                <a16:creationId xmlns:a16="http://schemas.microsoft.com/office/drawing/2014/main" id="{283D8FED-3ACA-426B-8B57-705220E21A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038600"/>
            <a:ext cx="20034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The Basis:</a:t>
            </a:r>
          </a:p>
        </p:txBody>
      </p:sp>
      <p:sp>
        <p:nvSpPr>
          <p:cNvPr id="33798" name="Text Box 6">
            <a:extLst>
              <a:ext uri="{FF2B5EF4-FFF2-40B4-BE49-F238E27FC236}">
                <a16:creationId xmlns:a16="http://schemas.microsoft.com/office/drawing/2014/main" id="{73894C65-23A7-4A4E-8492-2C56B4296A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516563"/>
            <a:ext cx="21367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The Truth:</a:t>
            </a:r>
          </a:p>
        </p:txBody>
      </p:sp>
      <p:sp>
        <p:nvSpPr>
          <p:cNvPr id="33799" name="AutoShape 7">
            <a:extLst>
              <a:ext uri="{FF2B5EF4-FFF2-40B4-BE49-F238E27FC236}">
                <a16:creationId xmlns:a16="http://schemas.microsoft.com/office/drawing/2014/main" id="{0ACE0BD7-FD23-4D5E-A6C0-B3E29A88D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981200"/>
            <a:ext cx="5486400" cy="1371600"/>
          </a:xfrm>
          <a:prstGeom prst="roundRect">
            <a:avLst>
              <a:gd name="adj" fmla="val 28819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0" name="AutoShape 8">
            <a:extLst>
              <a:ext uri="{FF2B5EF4-FFF2-40B4-BE49-F238E27FC236}">
                <a16:creationId xmlns:a16="http://schemas.microsoft.com/office/drawing/2014/main" id="{F057C588-4E96-4923-A9EB-E18D6DA8EA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3657600"/>
            <a:ext cx="5486400" cy="1371600"/>
          </a:xfrm>
          <a:prstGeom prst="roundRect">
            <a:avLst>
              <a:gd name="adj" fmla="val 28819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1" name="AutoShape 9">
            <a:extLst>
              <a:ext uri="{FF2B5EF4-FFF2-40B4-BE49-F238E27FC236}">
                <a16:creationId xmlns:a16="http://schemas.microsoft.com/office/drawing/2014/main" id="{A6A57AC9-61DE-4EE7-ACDF-EE20597259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5334000"/>
            <a:ext cx="5486400" cy="1371600"/>
          </a:xfrm>
          <a:prstGeom prst="roundRect">
            <a:avLst>
              <a:gd name="adj" fmla="val 28819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2" name="Text Box 10">
            <a:extLst>
              <a:ext uri="{FF2B5EF4-FFF2-40B4-BE49-F238E27FC236}">
                <a16:creationId xmlns:a16="http://schemas.microsoft.com/office/drawing/2014/main" id="{FF406CFD-48BD-41DF-AB33-32A2B38FD4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533400"/>
            <a:ext cx="5334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Said John Would Not Die</a:t>
            </a:r>
          </a:p>
          <a:p>
            <a:pPr algn="ctr"/>
            <a:r>
              <a:rPr lang="en-US" altLang="en-US" sz="2400">
                <a:solidFill>
                  <a:srgbClr val="000000"/>
                </a:solidFill>
              </a:rPr>
              <a:t>(John 21:20-23)</a:t>
            </a:r>
            <a:endParaRPr lang="en-US" altLang="en-US" sz="2400"/>
          </a:p>
        </p:txBody>
      </p:sp>
      <p:sp>
        <p:nvSpPr>
          <p:cNvPr id="33803" name="Text Box 11">
            <a:extLst>
              <a:ext uri="{FF2B5EF4-FFF2-40B4-BE49-F238E27FC236}">
                <a16:creationId xmlns:a16="http://schemas.microsoft.com/office/drawing/2014/main" id="{4D6C29C1-F283-40FE-8603-AFECD35131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2362200"/>
            <a:ext cx="533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Would not let John die</a:t>
            </a:r>
            <a:endParaRPr lang="en-US" altLang="en-US" sz="2400"/>
          </a:p>
        </p:txBody>
      </p:sp>
      <p:sp>
        <p:nvSpPr>
          <p:cNvPr id="33804" name="Text Box 12">
            <a:extLst>
              <a:ext uri="{FF2B5EF4-FFF2-40B4-BE49-F238E27FC236}">
                <a16:creationId xmlns:a16="http://schemas.microsoft.com/office/drawing/2014/main" id="{52FA0F93-4A70-4837-9880-95FD20CF5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3733800"/>
            <a:ext cx="53340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Discussion with Peter - about things</a:t>
            </a:r>
          </a:p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none of his business</a:t>
            </a:r>
          </a:p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Said: “If I will…”</a:t>
            </a:r>
            <a:endParaRPr lang="en-US" altLang="en-US" sz="2400"/>
          </a:p>
        </p:txBody>
      </p:sp>
      <p:sp>
        <p:nvSpPr>
          <p:cNvPr id="33805" name="Text Box 13">
            <a:extLst>
              <a:ext uri="{FF2B5EF4-FFF2-40B4-BE49-F238E27FC236}">
                <a16:creationId xmlns:a16="http://schemas.microsoft.com/office/drawing/2014/main" id="{2E35B391-D630-4A13-A4FB-914FD08664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5578475"/>
            <a:ext cx="5334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Never said John would not die</a:t>
            </a:r>
          </a:p>
          <a:p>
            <a:pPr algn="ctr"/>
            <a:r>
              <a:rPr lang="en-US" altLang="en-US" sz="2400" b="1">
                <a:solidFill>
                  <a:srgbClr val="000000"/>
                </a:solidFill>
              </a:rPr>
              <a:t>Just gave an “if” illustration</a:t>
            </a:r>
            <a:endParaRPr lang="en-US" altLang="en-US" sz="240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C430373-AD1A-4F90-B9A8-C008F1B82E65}"/>
              </a:ext>
            </a:extLst>
          </p:cNvPr>
          <p:cNvSpPr/>
          <p:nvPr/>
        </p:nvSpPr>
        <p:spPr bwMode="auto">
          <a:xfrm>
            <a:off x="25400" y="19050"/>
            <a:ext cx="685800" cy="6096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</a:rPr>
              <a:t>11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03" grpId="0"/>
      <p:bldP spid="33804" grpId="0"/>
      <p:bldP spid="3380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2">
            <a:extLst>
              <a:ext uri="{FF2B5EF4-FFF2-40B4-BE49-F238E27FC236}">
                <a16:creationId xmlns:a16="http://schemas.microsoft.com/office/drawing/2014/main" id="{0210AAC2-9ADE-4C6C-A5E0-62BA69D73A0C}"/>
              </a:ext>
            </a:extLst>
          </p:cNvPr>
          <p:cNvGrpSpPr>
            <a:grpSpLocks/>
          </p:cNvGrpSpPr>
          <p:nvPr/>
        </p:nvGrpSpPr>
        <p:grpSpPr bwMode="auto">
          <a:xfrm>
            <a:off x="609600" y="304800"/>
            <a:ext cx="7848600" cy="1752600"/>
            <a:chOff x="384" y="1344"/>
            <a:chExt cx="4944" cy="1104"/>
          </a:xfrm>
        </p:grpSpPr>
        <p:sp>
          <p:nvSpPr>
            <p:cNvPr id="21507" name="AutoShape 3">
              <a:extLst>
                <a:ext uri="{FF2B5EF4-FFF2-40B4-BE49-F238E27FC236}">
                  <a16:creationId xmlns:a16="http://schemas.microsoft.com/office/drawing/2014/main" id="{1A176398-B89D-4775-B492-4C205EC0EE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1344"/>
              <a:ext cx="4944" cy="1104"/>
            </a:xfrm>
            <a:prstGeom prst="bevel">
              <a:avLst>
                <a:gd name="adj" fmla="val 12500"/>
              </a:avLst>
            </a:prstGeom>
            <a:solidFill>
              <a:schemeClr val="accent2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08" name="Text Box 4">
              <a:extLst>
                <a:ext uri="{FF2B5EF4-FFF2-40B4-BE49-F238E27FC236}">
                  <a16:creationId xmlns:a16="http://schemas.microsoft.com/office/drawing/2014/main" id="{D561DB28-54F6-495F-80A4-196BAD2E76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2" y="1594"/>
              <a:ext cx="4403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4800" b="1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Accusations Against Jesus</a:t>
              </a:r>
            </a:p>
          </p:txBody>
        </p:sp>
      </p:grpSp>
      <p:sp>
        <p:nvSpPr>
          <p:cNvPr id="21509" name="Text Box 5">
            <a:extLst>
              <a:ext uri="{FF2B5EF4-FFF2-40B4-BE49-F238E27FC236}">
                <a16:creationId xmlns:a16="http://schemas.microsoft.com/office/drawing/2014/main" id="{54E49D22-7E9E-4207-882D-DBB8C9FD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2743200"/>
            <a:ext cx="7162800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I. The Accusations </a:t>
            </a:r>
          </a:p>
          <a:p>
            <a:pPr>
              <a:spcBef>
                <a:spcPct val="50000"/>
              </a:spcBef>
            </a:pPr>
            <a:r>
              <a:rPr lang="en-US" altLang="en-US" sz="44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II. Lessons We Learn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E3E20025-EB2A-4237-B2A3-0F506F8B01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000000"/>
          </a:solidFill>
          <a:ln>
            <a:solidFill>
              <a:schemeClr val="hlink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b="1">
                <a:effectLst/>
                <a:latin typeface="Times New Roman" panose="02020603050405020304" pitchFamily="18" charset="0"/>
              </a:rPr>
              <a:t>Lessons About Accusations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C6983222-626E-4570-A0F1-8808D95318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58200" cy="4533900"/>
          </a:xfrm>
        </p:spPr>
        <p:txBody>
          <a:bodyPr/>
          <a:lstStyle/>
          <a:p>
            <a:pPr>
              <a:lnSpc>
                <a:spcPts val="3360"/>
              </a:lnSpc>
              <a:spcBef>
                <a:spcPts val="1200"/>
              </a:spcBef>
            </a:pPr>
            <a:r>
              <a:rPr lang="en-US" altLang="en-US" sz="2800" dirty="0">
                <a:latin typeface="Times New Roman" panose="02020603050405020304" pitchFamily="18" charset="0"/>
              </a:rPr>
              <a:t>Cannot avoid all controversy / accusations</a:t>
            </a:r>
          </a:p>
          <a:p>
            <a:pPr>
              <a:lnSpc>
                <a:spcPts val="3360"/>
              </a:lnSpc>
              <a:spcBef>
                <a:spcPts val="1200"/>
              </a:spcBef>
            </a:pPr>
            <a:r>
              <a:rPr lang="en-US" altLang="en-US" sz="2800" dirty="0">
                <a:latin typeface="Times New Roman" panose="02020603050405020304" pitchFamily="18" charset="0"/>
              </a:rPr>
              <a:t>Will be false accusation made (you, church, friends,…)</a:t>
            </a:r>
          </a:p>
          <a:p>
            <a:pPr>
              <a:lnSpc>
                <a:spcPts val="3360"/>
              </a:lnSpc>
              <a:spcBef>
                <a:spcPts val="1200"/>
              </a:spcBef>
            </a:pPr>
            <a:r>
              <a:rPr lang="en-US" altLang="en-US" sz="2800" dirty="0">
                <a:latin typeface="Times New Roman" panose="02020603050405020304" pitchFamily="18" charset="0"/>
              </a:rPr>
              <a:t>What you say can be / may be twisted</a:t>
            </a:r>
          </a:p>
          <a:p>
            <a:pPr>
              <a:lnSpc>
                <a:spcPts val="3360"/>
              </a:lnSpc>
              <a:spcBef>
                <a:spcPts val="1200"/>
              </a:spcBef>
            </a:pPr>
            <a:r>
              <a:rPr lang="en-US" altLang="en-US" sz="2800" dirty="0">
                <a:latin typeface="Times New Roman" panose="02020603050405020304" pitchFamily="18" charset="0"/>
              </a:rPr>
              <a:t>Animosity – Hatred is many times at the root</a:t>
            </a:r>
          </a:p>
          <a:p>
            <a:pPr>
              <a:lnSpc>
                <a:spcPts val="3360"/>
              </a:lnSpc>
              <a:spcBef>
                <a:spcPts val="1200"/>
              </a:spcBef>
            </a:pPr>
            <a:r>
              <a:rPr lang="en-US" altLang="en-US" sz="2800" dirty="0">
                <a:latin typeface="Times New Roman" panose="02020603050405020304" pitchFamily="18" charset="0"/>
              </a:rPr>
              <a:t>Sometimes cause – not catching important words: “if”</a:t>
            </a:r>
          </a:p>
          <a:p>
            <a:pPr>
              <a:lnSpc>
                <a:spcPts val="3360"/>
              </a:lnSpc>
              <a:spcBef>
                <a:spcPts val="1200"/>
              </a:spcBef>
            </a:pPr>
            <a:r>
              <a:rPr lang="en-US" altLang="en-US" sz="2800" dirty="0">
                <a:latin typeface="Times New Roman" panose="02020603050405020304" pitchFamily="18" charset="0"/>
              </a:rPr>
              <a:t>Don’t believe every accusation you hear</a:t>
            </a:r>
          </a:p>
          <a:p>
            <a:pPr>
              <a:lnSpc>
                <a:spcPts val="3360"/>
              </a:lnSpc>
              <a:spcBef>
                <a:spcPts val="1200"/>
              </a:spcBef>
            </a:pPr>
            <a:r>
              <a:rPr lang="en-US" altLang="en-US" sz="2800" dirty="0">
                <a:latin typeface="Times New Roman" panose="02020603050405020304" pitchFamily="18" charset="0"/>
              </a:rPr>
              <a:t>Be careful how you repeat the accusations you hear</a:t>
            </a:r>
          </a:p>
          <a:p>
            <a:pPr>
              <a:lnSpc>
                <a:spcPts val="3360"/>
              </a:lnSpc>
              <a:spcBef>
                <a:spcPts val="1200"/>
              </a:spcBef>
              <a:buFont typeface="Wingdings" panose="05000000000000000000" pitchFamily="2" charset="2"/>
              <a:buNone/>
            </a:pPr>
            <a:endParaRPr lang="en-US" altLang="en-US" sz="28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>
            <a:extLst>
              <a:ext uri="{FF2B5EF4-FFF2-40B4-BE49-F238E27FC236}">
                <a16:creationId xmlns:a16="http://schemas.microsoft.com/office/drawing/2014/main" id="{EBF99502-70AF-455F-AD65-33A068341097}"/>
              </a:ext>
            </a:extLst>
          </p:cNvPr>
          <p:cNvGrpSpPr>
            <a:grpSpLocks/>
          </p:cNvGrpSpPr>
          <p:nvPr/>
        </p:nvGrpSpPr>
        <p:grpSpPr bwMode="auto">
          <a:xfrm>
            <a:off x="609600" y="304800"/>
            <a:ext cx="7848600" cy="1752600"/>
            <a:chOff x="384" y="1344"/>
            <a:chExt cx="4944" cy="1104"/>
          </a:xfrm>
        </p:grpSpPr>
        <p:sp>
          <p:nvSpPr>
            <p:cNvPr id="22531" name="AutoShape 3">
              <a:extLst>
                <a:ext uri="{FF2B5EF4-FFF2-40B4-BE49-F238E27FC236}">
                  <a16:creationId xmlns:a16="http://schemas.microsoft.com/office/drawing/2014/main" id="{36AABA90-AB31-403A-A053-AF8384500E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1344"/>
              <a:ext cx="4944" cy="1104"/>
            </a:xfrm>
            <a:prstGeom prst="bevel">
              <a:avLst>
                <a:gd name="adj" fmla="val 12500"/>
              </a:avLst>
            </a:prstGeom>
            <a:solidFill>
              <a:schemeClr val="accent2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32" name="Text Box 4">
              <a:extLst>
                <a:ext uri="{FF2B5EF4-FFF2-40B4-BE49-F238E27FC236}">
                  <a16:creationId xmlns:a16="http://schemas.microsoft.com/office/drawing/2014/main" id="{D0B3ACB4-CD00-4AC0-8CE6-882ACB8376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2" y="1594"/>
              <a:ext cx="4403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4800" b="1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Accusations Against Jesus</a:t>
              </a:r>
            </a:p>
          </p:txBody>
        </p:sp>
      </p:grpSp>
      <p:sp>
        <p:nvSpPr>
          <p:cNvPr id="22533" name="Text Box 5">
            <a:extLst>
              <a:ext uri="{FF2B5EF4-FFF2-40B4-BE49-F238E27FC236}">
                <a16:creationId xmlns:a16="http://schemas.microsoft.com/office/drawing/2014/main" id="{86B46B4A-FD72-4AC0-A639-5E76B77057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2743200"/>
            <a:ext cx="7162800" cy="176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400" b="1">
                <a:effectLst>
                  <a:outerShdw blurRad="38100" dist="38100" dir="2700000" algn="tl">
                    <a:srgbClr val="000000"/>
                  </a:outerShdw>
                </a:effectLst>
              </a:rPr>
              <a:t>I. The Accusations </a:t>
            </a:r>
          </a:p>
          <a:p>
            <a:pPr>
              <a:spcBef>
                <a:spcPct val="50000"/>
              </a:spcBef>
            </a:pPr>
            <a:r>
              <a:rPr lang="en-US" altLang="en-US" sz="4400" b="1">
                <a:effectLst>
                  <a:outerShdw blurRad="38100" dist="38100" dir="2700000" algn="tl">
                    <a:srgbClr val="000000"/>
                  </a:outerShdw>
                </a:effectLst>
              </a:rPr>
              <a:t>II. Lessons We Learn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Digital Dots">
  <a:themeElements>
    <a:clrScheme name="Digital Dots 2">
      <a:dk1>
        <a:srgbClr val="5B5B89"/>
      </a:dk1>
      <a:lt1>
        <a:srgbClr val="FFFFFF"/>
      </a:lt1>
      <a:dk2>
        <a:srgbClr val="666699"/>
      </a:dk2>
      <a:lt2>
        <a:srgbClr val="DFDEF6"/>
      </a:lt2>
      <a:accent1>
        <a:srgbClr val="6666FF"/>
      </a:accent1>
      <a:accent2>
        <a:srgbClr val="52527C"/>
      </a:accent2>
      <a:accent3>
        <a:srgbClr val="B8B8CA"/>
      </a:accent3>
      <a:accent4>
        <a:srgbClr val="DADADA"/>
      </a:accent4>
      <a:accent5>
        <a:srgbClr val="B8B8FF"/>
      </a:accent5>
      <a:accent6>
        <a:srgbClr val="494970"/>
      </a:accent6>
      <a:hlink>
        <a:srgbClr val="9999FF"/>
      </a:hlink>
      <a:folHlink>
        <a:srgbClr val="CCCCFF"/>
      </a:folHlink>
    </a:clrScheme>
    <a:fontScheme name="Digital Do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igital Dots 1">
        <a:dk1>
          <a:srgbClr val="00008A"/>
        </a:dk1>
        <a:lt1>
          <a:srgbClr val="FFFFFF"/>
        </a:lt1>
        <a:dk2>
          <a:srgbClr val="000099"/>
        </a:dk2>
        <a:lt2>
          <a:srgbClr val="FFFFFF"/>
        </a:lt2>
        <a:accent1>
          <a:srgbClr val="0099FF"/>
        </a:accent1>
        <a:accent2>
          <a:srgbClr val="00007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6E"/>
        </a:accent6>
        <a:hlink>
          <a:srgbClr val="EAEAEA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2">
        <a:dk1>
          <a:srgbClr val="5B5B89"/>
        </a:dk1>
        <a:lt1>
          <a:srgbClr val="FFFFFF"/>
        </a:lt1>
        <a:dk2>
          <a:srgbClr val="666699"/>
        </a:dk2>
        <a:lt2>
          <a:srgbClr val="DFDEF6"/>
        </a:lt2>
        <a:accent1>
          <a:srgbClr val="6666FF"/>
        </a:accent1>
        <a:accent2>
          <a:srgbClr val="52527C"/>
        </a:accent2>
        <a:accent3>
          <a:srgbClr val="B8B8CA"/>
        </a:accent3>
        <a:accent4>
          <a:srgbClr val="DADADA"/>
        </a:accent4>
        <a:accent5>
          <a:srgbClr val="B8B8FF"/>
        </a:accent5>
        <a:accent6>
          <a:srgbClr val="494970"/>
        </a:accent6>
        <a:hlink>
          <a:srgbClr val="9999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3">
        <a:dk1>
          <a:srgbClr val="70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6000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560000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4">
        <a:dk1>
          <a:srgbClr val="000000"/>
        </a:dk1>
        <a:lt1>
          <a:srgbClr val="FDEB9D"/>
        </a:lt1>
        <a:dk2>
          <a:srgbClr val="000000"/>
        </a:dk2>
        <a:lt2>
          <a:srgbClr val="E0CE82"/>
        </a:lt2>
        <a:accent1>
          <a:srgbClr val="EAEAEA"/>
        </a:accent1>
        <a:accent2>
          <a:srgbClr val="C2B476"/>
        </a:accent2>
        <a:accent3>
          <a:srgbClr val="FEF3CC"/>
        </a:accent3>
        <a:accent4>
          <a:srgbClr val="000000"/>
        </a:accent4>
        <a:accent5>
          <a:srgbClr val="F3F3F3"/>
        </a:accent5>
        <a:accent6>
          <a:srgbClr val="B0A36A"/>
        </a:accent6>
        <a:hlink>
          <a:srgbClr val="A47900"/>
        </a:hlink>
        <a:folHlink>
          <a:srgbClr val="8C8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gital Dots 5">
        <a:dk1>
          <a:srgbClr val="5B5E52"/>
        </a:dk1>
        <a:lt1>
          <a:srgbClr val="FFFFFF"/>
        </a:lt1>
        <a:dk2>
          <a:srgbClr val="686B5D"/>
        </a:dk2>
        <a:lt2>
          <a:srgbClr val="CCD5C7"/>
        </a:lt2>
        <a:accent1>
          <a:srgbClr val="809EA8"/>
        </a:accent1>
        <a:accent2>
          <a:srgbClr val="4F5147"/>
        </a:accent2>
        <a:accent3>
          <a:srgbClr val="B9BAB6"/>
        </a:accent3>
        <a:accent4>
          <a:srgbClr val="DADADA"/>
        </a:accent4>
        <a:accent5>
          <a:srgbClr val="C0CCD1"/>
        </a:accent5>
        <a:accent6>
          <a:srgbClr val="47493F"/>
        </a:accent6>
        <a:hlink>
          <a:srgbClr val="AAA854"/>
        </a:hlink>
        <a:folHlink>
          <a:srgbClr val="E1D09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6">
        <a:dk1>
          <a:srgbClr val="46532B"/>
        </a:dk1>
        <a:lt1>
          <a:srgbClr val="FFFFFF"/>
        </a:lt1>
        <a:dk2>
          <a:srgbClr val="4E5D31"/>
        </a:dk2>
        <a:lt2>
          <a:srgbClr val="FFFFCC"/>
        </a:lt2>
        <a:accent1>
          <a:srgbClr val="8F8C00"/>
        </a:accent1>
        <a:accent2>
          <a:srgbClr val="424F29"/>
        </a:accent2>
        <a:accent3>
          <a:srgbClr val="B2B6AD"/>
        </a:accent3>
        <a:accent4>
          <a:srgbClr val="DADADA"/>
        </a:accent4>
        <a:accent5>
          <a:srgbClr val="C6C5AA"/>
        </a:accent5>
        <a:accent6>
          <a:srgbClr val="3B4724"/>
        </a:accent6>
        <a:hlink>
          <a:srgbClr val="33CC33"/>
        </a:hlink>
        <a:folHlink>
          <a:srgbClr val="00A1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7">
        <a:dk1>
          <a:srgbClr val="007673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5A58"/>
        </a:accent6>
        <a:hlink>
          <a:srgbClr val="FFCC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8">
        <a:dk1>
          <a:srgbClr val="000000"/>
        </a:dk1>
        <a:lt1>
          <a:srgbClr val="E6F8F4"/>
        </a:lt1>
        <a:dk2>
          <a:srgbClr val="000000"/>
        </a:dk2>
        <a:lt2>
          <a:srgbClr val="C5DBD6"/>
        </a:lt2>
        <a:accent1>
          <a:srgbClr val="CCFF99"/>
        </a:accent1>
        <a:accent2>
          <a:srgbClr val="ACBAB7"/>
        </a:accent2>
        <a:accent3>
          <a:srgbClr val="F0FBF8"/>
        </a:accent3>
        <a:accent4>
          <a:srgbClr val="000000"/>
        </a:accent4>
        <a:accent5>
          <a:srgbClr val="E2FFCA"/>
        </a:accent5>
        <a:accent6>
          <a:srgbClr val="9BA8A6"/>
        </a:accent6>
        <a:hlink>
          <a:srgbClr val="008080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gital Dots 9">
        <a:dk1>
          <a:srgbClr val="000000"/>
        </a:dk1>
        <a:lt1>
          <a:srgbClr val="EAEAEA"/>
        </a:lt1>
        <a:dk2>
          <a:srgbClr val="000000"/>
        </a:dk2>
        <a:lt2>
          <a:srgbClr val="D1D1D1"/>
        </a:lt2>
        <a:accent1>
          <a:srgbClr val="CCECFF"/>
        </a:accent1>
        <a:accent2>
          <a:srgbClr val="B2B2B2"/>
        </a:accent2>
        <a:accent3>
          <a:srgbClr val="F3F3F3"/>
        </a:accent3>
        <a:accent4>
          <a:srgbClr val="000000"/>
        </a:accent4>
        <a:accent5>
          <a:srgbClr val="E2F4FF"/>
        </a:accent5>
        <a:accent6>
          <a:srgbClr val="A1A1A1"/>
        </a:accent6>
        <a:hlink>
          <a:srgbClr val="7200E4"/>
        </a:hlink>
        <a:folHlink>
          <a:srgbClr val="00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Digital Dots</Template>
  <TotalTime>833</TotalTime>
  <Words>869</Words>
  <Application>Microsoft Office PowerPoint</Application>
  <PresentationFormat>On-screen Show (4:3)</PresentationFormat>
  <Paragraphs>185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Times New Roman</vt:lpstr>
      <vt:lpstr>Wingdings</vt:lpstr>
      <vt:lpstr>Digital Dots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Lessons About Accusations</vt:lpstr>
      <vt:lpstr>PowerPoint Presentation</vt:lpstr>
    </vt:vector>
  </TitlesOfParts>
  <Company>El Bethel Church of Christ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Donnie V. Rader</dc:creator>
  <cp:lastModifiedBy>Donnie V. Rader</cp:lastModifiedBy>
  <cp:revision>18</cp:revision>
  <cp:lastPrinted>2017-09-16T16:22:04Z</cp:lastPrinted>
  <dcterms:created xsi:type="dcterms:W3CDTF">2006-08-27T19:59:08Z</dcterms:created>
  <dcterms:modified xsi:type="dcterms:W3CDTF">2017-09-17T19:56:09Z</dcterms:modified>
</cp:coreProperties>
</file>