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handoutMasterIdLst>
    <p:handoutMasterId r:id="rId19"/>
  </p:handoutMasterIdLst>
  <p:sldIdLst>
    <p:sldId id="281" r:id="rId4"/>
    <p:sldId id="256" r:id="rId5"/>
    <p:sldId id="272" r:id="rId6"/>
    <p:sldId id="295" r:id="rId7"/>
    <p:sldId id="257" r:id="rId8"/>
    <p:sldId id="259" r:id="rId9"/>
    <p:sldId id="299" r:id="rId10"/>
    <p:sldId id="269" r:id="rId11"/>
    <p:sldId id="300" r:id="rId12"/>
    <p:sldId id="297" r:id="rId13"/>
    <p:sldId id="301" r:id="rId14"/>
    <p:sldId id="298" r:id="rId15"/>
    <p:sldId id="303" r:id="rId16"/>
    <p:sldId id="304" r:id="rId17"/>
    <p:sldId id="302" r:id="rId18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Baskerville Old Face" panose="02020602080505020303" pitchFamily="18" charset="0"/>
      <p:regular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7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8FC6EA-2AA6-46B1-9BBC-FF36F9C277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E404D-4BF6-4D62-871B-BA942EAC5F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59B1B8-7DCE-41D7-87ED-F5A6A7837FE0}" type="datetimeFigureOut">
              <a:rPr lang="en-US" smtClean="0"/>
              <a:t>7/30/2017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96B42-06F7-4D18-90D4-8E2B062136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4FCB3-C81A-4474-A9B3-168A715C76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E6A393D-453F-4173-BF70-F9E65EF92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2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56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2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99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2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90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41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6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98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04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81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42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34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1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22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89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98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81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29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71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24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75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78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904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473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252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088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084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390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993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18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850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375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78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6208518"/>
          </a:xfrm>
          <a:prstGeom prst="roundRect">
            <a:avLst>
              <a:gd name="adj" fmla="val 1220"/>
            </a:avLst>
          </a:prstGeom>
          <a:noFill/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14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E30B-2CE1-49B0-AA55-9D1030E52EEB}" type="datetimeFigureOut">
              <a:rPr lang="en-US" smtClean="0"/>
              <a:t>7/29/2017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AB59-F3D1-4D5F-B6F5-E7C419332B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1325563"/>
          </a:xfrm>
          <a:prstGeom prst="roundRect">
            <a:avLst>
              <a:gd name="adj" fmla="val 1220"/>
            </a:avLst>
          </a:prstGeom>
          <a:solidFill>
            <a:schemeClr val="bg2">
              <a:lumMod val="75000"/>
            </a:schemeClr>
          </a:solidFill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63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2E30B-2CE1-49B0-AA55-9D1030E52E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7/29/2017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4AB59-F3D1-4D5F-B6F5-E7C419332B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45E707-8440-45FE-9BAE-1CF5F078AEAE}"/>
              </a:ext>
            </a:extLst>
          </p:cNvPr>
          <p:cNvSpPr/>
          <p:nvPr userDrawn="1"/>
        </p:nvSpPr>
        <p:spPr>
          <a:xfrm>
            <a:off x="628650" y="365126"/>
            <a:ext cx="7886700" cy="6208518"/>
          </a:xfrm>
          <a:prstGeom prst="roundRect">
            <a:avLst>
              <a:gd name="adj" fmla="val 1220"/>
            </a:avLst>
          </a:prstGeom>
          <a:solidFill>
            <a:schemeClr val="bg2">
              <a:lumMod val="75000"/>
            </a:schemeClr>
          </a:solidFill>
          <a:ln w="349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104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D9EE8121-DB7C-4561-9EEF-B9AF1F63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542" y="516171"/>
            <a:ext cx="6862915" cy="1654299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endParaRPr lang="en-US" sz="1100" i="1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latin typeface="Baskerville Old Face" panose="02020602080505020303" pitchFamily="18" charset="0"/>
              </a:rPr>
              <a:t>A Workman That Needs Not Be Ashamed</a:t>
            </a:r>
          </a:p>
          <a:p>
            <a:pPr algn="ctr"/>
            <a:endParaRPr lang="en-US" sz="1100" i="1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A5EBF995-6A85-4591-AE6F-1761EA82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974" y="2524431"/>
            <a:ext cx="752659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I. Be Not Ashamed (1)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II. A Workman (2)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III. Perilous Times (3)</a:t>
            </a:r>
          </a:p>
          <a:p>
            <a:pPr marL="609600" indent="-609600" defTabSz="466725"/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 defTabSz="466725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IV. Continue To Preach The Word (4)</a:t>
            </a:r>
          </a:p>
        </p:txBody>
      </p:sp>
    </p:spTree>
    <p:extLst>
      <p:ext uri="{BB962C8B-B14F-4D97-AF65-F5344CB8AC3E}">
        <p14:creationId xmlns:p14="http://schemas.microsoft.com/office/powerpoint/2010/main" val="2514683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536A0-E915-4B7D-BB94-C41EDAD98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11" y="1349062"/>
            <a:ext cx="6021659" cy="4504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1024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6BACAE-C0BF-476A-ABCD-7FBFC9448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150527"/>
            <a:ext cx="6097997" cy="4538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90050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AD0039-DE14-4AD2-8946-A42B5AB7E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926" y="1343722"/>
            <a:ext cx="6021712" cy="45273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87418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831344" y="1974876"/>
            <a:ext cx="744787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4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Keep Preaching the Word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80DE7C-3A33-4BEB-91EE-18D9D005A806}"/>
              </a:ext>
            </a:extLst>
          </p:cNvPr>
          <p:cNvSpPr txBox="1"/>
          <p:nvPr/>
        </p:nvSpPr>
        <p:spPr>
          <a:xfrm>
            <a:off x="855405" y="5791200"/>
            <a:ext cx="435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Key: Verse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827CCA-4BBF-499D-B012-AB3473792428}"/>
              </a:ext>
            </a:extLst>
          </p:cNvPr>
          <p:cNvSpPr txBox="1"/>
          <p:nvPr/>
        </p:nvSpPr>
        <p:spPr>
          <a:xfrm>
            <a:off x="2568678" y="3819349"/>
            <a:ext cx="4006643" cy="64633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Baskerville Old Face" panose="02020602080505020303" pitchFamily="18" charset="0"/>
              </a:rPr>
              <a:t>Paul’s Last Words</a:t>
            </a:r>
          </a:p>
        </p:txBody>
      </p:sp>
    </p:spTree>
    <p:extLst>
      <p:ext uri="{BB962C8B-B14F-4D97-AF65-F5344CB8AC3E}">
        <p14:creationId xmlns:p14="http://schemas.microsoft.com/office/powerpoint/2010/main" val="882438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786738" y="447158"/>
            <a:ext cx="7447873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4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Keep Preaching the Word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26" y="2649631"/>
            <a:ext cx="700548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Charge to Preach (vv. 1-5)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Mantle is Passed (vv. 6-8)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The Plea to Come (vv. 9-22)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4E8F26-5E3D-49F8-A75F-5D527397C99F}"/>
              </a:ext>
            </a:extLst>
          </p:cNvPr>
          <p:cNvSpPr txBox="1"/>
          <p:nvPr/>
        </p:nvSpPr>
        <p:spPr>
          <a:xfrm>
            <a:off x="194313" y="185548"/>
            <a:ext cx="2871019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Baskerville Old Face" panose="02020602080505020303" pitchFamily="18" charset="0"/>
              </a:rPr>
              <a:t>Paul’s Last Words</a:t>
            </a:r>
          </a:p>
        </p:txBody>
      </p:sp>
    </p:spTree>
    <p:extLst>
      <p:ext uri="{BB962C8B-B14F-4D97-AF65-F5344CB8AC3E}">
        <p14:creationId xmlns:p14="http://schemas.microsoft.com/office/powerpoint/2010/main" val="138945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786738" y="447158"/>
            <a:ext cx="7447873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4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Keep Preaching the Word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26" y="2649631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Charge to Preach (vv. 1-5)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A88CEE-6D62-4459-A318-23C70FC1EC69}"/>
              </a:ext>
            </a:extLst>
          </p:cNvPr>
          <p:cNvSpPr txBox="1"/>
          <p:nvPr/>
        </p:nvSpPr>
        <p:spPr>
          <a:xfrm>
            <a:off x="194313" y="185548"/>
            <a:ext cx="2871019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Baskerville Old Face" panose="02020602080505020303" pitchFamily="18" charset="0"/>
              </a:rPr>
              <a:t>Paul’s Last Words</a:t>
            </a:r>
          </a:p>
        </p:txBody>
      </p:sp>
    </p:spTree>
    <p:extLst>
      <p:ext uri="{BB962C8B-B14F-4D97-AF65-F5344CB8AC3E}">
        <p14:creationId xmlns:p14="http://schemas.microsoft.com/office/powerpoint/2010/main" val="1519801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35">
            <a:extLst>
              <a:ext uri="{FF2B5EF4-FFF2-40B4-BE49-F238E27FC236}">
                <a16:creationId xmlns:a16="http://schemas.microsoft.com/office/drawing/2014/main" id="{FA151F0A-0670-4C26-AC34-8C0A56A47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842" y="709303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algn="ctr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Charge to Preach (vv. 1-5)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6DA9B8-B3C6-4AF9-9E2C-86B34149E08B}"/>
              </a:ext>
            </a:extLst>
          </p:cNvPr>
          <p:cNvSpPr txBox="1"/>
          <p:nvPr/>
        </p:nvSpPr>
        <p:spPr>
          <a:xfrm>
            <a:off x="613015" y="1779644"/>
            <a:ext cx="807870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Charge is before God and Christ</a:t>
            </a:r>
            <a:r>
              <a:rPr lang="en-US" sz="2800" dirty="0"/>
              <a:t> (v. 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Ready in season and out</a:t>
            </a:r>
            <a:r>
              <a:rPr lang="en-US" sz="2800" dirty="0"/>
              <a:t> (v. 2a)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Elements</a:t>
            </a:r>
            <a:r>
              <a:rPr lang="en-US" sz="2800" dirty="0"/>
              <a:t> (v. 2b)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Convince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Rebuke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Exhort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Time will come when men don’t want sound doctrine</a:t>
            </a:r>
            <a:r>
              <a:rPr lang="en-US" sz="2800" dirty="0"/>
              <a:t> (vv. 3-5)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seek teachers to scratch their ears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turn unto fables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Watch, endure and preach (v. 5)</a:t>
            </a:r>
          </a:p>
        </p:txBody>
      </p:sp>
    </p:spTree>
    <p:extLst>
      <p:ext uri="{BB962C8B-B14F-4D97-AF65-F5344CB8AC3E}">
        <p14:creationId xmlns:p14="http://schemas.microsoft.com/office/powerpoint/2010/main" val="1291390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786738" y="447158"/>
            <a:ext cx="7447873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4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Keep Preaching the Word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26" y="2649631"/>
            <a:ext cx="700548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Charge to Preach (vv. 1-5)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Mantle is Passed (vv. 6-8)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C9EBC-5443-446D-A2B3-9D3D02A894E5}"/>
              </a:ext>
            </a:extLst>
          </p:cNvPr>
          <p:cNvSpPr txBox="1"/>
          <p:nvPr/>
        </p:nvSpPr>
        <p:spPr>
          <a:xfrm>
            <a:off x="194313" y="185548"/>
            <a:ext cx="2871019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Baskerville Old Face" panose="02020602080505020303" pitchFamily="18" charset="0"/>
              </a:rPr>
              <a:t>Paul’s Last Words</a:t>
            </a:r>
          </a:p>
        </p:txBody>
      </p:sp>
    </p:spTree>
    <p:extLst>
      <p:ext uri="{BB962C8B-B14F-4D97-AF65-F5344CB8AC3E}">
        <p14:creationId xmlns:p14="http://schemas.microsoft.com/office/powerpoint/2010/main" val="352820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5">
            <a:extLst>
              <a:ext uri="{FF2B5EF4-FFF2-40B4-BE49-F238E27FC236}">
                <a16:creationId xmlns:a16="http://schemas.microsoft.com/office/drawing/2014/main" id="{5D31281B-144B-4ECD-8137-534D51DC3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872" y="709304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Mantle is Passed (vv. 6-8)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9FA1C7-1EE6-4EF2-94E5-F748A6D87559}"/>
              </a:ext>
            </a:extLst>
          </p:cNvPr>
          <p:cNvSpPr txBox="1"/>
          <p:nvPr/>
        </p:nvSpPr>
        <p:spPr>
          <a:xfrm>
            <a:off x="613015" y="1917292"/>
            <a:ext cx="80787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Looks Around at the Present </a:t>
            </a:r>
            <a:r>
              <a:rPr lang="en-US" sz="2800" dirty="0"/>
              <a:t> (v. 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Looks Back at the Past</a:t>
            </a:r>
            <a:r>
              <a:rPr lang="en-US" sz="2800" dirty="0"/>
              <a:t> (v. 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Looks Forward to the Future</a:t>
            </a:r>
            <a:r>
              <a:rPr lang="en-US" sz="2800" dirty="0"/>
              <a:t> (v. 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2395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786738" y="447158"/>
            <a:ext cx="7447873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4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Keep Preaching the Word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26" y="2649631"/>
            <a:ext cx="700548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Charge to Preach (vv. 1-5)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Mantle is Passed (vv. 6-8)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The Plea to Come (vv. 9-22)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FE831-3DFE-4FEB-9185-15DF17EADDB1}"/>
              </a:ext>
            </a:extLst>
          </p:cNvPr>
          <p:cNvSpPr txBox="1"/>
          <p:nvPr/>
        </p:nvSpPr>
        <p:spPr>
          <a:xfrm>
            <a:off x="194313" y="185548"/>
            <a:ext cx="2871019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Baskerville Old Face" panose="02020602080505020303" pitchFamily="18" charset="0"/>
              </a:rPr>
              <a:t>Paul’s Last Words</a:t>
            </a:r>
          </a:p>
        </p:txBody>
      </p:sp>
    </p:spTree>
    <p:extLst>
      <p:ext uri="{BB962C8B-B14F-4D97-AF65-F5344CB8AC3E}">
        <p14:creationId xmlns:p14="http://schemas.microsoft.com/office/powerpoint/2010/main" val="2404023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5">
            <a:extLst>
              <a:ext uri="{FF2B5EF4-FFF2-40B4-BE49-F238E27FC236}">
                <a16:creationId xmlns:a16="http://schemas.microsoft.com/office/drawing/2014/main" id="{26B598AD-82CF-4FB6-8B6A-4554F055A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354" y="692577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Plea to Come (vv. 9-22)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8E65D-94BA-4309-9395-8177792DF397}"/>
              </a:ext>
            </a:extLst>
          </p:cNvPr>
          <p:cNvSpPr txBox="1"/>
          <p:nvPr/>
        </p:nvSpPr>
        <p:spPr>
          <a:xfrm>
            <a:off x="613015" y="1917292"/>
            <a:ext cx="807870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Come quickly</a:t>
            </a:r>
            <a:r>
              <a:rPr lang="en-US" sz="2800" dirty="0"/>
              <a:t> (v. 9, 21)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Only Luke is with me</a:t>
            </a:r>
            <a:r>
              <a:rPr lang="en-US" sz="2800" dirty="0"/>
              <a:t> (vv. 9-11a)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Demas has forsaken me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 err="1"/>
              <a:t>Crescens</a:t>
            </a:r>
            <a:r>
              <a:rPr lang="en-US" sz="2800" i="1" dirty="0"/>
              <a:t> and Titus are gone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Only Luke is here (v. 11a)</a:t>
            </a:r>
          </a:p>
        </p:txBody>
      </p:sp>
    </p:spTree>
    <p:extLst>
      <p:ext uri="{BB962C8B-B14F-4D97-AF65-F5344CB8AC3E}">
        <p14:creationId xmlns:p14="http://schemas.microsoft.com/office/powerpoint/2010/main" val="3153261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5">
            <a:extLst>
              <a:ext uri="{FF2B5EF4-FFF2-40B4-BE49-F238E27FC236}">
                <a16:creationId xmlns:a16="http://schemas.microsoft.com/office/drawing/2014/main" id="{26B598AD-82CF-4FB6-8B6A-4554F055A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354" y="692577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Plea to Come (vv. 9-22)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8E65D-94BA-4309-9395-8177792DF397}"/>
              </a:ext>
            </a:extLst>
          </p:cNvPr>
          <p:cNvSpPr txBox="1"/>
          <p:nvPr/>
        </p:nvSpPr>
        <p:spPr>
          <a:xfrm>
            <a:off x="613015" y="1917292"/>
            <a:ext cx="807870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Come quickly</a:t>
            </a:r>
            <a:r>
              <a:rPr lang="en-US" sz="2800" dirty="0"/>
              <a:t> (v. 9, 21)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Only Luke is with me</a:t>
            </a:r>
            <a:r>
              <a:rPr lang="en-US" sz="2800" dirty="0"/>
              <a:t> (vv. 9-11a)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Bring</a:t>
            </a:r>
            <a:r>
              <a:rPr lang="en-US" sz="2800" dirty="0"/>
              <a:t> (vv. 11b-13)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Mark (v. 11b)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Cloak (v. 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Books (v. 13)</a:t>
            </a:r>
          </a:p>
        </p:txBody>
      </p:sp>
    </p:spTree>
    <p:extLst>
      <p:ext uri="{BB962C8B-B14F-4D97-AF65-F5344CB8AC3E}">
        <p14:creationId xmlns:p14="http://schemas.microsoft.com/office/powerpoint/2010/main" val="76135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5">
            <a:extLst>
              <a:ext uri="{FF2B5EF4-FFF2-40B4-BE49-F238E27FC236}">
                <a16:creationId xmlns:a16="http://schemas.microsoft.com/office/drawing/2014/main" id="{26B598AD-82CF-4FB6-8B6A-4554F055A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354" y="692577"/>
            <a:ext cx="70054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Plea to Come (vv. 9-22)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8E65D-94BA-4309-9395-8177792DF397}"/>
              </a:ext>
            </a:extLst>
          </p:cNvPr>
          <p:cNvSpPr txBox="1"/>
          <p:nvPr/>
        </p:nvSpPr>
        <p:spPr>
          <a:xfrm>
            <a:off x="613015" y="1917292"/>
            <a:ext cx="807870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Come quickly</a:t>
            </a:r>
            <a:r>
              <a:rPr lang="en-US" sz="2800" dirty="0"/>
              <a:t> (v. 9, 21)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Only Luke is with me</a:t>
            </a:r>
            <a:r>
              <a:rPr lang="en-US" sz="2800" dirty="0"/>
              <a:t> (vv. 9-11a)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Bring</a:t>
            </a:r>
            <a:r>
              <a:rPr lang="en-US" sz="2800" dirty="0"/>
              <a:t> (vv. 11b-13)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Alexander did me much evil</a:t>
            </a:r>
            <a:r>
              <a:rPr lang="en-US" sz="2800" dirty="0"/>
              <a:t> (vv. 14-15)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Lord is with me</a:t>
            </a:r>
            <a:r>
              <a:rPr lang="en-US" sz="2800" dirty="0"/>
              <a:t> (vv. 16-18)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Conclusion</a:t>
            </a:r>
            <a:r>
              <a:rPr lang="en-US" sz="2800" dirty="0"/>
              <a:t> (vv. 19-22)</a:t>
            </a:r>
          </a:p>
        </p:txBody>
      </p:sp>
    </p:spTree>
    <p:extLst>
      <p:ext uri="{BB962C8B-B14F-4D97-AF65-F5344CB8AC3E}">
        <p14:creationId xmlns:p14="http://schemas.microsoft.com/office/powerpoint/2010/main" val="3151519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F31FF-1CF0-463C-9E1F-EC5D532178D0}"/>
              </a:ext>
            </a:extLst>
          </p:cNvPr>
          <p:cNvSpPr/>
          <p:nvPr/>
        </p:nvSpPr>
        <p:spPr>
          <a:xfrm>
            <a:off x="786738" y="447158"/>
            <a:ext cx="7447873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2 Timothy 4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n-US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skerville Old Face" panose="02020602080505020303" pitchFamily="18" charset="0"/>
              </a:rPr>
              <a:t>Keep Preaching the Word</a:t>
            </a:r>
          </a:p>
        </p:txBody>
      </p:sp>
      <p:sp>
        <p:nvSpPr>
          <p:cNvPr id="5" name="Text Box 1035">
            <a:extLst>
              <a:ext uri="{FF2B5EF4-FFF2-40B4-BE49-F238E27FC236}">
                <a16:creationId xmlns:a16="http://schemas.microsoft.com/office/drawing/2014/main" id="{4E3C0B02-FBDA-44AC-9990-BFD624FA3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26" y="2649631"/>
            <a:ext cx="700548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Charge to Preach (vv. 1-5)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The Mantle is Passed (vv. 6-8)</a:t>
            </a:r>
          </a:p>
          <a:p>
            <a:pPr marL="609600" indent="-60960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marL="609600" indent="-609600">
              <a:buFont typeface="+mj-lt"/>
              <a:buAutoNum type="romanU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The Plea to Come (vv. 9-22)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1252D-1F0B-407E-A8D5-44CF7CF5D3FC}"/>
              </a:ext>
            </a:extLst>
          </p:cNvPr>
          <p:cNvSpPr txBox="1"/>
          <p:nvPr/>
        </p:nvSpPr>
        <p:spPr>
          <a:xfrm>
            <a:off x="194313" y="185548"/>
            <a:ext cx="2871019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Baskerville Old Face" panose="02020602080505020303" pitchFamily="18" charset="0"/>
              </a:rPr>
              <a:t>Paul’s Last Words</a:t>
            </a:r>
          </a:p>
        </p:txBody>
      </p:sp>
    </p:spTree>
    <p:extLst>
      <p:ext uri="{BB962C8B-B14F-4D97-AF65-F5344CB8AC3E}">
        <p14:creationId xmlns:p14="http://schemas.microsoft.com/office/powerpoint/2010/main" val="1000666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1636</TotalTime>
  <Words>506</Words>
  <Application>Microsoft Office PowerPoint</Application>
  <PresentationFormat>On-screen Show (4:3)</PresentationFormat>
  <Paragraphs>95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Baskerville Old Face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31</cp:revision>
  <cp:lastPrinted>2017-07-30T12:12:37Z</cp:lastPrinted>
  <dcterms:created xsi:type="dcterms:W3CDTF">2017-07-21T19:35:50Z</dcterms:created>
  <dcterms:modified xsi:type="dcterms:W3CDTF">2017-07-30T12:23:29Z</dcterms:modified>
</cp:coreProperties>
</file>