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/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/>
          <p:nvPr>
            <p:ph type="body" sz="quarter" idx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sz="half" idx="13"/>
          </p:nvPr>
        </p:nvSpPr>
        <p:spPr>
          <a:xfrm>
            <a:off x="5325070" y="928687"/>
            <a:ext cx="13722210" cy="830461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/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/>
          <p:nvPr>
            <p:ph type="body" sz="quarter" idx="1"/>
          </p:nvPr>
        </p:nvSpPr>
        <p:spPr>
          <a:xfrm>
            <a:off x="4833937" y="11519296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/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12495609" y="898481"/>
            <a:ext cx="7489362" cy="1155501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/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/>
          <p:nvPr>
            <p:ph type="body" sz="quarter" idx="1"/>
          </p:nvPr>
        </p:nvSpPr>
        <p:spPr>
          <a:xfrm>
            <a:off x="4387453" y="6697265"/>
            <a:ext cx="7500938" cy="578643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/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354364" indent="-465364">
              <a:spcBef>
                <a:spcPts val="4500"/>
              </a:spcBef>
              <a:defRPr sz="3800"/>
            </a:lvl3pPr>
            <a:lvl4pPr marL="1798864" indent="-465364">
              <a:spcBef>
                <a:spcPts val="4500"/>
              </a:spcBef>
              <a:defRPr sz="3800"/>
            </a:lvl4pPr>
            <a:lvl5pPr marL="2243364" indent="-465364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/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12513468" y="6983015"/>
            <a:ext cx="7500939" cy="54828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12513468" y="892968"/>
            <a:ext cx="7500939" cy="54828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4387453" y="892968"/>
            <a:ext cx="7500938" cy="1157287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/>
          <p:nvPr>
            <p:ph type="body" sz="quarter" idx="13"/>
          </p:nvPr>
        </p:nvSpPr>
        <p:spPr>
          <a:xfrm>
            <a:off x="4833937" y="8947546"/>
            <a:ext cx="14716126" cy="66079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/>
          <p:nvPr>
            <p:ph type="body" sz="quarter" idx="14"/>
          </p:nvPr>
        </p:nvSpPr>
        <p:spPr>
          <a:xfrm>
            <a:off x="4833937" y="6000353"/>
            <a:ext cx="14716126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3043535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/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/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8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052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497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941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386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830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75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7197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64263" marR="0" indent="-608263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dly Living…"/>
          <p:cNvSpPr/>
          <p:nvPr/>
        </p:nvSpPr>
        <p:spPr>
          <a:xfrm>
            <a:off x="1093561" y="979035"/>
            <a:ext cx="22196879" cy="1175793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defTabSz="780454">
              <a:lnSpc>
                <a:spcPct val="90000"/>
              </a:lnSpc>
              <a:defRPr b="1" i="1" sz="23750">
                <a:latin typeface="Avenir Next"/>
                <a:ea typeface="Avenir Next"/>
                <a:cs typeface="Avenir Next"/>
                <a:sym typeface="Avenir Next"/>
              </a:defRPr>
            </a:pPr>
            <a:r>
              <a:t>Godly Living</a:t>
            </a:r>
          </a:p>
          <a:p>
            <a:pPr defTabSz="780454">
              <a:lnSpc>
                <a:spcPct val="90000"/>
              </a:lnSpc>
              <a:defRPr i="1" sz="19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in an</a:t>
            </a:r>
          </a:p>
          <a:p>
            <a:pPr defTabSz="780454">
              <a:lnSpc>
                <a:spcPct val="90000"/>
              </a:lnSpc>
              <a:defRPr b="1" i="1" sz="23750">
                <a:latin typeface="Avenir Next"/>
                <a:ea typeface="Avenir Next"/>
                <a:cs typeface="Avenir Next"/>
                <a:sym typeface="Avenir Next"/>
              </a:defRPr>
            </a:pPr>
            <a:r>
              <a:t>Ungodly World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he Standard:"/>
          <p:cNvSpPr/>
          <p:nvPr/>
        </p:nvSpPr>
        <p:spPr>
          <a:xfrm>
            <a:off x="763726" y="983258"/>
            <a:ext cx="22856550" cy="60841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lnSpc>
                <a:spcPct val="90000"/>
              </a:lnSpc>
              <a:defRPr sz="24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The Standard:</a:t>
            </a:r>
          </a:p>
        </p:txBody>
      </p:sp>
      <p:sp>
        <p:nvSpPr>
          <p:cNvPr id="122" name="Jehovah God"/>
          <p:cNvSpPr/>
          <p:nvPr/>
        </p:nvSpPr>
        <p:spPr>
          <a:xfrm>
            <a:off x="763726" y="6262476"/>
            <a:ext cx="22856550" cy="60841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lnSpc>
                <a:spcPct val="90000"/>
              </a:lnSpc>
              <a:defRPr b="1" i="1" sz="240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Jehovah God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“You shall be holy, for I am holy.”"/>
          <p:cNvSpPr/>
          <p:nvPr/>
        </p:nvSpPr>
        <p:spPr>
          <a:xfrm>
            <a:off x="763726" y="1769072"/>
            <a:ext cx="22856550" cy="1017785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731162">
              <a:lnSpc>
                <a:spcPct val="90000"/>
              </a:lnSpc>
              <a:defRPr b="1" i="1" sz="2136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“You shall be holy, for I am holy.”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he Rejection of the Standard"/>
          <p:cNvSpPr/>
          <p:nvPr/>
        </p:nvSpPr>
        <p:spPr>
          <a:xfrm>
            <a:off x="763726" y="933617"/>
            <a:ext cx="22856550" cy="1184876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lnSpc>
                <a:spcPct val="90000"/>
              </a:lnSpc>
              <a:defRPr sz="24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The Rejection of the Standard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jection:"/>
          <p:cNvSpPr/>
          <p:nvPr/>
        </p:nvSpPr>
        <p:spPr>
          <a:xfrm>
            <a:off x="1397179" y="1007001"/>
            <a:ext cx="21589642" cy="60841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>
              <a:lnSpc>
                <a:spcPct val="90000"/>
              </a:lnSpc>
              <a:defRPr sz="24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Rejection:</a:t>
            </a:r>
          </a:p>
        </p:txBody>
      </p:sp>
      <p:sp>
        <p:nvSpPr>
          <p:cNvPr id="129" name="In Religion"/>
          <p:cNvSpPr/>
          <p:nvPr/>
        </p:nvSpPr>
        <p:spPr>
          <a:xfrm>
            <a:off x="1397178" y="6309962"/>
            <a:ext cx="21589643" cy="60841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>
              <a:lnSpc>
                <a:spcPct val="90000"/>
              </a:lnSpc>
              <a:defRPr b="1" i="1" sz="240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In Religion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jection:"/>
          <p:cNvSpPr/>
          <p:nvPr/>
        </p:nvSpPr>
        <p:spPr>
          <a:xfrm>
            <a:off x="1397179" y="1007001"/>
            <a:ext cx="21589642" cy="60841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>
              <a:lnSpc>
                <a:spcPct val="90000"/>
              </a:lnSpc>
              <a:defRPr sz="24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Rejection:</a:t>
            </a:r>
          </a:p>
        </p:txBody>
      </p:sp>
      <p:sp>
        <p:nvSpPr>
          <p:cNvPr id="132" name="In Leadership"/>
          <p:cNvSpPr/>
          <p:nvPr/>
        </p:nvSpPr>
        <p:spPr>
          <a:xfrm>
            <a:off x="1397178" y="6309962"/>
            <a:ext cx="21589643" cy="60841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>
              <a:lnSpc>
                <a:spcPct val="90000"/>
              </a:lnSpc>
              <a:defRPr b="1" i="1" sz="240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In Leadership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jection:"/>
          <p:cNvSpPr/>
          <p:nvPr/>
        </p:nvSpPr>
        <p:spPr>
          <a:xfrm>
            <a:off x="1397179" y="1007001"/>
            <a:ext cx="21589642" cy="60841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>
              <a:lnSpc>
                <a:spcPct val="90000"/>
              </a:lnSpc>
              <a:defRPr sz="24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Rejection:</a:t>
            </a:r>
          </a:p>
        </p:txBody>
      </p:sp>
      <p:sp>
        <p:nvSpPr>
          <p:cNvPr id="135" name="In Society"/>
          <p:cNvSpPr/>
          <p:nvPr/>
        </p:nvSpPr>
        <p:spPr>
          <a:xfrm>
            <a:off x="1397178" y="6309962"/>
            <a:ext cx="21589643" cy="60841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>
              <a:lnSpc>
                <a:spcPct val="90000"/>
              </a:lnSpc>
              <a:defRPr b="1" i="1" sz="240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In Society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he Consequence of Rejection"/>
          <p:cNvSpPr/>
          <p:nvPr/>
        </p:nvSpPr>
        <p:spPr>
          <a:xfrm>
            <a:off x="763726" y="674600"/>
            <a:ext cx="22856550" cy="735291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739378">
              <a:lnSpc>
                <a:spcPct val="90000"/>
              </a:lnSpc>
              <a:defRPr sz="216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The Consequence of Rejection</a:t>
            </a:r>
          </a:p>
        </p:txBody>
      </p:sp>
      <p:sp>
        <p:nvSpPr>
          <p:cNvPr id="138" name="Judgement"/>
          <p:cNvSpPr/>
          <p:nvPr/>
        </p:nvSpPr>
        <p:spPr>
          <a:xfrm>
            <a:off x="763726" y="7473366"/>
            <a:ext cx="22856550" cy="608414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lnSpc>
                <a:spcPct val="90000"/>
              </a:lnSpc>
              <a:defRPr b="1" i="1" sz="240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Judgement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he message…"/>
          <p:cNvSpPr/>
          <p:nvPr/>
        </p:nvSpPr>
        <p:spPr>
          <a:xfrm>
            <a:off x="763726" y="674600"/>
            <a:ext cx="22856550" cy="735291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defTabSz="755808">
              <a:lnSpc>
                <a:spcPct val="90000"/>
              </a:lnSpc>
              <a:defRPr sz="22080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The message</a:t>
            </a:r>
          </a:p>
          <a:p>
            <a:pPr defTabSz="755808">
              <a:lnSpc>
                <a:spcPct val="90000"/>
              </a:lnSpc>
              <a:defRPr sz="22080"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of God:</a:t>
            </a:r>
          </a:p>
        </p:txBody>
      </p:sp>
      <p:sp>
        <p:nvSpPr>
          <p:cNvPr id="141" name="Repent!"/>
          <p:cNvSpPr/>
          <p:nvPr/>
        </p:nvSpPr>
        <p:spPr>
          <a:xfrm>
            <a:off x="763726" y="7473366"/>
            <a:ext cx="22856550" cy="608414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lnSpc>
                <a:spcPct val="90000"/>
              </a:lnSpc>
              <a:defRPr b="1" i="1" sz="240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Repent!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“You shall be holy, for I am holy.”"/>
          <p:cNvSpPr/>
          <p:nvPr/>
        </p:nvSpPr>
        <p:spPr>
          <a:xfrm>
            <a:off x="763726" y="1769072"/>
            <a:ext cx="22856550" cy="1017785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635000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731162">
              <a:lnSpc>
                <a:spcPct val="90000"/>
              </a:lnSpc>
              <a:defRPr b="1" i="1" sz="2136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“You shall be holy, for I am holy.”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