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387" r:id="rId2"/>
    <p:sldId id="388" r:id="rId3"/>
    <p:sldId id="422" r:id="rId4"/>
    <p:sldId id="394" r:id="rId5"/>
    <p:sldId id="395" r:id="rId6"/>
    <p:sldId id="412" r:id="rId7"/>
    <p:sldId id="413" r:id="rId8"/>
    <p:sldId id="423" r:id="rId9"/>
    <p:sldId id="397" r:id="rId10"/>
    <p:sldId id="414" r:id="rId11"/>
    <p:sldId id="398" r:id="rId12"/>
    <p:sldId id="399" r:id="rId13"/>
    <p:sldId id="400" r:id="rId14"/>
    <p:sldId id="403" r:id="rId15"/>
    <p:sldId id="401" r:id="rId16"/>
    <p:sldId id="404" r:id="rId17"/>
    <p:sldId id="424" r:id="rId18"/>
    <p:sldId id="405" r:id="rId19"/>
    <p:sldId id="406" r:id="rId20"/>
    <p:sldId id="425" r:id="rId21"/>
    <p:sldId id="407" r:id="rId22"/>
    <p:sldId id="408" r:id="rId23"/>
    <p:sldId id="409" r:id="rId24"/>
    <p:sldId id="426" r:id="rId25"/>
    <p:sldId id="410" r:id="rId26"/>
    <p:sldId id="427" r:id="rId27"/>
  </p:sldIdLst>
  <p:sldSz cx="9144000" cy="6858000" type="screen4x3"/>
  <p:notesSz cx="6858000" cy="9144000"/>
  <p:defaultTextStyle>
    <a:defPPr>
      <a:defRPr lang="en-US"/>
    </a:defPPr>
    <a:lvl1pPr algn="l" rtl="0" fontAlgn="base">
      <a:spcBef>
        <a:spcPct val="0"/>
      </a:spcBef>
      <a:spcAft>
        <a:spcPct val="0"/>
      </a:spcAft>
      <a:defRPr sz="28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8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8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8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800" kern="1200">
        <a:solidFill>
          <a:schemeClr val="tx1"/>
        </a:solidFill>
        <a:latin typeface="Arial" panose="020B0604020202020204" pitchFamily="34" charset="0"/>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FFFFCC"/>
    <a:srgbClr val="FFCC00"/>
    <a:srgbClr val="FFCC99"/>
    <a:srgbClr val="CC0066"/>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648"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22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87244F-CF46-4815-A56F-D5CEAC9CAB44}" type="datetimeFigureOut">
              <a:rPr lang="en-US" smtClean="0"/>
              <a:t>12/4/2016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E52163-6C1B-4D9A-BF3C-E3ADE3A880A7}" type="slidenum">
              <a:rPr lang="en-US" smtClean="0"/>
              <a:t>‹#›</a:t>
            </a:fld>
            <a:endParaRPr lang="en-US"/>
          </a:p>
        </p:txBody>
      </p:sp>
    </p:spTree>
    <p:extLst>
      <p:ext uri="{BB962C8B-B14F-4D97-AF65-F5344CB8AC3E}">
        <p14:creationId xmlns:p14="http://schemas.microsoft.com/office/powerpoint/2010/main" val="635062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3B27DEC1-3108-4AC8-9885-B688F5C4F260}" type="slidenum">
              <a:rPr lang="en-US" altLang="en-US"/>
              <a:pPr/>
              <a:t>‹#›</a:t>
            </a:fld>
            <a:endParaRPr lang="en-US" altLang="en-US"/>
          </a:p>
        </p:txBody>
      </p:sp>
    </p:spTree>
    <p:extLst>
      <p:ext uri="{BB962C8B-B14F-4D97-AF65-F5344CB8AC3E}">
        <p14:creationId xmlns:p14="http://schemas.microsoft.com/office/powerpoint/2010/main" val="427981150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CF4DC8F0-188E-4F28-B3FE-B2ACB8C18FC6}" type="slidenum">
              <a:rPr lang="en-US" altLang="en-US"/>
              <a:pPr/>
              <a:t>‹#›</a:t>
            </a:fld>
            <a:endParaRPr lang="en-US" altLang="en-US"/>
          </a:p>
        </p:txBody>
      </p:sp>
    </p:spTree>
    <p:extLst>
      <p:ext uri="{BB962C8B-B14F-4D97-AF65-F5344CB8AC3E}">
        <p14:creationId xmlns:p14="http://schemas.microsoft.com/office/powerpoint/2010/main" val="413680738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02A728BF-EB0B-4665-9D74-D737564266DE}" type="slidenum">
              <a:rPr lang="en-US" altLang="en-US"/>
              <a:pPr/>
              <a:t>‹#›</a:t>
            </a:fld>
            <a:endParaRPr lang="en-US" altLang="en-US"/>
          </a:p>
        </p:txBody>
      </p:sp>
    </p:spTree>
    <p:extLst>
      <p:ext uri="{BB962C8B-B14F-4D97-AF65-F5344CB8AC3E}">
        <p14:creationId xmlns:p14="http://schemas.microsoft.com/office/powerpoint/2010/main" val="291590485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2CD798C0-837F-46E4-A400-0752C4C39447}" type="slidenum">
              <a:rPr lang="en-US" altLang="en-US"/>
              <a:pPr/>
              <a:t>‹#›</a:t>
            </a:fld>
            <a:endParaRPr lang="en-US" altLang="en-US"/>
          </a:p>
        </p:txBody>
      </p:sp>
    </p:spTree>
    <p:extLst>
      <p:ext uri="{BB962C8B-B14F-4D97-AF65-F5344CB8AC3E}">
        <p14:creationId xmlns:p14="http://schemas.microsoft.com/office/powerpoint/2010/main" val="340159615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5591B94C-5737-4F0E-BCCA-AF61B1FA0BE7}" type="slidenum">
              <a:rPr lang="en-US" altLang="en-US"/>
              <a:pPr/>
              <a:t>‹#›</a:t>
            </a:fld>
            <a:endParaRPr lang="en-US" altLang="en-US"/>
          </a:p>
        </p:txBody>
      </p:sp>
    </p:spTree>
    <p:extLst>
      <p:ext uri="{BB962C8B-B14F-4D97-AF65-F5344CB8AC3E}">
        <p14:creationId xmlns:p14="http://schemas.microsoft.com/office/powerpoint/2010/main" val="356058394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0304725C-2F7A-4B73-8053-FE0EC295F793}" type="slidenum">
              <a:rPr lang="en-US" altLang="en-US"/>
              <a:pPr/>
              <a:t>‹#›</a:t>
            </a:fld>
            <a:endParaRPr lang="en-US" altLang="en-US"/>
          </a:p>
        </p:txBody>
      </p:sp>
    </p:spTree>
    <p:extLst>
      <p:ext uri="{BB962C8B-B14F-4D97-AF65-F5344CB8AC3E}">
        <p14:creationId xmlns:p14="http://schemas.microsoft.com/office/powerpoint/2010/main" val="33687080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EA8F8003-9215-4C46-A2C6-E542319BBF14}" type="slidenum">
              <a:rPr lang="en-US" altLang="en-US"/>
              <a:pPr/>
              <a:t>‹#›</a:t>
            </a:fld>
            <a:endParaRPr lang="en-US" altLang="en-US"/>
          </a:p>
        </p:txBody>
      </p:sp>
    </p:spTree>
    <p:extLst>
      <p:ext uri="{BB962C8B-B14F-4D97-AF65-F5344CB8AC3E}">
        <p14:creationId xmlns:p14="http://schemas.microsoft.com/office/powerpoint/2010/main" val="135284285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4F3E2BC6-EE3E-4158-8549-C566DAF97F8D}" type="slidenum">
              <a:rPr lang="en-US" altLang="en-US"/>
              <a:pPr/>
              <a:t>‹#›</a:t>
            </a:fld>
            <a:endParaRPr lang="en-US" altLang="en-US"/>
          </a:p>
        </p:txBody>
      </p:sp>
    </p:spTree>
    <p:extLst>
      <p:ext uri="{BB962C8B-B14F-4D97-AF65-F5344CB8AC3E}">
        <p14:creationId xmlns:p14="http://schemas.microsoft.com/office/powerpoint/2010/main" val="188128853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7CF6E916-C146-41ED-BB46-3F1624C734B8}" type="slidenum">
              <a:rPr lang="en-US" altLang="en-US"/>
              <a:pPr/>
              <a:t>‹#›</a:t>
            </a:fld>
            <a:endParaRPr lang="en-US" altLang="en-US"/>
          </a:p>
        </p:txBody>
      </p:sp>
    </p:spTree>
    <p:extLst>
      <p:ext uri="{BB962C8B-B14F-4D97-AF65-F5344CB8AC3E}">
        <p14:creationId xmlns:p14="http://schemas.microsoft.com/office/powerpoint/2010/main" val="97966059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340902CD-EBDA-40A2-AF4E-AD00619BEFF0}" type="slidenum">
              <a:rPr lang="en-US" altLang="en-US"/>
              <a:pPr/>
              <a:t>‹#›</a:t>
            </a:fld>
            <a:endParaRPr lang="en-US" altLang="en-US"/>
          </a:p>
        </p:txBody>
      </p:sp>
    </p:spTree>
    <p:extLst>
      <p:ext uri="{BB962C8B-B14F-4D97-AF65-F5344CB8AC3E}">
        <p14:creationId xmlns:p14="http://schemas.microsoft.com/office/powerpoint/2010/main" val="349107059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9B87E641-B9F4-48AD-AD25-66EFA8EA8424}" type="slidenum">
              <a:rPr lang="en-US" altLang="en-US"/>
              <a:pPr/>
              <a:t>‹#›</a:t>
            </a:fld>
            <a:endParaRPr lang="en-US" altLang="en-US"/>
          </a:p>
        </p:txBody>
      </p:sp>
    </p:spTree>
    <p:extLst>
      <p:ext uri="{BB962C8B-B14F-4D97-AF65-F5344CB8AC3E}">
        <p14:creationId xmlns:p14="http://schemas.microsoft.com/office/powerpoint/2010/main" val="295101895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50000">
              <a:schemeClr val="bg1">
                <a:gamma/>
                <a:tint val="20000"/>
                <a:invGamma/>
              </a:schemeClr>
            </a:gs>
            <a:gs pos="100000">
              <a:schemeClr val="bg1"/>
            </a:gs>
          </a:gsLst>
          <a:lin ang="189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5286ED90-8755-4375-9A2A-8195EDCD4CB4}"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xStyles>
    <p:titleStyle>
      <a:lvl1pPr algn="ctr" rtl="0" fontAlgn="base">
        <a:spcBef>
          <a:spcPct val="0"/>
        </a:spcBef>
        <a:spcAft>
          <a:spcPct val="0"/>
        </a:spcAft>
        <a:defRPr sz="4400" b="1" kern="1200">
          <a:solidFill>
            <a:schemeClr val="tx2"/>
          </a:solidFill>
          <a:latin typeface="+mj-lt"/>
          <a:ea typeface="+mj-ea"/>
          <a:cs typeface="+mj-cs"/>
        </a:defRPr>
      </a:lvl1pPr>
      <a:lvl2pPr algn="ctr" rtl="0" fontAlgn="base">
        <a:spcBef>
          <a:spcPct val="0"/>
        </a:spcBef>
        <a:spcAft>
          <a:spcPct val="0"/>
        </a:spcAft>
        <a:defRPr sz="4400" b="1">
          <a:solidFill>
            <a:schemeClr val="tx2"/>
          </a:solidFill>
          <a:latin typeface="Arial" panose="020B0604020202020204" pitchFamily="34" charset="0"/>
        </a:defRPr>
      </a:lvl2pPr>
      <a:lvl3pPr algn="ctr" rtl="0" fontAlgn="base">
        <a:spcBef>
          <a:spcPct val="0"/>
        </a:spcBef>
        <a:spcAft>
          <a:spcPct val="0"/>
        </a:spcAft>
        <a:defRPr sz="4400" b="1">
          <a:solidFill>
            <a:schemeClr val="tx2"/>
          </a:solidFill>
          <a:latin typeface="Arial" panose="020B0604020202020204" pitchFamily="34" charset="0"/>
        </a:defRPr>
      </a:lvl3pPr>
      <a:lvl4pPr algn="ctr" rtl="0" fontAlgn="base">
        <a:spcBef>
          <a:spcPct val="0"/>
        </a:spcBef>
        <a:spcAft>
          <a:spcPct val="0"/>
        </a:spcAft>
        <a:defRPr sz="4400" b="1">
          <a:solidFill>
            <a:schemeClr val="tx2"/>
          </a:solidFill>
          <a:latin typeface="Arial" panose="020B0604020202020204" pitchFamily="34" charset="0"/>
        </a:defRPr>
      </a:lvl4pPr>
      <a:lvl5pPr algn="ctr" rtl="0" fontAlgn="base">
        <a:spcBef>
          <a:spcPct val="0"/>
        </a:spcBef>
        <a:spcAft>
          <a:spcPct val="0"/>
        </a:spcAft>
        <a:defRPr sz="4400" b="1">
          <a:solidFill>
            <a:schemeClr val="tx2"/>
          </a:solidFill>
          <a:latin typeface="Arial" panose="020B0604020202020204" pitchFamily="34" charset="0"/>
        </a:defRPr>
      </a:lvl5pPr>
      <a:lvl6pPr marL="457200" algn="ctr" rtl="0" fontAlgn="base">
        <a:spcBef>
          <a:spcPct val="0"/>
        </a:spcBef>
        <a:spcAft>
          <a:spcPct val="0"/>
        </a:spcAft>
        <a:defRPr sz="4400" b="1">
          <a:solidFill>
            <a:schemeClr val="tx2"/>
          </a:solidFill>
          <a:latin typeface="Arial" panose="020B0604020202020204" pitchFamily="34" charset="0"/>
        </a:defRPr>
      </a:lvl6pPr>
      <a:lvl7pPr marL="914400" algn="ctr" rtl="0" fontAlgn="base">
        <a:spcBef>
          <a:spcPct val="0"/>
        </a:spcBef>
        <a:spcAft>
          <a:spcPct val="0"/>
        </a:spcAft>
        <a:defRPr sz="4400" b="1">
          <a:solidFill>
            <a:schemeClr val="tx2"/>
          </a:solidFill>
          <a:latin typeface="Arial" panose="020B0604020202020204" pitchFamily="34" charset="0"/>
        </a:defRPr>
      </a:lvl7pPr>
      <a:lvl8pPr marL="1371600" algn="ctr" rtl="0" fontAlgn="base">
        <a:spcBef>
          <a:spcPct val="0"/>
        </a:spcBef>
        <a:spcAft>
          <a:spcPct val="0"/>
        </a:spcAft>
        <a:defRPr sz="4400" b="1">
          <a:solidFill>
            <a:schemeClr val="tx2"/>
          </a:solidFill>
          <a:latin typeface="Arial" panose="020B0604020202020204" pitchFamily="34" charset="0"/>
        </a:defRPr>
      </a:lvl8pPr>
      <a:lvl9pPr marL="1828800" algn="ctr" rtl="0" fontAlgn="base">
        <a:spcBef>
          <a:spcPct val="0"/>
        </a:spcBef>
        <a:spcAft>
          <a:spcPct val="0"/>
        </a:spcAft>
        <a:defRPr sz="4400" b="1">
          <a:solidFill>
            <a:schemeClr val="tx2"/>
          </a:solidFill>
          <a:latin typeface="Arial" panose="020B0604020202020204" pitchFamily="34" charset="0"/>
        </a:defRPr>
      </a:lvl9pPr>
    </p:titleStyle>
    <p:bodyStyle>
      <a:lvl1pPr marL="342900" indent="-342900" algn="l" rtl="0" fontAlgn="base">
        <a:spcBef>
          <a:spcPct val="20000"/>
        </a:spcBef>
        <a:spcAft>
          <a:spcPct val="0"/>
        </a:spcAft>
        <a:buClr>
          <a:schemeClr val="accent1"/>
        </a:buClr>
        <a:buChar char="•"/>
        <a:defRPr sz="3200" b="1" kern="1200">
          <a:solidFill>
            <a:schemeClr val="tx1"/>
          </a:solidFill>
          <a:latin typeface="+mn-lt"/>
          <a:ea typeface="+mn-ea"/>
          <a:cs typeface="+mn-cs"/>
        </a:defRPr>
      </a:lvl1pPr>
      <a:lvl2pPr marL="742950" indent="-285750" algn="l" rtl="0" fontAlgn="base">
        <a:spcBef>
          <a:spcPct val="20000"/>
        </a:spcBef>
        <a:spcAft>
          <a:spcPct val="0"/>
        </a:spcAft>
        <a:buClr>
          <a:schemeClr val="accent1"/>
        </a:buClr>
        <a:buChar char="–"/>
        <a:defRPr sz="2800" b="1" kern="1200">
          <a:solidFill>
            <a:schemeClr val="tx1"/>
          </a:solidFill>
          <a:latin typeface="+mn-lt"/>
          <a:ea typeface="+mn-ea"/>
          <a:cs typeface="+mn-cs"/>
        </a:defRPr>
      </a:lvl2pPr>
      <a:lvl3pPr marL="1143000" indent="-228600" algn="l" rtl="0" fontAlgn="base">
        <a:spcBef>
          <a:spcPct val="20000"/>
        </a:spcBef>
        <a:spcAft>
          <a:spcPct val="0"/>
        </a:spcAft>
        <a:buClr>
          <a:schemeClr val="accent1"/>
        </a:buClr>
        <a:buChar char="•"/>
        <a:defRPr sz="2400" b="1" kern="1200">
          <a:solidFill>
            <a:schemeClr val="tx1"/>
          </a:solidFill>
          <a:latin typeface="+mn-lt"/>
          <a:ea typeface="+mn-ea"/>
          <a:cs typeface="+mn-cs"/>
        </a:defRPr>
      </a:lvl3pPr>
      <a:lvl4pPr marL="1600200" indent="-228600" algn="l" rtl="0" fontAlgn="base">
        <a:spcBef>
          <a:spcPct val="20000"/>
        </a:spcBef>
        <a:spcAft>
          <a:spcPct val="0"/>
        </a:spcAft>
        <a:buClr>
          <a:schemeClr val="accent1"/>
        </a:buClr>
        <a:buChar char="–"/>
        <a:defRPr sz="2000" b="1" kern="1200">
          <a:solidFill>
            <a:schemeClr val="tx1"/>
          </a:solidFill>
          <a:latin typeface="+mn-lt"/>
          <a:ea typeface="+mn-ea"/>
          <a:cs typeface="+mn-cs"/>
        </a:defRPr>
      </a:lvl4pPr>
      <a:lvl5pPr marL="2057400" indent="-228600" algn="l" rtl="0" fontAlgn="base">
        <a:spcBef>
          <a:spcPct val="20000"/>
        </a:spcBef>
        <a:spcAft>
          <a:spcPct val="0"/>
        </a:spcAft>
        <a:buClr>
          <a:schemeClr val="accent1"/>
        </a:buClr>
        <a:buChar char="»"/>
        <a:defRPr sz="20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2" name="Text Box 4"/>
          <p:cNvSpPr txBox="1">
            <a:spLocks noChangeArrowheads="1"/>
          </p:cNvSpPr>
          <p:nvPr/>
        </p:nvSpPr>
        <p:spPr bwMode="auto">
          <a:xfrm>
            <a:off x="762000" y="1752600"/>
            <a:ext cx="7848600" cy="3022600"/>
          </a:xfrm>
          <a:prstGeom prst="rect">
            <a:avLst/>
          </a:prstGeom>
          <a:solidFill>
            <a:srgbClr val="FFFFFF"/>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solidFill>
                  <a:schemeClr val="bg2"/>
                </a:solidFill>
              </a:rPr>
              <a:t>3 Jesus answered and said to him, "Most assuredly, I say to you, unless one is born again, he cannot see the kingdom of God."  </a:t>
            </a:r>
          </a:p>
          <a:p>
            <a:endParaRPr lang="en-US" altLang="en-US" sz="2400">
              <a:solidFill>
                <a:schemeClr val="bg2"/>
              </a:solidFill>
            </a:endParaRPr>
          </a:p>
          <a:p>
            <a:endParaRPr lang="en-US" altLang="en-US" sz="2400">
              <a:solidFill>
                <a:schemeClr val="bg2"/>
              </a:solidFill>
            </a:endParaRPr>
          </a:p>
          <a:p>
            <a:r>
              <a:rPr lang="en-US" altLang="en-US" sz="2400">
                <a:solidFill>
                  <a:schemeClr val="bg2"/>
                </a:solidFill>
              </a:rPr>
              <a:t>5 Jesus answered, "Most assuredly, I say to you, unless one is born of water and the Spirit, he cannot enter the kingdom of God. </a:t>
            </a:r>
            <a:endParaRPr lang="en-US" altLang="en-US" sz="2400">
              <a:solidFill>
                <a:schemeClr val="bg2"/>
              </a:solidFill>
              <a:latin typeface="Times New Roman" panose="02020603050405020304" pitchFamily="18" charset="0"/>
            </a:endParaRPr>
          </a:p>
        </p:txBody>
      </p:sp>
      <p:sp>
        <p:nvSpPr>
          <p:cNvPr id="155653" name="Line 5"/>
          <p:cNvSpPr>
            <a:spLocks noChangeShapeType="1"/>
          </p:cNvSpPr>
          <p:nvPr/>
        </p:nvSpPr>
        <p:spPr bwMode="auto">
          <a:xfrm>
            <a:off x="4267200" y="2514600"/>
            <a:ext cx="1447800" cy="0"/>
          </a:xfrm>
          <a:prstGeom prst="line">
            <a:avLst/>
          </a:prstGeom>
          <a:noFill/>
          <a:ln w="38100">
            <a:solidFill>
              <a:srgbClr val="FF0000"/>
            </a:solidFill>
            <a:round/>
            <a:headEnd/>
            <a:tailEnd/>
          </a:ln>
          <a:effectLst>
            <a:outerShdw dist="52363" dir="842175" algn="ctr" rotWithShape="0">
              <a:schemeClr val="bg2"/>
            </a:outerShdw>
          </a:effectLst>
          <a:extLst>
            <a:ext uri="{909E8E84-426E-40DD-AFC4-6F175D3DCCD1}">
              <a14:hiddenFill xmlns:a14="http://schemas.microsoft.com/office/drawing/2010/main">
                <a:noFill/>
              </a14:hiddenFill>
            </a:ext>
          </a:extLst>
        </p:spPr>
        <p:txBody>
          <a:bodyPr/>
          <a:lstStyle/>
          <a:p>
            <a:endParaRPr lang="en-US"/>
          </a:p>
        </p:txBody>
      </p:sp>
      <p:sp>
        <p:nvSpPr>
          <p:cNvPr id="155654" name="Line 6"/>
          <p:cNvSpPr>
            <a:spLocks noChangeShapeType="1"/>
          </p:cNvSpPr>
          <p:nvPr/>
        </p:nvSpPr>
        <p:spPr bwMode="auto">
          <a:xfrm>
            <a:off x="1676400" y="4343400"/>
            <a:ext cx="3810000" cy="0"/>
          </a:xfrm>
          <a:prstGeom prst="line">
            <a:avLst/>
          </a:prstGeom>
          <a:noFill/>
          <a:ln w="38100">
            <a:solidFill>
              <a:srgbClr val="FF0000"/>
            </a:solidFill>
            <a:round/>
            <a:headEnd/>
            <a:tailEnd/>
          </a:ln>
          <a:effectLst>
            <a:outerShdw dist="52363" dir="842175" algn="ctr" rotWithShape="0">
              <a:schemeClr val="bg2"/>
            </a:outerShdw>
          </a:effectLst>
          <a:extLst>
            <a:ext uri="{909E8E84-426E-40DD-AFC4-6F175D3DCCD1}">
              <a14:hiddenFill xmlns:a14="http://schemas.microsoft.com/office/drawing/2010/main">
                <a:noFill/>
              </a14:hiddenFill>
            </a:ext>
          </a:extLst>
        </p:spPr>
        <p:txBody>
          <a:bodyPr/>
          <a:lstStyle/>
          <a:p>
            <a:endParaRPr lang="en-US"/>
          </a:p>
        </p:txBody>
      </p:sp>
      <p:sp>
        <p:nvSpPr>
          <p:cNvPr id="155655" name="Oval 7"/>
          <p:cNvSpPr>
            <a:spLocks noChangeArrowheads="1"/>
          </p:cNvSpPr>
          <p:nvPr/>
        </p:nvSpPr>
        <p:spPr bwMode="auto">
          <a:xfrm>
            <a:off x="3124200" y="685800"/>
            <a:ext cx="2743200" cy="762000"/>
          </a:xfrm>
          <a:prstGeom prst="ellipse">
            <a:avLst/>
          </a:prstGeom>
          <a:solidFill>
            <a:schemeClr val="accent2"/>
          </a:solidFill>
          <a:ln>
            <a:noFill/>
          </a:ln>
          <a:effectLst>
            <a:outerShdw dist="81320" dir="2319588" algn="ctr" rotWithShape="0">
              <a:schemeClr val="bg2">
                <a:alpha val="50000"/>
              </a:schemeClr>
            </a:outerShdw>
          </a:effectLst>
          <a:extLst>
            <a:ext uri="{91240B29-F687-4F45-9708-019B960494DF}">
              <a14:hiddenLine xmlns:a14="http://schemas.microsoft.com/office/drawing/2010/main" w="9525">
                <a:solidFill>
                  <a:srgbClr val="FFFFCC"/>
                </a:solidFill>
                <a:round/>
                <a:headEnd/>
                <a:tailEnd/>
              </a14:hiddenLine>
            </a:ext>
          </a:extLst>
        </p:spPr>
        <p:txBody>
          <a:bodyPr wrap="none" anchor="ctr"/>
          <a:lstStyle/>
          <a:p>
            <a:pPr algn="ctr"/>
            <a:r>
              <a:rPr lang="en-US" altLang="en-US" sz="3200" b="1">
                <a:solidFill>
                  <a:srgbClr val="FFFFCC"/>
                </a:solidFill>
                <a:effectLst>
                  <a:outerShdw blurRad="38100" dist="38100" dir="2700000" algn="tl">
                    <a:srgbClr val="000000"/>
                  </a:outerShdw>
                </a:effectLst>
                <a:latin typeface="Times New Roman" panose="02020603050405020304" pitchFamily="18" charset="0"/>
              </a:rPr>
              <a:t>John 3:3, 5</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solidFill>
            <a:schemeClr val="hlink"/>
          </a:solidFill>
          <a:ln w="2857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en-US" altLang="en-US" sz="4800" i="1">
                <a:latin typeface="Times New Roman" panose="02020603050405020304" pitchFamily="18" charset="0"/>
              </a:rPr>
              <a:t>“Must be born again”</a:t>
            </a:r>
          </a:p>
        </p:txBody>
      </p:sp>
      <p:sp>
        <p:nvSpPr>
          <p:cNvPr id="156675" name="Rectangle 3"/>
          <p:cNvSpPr>
            <a:spLocks noGrp="1" noChangeArrowheads="1"/>
          </p:cNvSpPr>
          <p:nvPr>
            <p:ph type="body" idx="1"/>
          </p:nvPr>
        </p:nvSpPr>
        <p:spPr/>
        <p:txBody>
          <a:bodyPr/>
          <a:lstStyle/>
          <a:p>
            <a:r>
              <a:rPr lang="en-US" altLang="en-US" sz="2800">
                <a:solidFill>
                  <a:schemeClr val="tx2"/>
                </a:solidFill>
              </a:rPr>
              <a:t>Most of “Christianity” claims to be born again</a:t>
            </a:r>
          </a:p>
          <a:p>
            <a:r>
              <a:rPr lang="en-US" altLang="en-US" sz="2800">
                <a:solidFill>
                  <a:schemeClr val="tx2"/>
                </a:solidFill>
              </a:rPr>
              <a:t>Much confusion about what it means:</a:t>
            </a:r>
          </a:p>
          <a:p>
            <a:pPr lvl="1"/>
            <a:r>
              <a:rPr lang="en-US" altLang="en-US" sz="2400">
                <a:solidFill>
                  <a:schemeClr val="tx2"/>
                </a:solidFill>
              </a:rPr>
              <a:t>Holy Spirit baptism</a:t>
            </a:r>
          </a:p>
          <a:p>
            <a:pPr lvl="1"/>
            <a:r>
              <a:rPr lang="en-US" altLang="en-US" sz="2400">
                <a:solidFill>
                  <a:schemeClr val="tx2"/>
                </a:solidFill>
              </a:rPr>
              <a:t>Work of purification by the Spirit to change our will</a:t>
            </a:r>
          </a:p>
          <a:p>
            <a:pPr lvl="1"/>
            <a:r>
              <a:rPr lang="en-US" altLang="en-US" sz="2400">
                <a:solidFill>
                  <a:schemeClr val="tx2"/>
                </a:solidFill>
              </a:rPr>
              <a:t>Natural / physical birth</a:t>
            </a:r>
          </a:p>
          <a:p>
            <a:pPr lvl="1"/>
            <a:r>
              <a:rPr lang="en-US" altLang="en-US" sz="2400">
                <a:solidFill>
                  <a:schemeClr val="tx2"/>
                </a:solidFill>
              </a:rPr>
              <a:t>Water = Spirit</a:t>
            </a:r>
          </a:p>
          <a:p>
            <a:r>
              <a:rPr lang="en-US" altLang="en-US" sz="2800">
                <a:solidFill>
                  <a:schemeClr val="tx2"/>
                </a:solidFill>
              </a:rPr>
              <a:t>What is the new birth? Can we understand?</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56675">
                                            <p:txEl>
                                              <p:pRg st="0" end="0"/>
                                            </p:txEl>
                                          </p:spTgt>
                                        </p:tgtEl>
                                        <p:attrNameLst>
                                          <p:attrName>style.visibility</p:attrName>
                                        </p:attrNameLst>
                                      </p:cBhvr>
                                      <p:to>
                                        <p:strVal val="visible"/>
                                      </p:to>
                                    </p:set>
                                    <p:animEffect transition="in" filter="fade">
                                      <p:cBhvr>
                                        <p:cTn id="7" dur="1000"/>
                                        <p:tgtEl>
                                          <p:spTgt spid="156675">
                                            <p:txEl>
                                              <p:pRg st="0" end="0"/>
                                            </p:txEl>
                                          </p:spTgt>
                                        </p:tgtEl>
                                      </p:cBhvr>
                                    </p:animEffect>
                                    <p:anim calcmode="lin" valueType="num">
                                      <p:cBhvr>
                                        <p:cTn id="8" dur="1000" fill="hold"/>
                                        <p:tgtEl>
                                          <p:spTgt spid="15667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667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56675">
                                            <p:txEl>
                                              <p:pRg st="1" end="1"/>
                                            </p:txEl>
                                          </p:spTgt>
                                        </p:tgtEl>
                                        <p:attrNameLst>
                                          <p:attrName>style.visibility</p:attrName>
                                        </p:attrNameLst>
                                      </p:cBhvr>
                                      <p:to>
                                        <p:strVal val="visible"/>
                                      </p:to>
                                    </p:set>
                                    <p:animEffect transition="in" filter="fade">
                                      <p:cBhvr>
                                        <p:cTn id="14" dur="1000"/>
                                        <p:tgtEl>
                                          <p:spTgt spid="156675">
                                            <p:txEl>
                                              <p:pRg st="1" end="1"/>
                                            </p:txEl>
                                          </p:spTgt>
                                        </p:tgtEl>
                                      </p:cBhvr>
                                    </p:animEffect>
                                    <p:anim calcmode="lin" valueType="num">
                                      <p:cBhvr>
                                        <p:cTn id="15" dur="1000" fill="hold"/>
                                        <p:tgtEl>
                                          <p:spTgt spid="15667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56675">
                                            <p:txEl>
                                              <p:pRg st="1" end="1"/>
                                            </p:txEl>
                                          </p:spTgt>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156675">
                                            <p:txEl>
                                              <p:pRg st="2" end="2"/>
                                            </p:txEl>
                                          </p:spTgt>
                                        </p:tgtEl>
                                        <p:attrNameLst>
                                          <p:attrName>style.visibility</p:attrName>
                                        </p:attrNameLst>
                                      </p:cBhvr>
                                      <p:to>
                                        <p:strVal val="visible"/>
                                      </p:to>
                                    </p:set>
                                    <p:animEffect transition="in" filter="fade">
                                      <p:cBhvr>
                                        <p:cTn id="19" dur="1000"/>
                                        <p:tgtEl>
                                          <p:spTgt spid="156675">
                                            <p:txEl>
                                              <p:pRg st="2" end="2"/>
                                            </p:txEl>
                                          </p:spTgt>
                                        </p:tgtEl>
                                      </p:cBhvr>
                                    </p:animEffect>
                                    <p:anim calcmode="lin" valueType="num">
                                      <p:cBhvr>
                                        <p:cTn id="20" dur="1000" fill="hold"/>
                                        <p:tgtEl>
                                          <p:spTgt spid="156675">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56675">
                                            <p:txEl>
                                              <p:pRg st="2" end="2"/>
                                            </p:txEl>
                                          </p:spTgt>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156675">
                                            <p:txEl>
                                              <p:pRg st="3" end="3"/>
                                            </p:txEl>
                                          </p:spTgt>
                                        </p:tgtEl>
                                        <p:attrNameLst>
                                          <p:attrName>style.visibility</p:attrName>
                                        </p:attrNameLst>
                                      </p:cBhvr>
                                      <p:to>
                                        <p:strVal val="visible"/>
                                      </p:to>
                                    </p:set>
                                    <p:animEffect transition="in" filter="fade">
                                      <p:cBhvr>
                                        <p:cTn id="24" dur="1000"/>
                                        <p:tgtEl>
                                          <p:spTgt spid="156675">
                                            <p:txEl>
                                              <p:pRg st="3" end="3"/>
                                            </p:txEl>
                                          </p:spTgt>
                                        </p:tgtEl>
                                      </p:cBhvr>
                                    </p:animEffect>
                                    <p:anim calcmode="lin" valueType="num">
                                      <p:cBhvr>
                                        <p:cTn id="25" dur="1000" fill="hold"/>
                                        <p:tgtEl>
                                          <p:spTgt spid="156675">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156675">
                                            <p:txEl>
                                              <p:pRg st="3" end="3"/>
                                            </p:txEl>
                                          </p:spTgt>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156675">
                                            <p:txEl>
                                              <p:pRg st="4" end="4"/>
                                            </p:txEl>
                                          </p:spTgt>
                                        </p:tgtEl>
                                        <p:attrNameLst>
                                          <p:attrName>style.visibility</p:attrName>
                                        </p:attrNameLst>
                                      </p:cBhvr>
                                      <p:to>
                                        <p:strVal val="visible"/>
                                      </p:to>
                                    </p:set>
                                    <p:animEffect transition="in" filter="fade">
                                      <p:cBhvr>
                                        <p:cTn id="29" dur="1000"/>
                                        <p:tgtEl>
                                          <p:spTgt spid="156675">
                                            <p:txEl>
                                              <p:pRg st="4" end="4"/>
                                            </p:txEl>
                                          </p:spTgt>
                                        </p:tgtEl>
                                      </p:cBhvr>
                                    </p:animEffect>
                                    <p:anim calcmode="lin" valueType="num">
                                      <p:cBhvr>
                                        <p:cTn id="30" dur="1000" fill="hold"/>
                                        <p:tgtEl>
                                          <p:spTgt spid="156675">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156675">
                                            <p:txEl>
                                              <p:pRg st="4" end="4"/>
                                            </p:txEl>
                                          </p:spTgt>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156675">
                                            <p:txEl>
                                              <p:pRg st="5" end="5"/>
                                            </p:txEl>
                                          </p:spTgt>
                                        </p:tgtEl>
                                        <p:attrNameLst>
                                          <p:attrName>style.visibility</p:attrName>
                                        </p:attrNameLst>
                                      </p:cBhvr>
                                      <p:to>
                                        <p:strVal val="visible"/>
                                      </p:to>
                                    </p:set>
                                    <p:animEffect transition="in" filter="fade">
                                      <p:cBhvr>
                                        <p:cTn id="34" dur="1000"/>
                                        <p:tgtEl>
                                          <p:spTgt spid="156675">
                                            <p:txEl>
                                              <p:pRg st="5" end="5"/>
                                            </p:txEl>
                                          </p:spTgt>
                                        </p:tgtEl>
                                      </p:cBhvr>
                                    </p:animEffect>
                                    <p:anim calcmode="lin" valueType="num">
                                      <p:cBhvr>
                                        <p:cTn id="35" dur="1000" fill="hold"/>
                                        <p:tgtEl>
                                          <p:spTgt spid="156675">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15667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47" presetClass="entr" presetSubtype="0" fill="hold" grpId="0" nodeType="clickEffect">
                                  <p:stCondLst>
                                    <p:cond delay="0"/>
                                  </p:stCondLst>
                                  <p:childTnLst>
                                    <p:set>
                                      <p:cBhvr>
                                        <p:cTn id="40" dur="1" fill="hold">
                                          <p:stCondLst>
                                            <p:cond delay="0"/>
                                          </p:stCondLst>
                                        </p:cTn>
                                        <p:tgtEl>
                                          <p:spTgt spid="156675">
                                            <p:txEl>
                                              <p:pRg st="6" end="6"/>
                                            </p:txEl>
                                          </p:spTgt>
                                        </p:tgtEl>
                                        <p:attrNameLst>
                                          <p:attrName>style.visibility</p:attrName>
                                        </p:attrNameLst>
                                      </p:cBhvr>
                                      <p:to>
                                        <p:strVal val="visible"/>
                                      </p:to>
                                    </p:set>
                                    <p:animEffect transition="in" filter="fade">
                                      <p:cBhvr>
                                        <p:cTn id="41" dur="1000"/>
                                        <p:tgtEl>
                                          <p:spTgt spid="156675">
                                            <p:txEl>
                                              <p:pRg st="6" end="6"/>
                                            </p:txEl>
                                          </p:spTgt>
                                        </p:tgtEl>
                                      </p:cBhvr>
                                    </p:animEffect>
                                    <p:anim calcmode="lin" valueType="num">
                                      <p:cBhvr>
                                        <p:cTn id="42" dur="1000" fill="hold"/>
                                        <p:tgtEl>
                                          <p:spTgt spid="156675">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15667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9" name="AutoShape 3"/>
          <p:cNvSpPr>
            <a:spLocks noChangeArrowheads="1"/>
          </p:cNvSpPr>
          <p:nvPr/>
        </p:nvSpPr>
        <p:spPr bwMode="auto">
          <a:xfrm>
            <a:off x="838200" y="2286000"/>
            <a:ext cx="7696200" cy="762000"/>
          </a:xfrm>
          <a:prstGeom prst="bevel">
            <a:avLst>
              <a:gd name="adj" fmla="val 12500"/>
            </a:avLst>
          </a:prstGeom>
          <a:solidFill>
            <a:schemeClr val="tx2"/>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anose="020B0604020202020204" pitchFamily="34" charset="0"/>
                <a:ea typeface="+mn-ea"/>
                <a:cs typeface="+mn-cs"/>
              </a:rPr>
              <a:t>I. A Teacher from God Demands New Birth</a:t>
            </a:r>
          </a:p>
        </p:txBody>
      </p:sp>
      <p:sp>
        <p:nvSpPr>
          <p:cNvPr id="8" name="WordArt 4"/>
          <p:cNvSpPr>
            <a:spLocks noChangeArrowheads="1" noChangeShapeType="1" noTextEdit="1"/>
          </p:cNvSpPr>
          <p:nvPr/>
        </p:nvSpPr>
        <p:spPr bwMode="auto">
          <a:xfrm>
            <a:off x="838200" y="228600"/>
            <a:ext cx="7391400" cy="1752600"/>
          </a:xfrm>
          <a:prstGeom prst="rect">
            <a:avLst/>
          </a:prstGeom>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0" cap="none" spc="0" normalizeH="0" baseline="0" noProof="0" dirty="0">
                <a:ln w="19050">
                  <a:solidFill>
                    <a:srgbClr val="0000CC"/>
                  </a:solidFill>
                  <a:round/>
                  <a:headEnd/>
                  <a:tailEnd/>
                </a:ln>
                <a:solidFill>
                  <a:srgbClr val="FFFFFF"/>
                </a:solidFill>
                <a:effectLst>
                  <a:outerShdw dist="35921" dir="2700000" algn="ctr" rotWithShape="0">
                    <a:srgbClr val="990000"/>
                  </a:outerShdw>
                </a:effectLst>
                <a:uLnTx/>
                <a:uFillTx/>
                <a:latin typeface="AR CENA" panose="02000000000000000000" pitchFamily="2" charset="0"/>
                <a:ea typeface="+mn-ea"/>
                <a:cs typeface="+mn-cs"/>
              </a:rPr>
              <a:t>The New Birth</a:t>
            </a:r>
          </a:p>
        </p:txBody>
      </p:sp>
    </p:spTree>
    <p:extLst>
      <p:ext uri="{BB962C8B-B14F-4D97-AF65-F5344CB8AC3E}">
        <p14:creationId xmlns:p14="http://schemas.microsoft.com/office/powerpoint/2010/main" val="78210508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solidFill>
            <a:srgbClr val="FFCC00"/>
          </a:solidFill>
          <a:ln w="2857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en-US" altLang="en-US" dirty="0"/>
              <a:t>Teacher Demands New Birth</a:t>
            </a:r>
          </a:p>
        </p:txBody>
      </p:sp>
      <p:sp>
        <p:nvSpPr>
          <p:cNvPr id="163846" name="Text Box 6"/>
          <p:cNvSpPr txBox="1">
            <a:spLocks noChangeArrowheads="1"/>
          </p:cNvSpPr>
          <p:nvPr/>
        </p:nvSpPr>
        <p:spPr bwMode="auto">
          <a:xfrm>
            <a:off x="533400" y="1676400"/>
            <a:ext cx="8305800" cy="3847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marL="514350" indent="-514350">
              <a:spcBef>
                <a:spcPct val="50000"/>
              </a:spcBef>
              <a:buFont typeface="+mj-lt"/>
              <a:buAutoNum type="alphaUcPeriod"/>
            </a:pPr>
            <a:r>
              <a:rPr lang="en-US" altLang="en-US" b="1" u="sng" dirty="0">
                <a:solidFill>
                  <a:schemeClr val="bg2"/>
                </a:solidFill>
              </a:rPr>
              <a:t>Nicodemus comes to Jesus</a:t>
            </a:r>
            <a:r>
              <a:rPr lang="en-US" altLang="en-US" dirty="0">
                <a:solidFill>
                  <a:schemeClr val="bg2"/>
                </a:solidFill>
              </a:rPr>
              <a:t> (vv. 1-2)</a:t>
            </a:r>
          </a:p>
          <a:p>
            <a:pPr marL="914400" lvl="1" indent="-457200">
              <a:spcBef>
                <a:spcPct val="50000"/>
              </a:spcBef>
              <a:buFont typeface="+mj-lt"/>
              <a:buAutoNum type="arabicPeriod"/>
            </a:pPr>
            <a:r>
              <a:rPr lang="en-US" altLang="en-US" sz="2400" dirty="0">
                <a:solidFill>
                  <a:schemeClr val="bg2"/>
                </a:solidFill>
              </a:rPr>
              <a:t>Pharisee, religious, a ruler &amp; probably of Sanhedrin</a:t>
            </a:r>
          </a:p>
          <a:p>
            <a:pPr marL="914400" lvl="1" indent="-457200">
              <a:spcBef>
                <a:spcPct val="50000"/>
              </a:spcBef>
              <a:buFont typeface="+mj-lt"/>
              <a:buAutoNum type="arabicPeriod"/>
            </a:pPr>
            <a:r>
              <a:rPr lang="en-US" altLang="en-US" sz="2400" dirty="0">
                <a:solidFill>
                  <a:schemeClr val="bg2"/>
                </a:solidFill>
              </a:rPr>
              <a:t>Teacher (v. 10), a rabbi</a:t>
            </a:r>
          </a:p>
          <a:p>
            <a:pPr marL="914400" lvl="1" indent="-457200">
              <a:spcBef>
                <a:spcPct val="50000"/>
              </a:spcBef>
              <a:buFont typeface="+mj-lt"/>
              <a:buAutoNum type="arabicPeriod"/>
            </a:pPr>
            <a:r>
              <a:rPr lang="en-US" altLang="en-US" sz="2400" dirty="0">
                <a:solidFill>
                  <a:schemeClr val="bg2"/>
                </a:solidFill>
              </a:rPr>
              <a:t>Came to Jesus by night. Why? (Not sure)</a:t>
            </a:r>
          </a:p>
          <a:p>
            <a:pPr marL="1371600" lvl="2" indent="-457200">
              <a:spcBef>
                <a:spcPct val="50000"/>
              </a:spcBef>
              <a:buFont typeface="+mj-lt"/>
              <a:buAutoNum type="alphaLcPeriod"/>
            </a:pPr>
            <a:r>
              <a:rPr lang="en-US" altLang="en-US" sz="2400" dirty="0">
                <a:solidFill>
                  <a:schemeClr val="bg2"/>
                </a:solidFill>
              </a:rPr>
              <a:t>John 7:50-52 – defended Jesus – not commit.</a:t>
            </a:r>
          </a:p>
          <a:p>
            <a:pPr marL="1371600" lvl="2" indent="-457200">
              <a:spcBef>
                <a:spcPct val="50000"/>
              </a:spcBef>
              <a:buFont typeface="+mj-lt"/>
              <a:buAutoNum type="alphaLcPeriod"/>
            </a:pPr>
            <a:r>
              <a:rPr lang="en-US" altLang="en-US" sz="2400" dirty="0">
                <a:solidFill>
                  <a:schemeClr val="bg2"/>
                </a:solidFill>
              </a:rPr>
              <a:t>John 19:38-39 - possible parallel</a:t>
            </a:r>
          </a:p>
          <a:p>
            <a:pPr marL="914400" lvl="1" indent="-457200">
              <a:spcBef>
                <a:spcPct val="50000"/>
              </a:spcBef>
              <a:buFont typeface="+mj-lt"/>
              <a:buAutoNum type="arabicPeriod"/>
            </a:pPr>
            <a:r>
              <a:rPr lang="en-US" altLang="en-US" sz="2400" dirty="0">
                <a:solidFill>
                  <a:schemeClr val="bg2"/>
                </a:solidFill>
              </a:rPr>
              <a:t>Concluded: teacher from God – since miracles</a:t>
            </a:r>
            <a:endParaRPr lang="en-US" altLang="en-US" dirty="0">
              <a:solidFill>
                <a:schemeClr val="bg2"/>
              </a:solidFill>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3846">
                                            <p:txEl>
                                              <p:pRg st="0" end="0"/>
                                            </p:txEl>
                                          </p:spTgt>
                                        </p:tgtEl>
                                        <p:attrNameLst>
                                          <p:attrName>style.visibility</p:attrName>
                                        </p:attrNameLst>
                                      </p:cBhvr>
                                      <p:to>
                                        <p:strVal val="visible"/>
                                      </p:to>
                                    </p:set>
                                    <p:animEffect transition="in" filter="wipe(left)">
                                      <p:cBhvr>
                                        <p:cTn id="7" dur="1000"/>
                                        <p:tgtEl>
                                          <p:spTgt spid="1638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3846">
                                            <p:txEl>
                                              <p:pRg st="1" end="1"/>
                                            </p:txEl>
                                          </p:spTgt>
                                        </p:tgtEl>
                                        <p:attrNameLst>
                                          <p:attrName>style.visibility</p:attrName>
                                        </p:attrNameLst>
                                      </p:cBhvr>
                                      <p:to>
                                        <p:strVal val="visible"/>
                                      </p:to>
                                    </p:set>
                                    <p:animEffect transition="in" filter="wipe(left)">
                                      <p:cBhvr>
                                        <p:cTn id="12" dur="1000"/>
                                        <p:tgtEl>
                                          <p:spTgt spid="16384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3846">
                                            <p:txEl>
                                              <p:pRg st="2" end="2"/>
                                            </p:txEl>
                                          </p:spTgt>
                                        </p:tgtEl>
                                        <p:attrNameLst>
                                          <p:attrName>style.visibility</p:attrName>
                                        </p:attrNameLst>
                                      </p:cBhvr>
                                      <p:to>
                                        <p:strVal val="visible"/>
                                      </p:to>
                                    </p:set>
                                    <p:animEffect transition="in" filter="wipe(left)">
                                      <p:cBhvr>
                                        <p:cTn id="17" dur="1000"/>
                                        <p:tgtEl>
                                          <p:spTgt spid="16384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63846">
                                            <p:txEl>
                                              <p:pRg st="3" end="3"/>
                                            </p:txEl>
                                          </p:spTgt>
                                        </p:tgtEl>
                                        <p:attrNameLst>
                                          <p:attrName>style.visibility</p:attrName>
                                        </p:attrNameLst>
                                      </p:cBhvr>
                                      <p:to>
                                        <p:strVal val="visible"/>
                                      </p:to>
                                    </p:set>
                                    <p:animEffect transition="in" filter="wipe(left)">
                                      <p:cBhvr>
                                        <p:cTn id="22" dur="1000"/>
                                        <p:tgtEl>
                                          <p:spTgt spid="16384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63846">
                                            <p:txEl>
                                              <p:pRg st="4" end="4"/>
                                            </p:txEl>
                                          </p:spTgt>
                                        </p:tgtEl>
                                        <p:attrNameLst>
                                          <p:attrName>style.visibility</p:attrName>
                                        </p:attrNameLst>
                                      </p:cBhvr>
                                      <p:to>
                                        <p:strVal val="visible"/>
                                      </p:to>
                                    </p:set>
                                    <p:animEffect transition="in" filter="wipe(left)">
                                      <p:cBhvr>
                                        <p:cTn id="27" dur="1000"/>
                                        <p:tgtEl>
                                          <p:spTgt spid="16384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63846">
                                            <p:txEl>
                                              <p:pRg st="5" end="5"/>
                                            </p:txEl>
                                          </p:spTgt>
                                        </p:tgtEl>
                                        <p:attrNameLst>
                                          <p:attrName>style.visibility</p:attrName>
                                        </p:attrNameLst>
                                      </p:cBhvr>
                                      <p:to>
                                        <p:strVal val="visible"/>
                                      </p:to>
                                    </p:set>
                                    <p:animEffect transition="in" filter="wipe(left)">
                                      <p:cBhvr>
                                        <p:cTn id="32" dur="1000"/>
                                        <p:tgtEl>
                                          <p:spTgt spid="16384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63846">
                                            <p:txEl>
                                              <p:pRg st="6" end="6"/>
                                            </p:txEl>
                                          </p:spTgt>
                                        </p:tgtEl>
                                        <p:attrNameLst>
                                          <p:attrName>style.visibility</p:attrName>
                                        </p:attrNameLst>
                                      </p:cBhvr>
                                      <p:to>
                                        <p:strVal val="visible"/>
                                      </p:to>
                                    </p:set>
                                    <p:animEffect transition="in" filter="wipe(left)">
                                      <p:cBhvr>
                                        <p:cTn id="37" dur="1000"/>
                                        <p:tgtEl>
                                          <p:spTgt spid="16384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6" grpId="0"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solidFill>
            <a:srgbClr val="FFCC00"/>
          </a:solidFill>
          <a:ln w="2857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en-US" altLang="en-US" dirty="0"/>
              <a:t>Teacher Demands New Birth</a:t>
            </a:r>
          </a:p>
        </p:txBody>
      </p:sp>
      <p:sp>
        <p:nvSpPr>
          <p:cNvPr id="164867" name="Text Box 3"/>
          <p:cNvSpPr txBox="1">
            <a:spLocks noChangeArrowheads="1"/>
          </p:cNvSpPr>
          <p:nvPr/>
        </p:nvSpPr>
        <p:spPr bwMode="auto">
          <a:xfrm>
            <a:off x="533400" y="1676400"/>
            <a:ext cx="8305800" cy="3237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marL="514350" indent="-514350">
              <a:spcBef>
                <a:spcPct val="50000"/>
              </a:spcBef>
              <a:buFont typeface="+mj-lt"/>
              <a:buAutoNum type="alphaUcPeriod"/>
            </a:pPr>
            <a:r>
              <a:rPr lang="en-US" altLang="en-US" b="1" u="sng" dirty="0">
                <a:solidFill>
                  <a:schemeClr val="bg2"/>
                </a:solidFill>
              </a:rPr>
              <a:t>Nicodemus comes to Jesus</a:t>
            </a:r>
            <a:r>
              <a:rPr lang="en-US" altLang="en-US" dirty="0">
                <a:solidFill>
                  <a:schemeClr val="bg2"/>
                </a:solidFill>
              </a:rPr>
              <a:t> (vv. 1-2)</a:t>
            </a:r>
          </a:p>
          <a:p>
            <a:pPr marL="514350" indent="-514350">
              <a:spcBef>
                <a:spcPct val="50000"/>
              </a:spcBef>
              <a:buFont typeface="+mj-lt"/>
              <a:buAutoNum type="alphaUcPeriod"/>
            </a:pPr>
            <a:r>
              <a:rPr lang="en-US" altLang="en-US" b="1" u="sng" dirty="0">
                <a:solidFill>
                  <a:schemeClr val="bg2"/>
                </a:solidFill>
              </a:rPr>
              <a:t>Jesus teaches on the New Birth</a:t>
            </a:r>
            <a:r>
              <a:rPr lang="en-US" altLang="en-US" dirty="0">
                <a:solidFill>
                  <a:schemeClr val="bg2"/>
                </a:solidFill>
              </a:rPr>
              <a:t>	(vv. 3-7)</a:t>
            </a:r>
            <a:endParaRPr lang="en-US" altLang="en-US" dirty="0">
              <a:solidFill>
                <a:srgbClr val="000000"/>
              </a:solidFill>
            </a:endParaRPr>
          </a:p>
          <a:p>
            <a:pPr marL="914400" lvl="1" indent="-457200">
              <a:lnSpc>
                <a:spcPct val="90000"/>
              </a:lnSpc>
              <a:spcBef>
                <a:spcPct val="50000"/>
              </a:spcBef>
              <a:buFont typeface="+mj-lt"/>
              <a:buAutoNum type="arabicPeriod"/>
            </a:pPr>
            <a:r>
              <a:rPr lang="en-US" altLang="en-US" sz="2400" dirty="0">
                <a:solidFill>
                  <a:srgbClr val="000000"/>
                </a:solidFill>
              </a:rPr>
              <a:t>Born again – to enter kingdom (v. 3)</a:t>
            </a:r>
          </a:p>
          <a:p>
            <a:pPr>
              <a:lnSpc>
                <a:spcPct val="90000"/>
              </a:lnSpc>
              <a:spcBef>
                <a:spcPct val="50000"/>
              </a:spcBef>
            </a:pPr>
            <a:r>
              <a:rPr lang="en-US" altLang="en-US" sz="2400" dirty="0">
                <a:solidFill>
                  <a:srgbClr val="000000"/>
                </a:solidFill>
              </a:rPr>
              <a:t>	2. Nicodemus questions: how can be born when old?</a:t>
            </a:r>
          </a:p>
          <a:p>
            <a:pPr>
              <a:lnSpc>
                <a:spcPct val="90000"/>
              </a:lnSpc>
              <a:spcBef>
                <a:spcPct val="50000"/>
              </a:spcBef>
            </a:pPr>
            <a:r>
              <a:rPr lang="en-US" altLang="en-US" sz="2400" dirty="0">
                <a:solidFill>
                  <a:srgbClr val="000000"/>
                </a:solidFill>
              </a:rPr>
              <a:t>	3. Born of water &amp; Spirit – to enter kingdom (v. 5)</a:t>
            </a:r>
          </a:p>
          <a:p>
            <a:pPr>
              <a:lnSpc>
                <a:spcPct val="90000"/>
              </a:lnSpc>
              <a:spcBef>
                <a:spcPct val="50000"/>
              </a:spcBef>
            </a:pPr>
            <a:r>
              <a:rPr lang="en-US" altLang="en-US" sz="2400" dirty="0">
                <a:solidFill>
                  <a:srgbClr val="000000"/>
                </a:solidFill>
              </a:rPr>
              <a:t>	4. This is a spiritual birth (vv. 6-7)</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4867">
                                            <p:txEl>
                                              <p:pRg st="2" end="2"/>
                                            </p:txEl>
                                          </p:spTgt>
                                        </p:tgtEl>
                                        <p:attrNameLst>
                                          <p:attrName>style.visibility</p:attrName>
                                        </p:attrNameLst>
                                      </p:cBhvr>
                                      <p:to>
                                        <p:strVal val="visible"/>
                                      </p:to>
                                    </p:set>
                                    <p:animEffect transition="in" filter="wipe(left)">
                                      <p:cBhvr>
                                        <p:cTn id="7" dur="500"/>
                                        <p:tgtEl>
                                          <p:spTgt spid="16486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4867">
                                            <p:txEl>
                                              <p:pRg st="3" end="3"/>
                                            </p:txEl>
                                          </p:spTgt>
                                        </p:tgtEl>
                                        <p:attrNameLst>
                                          <p:attrName>style.visibility</p:attrName>
                                        </p:attrNameLst>
                                      </p:cBhvr>
                                      <p:to>
                                        <p:strVal val="visible"/>
                                      </p:to>
                                    </p:set>
                                    <p:animEffect transition="in" filter="wipe(left)">
                                      <p:cBhvr>
                                        <p:cTn id="12" dur="500"/>
                                        <p:tgtEl>
                                          <p:spTgt spid="16486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4867">
                                            <p:txEl>
                                              <p:pRg st="4" end="4"/>
                                            </p:txEl>
                                          </p:spTgt>
                                        </p:tgtEl>
                                        <p:attrNameLst>
                                          <p:attrName>style.visibility</p:attrName>
                                        </p:attrNameLst>
                                      </p:cBhvr>
                                      <p:to>
                                        <p:strVal val="visible"/>
                                      </p:to>
                                    </p:set>
                                    <p:animEffect transition="in" filter="wipe(left)">
                                      <p:cBhvr>
                                        <p:cTn id="17" dur="500"/>
                                        <p:tgtEl>
                                          <p:spTgt spid="16486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64867">
                                            <p:txEl>
                                              <p:pRg st="5" end="5"/>
                                            </p:txEl>
                                          </p:spTgt>
                                        </p:tgtEl>
                                        <p:attrNameLst>
                                          <p:attrName>style.visibility</p:attrName>
                                        </p:attrNameLst>
                                      </p:cBhvr>
                                      <p:to>
                                        <p:strVal val="visible"/>
                                      </p:to>
                                    </p:set>
                                    <p:animEffect transition="in" filter="wipe(left)">
                                      <p:cBhvr>
                                        <p:cTn id="22" dur="500"/>
                                        <p:tgtEl>
                                          <p:spTgt spid="16486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7" grpId="0" uiExpand="1"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solidFill>
            <a:srgbClr val="FFCC00"/>
          </a:solidFill>
          <a:ln w="2857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en-US" altLang="en-US" dirty="0"/>
              <a:t>Teacher Demands New Birth</a:t>
            </a:r>
          </a:p>
        </p:txBody>
      </p:sp>
      <p:sp>
        <p:nvSpPr>
          <p:cNvPr id="165891" name="Text Box 3"/>
          <p:cNvSpPr txBox="1">
            <a:spLocks noChangeArrowheads="1"/>
          </p:cNvSpPr>
          <p:nvPr/>
        </p:nvSpPr>
        <p:spPr bwMode="auto">
          <a:xfrm>
            <a:off x="533400" y="1676400"/>
            <a:ext cx="8382000"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marL="514350" indent="-514350">
              <a:spcBef>
                <a:spcPct val="50000"/>
              </a:spcBef>
              <a:buFont typeface="+mj-lt"/>
              <a:buAutoNum type="alphaUcPeriod"/>
            </a:pPr>
            <a:r>
              <a:rPr lang="en-US" altLang="en-US" b="1" u="sng" dirty="0">
                <a:solidFill>
                  <a:schemeClr val="bg2"/>
                </a:solidFill>
              </a:rPr>
              <a:t>Nicodemus comes to Jesus</a:t>
            </a:r>
            <a:r>
              <a:rPr lang="en-US" altLang="en-US" dirty="0">
                <a:solidFill>
                  <a:schemeClr val="bg2"/>
                </a:solidFill>
              </a:rPr>
              <a:t> (vv. 1-2)</a:t>
            </a:r>
          </a:p>
          <a:p>
            <a:pPr marL="514350" indent="-514350">
              <a:spcBef>
                <a:spcPct val="50000"/>
              </a:spcBef>
              <a:buFont typeface="+mj-lt"/>
              <a:buAutoNum type="alphaUcPeriod"/>
            </a:pPr>
            <a:r>
              <a:rPr lang="en-US" altLang="en-US" b="1" u="sng" dirty="0">
                <a:solidFill>
                  <a:schemeClr val="bg2"/>
                </a:solidFill>
              </a:rPr>
              <a:t>Jesus teaches on the New Birth</a:t>
            </a:r>
            <a:r>
              <a:rPr lang="en-US" altLang="en-US" b="1" dirty="0">
                <a:solidFill>
                  <a:schemeClr val="bg2"/>
                </a:solidFill>
              </a:rPr>
              <a:t> </a:t>
            </a:r>
            <a:r>
              <a:rPr lang="en-US" altLang="en-US" dirty="0">
                <a:solidFill>
                  <a:schemeClr val="bg2"/>
                </a:solidFill>
              </a:rPr>
              <a:t>(vv. 3-7)</a:t>
            </a:r>
          </a:p>
          <a:p>
            <a:pPr marL="514350" indent="-514350">
              <a:spcBef>
                <a:spcPct val="50000"/>
              </a:spcBef>
              <a:buFont typeface="+mj-lt"/>
              <a:buAutoNum type="alphaUcPeriod"/>
            </a:pPr>
            <a:r>
              <a:rPr lang="en-US" altLang="en-US" b="1" u="sng" dirty="0">
                <a:solidFill>
                  <a:schemeClr val="bg2"/>
                </a:solidFill>
              </a:rPr>
              <a:t>Explanation of the New Birth</a:t>
            </a:r>
            <a:r>
              <a:rPr lang="en-US" altLang="en-US" b="1" dirty="0">
                <a:solidFill>
                  <a:schemeClr val="bg2"/>
                </a:solidFill>
              </a:rPr>
              <a:t> </a:t>
            </a:r>
            <a:r>
              <a:rPr lang="en-US" altLang="en-US" dirty="0">
                <a:solidFill>
                  <a:schemeClr val="bg2"/>
                </a:solidFill>
              </a:rPr>
              <a:t>(vv. 8-12)</a:t>
            </a:r>
            <a:endParaRPr lang="en-US" altLang="en-US" dirty="0">
              <a:solidFill>
                <a:srgbClr val="000000"/>
              </a:solidFill>
            </a:endParaRPr>
          </a:p>
          <a:p>
            <a:pPr marL="914400" lvl="1" indent="-457200">
              <a:lnSpc>
                <a:spcPct val="80000"/>
              </a:lnSpc>
              <a:spcBef>
                <a:spcPct val="50000"/>
              </a:spcBef>
              <a:buFont typeface="+mj-lt"/>
              <a:buAutoNum type="arabicPeriod"/>
            </a:pPr>
            <a:r>
              <a:rPr lang="en-US" altLang="en-US" sz="2400" dirty="0">
                <a:solidFill>
                  <a:srgbClr val="000000"/>
                </a:solidFill>
              </a:rPr>
              <a:t>This is not a fleshly birth (v. 8)</a:t>
            </a:r>
          </a:p>
          <a:p>
            <a:pPr marL="914400" lvl="1" indent="-457200">
              <a:lnSpc>
                <a:spcPct val="80000"/>
              </a:lnSpc>
              <a:spcBef>
                <a:spcPct val="50000"/>
              </a:spcBef>
              <a:buFont typeface="+mj-lt"/>
              <a:buAutoNum type="arabicPeriod"/>
            </a:pPr>
            <a:r>
              <a:rPr lang="en-US" altLang="en-US" sz="2400" dirty="0">
                <a:solidFill>
                  <a:srgbClr val="000000"/>
                </a:solidFill>
              </a:rPr>
              <a:t>Nicodemus asked how this could be (v. 9)</a:t>
            </a:r>
          </a:p>
          <a:p>
            <a:pPr marL="1371600" lvl="2" indent="-457200">
              <a:lnSpc>
                <a:spcPct val="80000"/>
              </a:lnSpc>
              <a:spcBef>
                <a:spcPct val="50000"/>
              </a:spcBef>
              <a:buFont typeface="Arial" panose="020B0604020202020204" pitchFamily="34" charset="0"/>
              <a:buChar char="•"/>
            </a:pPr>
            <a:r>
              <a:rPr lang="en-US" altLang="en-US" sz="2400" dirty="0">
                <a:solidFill>
                  <a:srgbClr val="000000"/>
                </a:solidFill>
                <a:latin typeface="Arial Narrow" panose="020B0606020202030204" pitchFamily="34" charset="0"/>
              </a:rPr>
              <a:t>Seems perplexed – how could he (a ruler) not be in kingdom</a:t>
            </a:r>
          </a:p>
          <a:p>
            <a:pPr marL="1371600" lvl="2" indent="-457200">
              <a:lnSpc>
                <a:spcPct val="80000"/>
              </a:lnSpc>
              <a:spcBef>
                <a:spcPct val="50000"/>
              </a:spcBef>
              <a:buFont typeface="Arial" panose="020B0604020202020204" pitchFamily="34" charset="0"/>
              <a:buChar char="•"/>
            </a:pPr>
            <a:r>
              <a:rPr lang="en-US" altLang="en-US" sz="2400" dirty="0">
                <a:solidFill>
                  <a:srgbClr val="000000"/>
                </a:solidFill>
                <a:latin typeface="Arial Narrow" panose="020B0606020202030204" pitchFamily="34" charset="0"/>
              </a:rPr>
              <a:t>Jews felt that being a Jew = child of God (</a:t>
            </a:r>
            <a:r>
              <a:rPr lang="en-US" altLang="en-US" sz="2400" dirty="0" err="1">
                <a:solidFill>
                  <a:srgbClr val="000000"/>
                </a:solidFill>
                <a:latin typeface="Arial Narrow" panose="020B0606020202030204" pitchFamily="34" charset="0"/>
              </a:rPr>
              <a:t>Jno</a:t>
            </a:r>
            <a:r>
              <a:rPr lang="en-US" altLang="en-US" sz="2400" dirty="0">
                <a:solidFill>
                  <a:srgbClr val="000000"/>
                </a:solidFill>
                <a:latin typeface="Arial Narrow" panose="020B0606020202030204" pitchFamily="34" charset="0"/>
              </a:rPr>
              <a:t>. 8:33f; Rom 9:6)</a:t>
            </a:r>
          </a:p>
        </p:txBody>
      </p:sp>
    </p:spTree>
    <p:extLst>
      <p:ext uri="{BB962C8B-B14F-4D97-AF65-F5344CB8AC3E}">
        <p14:creationId xmlns:p14="http://schemas.microsoft.com/office/powerpoint/2010/main" val="312053514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5891">
                                            <p:txEl>
                                              <p:pRg st="3" end="3"/>
                                            </p:txEl>
                                          </p:spTgt>
                                        </p:tgtEl>
                                        <p:attrNameLst>
                                          <p:attrName>style.visibility</p:attrName>
                                        </p:attrNameLst>
                                      </p:cBhvr>
                                      <p:to>
                                        <p:strVal val="visible"/>
                                      </p:to>
                                    </p:set>
                                    <p:animEffect transition="in" filter="fade">
                                      <p:cBhvr>
                                        <p:cTn id="7" dur="1000"/>
                                        <p:tgtEl>
                                          <p:spTgt spid="165891">
                                            <p:txEl>
                                              <p:pRg st="3" end="3"/>
                                            </p:txEl>
                                          </p:spTgt>
                                        </p:tgtEl>
                                      </p:cBhvr>
                                    </p:animEffect>
                                    <p:anim calcmode="lin" valueType="num">
                                      <p:cBhvr>
                                        <p:cTn id="8" dur="1000" fill="hold"/>
                                        <p:tgtEl>
                                          <p:spTgt spid="165891">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16589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65891">
                                            <p:txEl>
                                              <p:pRg st="4" end="4"/>
                                            </p:txEl>
                                          </p:spTgt>
                                        </p:tgtEl>
                                        <p:attrNameLst>
                                          <p:attrName>style.visibility</p:attrName>
                                        </p:attrNameLst>
                                      </p:cBhvr>
                                      <p:to>
                                        <p:strVal val="visible"/>
                                      </p:to>
                                    </p:set>
                                    <p:animEffect transition="in" filter="fade">
                                      <p:cBhvr>
                                        <p:cTn id="14" dur="1000"/>
                                        <p:tgtEl>
                                          <p:spTgt spid="165891">
                                            <p:txEl>
                                              <p:pRg st="4" end="4"/>
                                            </p:txEl>
                                          </p:spTgt>
                                        </p:tgtEl>
                                      </p:cBhvr>
                                    </p:animEffect>
                                    <p:anim calcmode="lin" valueType="num">
                                      <p:cBhvr>
                                        <p:cTn id="15" dur="1000" fill="hold"/>
                                        <p:tgtEl>
                                          <p:spTgt spid="165891">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16589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65891">
                                            <p:txEl>
                                              <p:pRg st="5" end="5"/>
                                            </p:txEl>
                                          </p:spTgt>
                                        </p:tgtEl>
                                        <p:attrNameLst>
                                          <p:attrName>style.visibility</p:attrName>
                                        </p:attrNameLst>
                                      </p:cBhvr>
                                      <p:to>
                                        <p:strVal val="visible"/>
                                      </p:to>
                                    </p:set>
                                    <p:animEffect transition="in" filter="fade">
                                      <p:cBhvr>
                                        <p:cTn id="21" dur="1000"/>
                                        <p:tgtEl>
                                          <p:spTgt spid="165891">
                                            <p:txEl>
                                              <p:pRg st="5" end="5"/>
                                            </p:txEl>
                                          </p:spTgt>
                                        </p:tgtEl>
                                      </p:cBhvr>
                                    </p:animEffect>
                                    <p:anim calcmode="lin" valueType="num">
                                      <p:cBhvr>
                                        <p:cTn id="22" dur="1000" fill="hold"/>
                                        <p:tgtEl>
                                          <p:spTgt spid="165891">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16589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65891">
                                            <p:txEl>
                                              <p:pRg st="6" end="6"/>
                                            </p:txEl>
                                          </p:spTgt>
                                        </p:tgtEl>
                                        <p:attrNameLst>
                                          <p:attrName>style.visibility</p:attrName>
                                        </p:attrNameLst>
                                      </p:cBhvr>
                                      <p:to>
                                        <p:strVal val="visible"/>
                                      </p:to>
                                    </p:set>
                                    <p:animEffect transition="in" filter="fade">
                                      <p:cBhvr>
                                        <p:cTn id="28" dur="1000"/>
                                        <p:tgtEl>
                                          <p:spTgt spid="165891">
                                            <p:txEl>
                                              <p:pRg st="6" end="6"/>
                                            </p:txEl>
                                          </p:spTgt>
                                        </p:tgtEl>
                                      </p:cBhvr>
                                    </p:animEffect>
                                    <p:anim calcmode="lin" valueType="num">
                                      <p:cBhvr>
                                        <p:cTn id="29" dur="1000" fill="hold"/>
                                        <p:tgtEl>
                                          <p:spTgt spid="165891">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165891">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solidFill>
            <a:srgbClr val="FFCC00"/>
          </a:solidFill>
          <a:ln w="2857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en-US" altLang="en-US" dirty="0"/>
              <a:t>Teacher Demands New Birth</a:t>
            </a:r>
          </a:p>
        </p:txBody>
      </p:sp>
      <p:sp>
        <p:nvSpPr>
          <p:cNvPr id="165891" name="Text Box 3"/>
          <p:cNvSpPr txBox="1">
            <a:spLocks noChangeArrowheads="1"/>
          </p:cNvSpPr>
          <p:nvPr/>
        </p:nvSpPr>
        <p:spPr bwMode="auto">
          <a:xfrm>
            <a:off x="533400" y="1676400"/>
            <a:ext cx="8382000" cy="5638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marL="514350" indent="-514350">
              <a:spcBef>
                <a:spcPct val="50000"/>
              </a:spcBef>
              <a:buFont typeface="+mj-lt"/>
              <a:buAutoNum type="alphaUcPeriod"/>
            </a:pPr>
            <a:r>
              <a:rPr lang="en-US" altLang="en-US" b="1" u="sng" dirty="0">
                <a:solidFill>
                  <a:schemeClr val="bg2"/>
                </a:solidFill>
              </a:rPr>
              <a:t>Nicodemus comes to Jesus</a:t>
            </a:r>
            <a:r>
              <a:rPr lang="en-US" altLang="en-US" dirty="0">
                <a:solidFill>
                  <a:schemeClr val="bg2"/>
                </a:solidFill>
              </a:rPr>
              <a:t> (vv. 1-2)</a:t>
            </a:r>
          </a:p>
          <a:p>
            <a:pPr marL="514350" indent="-514350">
              <a:spcBef>
                <a:spcPct val="50000"/>
              </a:spcBef>
              <a:buFont typeface="+mj-lt"/>
              <a:buAutoNum type="alphaUcPeriod"/>
            </a:pPr>
            <a:r>
              <a:rPr lang="en-US" altLang="en-US" b="1" u="sng" dirty="0">
                <a:solidFill>
                  <a:schemeClr val="bg2"/>
                </a:solidFill>
              </a:rPr>
              <a:t>Jesus teaches on the New Birth</a:t>
            </a:r>
            <a:r>
              <a:rPr lang="en-US" altLang="en-US" b="1" dirty="0">
                <a:solidFill>
                  <a:schemeClr val="bg2"/>
                </a:solidFill>
              </a:rPr>
              <a:t> </a:t>
            </a:r>
            <a:r>
              <a:rPr lang="en-US" altLang="en-US" dirty="0">
                <a:solidFill>
                  <a:schemeClr val="bg2"/>
                </a:solidFill>
              </a:rPr>
              <a:t>(vv. 3-7)</a:t>
            </a:r>
          </a:p>
          <a:p>
            <a:pPr marL="514350" indent="-514350">
              <a:spcBef>
                <a:spcPct val="50000"/>
              </a:spcBef>
              <a:buFont typeface="+mj-lt"/>
              <a:buAutoNum type="alphaUcPeriod"/>
            </a:pPr>
            <a:r>
              <a:rPr lang="en-US" altLang="en-US" b="1" u="sng" dirty="0">
                <a:solidFill>
                  <a:schemeClr val="bg2"/>
                </a:solidFill>
              </a:rPr>
              <a:t>Explanation of the New Birth</a:t>
            </a:r>
            <a:r>
              <a:rPr lang="en-US" altLang="en-US" b="1" dirty="0">
                <a:solidFill>
                  <a:schemeClr val="bg2"/>
                </a:solidFill>
              </a:rPr>
              <a:t> </a:t>
            </a:r>
            <a:r>
              <a:rPr lang="en-US" altLang="en-US" dirty="0">
                <a:solidFill>
                  <a:schemeClr val="bg2"/>
                </a:solidFill>
              </a:rPr>
              <a:t>(vv. 8-12)</a:t>
            </a:r>
            <a:endParaRPr lang="en-US" altLang="en-US" dirty="0">
              <a:solidFill>
                <a:srgbClr val="000000"/>
              </a:solidFill>
            </a:endParaRPr>
          </a:p>
          <a:p>
            <a:pPr marL="914400" lvl="1" indent="-457200">
              <a:lnSpc>
                <a:spcPct val="80000"/>
              </a:lnSpc>
              <a:spcBef>
                <a:spcPct val="50000"/>
              </a:spcBef>
              <a:buFont typeface="+mj-lt"/>
              <a:buAutoNum type="arabicPeriod"/>
            </a:pPr>
            <a:r>
              <a:rPr lang="en-US" altLang="en-US" sz="2400" dirty="0">
                <a:solidFill>
                  <a:srgbClr val="000000"/>
                </a:solidFill>
              </a:rPr>
              <a:t>This is not a fleshly birth (v. 8)</a:t>
            </a:r>
          </a:p>
          <a:p>
            <a:pPr marL="914400" lvl="1" indent="-457200">
              <a:lnSpc>
                <a:spcPct val="80000"/>
              </a:lnSpc>
              <a:spcBef>
                <a:spcPct val="50000"/>
              </a:spcBef>
              <a:buFont typeface="+mj-lt"/>
              <a:buAutoNum type="arabicPeriod"/>
            </a:pPr>
            <a:r>
              <a:rPr lang="en-US" altLang="en-US" sz="2400" dirty="0">
                <a:solidFill>
                  <a:srgbClr val="000000"/>
                </a:solidFill>
              </a:rPr>
              <a:t>Nicodemus asked how this could be (v. 9)</a:t>
            </a:r>
          </a:p>
          <a:p>
            <a:pPr marL="914400" lvl="1" indent="-457200">
              <a:lnSpc>
                <a:spcPct val="80000"/>
              </a:lnSpc>
              <a:spcBef>
                <a:spcPct val="50000"/>
              </a:spcBef>
              <a:buFont typeface="+mj-lt"/>
              <a:buAutoNum type="arabicPeriod"/>
            </a:pPr>
            <a:r>
              <a:rPr lang="en-US" altLang="en-US" sz="2400" dirty="0">
                <a:solidFill>
                  <a:srgbClr val="000000"/>
                </a:solidFill>
              </a:rPr>
              <a:t>Jesus answers (vv. 10-12)</a:t>
            </a:r>
          </a:p>
          <a:p>
            <a:pPr marL="1371600" lvl="2" indent="-457200">
              <a:lnSpc>
                <a:spcPct val="80000"/>
              </a:lnSpc>
              <a:spcBef>
                <a:spcPct val="50000"/>
              </a:spcBef>
              <a:buFont typeface="Arial" panose="020B0604020202020204" pitchFamily="34" charset="0"/>
              <a:buChar char="•"/>
            </a:pPr>
            <a:r>
              <a:rPr lang="en-US" altLang="en-US" sz="2400" dirty="0">
                <a:solidFill>
                  <a:srgbClr val="000000"/>
                </a:solidFill>
                <a:latin typeface="Arial Narrow" panose="020B0606020202030204" pitchFamily="34" charset="0"/>
              </a:rPr>
              <a:t>Being a teacher ought to know (Deut. 18:18; Jer. 31:31f)</a:t>
            </a:r>
          </a:p>
          <a:p>
            <a:pPr marL="1371600" lvl="2" indent="-457200">
              <a:lnSpc>
                <a:spcPct val="80000"/>
              </a:lnSpc>
              <a:spcBef>
                <a:spcPct val="50000"/>
              </a:spcBef>
              <a:buFont typeface="Arial" panose="020B0604020202020204" pitchFamily="34" charset="0"/>
              <a:buChar char="•"/>
            </a:pPr>
            <a:r>
              <a:rPr lang="en-US" altLang="en-US" sz="2400" dirty="0">
                <a:solidFill>
                  <a:srgbClr val="000000"/>
                </a:solidFill>
                <a:latin typeface="Arial Narrow" panose="020B0606020202030204" pitchFamily="34" charset="0"/>
              </a:rPr>
              <a:t>Credible witnesses – yet do not accept </a:t>
            </a:r>
          </a:p>
          <a:p>
            <a:pPr marL="1371600" lvl="2" indent="-457200">
              <a:lnSpc>
                <a:spcPct val="80000"/>
              </a:lnSpc>
              <a:spcBef>
                <a:spcPct val="50000"/>
              </a:spcBef>
              <a:buFont typeface="Arial" panose="020B0604020202020204" pitchFamily="34" charset="0"/>
              <a:buChar char="•"/>
            </a:pPr>
            <a:r>
              <a:rPr lang="en-US" altLang="en-US" sz="2400" dirty="0">
                <a:solidFill>
                  <a:srgbClr val="000000"/>
                </a:solidFill>
                <a:latin typeface="Arial Narrow" panose="020B0606020202030204" pitchFamily="34" charset="0"/>
              </a:rPr>
              <a:t>If not accept earthly things (what he must do) – not accept heavenly things (learned by revelation – i.e. vv. 13ff)</a:t>
            </a:r>
          </a:p>
          <a:p>
            <a:pPr>
              <a:spcBef>
                <a:spcPct val="50000"/>
              </a:spcBef>
            </a:pPr>
            <a:endParaRPr lang="en-US" altLang="en-US" dirty="0">
              <a:solidFill>
                <a:srgbClr val="000000"/>
              </a:solidFill>
            </a:endParaRPr>
          </a:p>
        </p:txBody>
      </p:sp>
    </p:spTree>
    <p:extLst>
      <p:ext uri="{BB962C8B-B14F-4D97-AF65-F5344CB8AC3E}">
        <p14:creationId xmlns:p14="http://schemas.microsoft.com/office/powerpoint/2010/main" val="66338104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5891">
                                            <p:txEl>
                                              <p:pRg st="6" end="6"/>
                                            </p:txEl>
                                          </p:spTgt>
                                        </p:tgtEl>
                                        <p:attrNameLst>
                                          <p:attrName>style.visibility</p:attrName>
                                        </p:attrNameLst>
                                      </p:cBhvr>
                                      <p:to>
                                        <p:strVal val="visible"/>
                                      </p:to>
                                    </p:set>
                                    <p:animEffect transition="in" filter="wipe(left)">
                                      <p:cBhvr>
                                        <p:cTn id="7" dur="1000"/>
                                        <p:tgtEl>
                                          <p:spTgt spid="165891">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5891">
                                            <p:txEl>
                                              <p:pRg st="7" end="7"/>
                                            </p:txEl>
                                          </p:spTgt>
                                        </p:tgtEl>
                                        <p:attrNameLst>
                                          <p:attrName>style.visibility</p:attrName>
                                        </p:attrNameLst>
                                      </p:cBhvr>
                                      <p:to>
                                        <p:strVal val="visible"/>
                                      </p:to>
                                    </p:set>
                                    <p:animEffect transition="in" filter="wipe(left)">
                                      <p:cBhvr>
                                        <p:cTn id="12" dur="1000"/>
                                        <p:tgtEl>
                                          <p:spTgt spid="165891">
                                            <p:txEl>
                                              <p:pRg st="7" end="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5891">
                                            <p:txEl>
                                              <p:pRg st="8" end="8"/>
                                            </p:txEl>
                                          </p:spTgt>
                                        </p:tgtEl>
                                        <p:attrNameLst>
                                          <p:attrName>style.visibility</p:attrName>
                                        </p:attrNameLst>
                                      </p:cBhvr>
                                      <p:to>
                                        <p:strVal val="visible"/>
                                      </p:to>
                                    </p:set>
                                    <p:animEffect transition="in" filter="wipe(left)">
                                      <p:cBhvr>
                                        <p:cTn id="17" dur="1000"/>
                                        <p:tgtEl>
                                          <p:spTgt spid="16589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1"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9" name="AutoShape 3"/>
          <p:cNvSpPr>
            <a:spLocks noChangeArrowheads="1"/>
          </p:cNvSpPr>
          <p:nvPr/>
        </p:nvSpPr>
        <p:spPr bwMode="auto">
          <a:xfrm>
            <a:off x="838200" y="2286000"/>
            <a:ext cx="7696200" cy="762000"/>
          </a:xfrm>
          <a:prstGeom prst="bevel">
            <a:avLst>
              <a:gd name="adj" fmla="val 12500"/>
            </a:avLst>
          </a:prstGeom>
          <a:solidFill>
            <a:schemeClr val="tx2"/>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b="1" dirty="0">
                <a:solidFill>
                  <a:schemeClr val="tx2">
                    <a:lumMod val="40000"/>
                    <a:lumOff val="60000"/>
                  </a:schemeClr>
                </a:solidFill>
                <a:effectLst>
                  <a:outerShdw blurRad="38100" dist="38100" dir="2700000" algn="tl">
                    <a:srgbClr val="000000"/>
                  </a:outerShdw>
                </a:effectLst>
              </a:rPr>
              <a:t>I. A Teacher from God Demands New Birth</a:t>
            </a:r>
          </a:p>
        </p:txBody>
      </p:sp>
      <p:sp>
        <p:nvSpPr>
          <p:cNvPr id="162820" name="AutoShape 4"/>
          <p:cNvSpPr>
            <a:spLocks noChangeArrowheads="1"/>
          </p:cNvSpPr>
          <p:nvPr/>
        </p:nvSpPr>
        <p:spPr bwMode="auto">
          <a:xfrm>
            <a:off x="838200" y="3143250"/>
            <a:ext cx="7696200" cy="762000"/>
          </a:xfrm>
          <a:prstGeom prst="bevel">
            <a:avLst>
              <a:gd name="adj" fmla="val 12500"/>
            </a:avLst>
          </a:prstGeom>
          <a:solidFill>
            <a:schemeClr val="tx2"/>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b="1" dirty="0">
                <a:solidFill>
                  <a:srgbClr val="FFFF00"/>
                </a:solidFill>
                <a:effectLst>
                  <a:outerShdw blurRad="38100" dist="38100" dir="2700000" algn="tl">
                    <a:srgbClr val="000000"/>
                  </a:outerShdw>
                </a:effectLst>
              </a:rPr>
              <a:t>II. Its Meaning is Simple</a:t>
            </a:r>
          </a:p>
        </p:txBody>
      </p:sp>
      <p:sp>
        <p:nvSpPr>
          <p:cNvPr id="8" name="WordArt 4"/>
          <p:cNvSpPr>
            <a:spLocks noChangeArrowheads="1" noChangeShapeType="1" noTextEdit="1"/>
          </p:cNvSpPr>
          <p:nvPr/>
        </p:nvSpPr>
        <p:spPr bwMode="auto">
          <a:xfrm>
            <a:off x="838200" y="228600"/>
            <a:ext cx="7391400" cy="1752600"/>
          </a:xfrm>
          <a:prstGeom prst="rect">
            <a:avLst/>
          </a:prstGeom>
        </p:spPr>
        <p:txBody>
          <a:bodyPr wrap="none" fromWordArt="1">
            <a:prstTxWarp prst="textPlain">
              <a:avLst>
                <a:gd name="adj" fmla="val 50000"/>
              </a:avLst>
            </a:prstTxWarp>
          </a:bodyPr>
          <a:lstStyle/>
          <a:p>
            <a:pPr algn="ctr"/>
            <a:r>
              <a:rPr lang="en-US" sz="3600" kern="10" dirty="0">
                <a:ln w="19050">
                  <a:solidFill>
                    <a:schemeClr val="tx2"/>
                  </a:solidFill>
                  <a:round/>
                  <a:headEnd/>
                  <a:tailEnd/>
                </a:ln>
                <a:solidFill>
                  <a:srgbClr val="FFFFFF"/>
                </a:solidFill>
                <a:effectLst>
                  <a:outerShdw dist="35921" dir="2700000" algn="ctr" rotWithShape="0">
                    <a:srgbClr val="990000"/>
                  </a:outerShdw>
                </a:effectLst>
                <a:latin typeface="AR CENA" panose="02000000000000000000" pitchFamily="2" charset="0"/>
              </a:rPr>
              <a:t>The New Birth</a:t>
            </a:r>
          </a:p>
        </p:txBody>
      </p:sp>
    </p:spTree>
    <p:extLst>
      <p:ext uri="{BB962C8B-B14F-4D97-AF65-F5344CB8AC3E}">
        <p14:creationId xmlns:p14="http://schemas.microsoft.com/office/powerpoint/2010/main" val="248088315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solidFill>
            <a:srgbClr val="FFCC00"/>
          </a:solidFill>
          <a:ln w="2857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en-US" altLang="en-US" dirty="0"/>
              <a:t>Its Meaning is Simple</a:t>
            </a:r>
          </a:p>
        </p:txBody>
      </p:sp>
      <p:sp>
        <p:nvSpPr>
          <p:cNvPr id="166915" name="Text Box 3"/>
          <p:cNvSpPr txBox="1">
            <a:spLocks noChangeArrowheads="1"/>
          </p:cNvSpPr>
          <p:nvPr/>
        </p:nvSpPr>
        <p:spPr bwMode="auto">
          <a:xfrm>
            <a:off x="533400" y="1676400"/>
            <a:ext cx="7239000"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marL="514350" indent="-514350">
              <a:spcBef>
                <a:spcPct val="50000"/>
              </a:spcBef>
              <a:buFont typeface="+mj-lt"/>
              <a:buAutoNum type="alphaUcPeriod"/>
            </a:pPr>
            <a:r>
              <a:rPr lang="en-US" altLang="en-US" b="1" u="sng" dirty="0">
                <a:solidFill>
                  <a:schemeClr val="bg2"/>
                </a:solidFill>
              </a:rPr>
              <a:t>A spiritual birth</a:t>
            </a:r>
            <a:endParaRPr lang="en-US" altLang="en-US" dirty="0">
              <a:solidFill>
                <a:schemeClr val="bg2"/>
              </a:solidFill>
            </a:endParaRPr>
          </a:p>
          <a:p>
            <a:pPr marL="914400" lvl="1" indent="-457200">
              <a:spcBef>
                <a:spcPct val="50000"/>
              </a:spcBef>
              <a:buFont typeface="+mj-lt"/>
              <a:buAutoNum type="arabicPeriod"/>
            </a:pPr>
            <a:r>
              <a:rPr lang="en-US" altLang="en-US" sz="2400" dirty="0">
                <a:solidFill>
                  <a:schemeClr val="bg2"/>
                </a:solidFill>
              </a:rPr>
              <a:t>Verse 6 – Born of Spirit – spiritual birth</a:t>
            </a:r>
          </a:p>
          <a:p>
            <a:pPr marL="914400" lvl="1" indent="-457200">
              <a:spcBef>
                <a:spcPct val="50000"/>
              </a:spcBef>
              <a:buFont typeface="+mj-lt"/>
              <a:buAutoNum type="arabicPeriod"/>
            </a:pPr>
            <a:r>
              <a:rPr lang="en-US" altLang="en-US" sz="2400" dirty="0">
                <a:solidFill>
                  <a:schemeClr val="bg2"/>
                </a:solidFill>
              </a:rPr>
              <a:t>Verse 8 – </a:t>
            </a:r>
            <a:endParaRPr lang="en-US" altLang="en-US" dirty="0">
              <a:solidFill>
                <a:schemeClr val="bg2"/>
              </a:solidFill>
            </a:endParaRPr>
          </a:p>
        </p:txBody>
      </p:sp>
      <p:sp>
        <p:nvSpPr>
          <p:cNvPr id="6" name="Text Box 4"/>
          <p:cNvSpPr txBox="1">
            <a:spLocks noChangeArrowheads="1"/>
          </p:cNvSpPr>
          <p:nvPr/>
        </p:nvSpPr>
        <p:spPr bwMode="auto">
          <a:xfrm>
            <a:off x="1143000" y="3733800"/>
            <a:ext cx="7391400" cy="1196975"/>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“8. The wind blows where it wishes, and you hear the sound of it, but cannot tell where it comes from and where it goes. So is everyone who is born of the Spirit."</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6915">
                                            <p:txEl>
                                              <p:pRg st="0" end="0"/>
                                            </p:txEl>
                                          </p:spTgt>
                                        </p:tgtEl>
                                        <p:attrNameLst>
                                          <p:attrName>style.visibility</p:attrName>
                                        </p:attrNameLst>
                                      </p:cBhvr>
                                      <p:to>
                                        <p:strVal val="visible"/>
                                      </p:to>
                                    </p:set>
                                    <p:animEffect transition="in" filter="wipe(left)">
                                      <p:cBhvr>
                                        <p:cTn id="7" dur="1000"/>
                                        <p:tgtEl>
                                          <p:spTgt spid="1669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6915">
                                            <p:txEl>
                                              <p:pRg st="1" end="1"/>
                                            </p:txEl>
                                          </p:spTgt>
                                        </p:tgtEl>
                                        <p:attrNameLst>
                                          <p:attrName>style.visibility</p:attrName>
                                        </p:attrNameLst>
                                      </p:cBhvr>
                                      <p:to>
                                        <p:strVal val="visible"/>
                                      </p:to>
                                    </p:set>
                                    <p:animEffect transition="in" filter="wipe(left)">
                                      <p:cBhvr>
                                        <p:cTn id="12" dur="1000"/>
                                        <p:tgtEl>
                                          <p:spTgt spid="1669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6915">
                                            <p:txEl>
                                              <p:pRg st="2" end="2"/>
                                            </p:txEl>
                                          </p:spTgt>
                                        </p:tgtEl>
                                        <p:attrNameLst>
                                          <p:attrName>style.visibility</p:attrName>
                                        </p:attrNameLst>
                                      </p:cBhvr>
                                      <p:to>
                                        <p:strVal val="visible"/>
                                      </p:to>
                                    </p:set>
                                    <p:animEffect transition="in" filter="wipe(left)">
                                      <p:cBhvr>
                                        <p:cTn id="17" dur="1000"/>
                                        <p:tgtEl>
                                          <p:spTgt spid="166915">
                                            <p:txEl>
                                              <p:pRg st="2" end="2"/>
                                            </p:txEl>
                                          </p:spTgt>
                                        </p:tgtEl>
                                      </p:cBhvr>
                                    </p:animEffect>
                                  </p:childTnLst>
                                </p:cTn>
                              </p:par>
                              <p:par>
                                <p:cTn id="18" presetID="42"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5" grpId="0" uiExpand="1" build="p"/>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2" name="Text Box 4"/>
          <p:cNvSpPr txBox="1">
            <a:spLocks noChangeArrowheads="1"/>
          </p:cNvSpPr>
          <p:nvPr/>
        </p:nvSpPr>
        <p:spPr bwMode="auto">
          <a:xfrm>
            <a:off x="914400" y="304800"/>
            <a:ext cx="7391400" cy="1196975"/>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“8. The wind blows where it wishes, and you hear the sound of it, but cannot tell where it comes from and where it goes. So is everyone who is born of the Spirit."</a:t>
            </a:r>
          </a:p>
        </p:txBody>
      </p:sp>
      <p:sp>
        <p:nvSpPr>
          <p:cNvPr id="109573" name="Text Box 5"/>
          <p:cNvSpPr txBox="1">
            <a:spLocks noChangeArrowheads="1"/>
          </p:cNvSpPr>
          <p:nvPr/>
        </p:nvSpPr>
        <p:spPr bwMode="auto">
          <a:xfrm>
            <a:off x="914400" y="1981200"/>
            <a:ext cx="7162800" cy="4044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228600">
              <a:defRPr>
                <a:solidFill>
                  <a:schemeClr val="tx1"/>
                </a:solidFill>
                <a:latin typeface="Arial" panose="020B0604020202020204" pitchFamily="34" charset="0"/>
              </a:defRPr>
            </a:lvl1pPr>
            <a:lvl2pPr defTabSz="228600">
              <a:defRPr>
                <a:solidFill>
                  <a:schemeClr val="tx1"/>
                </a:solidFill>
                <a:latin typeface="Arial" panose="020B0604020202020204" pitchFamily="34" charset="0"/>
              </a:defRPr>
            </a:lvl2pPr>
            <a:lvl3pPr defTabSz="228600">
              <a:defRPr>
                <a:solidFill>
                  <a:schemeClr val="tx1"/>
                </a:solidFill>
                <a:latin typeface="Arial" panose="020B0604020202020204" pitchFamily="34" charset="0"/>
              </a:defRPr>
            </a:lvl3pPr>
            <a:lvl4pPr defTabSz="228600">
              <a:defRPr>
                <a:solidFill>
                  <a:schemeClr val="tx1"/>
                </a:solidFill>
                <a:latin typeface="Arial" panose="020B0604020202020204" pitchFamily="34" charset="0"/>
              </a:defRPr>
            </a:lvl4pPr>
            <a:lvl5pPr defTabSz="228600">
              <a:defRPr>
                <a:solidFill>
                  <a:schemeClr val="tx1"/>
                </a:solidFill>
                <a:latin typeface="Arial" panose="020B0604020202020204" pitchFamily="34" charset="0"/>
              </a:defRPr>
            </a:lvl5pPr>
            <a:lvl6pPr defTabSz="228600" fontAlgn="base">
              <a:spcBef>
                <a:spcPct val="0"/>
              </a:spcBef>
              <a:spcAft>
                <a:spcPct val="0"/>
              </a:spcAft>
              <a:defRPr>
                <a:solidFill>
                  <a:schemeClr val="tx1"/>
                </a:solidFill>
                <a:latin typeface="Arial" panose="020B0604020202020204" pitchFamily="34" charset="0"/>
              </a:defRPr>
            </a:lvl6pPr>
            <a:lvl7pPr defTabSz="228600" fontAlgn="base">
              <a:spcBef>
                <a:spcPct val="0"/>
              </a:spcBef>
              <a:spcAft>
                <a:spcPct val="0"/>
              </a:spcAft>
              <a:defRPr>
                <a:solidFill>
                  <a:schemeClr val="tx1"/>
                </a:solidFill>
                <a:latin typeface="Arial" panose="020B0604020202020204" pitchFamily="34" charset="0"/>
              </a:defRPr>
            </a:lvl7pPr>
            <a:lvl8pPr defTabSz="228600" fontAlgn="base">
              <a:spcBef>
                <a:spcPct val="0"/>
              </a:spcBef>
              <a:spcAft>
                <a:spcPct val="0"/>
              </a:spcAft>
              <a:defRPr>
                <a:solidFill>
                  <a:schemeClr val="tx1"/>
                </a:solidFill>
                <a:latin typeface="Arial" panose="020B0604020202020204" pitchFamily="34" charset="0"/>
              </a:defRPr>
            </a:lvl8pPr>
            <a:lvl9pPr defTabSz="228600" fontAlgn="base">
              <a:spcBef>
                <a:spcPct val="0"/>
              </a:spcBef>
              <a:spcAft>
                <a:spcPct val="0"/>
              </a:spcAft>
              <a:defRPr>
                <a:solidFill>
                  <a:schemeClr val="tx1"/>
                </a:solidFill>
                <a:latin typeface="Arial" panose="020B0604020202020204" pitchFamily="34" charset="0"/>
              </a:defRPr>
            </a:lvl9pPr>
          </a:lstStyle>
          <a:p>
            <a:pPr marL="0" marR="0" lvl="0" indent="0" algn="l" defTabSz="228600" rtl="0" eaLnBrk="1" fontAlgn="base" latinLnBrk="0" hangingPunct="1">
              <a:lnSpc>
                <a:spcPct val="80000"/>
              </a:lnSpc>
              <a:spcBef>
                <a:spcPct val="50000"/>
              </a:spcBef>
              <a:spcAft>
                <a:spcPct val="0"/>
              </a:spcAft>
              <a:buClrTx/>
              <a:buSzTx/>
              <a:buFontTx/>
              <a:buChar char="•"/>
              <a:tabLst/>
              <a:defRPr/>
            </a:pPr>
            <a:r>
              <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altLang="en-US" sz="2400" b="1" i="0" u="sng" strike="noStrike" kern="1200" cap="none" spc="0" normalizeH="0" baseline="0" noProof="0" dirty="0">
                <a:ln>
                  <a:noFill/>
                </a:ln>
                <a:solidFill>
                  <a:srgbClr val="000000"/>
                </a:solidFill>
                <a:effectLst/>
                <a:uLnTx/>
                <a:uFillTx/>
                <a:latin typeface="Arial" panose="020B0604020202020204" pitchFamily="34" charset="0"/>
                <a:ea typeface="+mn-ea"/>
                <a:cs typeface="+mn-cs"/>
              </a:rPr>
              <a:t>Comparison</a:t>
            </a:r>
            <a:r>
              <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p>
          <a:p>
            <a:pPr marL="457200" marR="0" lvl="1" indent="0" algn="l" defTabSz="228600" rtl="0" eaLnBrk="1" fontAlgn="base" latinLnBrk="0" hangingPunct="1">
              <a:lnSpc>
                <a:spcPct val="80000"/>
              </a:lnSpc>
              <a:spcBef>
                <a:spcPct val="50000"/>
              </a:spcBef>
              <a:spcAft>
                <a:spcPct val="0"/>
              </a:spcAft>
              <a:buClrTx/>
              <a:buSzTx/>
              <a:buFontTx/>
              <a:buChar char="•"/>
              <a:tabLst/>
              <a:defRPr/>
            </a:pPr>
            <a:r>
              <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altLang="en-US" sz="2400" b="0" i="0" u="none" strike="noStrike" kern="1200" cap="none" spc="0" normalizeH="0" baseline="0" noProof="0" dirty="0">
                <a:ln>
                  <a:noFill/>
                </a:ln>
                <a:solidFill>
                  <a:srgbClr val="9999FF">
                    <a:lumMod val="90000"/>
                  </a:srgbClr>
                </a:solidFill>
                <a:effectLst/>
                <a:uLnTx/>
                <a:uFillTx/>
                <a:latin typeface="Arial" panose="020B0604020202020204" pitchFamily="34" charset="0"/>
                <a:ea typeface="+mn-ea"/>
                <a:cs typeface="+mn-cs"/>
              </a:rPr>
              <a:t>Not</a:t>
            </a:r>
            <a:r>
              <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new birth &amp; the wind</a:t>
            </a:r>
          </a:p>
          <a:p>
            <a:pPr marL="457200" marR="0" lvl="1" indent="0" algn="l" defTabSz="228600" rtl="0" eaLnBrk="1" fontAlgn="base" latinLnBrk="0" hangingPunct="1">
              <a:lnSpc>
                <a:spcPct val="80000"/>
              </a:lnSpc>
              <a:spcBef>
                <a:spcPct val="50000"/>
              </a:spcBef>
              <a:spcAft>
                <a:spcPct val="0"/>
              </a:spcAft>
              <a:buClrTx/>
              <a:buSzTx/>
              <a:buFontTx/>
              <a:buChar char="•"/>
              <a:tabLst/>
              <a:defRPr/>
            </a:pPr>
            <a:r>
              <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altLang="en-US" sz="2400" b="0" i="0" u="none" strike="noStrike" kern="1200" cap="none" spc="0" normalizeH="0" baseline="0" noProof="0" dirty="0">
                <a:ln>
                  <a:noFill/>
                </a:ln>
                <a:solidFill>
                  <a:srgbClr val="9999FF">
                    <a:lumMod val="90000"/>
                  </a:srgbClr>
                </a:solidFill>
                <a:effectLst/>
                <a:uLnTx/>
                <a:uFillTx/>
                <a:latin typeface="Arial" panose="020B0604020202020204" pitchFamily="34" charset="0"/>
                <a:ea typeface="+mn-ea"/>
                <a:cs typeface="+mn-cs"/>
              </a:rPr>
              <a:t>Is: </a:t>
            </a:r>
            <a:r>
              <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wind &amp; one born again</a:t>
            </a:r>
          </a:p>
          <a:p>
            <a:pPr marL="0" marR="0" lvl="0" indent="0" algn="l" defTabSz="228600" rtl="0" eaLnBrk="1" fontAlgn="base" latinLnBrk="0" hangingPunct="1">
              <a:lnSpc>
                <a:spcPct val="80000"/>
              </a:lnSpc>
              <a:spcBef>
                <a:spcPct val="50000"/>
              </a:spcBef>
              <a:spcAft>
                <a:spcPct val="0"/>
              </a:spcAft>
              <a:buClrTx/>
              <a:buSzTx/>
              <a:buFontTx/>
              <a:buChar char="•"/>
              <a:tabLst/>
              <a:defRPr/>
            </a:pPr>
            <a:r>
              <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altLang="en-US" sz="2400" b="1" i="0" u="sng" strike="noStrike" kern="1200" cap="none" spc="0" normalizeH="0" baseline="0" noProof="0" dirty="0">
                <a:ln>
                  <a:noFill/>
                </a:ln>
                <a:solidFill>
                  <a:srgbClr val="000000"/>
                </a:solidFill>
                <a:effectLst/>
                <a:uLnTx/>
                <a:uFillTx/>
                <a:latin typeface="Arial" panose="020B0604020202020204" pitchFamily="34" charset="0"/>
                <a:ea typeface="+mn-ea"/>
                <a:cs typeface="+mn-cs"/>
              </a:rPr>
              <a:t>Nicodemus had objected on basis that he </a:t>
            </a:r>
            <a:r>
              <a:rPr kumimoji="0" lang="en-US" altLang="en-US" sz="2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altLang="en-US" sz="2400" b="1" i="0" u="sng" strike="noStrike" kern="1200" cap="none" spc="0" normalizeH="0" baseline="0" noProof="0" dirty="0">
                <a:ln>
                  <a:noFill/>
                </a:ln>
                <a:solidFill>
                  <a:srgbClr val="000000"/>
                </a:solidFill>
                <a:effectLst/>
                <a:uLnTx/>
                <a:uFillTx/>
                <a:latin typeface="Arial" panose="020B0604020202020204" pitchFamily="34" charset="0"/>
                <a:ea typeface="+mn-ea"/>
                <a:cs typeface="+mn-cs"/>
              </a:rPr>
              <a:t>didn’t understand</a:t>
            </a:r>
            <a:endPar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457200" marR="0" lvl="1" indent="0" algn="l" defTabSz="228600" rtl="0" eaLnBrk="1" fontAlgn="base" latinLnBrk="0" hangingPunct="1">
              <a:lnSpc>
                <a:spcPct val="80000"/>
              </a:lnSpc>
              <a:spcBef>
                <a:spcPct val="50000"/>
              </a:spcBef>
              <a:spcAft>
                <a:spcPct val="0"/>
              </a:spcAft>
              <a:buClrTx/>
              <a:buSzTx/>
              <a:buFontTx/>
              <a:buChar char="•"/>
              <a:tabLst/>
              <a:defRPr/>
            </a:pPr>
            <a:r>
              <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Ought not object – can’t see where….</a:t>
            </a:r>
          </a:p>
          <a:p>
            <a:pPr marL="0" marR="0" lvl="0" indent="0" algn="l" defTabSz="228600" rtl="0" eaLnBrk="1" fontAlgn="base" latinLnBrk="0" hangingPunct="1">
              <a:lnSpc>
                <a:spcPct val="80000"/>
              </a:lnSpc>
              <a:spcBef>
                <a:spcPct val="50000"/>
              </a:spcBef>
              <a:spcAft>
                <a:spcPct val="0"/>
              </a:spcAft>
              <a:buClrTx/>
              <a:buSzTx/>
              <a:buFontTx/>
              <a:buChar char="•"/>
              <a:tabLst/>
              <a:defRPr/>
            </a:pPr>
            <a:r>
              <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altLang="en-US" sz="2400" b="1" i="0" u="sng" strike="noStrike" kern="1200" cap="none" spc="0" normalizeH="0" baseline="0" noProof="0" dirty="0">
                <a:ln>
                  <a:noFill/>
                </a:ln>
                <a:solidFill>
                  <a:srgbClr val="000000"/>
                </a:solidFill>
                <a:effectLst/>
                <a:uLnTx/>
                <a:uFillTx/>
                <a:latin typeface="Arial" panose="020B0604020202020204" pitchFamily="34" charset="0"/>
                <a:ea typeface="+mn-ea"/>
                <a:cs typeface="+mn-cs"/>
              </a:rPr>
              <a:t>Refutes the idea that this is physical birth</a:t>
            </a:r>
            <a:endPar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457200" marR="0" lvl="1" indent="0" algn="l" defTabSz="228600" rtl="0" eaLnBrk="1" fontAlgn="base" latinLnBrk="0" hangingPunct="1">
              <a:lnSpc>
                <a:spcPct val="80000"/>
              </a:lnSpc>
              <a:spcBef>
                <a:spcPct val="50000"/>
              </a:spcBef>
              <a:spcAft>
                <a:spcPct val="0"/>
              </a:spcAft>
              <a:buClrTx/>
              <a:buSzTx/>
              <a:buFontTx/>
              <a:buChar char="•"/>
              <a:tabLst/>
              <a:defRPr/>
            </a:pPr>
            <a:r>
              <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Unseen part of man that is born</a:t>
            </a:r>
          </a:p>
          <a:p>
            <a:pPr marL="457200" marR="0" lvl="1" indent="0" algn="l" defTabSz="228600" rtl="0" eaLnBrk="1" fontAlgn="base" latinLnBrk="0" hangingPunct="1">
              <a:lnSpc>
                <a:spcPct val="80000"/>
              </a:lnSpc>
              <a:spcBef>
                <a:spcPct val="50000"/>
              </a:spcBef>
              <a:spcAft>
                <a:spcPct val="0"/>
              </a:spcAft>
              <a:buClrTx/>
              <a:buSzTx/>
              <a:buFontTx/>
              <a:buChar char="•"/>
              <a:tabLst/>
              <a:defRPr/>
            </a:pPr>
            <a:r>
              <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Don’t see physical changes – see only effects</a:t>
            </a:r>
          </a:p>
        </p:txBody>
      </p:sp>
    </p:spTree>
    <p:extLst>
      <p:ext uri="{BB962C8B-B14F-4D97-AF65-F5344CB8AC3E}">
        <p14:creationId xmlns:p14="http://schemas.microsoft.com/office/powerpoint/2010/main" val="162604799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09573">
                                            <p:txEl>
                                              <p:pRg st="0" end="0"/>
                                            </p:txEl>
                                          </p:spTgt>
                                        </p:tgtEl>
                                        <p:attrNameLst>
                                          <p:attrName>style.visibility</p:attrName>
                                        </p:attrNameLst>
                                      </p:cBhvr>
                                      <p:to>
                                        <p:strVal val="visible"/>
                                      </p:to>
                                    </p:set>
                                    <p:anim calcmode="lin" valueType="num">
                                      <p:cBhvr>
                                        <p:cTn id="7" dur="1000" fill="hold"/>
                                        <p:tgtEl>
                                          <p:spTgt spid="109573">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0957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9573">
                                            <p:txEl>
                                              <p:pRg st="0" end="0"/>
                                            </p:txEl>
                                          </p:spTgt>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109573">
                                            <p:txEl>
                                              <p:pRg st="1" end="1"/>
                                            </p:txEl>
                                          </p:spTgt>
                                        </p:tgtEl>
                                        <p:attrNameLst>
                                          <p:attrName>style.visibility</p:attrName>
                                        </p:attrNameLst>
                                      </p:cBhvr>
                                      <p:to>
                                        <p:strVal val="visible"/>
                                      </p:to>
                                    </p:set>
                                    <p:anim calcmode="lin" valueType="num">
                                      <p:cBhvr>
                                        <p:cTn id="12" dur="1000" fill="hold"/>
                                        <p:tgtEl>
                                          <p:spTgt spid="109573">
                                            <p:txEl>
                                              <p:pRg st="1" end="1"/>
                                            </p:txEl>
                                          </p:spTgt>
                                        </p:tgtEl>
                                        <p:attrNameLst>
                                          <p:attrName>ppt_x</p:attrName>
                                        </p:attrNameLst>
                                      </p:cBhvr>
                                      <p:tavLst>
                                        <p:tav tm="0">
                                          <p:val>
                                            <p:strVal val="#ppt_x-.2"/>
                                          </p:val>
                                        </p:tav>
                                        <p:tav tm="100000">
                                          <p:val>
                                            <p:strVal val="#ppt_x"/>
                                          </p:val>
                                        </p:tav>
                                      </p:tavLst>
                                    </p:anim>
                                    <p:anim calcmode="lin" valueType="num">
                                      <p:cBhvr>
                                        <p:cTn id="13" dur="1000" fill="hold"/>
                                        <p:tgtEl>
                                          <p:spTgt spid="10957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09573">
                                            <p:txEl>
                                              <p:pRg st="1" end="1"/>
                                            </p:txEl>
                                          </p:spTgt>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109573">
                                            <p:txEl>
                                              <p:pRg st="2" end="2"/>
                                            </p:txEl>
                                          </p:spTgt>
                                        </p:tgtEl>
                                        <p:attrNameLst>
                                          <p:attrName>style.visibility</p:attrName>
                                        </p:attrNameLst>
                                      </p:cBhvr>
                                      <p:to>
                                        <p:strVal val="visible"/>
                                      </p:to>
                                    </p:set>
                                    <p:anim calcmode="lin" valueType="num">
                                      <p:cBhvr>
                                        <p:cTn id="17" dur="1000" fill="hold"/>
                                        <p:tgtEl>
                                          <p:spTgt spid="109573">
                                            <p:txEl>
                                              <p:pRg st="2" end="2"/>
                                            </p:txEl>
                                          </p:spTgt>
                                        </p:tgtEl>
                                        <p:attrNameLst>
                                          <p:attrName>ppt_x</p:attrName>
                                        </p:attrNameLst>
                                      </p:cBhvr>
                                      <p:tavLst>
                                        <p:tav tm="0">
                                          <p:val>
                                            <p:strVal val="#ppt_x-.2"/>
                                          </p:val>
                                        </p:tav>
                                        <p:tav tm="100000">
                                          <p:val>
                                            <p:strVal val="#ppt_x"/>
                                          </p:val>
                                        </p:tav>
                                      </p:tavLst>
                                    </p:anim>
                                    <p:anim calcmode="lin" valueType="num">
                                      <p:cBhvr>
                                        <p:cTn id="18" dur="1000" fill="hold"/>
                                        <p:tgtEl>
                                          <p:spTgt spid="10957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109573">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9" presetClass="entr" presetSubtype="0" fill="hold" grpId="0" nodeType="clickEffect">
                                  <p:stCondLst>
                                    <p:cond delay="0"/>
                                  </p:stCondLst>
                                  <p:childTnLst>
                                    <p:set>
                                      <p:cBhvr>
                                        <p:cTn id="23" dur="1" fill="hold">
                                          <p:stCondLst>
                                            <p:cond delay="0"/>
                                          </p:stCondLst>
                                        </p:cTn>
                                        <p:tgtEl>
                                          <p:spTgt spid="109573">
                                            <p:txEl>
                                              <p:pRg st="3" end="3"/>
                                            </p:txEl>
                                          </p:spTgt>
                                        </p:tgtEl>
                                        <p:attrNameLst>
                                          <p:attrName>style.visibility</p:attrName>
                                        </p:attrNameLst>
                                      </p:cBhvr>
                                      <p:to>
                                        <p:strVal val="visible"/>
                                      </p:to>
                                    </p:set>
                                    <p:anim calcmode="lin" valueType="num">
                                      <p:cBhvr>
                                        <p:cTn id="24" dur="1000" fill="hold"/>
                                        <p:tgtEl>
                                          <p:spTgt spid="109573">
                                            <p:txEl>
                                              <p:pRg st="3" end="3"/>
                                            </p:txEl>
                                          </p:spTgt>
                                        </p:tgtEl>
                                        <p:attrNameLst>
                                          <p:attrName>ppt_x</p:attrName>
                                        </p:attrNameLst>
                                      </p:cBhvr>
                                      <p:tavLst>
                                        <p:tav tm="0">
                                          <p:val>
                                            <p:strVal val="#ppt_x-.2"/>
                                          </p:val>
                                        </p:tav>
                                        <p:tav tm="100000">
                                          <p:val>
                                            <p:strVal val="#ppt_x"/>
                                          </p:val>
                                        </p:tav>
                                      </p:tavLst>
                                    </p:anim>
                                    <p:anim calcmode="lin" valueType="num">
                                      <p:cBhvr>
                                        <p:cTn id="25" dur="1000" fill="hold"/>
                                        <p:tgtEl>
                                          <p:spTgt spid="10957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109573">
                                            <p:txEl>
                                              <p:pRg st="3" end="3"/>
                                            </p:txEl>
                                          </p:spTgt>
                                        </p:tgtEl>
                                      </p:cBhvr>
                                    </p:animEffect>
                                  </p:childTnLst>
                                </p:cTn>
                              </p:par>
                              <p:par>
                                <p:cTn id="27" presetID="29" presetClass="entr" presetSubtype="0" fill="hold" grpId="0" nodeType="withEffect">
                                  <p:stCondLst>
                                    <p:cond delay="0"/>
                                  </p:stCondLst>
                                  <p:childTnLst>
                                    <p:set>
                                      <p:cBhvr>
                                        <p:cTn id="28" dur="1" fill="hold">
                                          <p:stCondLst>
                                            <p:cond delay="0"/>
                                          </p:stCondLst>
                                        </p:cTn>
                                        <p:tgtEl>
                                          <p:spTgt spid="109573">
                                            <p:txEl>
                                              <p:pRg st="4" end="4"/>
                                            </p:txEl>
                                          </p:spTgt>
                                        </p:tgtEl>
                                        <p:attrNameLst>
                                          <p:attrName>style.visibility</p:attrName>
                                        </p:attrNameLst>
                                      </p:cBhvr>
                                      <p:to>
                                        <p:strVal val="visible"/>
                                      </p:to>
                                    </p:set>
                                    <p:anim calcmode="lin" valueType="num">
                                      <p:cBhvr>
                                        <p:cTn id="29" dur="1000" fill="hold"/>
                                        <p:tgtEl>
                                          <p:spTgt spid="109573">
                                            <p:txEl>
                                              <p:pRg st="4" end="4"/>
                                            </p:txEl>
                                          </p:spTgt>
                                        </p:tgtEl>
                                        <p:attrNameLst>
                                          <p:attrName>ppt_x</p:attrName>
                                        </p:attrNameLst>
                                      </p:cBhvr>
                                      <p:tavLst>
                                        <p:tav tm="0">
                                          <p:val>
                                            <p:strVal val="#ppt_x-.2"/>
                                          </p:val>
                                        </p:tav>
                                        <p:tav tm="100000">
                                          <p:val>
                                            <p:strVal val="#ppt_x"/>
                                          </p:val>
                                        </p:tav>
                                      </p:tavLst>
                                    </p:anim>
                                    <p:anim calcmode="lin" valueType="num">
                                      <p:cBhvr>
                                        <p:cTn id="30" dur="1000" fill="hold"/>
                                        <p:tgtEl>
                                          <p:spTgt spid="10957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1" dur="1000"/>
                                        <p:tgtEl>
                                          <p:spTgt spid="109573">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9" presetClass="entr" presetSubtype="0" fill="hold" grpId="0" nodeType="clickEffect">
                                  <p:stCondLst>
                                    <p:cond delay="0"/>
                                  </p:stCondLst>
                                  <p:childTnLst>
                                    <p:set>
                                      <p:cBhvr>
                                        <p:cTn id="35" dur="1" fill="hold">
                                          <p:stCondLst>
                                            <p:cond delay="0"/>
                                          </p:stCondLst>
                                        </p:cTn>
                                        <p:tgtEl>
                                          <p:spTgt spid="109573">
                                            <p:txEl>
                                              <p:pRg st="5" end="5"/>
                                            </p:txEl>
                                          </p:spTgt>
                                        </p:tgtEl>
                                        <p:attrNameLst>
                                          <p:attrName>style.visibility</p:attrName>
                                        </p:attrNameLst>
                                      </p:cBhvr>
                                      <p:to>
                                        <p:strVal val="visible"/>
                                      </p:to>
                                    </p:set>
                                    <p:anim calcmode="lin" valueType="num">
                                      <p:cBhvr>
                                        <p:cTn id="36" dur="1000" fill="hold"/>
                                        <p:tgtEl>
                                          <p:spTgt spid="109573">
                                            <p:txEl>
                                              <p:pRg st="5" end="5"/>
                                            </p:txEl>
                                          </p:spTgt>
                                        </p:tgtEl>
                                        <p:attrNameLst>
                                          <p:attrName>ppt_x</p:attrName>
                                        </p:attrNameLst>
                                      </p:cBhvr>
                                      <p:tavLst>
                                        <p:tav tm="0">
                                          <p:val>
                                            <p:strVal val="#ppt_x-.2"/>
                                          </p:val>
                                        </p:tav>
                                        <p:tav tm="100000">
                                          <p:val>
                                            <p:strVal val="#ppt_x"/>
                                          </p:val>
                                        </p:tav>
                                      </p:tavLst>
                                    </p:anim>
                                    <p:anim calcmode="lin" valueType="num">
                                      <p:cBhvr>
                                        <p:cTn id="37" dur="1000" fill="hold"/>
                                        <p:tgtEl>
                                          <p:spTgt spid="10957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8" dur="1000"/>
                                        <p:tgtEl>
                                          <p:spTgt spid="109573">
                                            <p:txEl>
                                              <p:pRg st="5" end="5"/>
                                            </p:txEl>
                                          </p:spTgt>
                                        </p:tgtEl>
                                      </p:cBhvr>
                                    </p:animEffect>
                                  </p:childTnLst>
                                </p:cTn>
                              </p:par>
                              <p:par>
                                <p:cTn id="39" presetID="29" presetClass="entr" presetSubtype="0" fill="hold" grpId="0" nodeType="withEffect">
                                  <p:stCondLst>
                                    <p:cond delay="0"/>
                                  </p:stCondLst>
                                  <p:childTnLst>
                                    <p:set>
                                      <p:cBhvr>
                                        <p:cTn id="40" dur="1" fill="hold">
                                          <p:stCondLst>
                                            <p:cond delay="0"/>
                                          </p:stCondLst>
                                        </p:cTn>
                                        <p:tgtEl>
                                          <p:spTgt spid="109573">
                                            <p:txEl>
                                              <p:pRg st="6" end="6"/>
                                            </p:txEl>
                                          </p:spTgt>
                                        </p:tgtEl>
                                        <p:attrNameLst>
                                          <p:attrName>style.visibility</p:attrName>
                                        </p:attrNameLst>
                                      </p:cBhvr>
                                      <p:to>
                                        <p:strVal val="visible"/>
                                      </p:to>
                                    </p:set>
                                    <p:anim calcmode="lin" valueType="num">
                                      <p:cBhvr>
                                        <p:cTn id="41" dur="1000" fill="hold"/>
                                        <p:tgtEl>
                                          <p:spTgt spid="109573">
                                            <p:txEl>
                                              <p:pRg st="6" end="6"/>
                                            </p:txEl>
                                          </p:spTgt>
                                        </p:tgtEl>
                                        <p:attrNameLst>
                                          <p:attrName>ppt_x</p:attrName>
                                        </p:attrNameLst>
                                      </p:cBhvr>
                                      <p:tavLst>
                                        <p:tav tm="0">
                                          <p:val>
                                            <p:strVal val="#ppt_x-.2"/>
                                          </p:val>
                                        </p:tav>
                                        <p:tav tm="100000">
                                          <p:val>
                                            <p:strVal val="#ppt_x"/>
                                          </p:val>
                                        </p:tav>
                                      </p:tavLst>
                                    </p:anim>
                                    <p:anim calcmode="lin" valueType="num">
                                      <p:cBhvr>
                                        <p:cTn id="42" dur="1000" fill="hold"/>
                                        <p:tgtEl>
                                          <p:spTgt spid="10957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43" dur="1000"/>
                                        <p:tgtEl>
                                          <p:spTgt spid="109573">
                                            <p:txEl>
                                              <p:pRg st="6" end="6"/>
                                            </p:txEl>
                                          </p:spTgt>
                                        </p:tgtEl>
                                      </p:cBhvr>
                                    </p:animEffect>
                                  </p:childTnLst>
                                </p:cTn>
                              </p:par>
                              <p:par>
                                <p:cTn id="44" presetID="29" presetClass="entr" presetSubtype="0" fill="hold" grpId="0" nodeType="withEffect">
                                  <p:stCondLst>
                                    <p:cond delay="0"/>
                                  </p:stCondLst>
                                  <p:childTnLst>
                                    <p:set>
                                      <p:cBhvr>
                                        <p:cTn id="45" dur="1" fill="hold">
                                          <p:stCondLst>
                                            <p:cond delay="0"/>
                                          </p:stCondLst>
                                        </p:cTn>
                                        <p:tgtEl>
                                          <p:spTgt spid="109573">
                                            <p:txEl>
                                              <p:pRg st="7" end="7"/>
                                            </p:txEl>
                                          </p:spTgt>
                                        </p:tgtEl>
                                        <p:attrNameLst>
                                          <p:attrName>style.visibility</p:attrName>
                                        </p:attrNameLst>
                                      </p:cBhvr>
                                      <p:to>
                                        <p:strVal val="visible"/>
                                      </p:to>
                                    </p:set>
                                    <p:anim calcmode="lin" valueType="num">
                                      <p:cBhvr>
                                        <p:cTn id="46" dur="1000" fill="hold"/>
                                        <p:tgtEl>
                                          <p:spTgt spid="109573">
                                            <p:txEl>
                                              <p:pRg st="7" end="7"/>
                                            </p:txEl>
                                          </p:spTgt>
                                        </p:tgtEl>
                                        <p:attrNameLst>
                                          <p:attrName>ppt_x</p:attrName>
                                        </p:attrNameLst>
                                      </p:cBhvr>
                                      <p:tavLst>
                                        <p:tav tm="0">
                                          <p:val>
                                            <p:strVal val="#ppt_x-.2"/>
                                          </p:val>
                                        </p:tav>
                                        <p:tav tm="100000">
                                          <p:val>
                                            <p:strVal val="#ppt_x"/>
                                          </p:val>
                                        </p:tav>
                                      </p:tavLst>
                                    </p:anim>
                                    <p:anim calcmode="lin" valueType="num">
                                      <p:cBhvr>
                                        <p:cTn id="47" dur="1000" fill="hold"/>
                                        <p:tgtEl>
                                          <p:spTgt spid="109573">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48" dur="1000"/>
                                        <p:tgtEl>
                                          <p:spTgt spid="10957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9" name="Text Box 3"/>
          <p:cNvSpPr txBox="1">
            <a:spLocks noChangeArrowheads="1"/>
          </p:cNvSpPr>
          <p:nvPr/>
        </p:nvSpPr>
        <p:spPr bwMode="auto">
          <a:xfrm>
            <a:off x="533400" y="1676400"/>
            <a:ext cx="7239000" cy="289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a:solidFill>
                  <a:schemeClr val="bg2"/>
                </a:solidFill>
              </a:rPr>
              <a:t>A. </a:t>
            </a:r>
            <a:r>
              <a:rPr lang="en-US" altLang="en-US" b="1" u="sng">
                <a:solidFill>
                  <a:schemeClr val="bg2"/>
                </a:solidFill>
              </a:rPr>
              <a:t>A spiritual birth</a:t>
            </a:r>
          </a:p>
          <a:p>
            <a:pPr>
              <a:spcBef>
                <a:spcPct val="50000"/>
              </a:spcBef>
            </a:pPr>
            <a:r>
              <a:rPr lang="en-US" altLang="en-US">
                <a:solidFill>
                  <a:schemeClr val="bg2"/>
                </a:solidFill>
              </a:rPr>
              <a:t>B. </a:t>
            </a:r>
            <a:r>
              <a:rPr lang="en-US" altLang="en-US" b="1" u="sng">
                <a:solidFill>
                  <a:schemeClr val="bg2"/>
                </a:solidFill>
              </a:rPr>
              <a:t>Obedience to the truth</a:t>
            </a:r>
            <a:endParaRPr lang="en-US" altLang="en-US">
              <a:solidFill>
                <a:schemeClr val="bg2"/>
              </a:solidFill>
            </a:endParaRPr>
          </a:p>
          <a:p>
            <a:pPr>
              <a:spcBef>
                <a:spcPct val="50000"/>
              </a:spcBef>
            </a:pPr>
            <a:r>
              <a:rPr lang="en-US" altLang="en-US">
                <a:solidFill>
                  <a:schemeClr val="bg2"/>
                </a:solidFill>
              </a:rPr>
              <a:t>	</a:t>
            </a:r>
            <a:r>
              <a:rPr lang="en-US" altLang="en-US" sz="2400">
                <a:solidFill>
                  <a:schemeClr val="bg2"/>
                </a:solidFill>
              </a:rPr>
              <a:t>1. </a:t>
            </a:r>
            <a:r>
              <a:rPr lang="en-US" altLang="en-US" sz="2400" i="1">
                <a:solidFill>
                  <a:schemeClr val="accent2"/>
                </a:solidFill>
              </a:rPr>
              <a:t>To enter the kingdom</a:t>
            </a:r>
          </a:p>
          <a:p>
            <a:pPr>
              <a:spcBef>
                <a:spcPct val="50000"/>
              </a:spcBef>
            </a:pPr>
            <a:r>
              <a:rPr lang="en-US" altLang="en-US" sz="2400">
                <a:solidFill>
                  <a:schemeClr val="bg2"/>
                </a:solidFill>
              </a:rPr>
              <a:t>		a. Verses 3, 5</a:t>
            </a:r>
          </a:p>
          <a:p>
            <a:pPr>
              <a:spcBef>
                <a:spcPct val="50000"/>
              </a:spcBef>
            </a:pPr>
            <a:r>
              <a:rPr lang="en-US" altLang="en-US" sz="2400">
                <a:solidFill>
                  <a:schemeClr val="bg2"/>
                </a:solidFill>
              </a:rPr>
              <a:t>		b. Parallel verses: Matt. 7:21; 18:3</a:t>
            </a:r>
            <a:endParaRPr lang="en-US" altLang="en-US">
              <a:solidFill>
                <a:schemeClr val="bg2"/>
              </a:solidFill>
            </a:endParaRPr>
          </a:p>
        </p:txBody>
      </p:sp>
      <p:sp>
        <p:nvSpPr>
          <p:cNvPr id="3" name="Title 2"/>
          <p:cNvSpPr>
            <a:spLocks noGrp="1"/>
          </p:cNvSpPr>
          <p:nvPr>
            <p:ph type="title"/>
          </p:nvPr>
        </p:nvSpPr>
        <p:spPr/>
        <p:txBody>
          <a:bodyPr/>
          <a:lstStyle/>
          <a:p>
            <a:endParaRPr lang="en-US"/>
          </a:p>
        </p:txBody>
      </p:sp>
      <p:sp>
        <p:nvSpPr>
          <p:cNvPr id="6" name="Rectangle 2"/>
          <p:cNvSpPr txBox="1">
            <a:spLocks noChangeArrowheads="1"/>
          </p:cNvSpPr>
          <p:nvPr/>
        </p:nvSpPr>
        <p:spPr bwMode="auto">
          <a:xfrm>
            <a:off x="433449" y="286513"/>
            <a:ext cx="8229600" cy="1143000"/>
          </a:xfrm>
          <a:prstGeom prst="rect">
            <a:avLst/>
          </a:prstGeom>
          <a:solidFill>
            <a:srgbClr val="FFCC00"/>
          </a:solidFill>
          <a:ln w="2857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b="1" kern="1200">
                <a:solidFill>
                  <a:schemeClr val="tx2"/>
                </a:solidFill>
                <a:latin typeface="+mj-lt"/>
                <a:ea typeface="+mj-ea"/>
                <a:cs typeface="+mj-cs"/>
              </a:defRPr>
            </a:lvl1pPr>
            <a:lvl2pPr algn="ctr" rtl="0" fontAlgn="base">
              <a:spcBef>
                <a:spcPct val="0"/>
              </a:spcBef>
              <a:spcAft>
                <a:spcPct val="0"/>
              </a:spcAft>
              <a:defRPr sz="4400" b="1">
                <a:solidFill>
                  <a:schemeClr val="tx2"/>
                </a:solidFill>
                <a:latin typeface="Arial" panose="020B0604020202020204" pitchFamily="34" charset="0"/>
              </a:defRPr>
            </a:lvl2pPr>
            <a:lvl3pPr algn="ctr" rtl="0" fontAlgn="base">
              <a:spcBef>
                <a:spcPct val="0"/>
              </a:spcBef>
              <a:spcAft>
                <a:spcPct val="0"/>
              </a:spcAft>
              <a:defRPr sz="4400" b="1">
                <a:solidFill>
                  <a:schemeClr val="tx2"/>
                </a:solidFill>
                <a:latin typeface="Arial" panose="020B0604020202020204" pitchFamily="34" charset="0"/>
              </a:defRPr>
            </a:lvl3pPr>
            <a:lvl4pPr algn="ctr" rtl="0" fontAlgn="base">
              <a:spcBef>
                <a:spcPct val="0"/>
              </a:spcBef>
              <a:spcAft>
                <a:spcPct val="0"/>
              </a:spcAft>
              <a:defRPr sz="4400" b="1">
                <a:solidFill>
                  <a:schemeClr val="tx2"/>
                </a:solidFill>
                <a:latin typeface="Arial" panose="020B0604020202020204" pitchFamily="34" charset="0"/>
              </a:defRPr>
            </a:lvl4pPr>
            <a:lvl5pPr algn="ctr" rtl="0" fontAlgn="base">
              <a:spcBef>
                <a:spcPct val="0"/>
              </a:spcBef>
              <a:spcAft>
                <a:spcPct val="0"/>
              </a:spcAft>
              <a:defRPr sz="4400" b="1">
                <a:solidFill>
                  <a:schemeClr val="tx2"/>
                </a:solidFill>
                <a:latin typeface="Arial" panose="020B0604020202020204" pitchFamily="34" charset="0"/>
              </a:defRPr>
            </a:lvl5pPr>
            <a:lvl6pPr marL="457200" algn="ctr" rtl="0" fontAlgn="base">
              <a:spcBef>
                <a:spcPct val="0"/>
              </a:spcBef>
              <a:spcAft>
                <a:spcPct val="0"/>
              </a:spcAft>
              <a:defRPr sz="4400" b="1">
                <a:solidFill>
                  <a:schemeClr val="tx2"/>
                </a:solidFill>
                <a:latin typeface="Arial" panose="020B0604020202020204" pitchFamily="34" charset="0"/>
              </a:defRPr>
            </a:lvl6pPr>
            <a:lvl7pPr marL="914400" algn="ctr" rtl="0" fontAlgn="base">
              <a:spcBef>
                <a:spcPct val="0"/>
              </a:spcBef>
              <a:spcAft>
                <a:spcPct val="0"/>
              </a:spcAft>
              <a:defRPr sz="4400" b="1">
                <a:solidFill>
                  <a:schemeClr val="tx2"/>
                </a:solidFill>
                <a:latin typeface="Arial" panose="020B0604020202020204" pitchFamily="34" charset="0"/>
              </a:defRPr>
            </a:lvl7pPr>
            <a:lvl8pPr marL="1371600" algn="ctr" rtl="0" fontAlgn="base">
              <a:spcBef>
                <a:spcPct val="0"/>
              </a:spcBef>
              <a:spcAft>
                <a:spcPct val="0"/>
              </a:spcAft>
              <a:defRPr sz="4400" b="1">
                <a:solidFill>
                  <a:schemeClr val="tx2"/>
                </a:solidFill>
                <a:latin typeface="Arial" panose="020B0604020202020204" pitchFamily="34" charset="0"/>
              </a:defRPr>
            </a:lvl8pPr>
            <a:lvl9pPr marL="1828800" algn="ctr" rtl="0" fontAlgn="base">
              <a:spcBef>
                <a:spcPct val="0"/>
              </a:spcBef>
              <a:spcAft>
                <a:spcPct val="0"/>
              </a:spcAft>
              <a:defRPr sz="4400" b="1">
                <a:solidFill>
                  <a:schemeClr val="tx2"/>
                </a:solidFill>
                <a:latin typeface="Arial" panose="020B0604020202020204" pitchFamily="34" charset="0"/>
              </a:defRPr>
            </a:lvl9pPr>
          </a:lstStyle>
          <a:p>
            <a:r>
              <a:rPr lang="en-US" altLang="en-US"/>
              <a:t>Its Meaning is Simple</a:t>
            </a:r>
            <a:endParaRPr lang="en-US"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7939">
                                            <p:txEl>
                                              <p:pRg st="2" end="2"/>
                                            </p:txEl>
                                          </p:spTgt>
                                        </p:tgtEl>
                                        <p:attrNameLst>
                                          <p:attrName>style.visibility</p:attrName>
                                        </p:attrNameLst>
                                      </p:cBhvr>
                                      <p:to>
                                        <p:strVal val="visible"/>
                                      </p:to>
                                    </p:set>
                                    <p:animEffect transition="in" filter="wipe(left)">
                                      <p:cBhvr>
                                        <p:cTn id="7" dur="1000"/>
                                        <p:tgtEl>
                                          <p:spTgt spid="167939">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7939">
                                            <p:txEl>
                                              <p:pRg st="3" end="3"/>
                                            </p:txEl>
                                          </p:spTgt>
                                        </p:tgtEl>
                                        <p:attrNameLst>
                                          <p:attrName>style.visibility</p:attrName>
                                        </p:attrNameLst>
                                      </p:cBhvr>
                                      <p:to>
                                        <p:strVal val="visible"/>
                                      </p:to>
                                    </p:set>
                                    <p:animEffect transition="in" filter="wipe(left)">
                                      <p:cBhvr>
                                        <p:cTn id="12" dur="1000"/>
                                        <p:tgtEl>
                                          <p:spTgt spid="167939">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7939">
                                            <p:txEl>
                                              <p:pRg st="4" end="4"/>
                                            </p:txEl>
                                          </p:spTgt>
                                        </p:tgtEl>
                                        <p:attrNameLst>
                                          <p:attrName>style.visibility</p:attrName>
                                        </p:attrNameLst>
                                      </p:cBhvr>
                                      <p:to>
                                        <p:strVal val="visible"/>
                                      </p:to>
                                    </p:set>
                                    <p:animEffect transition="in" filter="wipe(left)">
                                      <p:cBhvr>
                                        <p:cTn id="17" dur="1000"/>
                                        <p:tgtEl>
                                          <p:spTgt spid="1679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39"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3" name="Text Box 3"/>
          <p:cNvSpPr txBox="1">
            <a:spLocks noChangeArrowheads="1"/>
          </p:cNvSpPr>
          <p:nvPr/>
        </p:nvSpPr>
        <p:spPr bwMode="auto">
          <a:xfrm>
            <a:off x="533400" y="1676400"/>
            <a:ext cx="7239000" cy="344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a:solidFill>
                  <a:schemeClr val="bg2"/>
                </a:solidFill>
              </a:rPr>
              <a:t>A. </a:t>
            </a:r>
            <a:r>
              <a:rPr lang="en-US" altLang="en-US" b="1" u="sng">
                <a:solidFill>
                  <a:schemeClr val="bg2"/>
                </a:solidFill>
              </a:rPr>
              <a:t>A spiritual birth</a:t>
            </a:r>
          </a:p>
          <a:p>
            <a:pPr>
              <a:spcBef>
                <a:spcPct val="50000"/>
              </a:spcBef>
            </a:pPr>
            <a:r>
              <a:rPr lang="en-US" altLang="en-US">
                <a:solidFill>
                  <a:schemeClr val="bg2"/>
                </a:solidFill>
              </a:rPr>
              <a:t>B. </a:t>
            </a:r>
            <a:r>
              <a:rPr lang="en-US" altLang="en-US" b="1" u="sng">
                <a:solidFill>
                  <a:schemeClr val="bg2"/>
                </a:solidFill>
              </a:rPr>
              <a:t>Obedience to the truth</a:t>
            </a:r>
            <a:endParaRPr lang="en-US" altLang="en-US">
              <a:solidFill>
                <a:schemeClr val="bg2"/>
              </a:solidFill>
            </a:endParaRPr>
          </a:p>
          <a:p>
            <a:pPr>
              <a:spcBef>
                <a:spcPct val="50000"/>
              </a:spcBef>
            </a:pPr>
            <a:r>
              <a:rPr lang="en-US" altLang="en-US">
                <a:solidFill>
                  <a:schemeClr val="bg2"/>
                </a:solidFill>
              </a:rPr>
              <a:t>	</a:t>
            </a:r>
            <a:r>
              <a:rPr lang="en-US" altLang="en-US" sz="2400">
                <a:solidFill>
                  <a:schemeClr val="bg2"/>
                </a:solidFill>
              </a:rPr>
              <a:t>1. </a:t>
            </a:r>
            <a:r>
              <a:rPr lang="en-US" altLang="en-US" sz="2400" i="1">
                <a:solidFill>
                  <a:schemeClr val="accent2"/>
                </a:solidFill>
              </a:rPr>
              <a:t>To enter the kingdom</a:t>
            </a:r>
            <a:endParaRPr lang="en-US" altLang="en-US" sz="2400" i="1">
              <a:solidFill>
                <a:schemeClr val="bg2"/>
              </a:solidFill>
            </a:endParaRPr>
          </a:p>
          <a:p>
            <a:pPr>
              <a:spcBef>
                <a:spcPct val="50000"/>
              </a:spcBef>
            </a:pPr>
            <a:r>
              <a:rPr lang="en-US" altLang="en-US" sz="2400" i="1">
                <a:solidFill>
                  <a:schemeClr val="bg2"/>
                </a:solidFill>
              </a:rPr>
              <a:t>	</a:t>
            </a:r>
            <a:r>
              <a:rPr lang="en-US" altLang="en-US" sz="2400">
                <a:solidFill>
                  <a:schemeClr val="bg2"/>
                </a:solidFill>
              </a:rPr>
              <a:t>2. </a:t>
            </a:r>
            <a:r>
              <a:rPr lang="en-US" altLang="en-US" sz="2400" i="1">
                <a:solidFill>
                  <a:schemeClr val="accent2"/>
                </a:solidFill>
              </a:rPr>
              <a:t>Where new life begins</a:t>
            </a:r>
          </a:p>
          <a:p>
            <a:pPr>
              <a:spcBef>
                <a:spcPct val="50000"/>
              </a:spcBef>
            </a:pPr>
            <a:r>
              <a:rPr lang="en-US" altLang="en-US" sz="2400">
                <a:solidFill>
                  <a:schemeClr val="bg2"/>
                </a:solidFill>
              </a:rPr>
              <a:t>		a. When baptized (Rom. 6:3-4)</a:t>
            </a:r>
          </a:p>
          <a:p>
            <a:pPr>
              <a:spcBef>
                <a:spcPct val="50000"/>
              </a:spcBef>
            </a:pPr>
            <a:r>
              <a:rPr lang="en-US" altLang="en-US" sz="2400">
                <a:solidFill>
                  <a:schemeClr val="bg2"/>
                </a:solidFill>
              </a:rPr>
              <a:t>		b. When in Christ (2 Cor. 5:17)</a:t>
            </a:r>
            <a:endParaRPr lang="en-US" altLang="en-US">
              <a:solidFill>
                <a:schemeClr val="bg2"/>
              </a:solidFill>
            </a:endParaRPr>
          </a:p>
        </p:txBody>
      </p:sp>
      <p:sp>
        <p:nvSpPr>
          <p:cNvPr id="6" name="Rectangle 2"/>
          <p:cNvSpPr>
            <a:spLocks noGrp="1" noChangeArrowheads="1"/>
          </p:cNvSpPr>
          <p:nvPr>
            <p:ph type="title"/>
          </p:nvPr>
        </p:nvSpPr>
        <p:spPr>
          <a:xfrm>
            <a:off x="457200" y="274638"/>
            <a:ext cx="8229600" cy="1143000"/>
          </a:xfrm>
          <a:solidFill>
            <a:srgbClr val="FFCC00"/>
          </a:solidFill>
          <a:ln w="2857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en-US" altLang="en-US" dirty="0"/>
              <a:t>Its Meaning is Simple</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8963">
                                            <p:txEl>
                                              <p:pRg st="4" end="4"/>
                                            </p:txEl>
                                          </p:spTgt>
                                        </p:tgtEl>
                                        <p:attrNameLst>
                                          <p:attrName>style.visibility</p:attrName>
                                        </p:attrNameLst>
                                      </p:cBhvr>
                                      <p:to>
                                        <p:strVal val="visible"/>
                                      </p:to>
                                    </p:set>
                                    <p:animEffect transition="in" filter="wipe(left)">
                                      <p:cBhvr>
                                        <p:cTn id="7" dur="1000"/>
                                        <p:tgtEl>
                                          <p:spTgt spid="168963">
                                            <p:txEl>
                                              <p:pRg st="4" end="4"/>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8963">
                                            <p:txEl>
                                              <p:pRg st="5" end="5"/>
                                            </p:txEl>
                                          </p:spTgt>
                                        </p:tgtEl>
                                        <p:attrNameLst>
                                          <p:attrName>style.visibility</p:attrName>
                                        </p:attrNameLst>
                                      </p:cBhvr>
                                      <p:to>
                                        <p:strVal val="visible"/>
                                      </p:to>
                                    </p:set>
                                    <p:animEffect transition="in" filter="wipe(left)">
                                      <p:cBhvr>
                                        <p:cTn id="12" dur="1000"/>
                                        <p:tgtEl>
                                          <p:spTgt spid="1689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7" name="Text Box 3"/>
          <p:cNvSpPr txBox="1">
            <a:spLocks noChangeArrowheads="1"/>
          </p:cNvSpPr>
          <p:nvPr/>
        </p:nvSpPr>
        <p:spPr bwMode="auto">
          <a:xfrm>
            <a:off x="533400" y="1676400"/>
            <a:ext cx="7239000" cy="4795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a:solidFill>
                  <a:schemeClr val="bg2"/>
                </a:solidFill>
              </a:rPr>
              <a:t>A. </a:t>
            </a:r>
            <a:r>
              <a:rPr lang="en-US" altLang="en-US" b="1" u="sng">
                <a:solidFill>
                  <a:schemeClr val="bg2"/>
                </a:solidFill>
              </a:rPr>
              <a:t>A spiritual birth</a:t>
            </a:r>
          </a:p>
          <a:p>
            <a:pPr>
              <a:spcBef>
                <a:spcPct val="50000"/>
              </a:spcBef>
            </a:pPr>
            <a:r>
              <a:rPr lang="en-US" altLang="en-US">
                <a:solidFill>
                  <a:schemeClr val="bg2"/>
                </a:solidFill>
              </a:rPr>
              <a:t>B. </a:t>
            </a:r>
            <a:r>
              <a:rPr lang="en-US" altLang="en-US" b="1" u="sng">
                <a:solidFill>
                  <a:schemeClr val="bg2"/>
                </a:solidFill>
              </a:rPr>
              <a:t>Obedience to the truth</a:t>
            </a:r>
            <a:endParaRPr lang="en-US" altLang="en-US">
              <a:solidFill>
                <a:schemeClr val="bg2"/>
              </a:solidFill>
            </a:endParaRPr>
          </a:p>
          <a:p>
            <a:pPr>
              <a:spcBef>
                <a:spcPct val="50000"/>
              </a:spcBef>
            </a:pPr>
            <a:r>
              <a:rPr lang="en-US" altLang="en-US">
                <a:solidFill>
                  <a:schemeClr val="bg2"/>
                </a:solidFill>
              </a:rPr>
              <a:t>	</a:t>
            </a:r>
            <a:r>
              <a:rPr lang="en-US" altLang="en-US" sz="2400">
                <a:solidFill>
                  <a:schemeClr val="bg2"/>
                </a:solidFill>
              </a:rPr>
              <a:t>1. </a:t>
            </a:r>
            <a:r>
              <a:rPr lang="en-US" altLang="en-US" sz="2400" i="1">
                <a:solidFill>
                  <a:schemeClr val="accent2"/>
                </a:solidFill>
              </a:rPr>
              <a:t>To enter the kingdom</a:t>
            </a:r>
            <a:endParaRPr lang="en-US" altLang="en-US" sz="2400" i="1">
              <a:solidFill>
                <a:schemeClr val="bg2"/>
              </a:solidFill>
            </a:endParaRPr>
          </a:p>
          <a:p>
            <a:pPr>
              <a:spcBef>
                <a:spcPct val="50000"/>
              </a:spcBef>
            </a:pPr>
            <a:r>
              <a:rPr lang="en-US" altLang="en-US" sz="2400" i="1">
                <a:solidFill>
                  <a:schemeClr val="bg2"/>
                </a:solidFill>
              </a:rPr>
              <a:t>	</a:t>
            </a:r>
            <a:r>
              <a:rPr lang="en-US" altLang="en-US" sz="2400">
                <a:solidFill>
                  <a:schemeClr val="bg2"/>
                </a:solidFill>
              </a:rPr>
              <a:t>2. </a:t>
            </a:r>
            <a:r>
              <a:rPr lang="en-US" altLang="en-US" sz="2400" i="1">
                <a:solidFill>
                  <a:schemeClr val="accent2"/>
                </a:solidFill>
              </a:rPr>
              <a:t>Where new life begins</a:t>
            </a:r>
          </a:p>
          <a:p>
            <a:pPr>
              <a:spcBef>
                <a:spcPct val="50000"/>
              </a:spcBef>
            </a:pPr>
            <a:r>
              <a:rPr lang="en-US" altLang="en-US" sz="2400" i="1">
                <a:solidFill>
                  <a:schemeClr val="accent2"/>
                </a:solidFill>
              </a:rPr>
              <a:t>	</a:t>
            </a:r>
            <a:r>
              <a:rPr lang="en-US" altLang="en-US" sz="2400">
                <a:solidFill>
                  <a:schemeClr val="bg2"/>
                </a:solidFill>
              </a:rPr>
              <a:t>3. </a:t>
            </a:r>
            <a:r>
              <a:rPr lang="en-US" altLang="en-US" sz="2400" i="1">
                <a:solidFill>
                  <a:schemeClr val="accent2"/>
                </a:solidFill>
              </a:rPr>
              <a:t>1 Peter 1:23</a:t>
            </a:r>
          </a:p>
          <a:p>
            <a:pPr>
              <a:lnSpc>
                <a:spcPct val="80000"/>
              </a:lnSpc>
              <a:spcBef>
                <a:spcPct val="50000"/>
              </a:spcBef>
            </a:pPr>
            <a:r>
              <a:rPr lang="en-US" altLang="en-US" sz="2400">
                <a:solidFill>
                  <a:schemeClr val="bg2"/>
                </a:solidFill>
              </a:rPr>
              <a:t>		a. Redeemed by the blood (vv. 18-19)</a:t>
            </a:r>
          </a:p>
          <a:p>
            <a:pPr>
              <a:lnSpc>
                <a:spcPct val="80000"/>
              </a:lnSpc>
              <a:spcBef>
                <a:spcPct val="50000"/>
              </a:spcBef>
            </a:pPr>
            <a:r>
              <a:rPr lang="en-US" altLang="en-US" sz="2400">
                <a:solidFill>
                  <a:schemeClr val="bg2"/>
                </a:solidFill>
              </a:rPr>
              <a:t>		b. Purified souls (v. 22)</a:t>
            </a:r>
          </a:p>
          <a:p>
            <a:pPr>
              <a:lnSpc>
                <a:spcPct val="80000"/>
              </a:lnSpc>
              <a:spcBef>
                <a:spcPct val="50000"/>
              </a:spcBef>
            </a:pPr>
            <a:r>
              <a:rPr lang="en-US" altLang="en-US" sz="2400">
                <a:solidFill>
                  <a:schemeClr val="bg2"/>
                </a:solidFill>
              </a:rPr>
              <a:t>		c. By obeying truth (v. 22)</a:t>
            </a:r>
          </a:p>
          <a:p>
            <a:pPr>
              <a:lnSpc>
                <a:spcPct val="80000"/>
              </a:lnSpc>
              <a:spcBef>
                <a:spcPct val="50000"/>
              </a:spcBef>
            </a:pPr>
            <a:r>
              <a:rPr lang="en-US" altLang="en-US" sz="2400">
                <a:solidFill>
                  <a:schemeClr val="bg2"/>
                </a:solidFill>
              </a:rPr>
              <a:t>		d. Born again (v. 23)</a:t>
            </a:r>
            <a:endParaRPr lang="en-US" altLang="en-US">
              <a:solidFill>
                <a:schemeClr val="bg2"/>
              </a:solidFill>
            </a:endParaRPr>
          </a:p>
        </p:txBody>
      </p:sp>
      <p:sp>
        <p:nvSpPr>
          <p:cNvPr id="6" name="Rectangle 2"/>
          <p:cNvSpPr>
            <a:spLocks noGrp="1" noChangeArrowheads="1"/>
          </p:cNvSpPr>
          <p:nvPr>
            <p:ph type="title"/>
          </p:nvPr>
        </p:nvSpPr>
        <p:spPr>
          <a:xfrm>
            <a:off x="457200" y="274638"/>
            <a:ext cx="8229600" cy="1143000"/>
          </a:xfrm>
          <a:solidFill>
            <a:srgbClr val="FFCC00"/>
          </a:solidFill>
          <a:ln w="2857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en-US" altLang="en-US" dirty="0"/>
              <a:t>Its Meaning is Simple</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9987">
                                            <p:txEl>
                                              <p:pRg st="5" end="5"/>
                                            </p:txEl>
                                          </p:spTgt>
                                        </p:tgtEl>
                                        <p:attrNameLst>
                                          <p:attrName>style.visibility</p:attrName>
                                        </p:attrNameLst>
                                      </p:cBhvr>
                                      <p:to>
                                        <p:strVal val="visible"/>
                                      </p:to>
                                    </p:set>
                                    <p:animEffect transition="in" filter="wipe(left)">
                                      <p:cBhvr>
                                        <p:cTn id="7" dur="1000"/>
                                        <p:tgtEl>
                                          <p:spTgt spid="169987">
                                            <p:txEl>
                                              <p:pRg st="5" end="5"/>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9987">
                                            <p:txEl>
                                              <p:pRg st="6" end="6"/>
                                            </p:txEl>
                                          </p:spTgt>
                                        </p:tgtEl>
                                        <p:attrNameLst>
                                          <p:attrName>style.visibility</p:attrName>
                                        </p:attrNameLst>
                                      </p:cBhvr>
                                      <p:to>
                                        <p:strVal val="visible"/>
                                      </p:to>
                                    </p:set>
                                    <p:animEffect transition="in" filter="wipe(left)">
                                      <p:cBhvr>
                                        <p:cTn id="12" dur="1000"/>
                                        <p:tgtEl>
                                          <p:spTgt spid="169987">
                                            <p:txEl>
                                              <p:pRg st="6" end="6"/>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9987">
                                            <p:txEl>
                                              <p:pRg st="7" end="7"/>
                                            </p:txEl>
                                          </p:spTgt>
                                        </p:tgtEl>
                                        <p:attrNameLst>
                                          <p:attrName>style.visibility</p:attrName>
                                        </p:attrNameLst>
                                      </p:cBhvr>
                                      <p:to>
                                        <p:strVal val="visible"/>
                                      </p:to>
                                    </p:set>
                                    <p:animEffect transition="in" filter="wipe(left)">
                                      <p:cBhvr>
                                        <p:cTn id="17" dur="1000"/>
                                        <p:tgtEl>
                                          <p:spTgt spid="169987">
                                            <p:txEl>
                                              <p:pRg st="7" end="7"/>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69987">
                                            <p:txEl>
                                              <p:pRg st="8" end="8"/>
                                            </p:txEl>
                                          </p:spTgt>
                                        </p:tgtEl>
                                        <p:attrNameLst>
                                          <p:attrName>style.visibility</p:attrName>
                                        </p:attrNameLst>
                                      </p:cBhvr>
                                      <p:to>
                                        <p:strVal val="visible"/>
                                      </p:to>
                                    </p:set>
                                    <p:animEffect transition="in" filter="wipe(left)">
                                      <p:cBhvr>
                                        <p:cTn id="22" dur="1000"/>
                                        <p:tgtEl>
                                          <p:spTgt spid="16998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Text Box 2"/>
          <p:cNvSpPr txBox="1">
            <a:spLocks noChangeArrowheads="1"/>
          </p:cNvSpPr>
          <p:nvPr/>
        </p:nvSpPr>
        <p:spPr bwMode="auto">
          <a:xfrm>
            <a:off x="2819400" y="609600"/>
            <a:ext cx="3505200" cy="466725"/>
          </a:xfrm>
          <a:prstGeom prst="rect">
            <a:avLst/>
          </a:prstGeom>
          <a:solidFill>
            <a:srgbClr val="CCEC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en-US" sz="2400" b="1"/>
              <a:t>1 Peter 1:22-23</a:t>
            </a:r>
          </a:p>
        </p:txBody>
      </p:sp>
      <p:sp>
        <p:nvSpPr>
          <p:cNvPr id="173060" name="Text Box 4"/>
          <p:cNvSpPr txBox="1">
            <a:spLocks noChangeArrowheads="1"/>
          </p:cNvSpPr>
          <p:nvPr/>
        </p:nvSpPr>
        <p:spPr bwMode="auto">
          <a:xfrm>
            <a:off x="762000" y="1066800"/>
            <a:ext cx="7848600" cy="4371975"/>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endParaRPr lang="en-US" altLang="en-US">
              <a:latin typeface="Times New Roman" panose="02020603050405020304" pitchFamily="18" charset="0"/>
            </a:endParaRPr>
          </a:p>
          <a:p>
            <a:pPr eaLnBrk="0" hangingPunct="0"/>
            <a:r>
              <a:rPr lang="en-US" altLang="en-US">
                <a:latin typeface="Times New Roman" panose="02020603050405020304" pitchFamily="18" charset="0"/>
              </a:rPr>
              <a:t>22 Since you have purified your souls in obeying the truth through the Spirit in sincere love of the brethren, love one another fervently with a pure heart, </a:t>
            </a:r>
          </a:p>
          <a:p>
            <a:pPr eaLnBrk="0" hangingPunct="0"/>
            <a:endParaRPr lang="en-US" altLang="en-US">
              <a:latin typeface="Times New Roman" panose="02020603050405020304" pitchFamily="18" charset="0"/>
            </a:endParaRPr>
          </a:p>
          <a:p>
            <a:pPr eaLnBrk="0" hangingPunct="0"/>
            <a:r>
              <a:rPr lang="en-US" altLang="en-US">
                <a:latin typeface="Times New Roman" panose="02020603050405020304" pitchFamily="18" charset="0"/>
              </a:rPr>
              <a:t>23 having been born again, not of corruptible seed but incorruptible, through the word of God which lives and abides forever,</a:t>
            </a:r>
          </a:p>
          <a:p>
            <a:pPr eaLnBrk="0" hangingPunct="0"/>
            <a:endParaRPr lang="en-US" altLang="en-US">
              <a:latin typeface="Times New Roman" panose="02020603050405020304" pitchFamily="18" charset="0"/>
            </a:endParaRPr>
          </a:p>
        </p:txBody>
      </p:sp>
      <p:sp>
        <p:nvSpPr>
          <p:cNvPr id="173061" name="Line 5"/>
          <p:cNvSpPr>
            <a:spLocks noChangeShapeType="1"/>
          </p:cNvSpPr>
          <p:nvPr/>
        </p:nvSpPr>
        <p:spPr bwMode="auto">
          <a:xfrm>
            <a:off x="6781800" y="1981200"/>
            <a:ext cx="16002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07763" dir="2700000" algn="ctr" rotWithShape="0">
                    <a:schemeClr val="tx1">
                      <a:alpha val="50000"/>
                    </a:schemeClr>
                  </a:outerShdw>
                </a:effectLst>
              </a14:hiddenEffects>
            </a:ext>
          </a:extLst>
        </p:spPr>
        <p:txBody>
          <a:bodyPr/>
          <a:lstStyle/>
          <a:p>
            <a:endParaRPr lang="en-US"/>
          </a:p>
        </p:txBody>
      </p:sp>
      <p:sp>
        <p:nvSpPr>
          <p:cNvPr id="173062" name="Line 6"/>
          <p:cNvSpPr>
            <a:spLocks noChangeShapeType="1"/>
          </p:cNvSpPr>
          <p:nvPr/>
        </p:nvSpPr>
        <p:spPr bwMode="auto">
          <a:xfrm>
            <a:off x="838200" y="2438400"/>
            <a:ext cx="6858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07763" dir="2700000" algn="ctr" rotWithShape="0">
                    <a:schemeClr val="tx1">
                      <a:alpha val="50000"/>
                    </a:schemeClr>
                  </a:outerShdw>
                </a:effectLst>
              </a14:hiddenEffects>
            </a:ext>
          </a:extLst>
        </p:spPr>
        <p:txBody>
          <a:bodyPr/>
          <a:lstStyle/>
          <a:p>
            <a:endParaRPr lang="en-US"/>
          </a:p>
        </p:txBody>
      </p:sp>
      <p:sp>
        <p:nvSpPr>
          <p:cNvPr id="173063" name="Line 7"/>
          <p:cNvSpPr>
            <a:spLocks noChangeShapeType="1"/>
          </p:cNvSpPr>
          <p:nvPr/>
        </p:nvSpPr>
        <p:spPr bwMode="auto">
          <a:xfrm>
            <a:off x="2286000" y="4114800"/>
            <a:ext cx="23622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07763" dir="2700000" algn="ctr" rotWithShape="0">
                    <a:schemeClr val="tx1">
                      <a:alpha val="50000"/>
                    </a:schemeClr>
                  </a:outerShdw>
                </a:effectLst>
              </a14:hiddenEffects>
            </a:ext>
          </a:extLst>
        </p:spPr>
        <p:txBody>
          <a:bodyPr/>
          <a:lstStyle/>
          <a:p>
            <a:endParaRPr lang="en-US"/>
          </a:p>
        </p:txBody>
      </p:sp>
      <p:sp>
        <p:nvSpPr>
          <p:cNvPr id="173064" name="AutoShape 8"/>
          <p:cNvSpPr>
            <a:spLocks noChangeArrowheads="1"/>
          </p:cNvSpPr>
          <p:nvPr/>
        </p:nvSpPr>
        <p:spPr bwMode="auto">
          <a:xfrm rot="19467740">
            <a:off x="4057650" y="2717800"/>
            <a:ext cx="2895600" cy="381000"/>
          </a:xfrm>
          <a:prstGeom prst="leftRightArrow">
            <a:avLst>
              <a:gd name="adj1" fmla="val 50000"/>
              <a:gd name="adj2" fmla="val 152000"/>
            </a:avLst>
          </a:prstGeom>
          <a:solidFill>
            <a:srgbClr val="3333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73061"/>
                                        </p:tgtEl>
                                        <p:attrNameLst>
                                          <p:attrName>style.visibility</p:attrName>
                                        </p:attrNameLst>
                                      </p:cBhvr>
                                      <p:to>
                                        <p:strVal val="visible"/>
                                      </p:to>
                                    </p:set>
                                    <p:animEffect transition="in" filter="wipe(left)">
                                      <p:cBhvr>
                                        <p:cTn id="7" dur="500"/>
                                        <p:tgtEl>
                                          <p:spTgt spid="17306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73062"/>
                                        </p:tgtEl>
                                        <p:attrNameLst>
                                          <p:attrName>style.visibility</p:attrName>
                                        </p:attrNameLst>
                                      </p:cBhvr>
                                      <p:to>
                                        <p:strVal val="visible"/>
                                      </p:to>
                                    </p:set>
                                    <p:animEffect transition="in" filter="wipe(left)">
                                      <p:cBhvr>
                                        <p:cTn id="12" dur="500"/>
                                        <p:tgtEl>
                                          <p:spTgt spid="17306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73063"/>
                                        </p:tgtEl>
                                        <p:attrNameLst>
                                          <p:attrName>style.visibility</p:attrName>
                                        </p:attrNameLst>
                                      </p:cBhvr>
                                      <p:to>
                                        <p:strVal val="visible"/>
                                      </p:to>
                                    </p:set>
                                    <p:animEffect transition="in" filter="wipe(left)">
                                      <p:cBhvr>
                                        <p:cTn id="17" dur="500"/>
                                        <p:tgtEl>
                                          <p:spTgt spid="17306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73064"/>
                                        </p:tgtEl>
                                        <p:attrNameLst>
                                          <p:attrName>style.visibility</p:attrName>
                                        </p:attrNameLst>
                                      </p:cBhvr>
                                      <p:to>
                                        <p:strVal val="visible"/>
                                      </p:to>
                                    </p:set>
                                    <p:animEffect transition="in" filter="fade">
                                      <p:cBhvr>
                                        <p:cTn id="22" dur="2000"/>
                                        <p:tgtEl>
                                          <p:spTgt spid="173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1" name="Text Box 3"/>
          <p:cNvSpPr txBox="1">
            <a:spLocks noChangeArrowheads="1"/>
          </p:cNvSpPr>
          <p:nvPr/>
        </p:nvSpPr>
        <p:spPr bwMode="auto">
          <a:xfrm>
            <a:off x="533400" y="1676400"/>
            <a:ext cx="7239000" cy="344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a:solidFill>
                  <a:schemeClr val="bg2"/>
                </a:solidFill>
              </a:rPr>
              <a:t>A. </a:t>
            </a:r>
            <a:r>
              <a:rPr lang="en-US" altLang="en-US" b="1" u="sng">
                <a:solidFill>
                  <a:schemeClr val="bg2"/>
                </a:solidFill>
              </a:rPr>
              <a:t>A spiritual birth</a:t>
            </a:r>
          </a:p>
          <a:p>
            <a:pPr>
              <a:spcBef>
                <a:spcPct val="50000"/>
              </a:spcBef>
            </a:pPr>
            <a:r>
              <a:rPr lang="en-US" altLang="en-US">
                <a:solidFill>
                  <a:schemeClr val="bg2"/>
                </a:solidFill>
              </a:rPr>
              <a:t>B. </a:t>
            </a:r>
            <a:r>
              <a:rPr lang="en-US" altLang="en-US" b="1" u="sng">
                <a:solidFill>
                  <a:schemeClr val="bg2"/>
                </a:solidFill>
              </a:rPr>
              <a:t>Obedience to the truth</a:t>
            </a:r>
            <a:endParaRPr lang="en-US" altLang="en-US">
              <a:solidFill>
                <a:schemeClr val="bg2"/>
              </a:solidFill>
            </a:endParaRPr>
          </a:p>
          <a:p>
            <a:pPr>
              <a:spcBef>
                <a:spcPct val="50000"/>
              </a:spcBef>
            </a:pPr>
            <a:r>
              <a:rPr lang="en-US" altLang="en-US">
                <a:solidFill>
                  <a:schemeClr val="bg2"/>
                </a:solidFill>
              </a:rPr>
              <a:t>	</a:t>
            </a:r>
            <a:r>
              <a:rPr lang="en-US" altLang="en-US" sz="2400">
                <a:solidFill>
                  <a:schemeClr val="bg2"/>
                </a:solidFill>
              </a:rPr>
              <a:t>1. </a:t>
            </a:r>
            <a:r>
              <a:rPr lang="en-US" altLang="en-US" sz="2400" i="1">
                <a:solidFill>
                  <a:schemeClr val="accent2"/>
                </a:solidFill>
              </a:rPr>
              <a:t>To enter the kingdom</a:t>
            </a:r>
            <a:endParaRPr lang="en-US" altLang="en-US" sz="2400" i="1">
              <a:solidFill>
                <a:schemeClr val="bg2"/>
              </a:solidFill>
            </a:endParaRPr>
          </a:p>
          <a:p>
            <a:pPr>
              <a:spcBef>
                <a:spcPct val="50000"/>
              </a:spcBef>
            </a:pPr>
            <a:r>
              <a:rPr lang="en-US" altLang="en-US" sz="2400" i="1">
                <a:solidFill>
                  <a:schemeClr val="bg2"/>
                </a:solidFill>
              </a:rPr>
              <a:t>	</a:t>
            </a:r>
            <a:r>
              <a:rPr lang="en-US" altLang="en-US" sz="2400">
                <a:solidFill>
                  <a:schemeClr val="bg2"/>
                </a:solidFill>
              </a:rPr>
              <a:t>2. </a:t>
            </a:r>
            <a:r>
              <a:rPr lang="en-US" altLang="en-US" sz="2400" i="1">
                <a:solidFill>
                  <a:schemeClr val="accent2"/>
                </a:solidFill>
              </a:rPr>
              <a:t>Where new life begins</a:t>
            </a:r>
          </a:p>
          <a:p>
            <a:pPr>
              <a:spcBef>
                <a:spcPct val="50000"/>
              </a:spcBef>
            </a:pPr>
            <a:r>
              <a:rPr lang="en-US" altLang="en-US" sz="2400" i="1">
                <a:solidFill>
                  <a:schemeClr val="accent2"/>
                </a:solidFill>
              </a:rPr>
              <a:t>	</a:t>
            </a:r>
            <a:r>
              <a:rPr lang="en-US" altLang="en-US" sz="2400">
                <a:solidFill>
                  <a:schemeClr val="bg2"/>
                </a:solidFill>
              </a:rPr>
              <a:t>3. </a:t>
            </a:r>
            <a:r>
              <a:rPr lang="en-US" altLang="en-US" sz="2400" i="1">
                <a:solidFill>
                  <a:schemeClr val="accent2"/>
                </a:solidFill>
              </a:rPr>
              <a:t>1 Peter 1:23</a:t>
            </a:r>
          </a:p>
          <a:p>
            <a:pPr>
              <a:spcBef>
                <a:spcPct val="50000"/>
              </a:spcBef>
            </a:pPr>
            <a:r>
              <a:rPr lang="en-US" altLang="en-US" sz="2400" i="1">
                <a:solidFill>
                  <a:schemeClr val="accent2"/>
                </a:solidFill>
              </a:rPr>
              <a:t>	</a:t>
            </a:r>
            <a:r>
              <a:rPr lang="en-US" altLang="en-US" sz="2400">
                <a:solidFill>
                  <a:schemeClr val="bg2"/>
                </a:solidFill>
              </a:rPr>
              <a:t>4</a:t>
            </a:r>
            <a:r>
              <a:rPr lang="en-US" altLang="en-US" sz="2400">
                <a:solidFill>
                  <a:schemeClr val="accent2"/>
                </a:solidFill>
              </a:rPr>
              <a:t>. </a:t>
            </a:r>
            <a:r>
              <a:rPr lang="en-US" altLang="en-US" sz="2400" i="1">
                <a:solidFill>
                  <a:schemeClr val="accent2"/>
                </a:solidFill>
              </a:rPr>
              <a:t>Parallel Passages</a:t>
            </a:r>
          </a:p>
        </p:txBody>
      </p:sp>
      <p:sp>
        <p:nvSpPr>
          <p:cNvPr id="6" name="Rectangle 2"/>
          <p:cNvSpPr>
            <a:spLocks noGrp="1" noChangeArrowheads="1"/>
          </p:cNvSpPr>
          <p:nvPr>
            <p:ph type="title"/>
          </p:nvPr>
        </p:nvSpPr>
        <p:spPr>
          <a:xfrm>
            <a:off x="457200" y="274638"/>
            <a:ext cx="8229600" cy="1143000"/>
          </a:xfrm>
          <a:solidFill>
            <a:srgbClr val="FFCC00"/>
          </a:solidFill>
          <a:ln w="2857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en-US" altLang="en-US" dirty="0"/>
              <a:t>Its Meaning is Simple</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14" name="Group 34"/>
          <p:cNvGraphicFramePr>
            <a:graphicFrameLocks noGrp="1"/>
          </p:cNvGraphicFramePr>
          <p:nvPr/>
        </p:nvGraphicFramePr>
        <p:xfrm>
          <a:off x="457200" y="1219200"/>
          <a:ext cx="8229600" cy="4064000"/>
        </p:xfrm>
        <a:graphic>
          <a:graphicData uri="http://schemas.openxmlformats.org/drawingml/2006/table">
            <a:tbl>
              <a:tblPr/>
              <a:tblGrid>
                <a:gridCol w="2057400">
                  <a:extLst>
                    <a:ext uri="{9D8B030D-6E8A-4147-A177-3AD203B41FA5}">
                      <a16:colId xmlns:a16="http://schemas.microsoft.com/office/drawing/2014/main" val="857642462"/>
                    </a:ext>
                  </a:extLst>
                </a:gridCol>
                <a:gridCol w="2057400">
                  <a:extLst>
                    <a:ext uri="{9D8B030D-6E8A-4147-A177-3AD203B41FA5}">
                      <a16:colId xmlns:a16="http://schemas.microsoft.com/office/drawing/2014/main" val="203496504"/>
                    </a:ext>
                  </a:extLst>
                </a:gridCol>
                <a:gridCol w="2057400">
                  <a:extLst>
                    <a:ext uri="{9D8B030D-6E8A-4147-A177-3AD203B41FA5}">
                      <a16:colId xmlns:a16="http://schemas.microsoft.com/office/drawing/2014/main" val="2610251822"/>
                    </a:ext>
                  </a:extLst>
                </a:gridCol>
                <a:gridCol w="2057400">
                  <a:extLst>
                    <a:ext uri="{9D8B030D-6E8A-4147-A177-3AD203B41FA5}">
                      <a16:colId xmlns:a16="http://schemas.microsoft.com/office/drawing/2014/main" val="3212156783"/>
                    </a:ext>
                  </a:extLst>
                </a:gridCol>
              </a:tblGrid>
              <a:tr h="1016000">
                <a:tc>
                  <a:txBody>
                    <a:bodyPr/>
                    <a:lstStyle>
                      <a:lvl1pPr>
                        <a:spcBef>
                          <a:spcPct val="20000"/>
                        </a:spcBef>
                        <a:buClr>
                          <a:schemeClr val="accent1"/>
                        </a:buClr>
                        <a:defRPr sz="2800" b="1">
                          <a:solidFill>
                            <a:schemeClr val="tx1"/>
                          </a:solidFill>
                          <a:latin typeface="Arial" panose="020B0604020202020204" pitchFamily="34" charset="0"/>
                        </a:defRPr>
                      </a:lvl1pPr>
                      <a:lvl2pPr>
                        <a:spcBef>
                          <a:spcPct val="20000"/>
                        </a:spcBef>
                        <a:buClr>
                          <a:schemeClr val="accent1"/>
                        </a:buClr>
                        <a:defRPr sz="2400" b="1">
                          <a:solidFill>
                            <a:schemeClr val="tx1"/>
                          </a:solidFill>
                          <a:latin typeface="Arial" panose="020B0604020202020204" pitchFamily="34" charset="0"/>
                        </a:defRPr>
                      </a:lvl2pPr>
                      <a:lvl3pPr>
                        <a:spcBef>
                          <a:spcPct val="20000"/>
                        </a:spcBef>
                        <a:buClr>
                          <a:schemeClr val="accent1"/>
                        </a:buClr>
                        <a:defRPr sz="2000" b="1">
                          <a:solidFill>
                            <a:schemeClr val="tx1"/>
                          </a:solidFill>
                          <a:latin typeface="Arial" panose="020B0604020202020204" pitchFamily="34" charset="0"/>
                        </a:defRPr>
                      </a:lvl3pPr>
                      <a:lvl4pPr>
                        <a:spcBef>
                          <a:spcPct val="20000"/>
                        </a:spcBef>
                        <a:buClr>
                          <a:schemeClr val="accent1"/>
                        </a:buClr>
                        <a:defRPr b="1">
                          <a:solidFill>
                            <a:schemeClr val="tx1"/>
                          </a:solidFill>
                          <a:latin typeface="Arial" panose="020B0604020202020204" pitchFamily="34" charset="0"/>
                        </a:defRPr>
                      </a:lvl4pPr>
                      <a:lvl5pPr>
                        <a:spcBef>
                          <a:spcPct val="20000"/>
                        </a:spcBef>
                        <a:buClr>
                          <a:schemeClr val="accent1"/>
                        </a:buClr>
                        <a:defRPr b="1">
                          <a:solidFill>
                            <a:schemeClr val="tx1"/>
                          </a:solidFill>
                          <a:latin typeface="Arial" panose="020B0604020202020204" pitchFamily="34" charset="0"/>
                        </a:defRPr>
                      </a:lvl5pPr>
                      <a:lvl6pPr fontAlgn="base">
                        <a:spcBef>
                          <a:spcPct val="20000"/>
                        </a:spcBef>
                        <a:spcAft>
                          <a:spcPct val="0"/>
                        </a:spcAft>
                        <a:buClr>
                          <a:schemeClr val="accent1"/>
                        </a:buClr>
                        <a:defRPr b="1">
                          <a:solidFill>
                            <a:schemeClr val="tx1"/>
                          </a:solidFill>
                          <a:latin typeface="Arial" panose="020B0604020202020204" pitchFamily="34" charset="0"/>
                        </a:defRPr>
                      </a:lvl6pPr>
                      <a:lvl7pPr fontAlgn="base">
                        <a:spcBef>
                          <a:spcPct val="20000"/>
                        </a:spcBef>
                        <a:spcAft>
                          <a:spcPct val="0"/>
                        </a:spcAft>
                        <a:buClr>
                          <a:schemeClr val="accent1"/>
                        </a:buClr>
                        <a:defRPr b="1">
                          <a:solidFill>
                            <a:schemeClr val="tx1"/>
                          </a:solidFill>
                          <a:latin typeface="Arial" panose="020B0604020202020204" pitchFamily="34" charset="0"/>
                        </a:defRPr>
                      </a:lvl7pPr>
                      <a:lvl8pPr fontAlgn="base">
                        <a:spcBef>
                          <a:spcPct val="20000"/>
                        </a:spcBef>
                        <a:spcAft>
                          <a:spcPct val="0"/>
                        </a:spcAft>
                        <a:buClr>
                          <a:schemeClr val="accent1"/>
                        </a:buClr>
                        <a:defRPr b="1">
                          <a:solidFill>
                            <a:schemeClr val="tx1"/>
                          </a:solidFill>
                          <a:latin typeface="Arial" panose="020B0604020202020204" pitchFamily="34" charset="0"/>
                        </a:defRPr>
                      </a:lvl8pPr>
                      <a:lvl9pPr fontAlgn="base">
                        <a:spcBef>
                          <a:spcPct val="20000"/>
                        </a:spcBef>
                        <a:spcAft>
                          <a:spcPct val="0"/>
                        </a:spcAft>
                        <a:buClr>
                          <a:schemeClr val="accent1"/>
                        </a:buClr>
                        <a:defRPr b="1">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Tx/>
                        <a:buNone/>
                        <a:tabLst/>
                      </a:pPr>
                      <a:r>
                        <a:rPr kumimoji="0" lang="en-US" altLang="en-US" sz="2400" b="0" i="0" u="none" strike="noStrike" cap="none" normalizeH="0" baseline="0">
                          <a:ln>
                            <a:noFill/>
                          </a:ln>
                          <a:solidFill>
                            <a:schemeClr val="bg2"/>
                          </a:solidFill>
                          <a:effectLst/>
                          <a:latin typeface="Comic Sans MS" panose="030F0702030302020204" pitchFamily="66" charset="0"/>
                        </a:rPr>
                        <a:t>John 3:5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buClr>
                          <a:schemeClr val="accent1"/>
                        </a:buClr>
                        <a:defRPr sz="2800" b="1">
                          <a:solidFill>
                            <a:schemeClr val="tx1"/>
                          </a:solidFill>
                          <a:latin typeface="Arial" panose="020B0604020202020204" pitchFamily="34" charset="0"/>
                        </a:defRPr>
                      </a:lvl1pPr>
                      <a:lvl2pPr>
                        <a:spcBef>
                          <a:spcPct val="20000"/>
                        </a:spcBef>
                        <a:buClr>
                          <a:schemeClr val="accent1"/>
                        </a:buClr>
                        <a:defRPr sz="2400" b="1">
                          <a:solidFill>
                            <a:schemeClr val="tx1"/>
                          </a:solidFill>
                          <a:latin typeface="Arial" panose="020B0604020202020204" pitchFamily="34" charset="0"/>
                        </a:defRPr>
                      </a:lvl2pPr>
                      <a:lvl3pPr>
                        <a:spcBef>
                          <a:spcPct val="20000"/>
                        </a:spcBef>
                        <a:buClr>
                          <a:schemeClr val="accent1"/>
                        </a:buClr>
                        <a:defRPr sz="2000" b="1">
                          <a:solidFill>
                            <a:schemeClr val="tx1"/>
                          </a:solidFill>
                          <a:latin typeface="Arial" panose="020B0604020202020204" pitchFamily="34" charset="0"/>
                        </a:defRPr>
                      </a:lvl3pPr>
                      <a:lvl4pPr>
                        <a:spcBef>
                          <a:spcPct val="20000"/>
                        </a:spcBef>
                        <a:buClr>
                          <a:schemeClr val="accent1"/>
                        </a:buClr>
                        <a:defRPr b="1">
                          <a:solidFill>
                            <a:schemeClr val="tx1"/>
                          </a:solidFill>
                          <a:latin typeface="Arial" panose="020B0604020202020204" pitchFamily="34" charset="0"/>
                        </a:defRPr>
                      </a:lvl4pPr>
                      <a:lvl5pPr>
                        <a:spcBef>
                          <a:spcPct val="20000"/>
                        </a:spcBef>
                        <a:buClr>
                          <a:schemeClr val="accent1"/>
                        </a:buClr>
                        <a:defRPr b="1">
                          <a:solidFill>
                            <a:schemeClr val="tx1"/>
                          </a:solidFill>
                          <a:latin typeface="Arial" panose="020B0604020202020204" pitchFamily="34" charset="0"/>
                        </a:defRPr>
                      </a:lvl5pPr>
                      <a:lvl6pPr fontAlgn="base">
                        <a:spcBef>
                          <a:spcPct val="20000"/>
                        </a:spcBef>
                        <a:spcAft>
                          <a:spcPct val="0"/>
                        </a:spcAft>
                        <a:buClr>
                          <a:schemeClr val="accent1"/>
                        </a:buClr>
                        <a:defRPr b="1">
                          <a:solidFill>
                            <a:schemeClr val="tx1"/>
                          </a:solidFill>
                          <a:latin typeface="Arial" panose="020B0604020202020204" pitchFamily="34" charset="0"/>
                        </a:defRPr>
                      </a:lvl6pPr>
                      <a:lvl7pPr fontAlgn="base">
                        <a:spcBef>
                          <a:spcPct val="20000"/>
                        </a:spcBef>
                        <a:spcAft>
                          <a:spcPct val="0"/>
                        </a:spcAft>
                        <a:buClr>
                          <a:schemeClr val="accent1"/>
                        </a:buClr>
                        <a:defRPr b="1">
                          <a:solidFill>
                            <a:schemeClr val="tx1"/>
                          </a:solidFill>
                          <a:latin typeface="Arial" panose="020B0604020202020204" pitchFamily="34" charset="0"/>
                        </a:defRPr>
                      </a:lvl7pPr>
                      <a:lvl8pPr fontAlgn="base">
                        <a:spcBef>
                          <a:spcPct val="20000"/>
                        </a:spcBef>
                        <a:spcAft>
                          <a:spcPct val="0"/>
                        </a:spcAft>
                        <a:buClr>
                          <a:schemeClr val="accent1"/>
                        </a:buClr>
                        <a:defRPr b="1">
                          <a:solidFill>
                            <a:schemeClr val="tx1"/>
                          </a:solidFill>
                          <a:latin typeface="Arial" panose="020B0604020202020204" pitchFamily="34" charset="0"/>
                        </a:defRPr>
                      </a:lvl8pPr>
                      <a:lvl9pPr fontAlgn="base">
                        <a:spcBef>
                          <a:spcPct val="20000"/>
                        </a:spcBef>
                        <a:spcAft>
                          <a:spcPct val="0"/>
                        </a:spcAft>
                        <a:buClr>
                          <a:schemeClr val="accent1"/>
                        </a:buClr>
                        <a:defRPr b="1">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Tx/>
                        <a:buNone/>
                        <a:tabLst/>
                      </a:pPr>
                      <a:r>
                        <a:rPr kumimoji="0" lang="en-US" altLang="en-US" sz="2400" b="0" i="0" u="none" strike="noStrike" cap="none" normalizeH="0" baseline="0">
                          <a:ln>
                            <a:noFill/>
                          </a:ln>
                          <a:solidFill>
                            <a:schemeClr val="bg2"/>
                          </a:solidFill>
                          <a:effectLst/>
                          <a:latin typeface="Comic Sans MS" panose="030F0702030302020204" pitchFamily="66" charset="0"/>
                        </a:rPr>
                        <a:t>Water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defRPr sz="2800" b="1">
                          <a:solidFill>
                            <a:schemeClr val="tx1"/>
                          </a:solidFill>
                          <a:latin typeface="Arial" panose="020B0604020202020204" pitchFamily="34" charset="0"/>
                        </a:defRPr>
                      </a:lvl1pPr>
                      <a:lvl2pPr>
                        <a:spcBef>
                          <a:spcPct val="20000"/>
                        </a:spcBef>
                        <a:buClr>
                          <a:schemeClr val="accent1"/>
                        </a:buClr>
                        <a:defRPr sz="2400" b="1">
                          <a:solidFill>
                            <a:schemeClr val="tx1"/>
                          </a:solidFill>
                          <a:latin typeface="Arial" panose="020B0604020202020204" pitchFamily="34" charset="0"/>
                        </a:defRPr>
                      </a:lvl2pPr>
                      <a:lvl3pPr>
                        <a:spcBef>
                          <a:spcPct val="20000"/>
                        </a:spcBef>
                        <a:buClr>
                          <a:schemeClr val="accent1"/>
                        </a:buClr>
                        <a:defRPr sz="2000" b="1">
                          <a:solidFill>
                            <a:schemeClr val="tx1"/>
                          </a:solidFill>
                          <a:latin typeface="Arial" panose="020B0604020202020204" pitchFamily="34" charset="0"/>
                        </a:defRPr>
                      </a:lvl3pPr>
                      <a:lvl4pPr>
                        <a:spcBef>
                          <a:spcPct val="20000"/>
                        </a:spcBef>
                        <a:buClr>
                          <a:schemeClr val="accent1"/>
                        </a:buClr>
                        <a:defRPr b="1">
                          <a:solidFill>
                            <a:schemeClr val="tx1"/>
                          </a:solidFill>
                          <a:latin typeface="Arial" panose="020B0604020202020204" pitchFamily="34" charset="0"/>
                        </a:defRPr>
                      </a:lvl4pPr>
                      <a:lvl5pPr>
                        <a:spcBef>
                          <a:spcPct val="20000"/>
                        </a:spcBef>
                        <a:buClr>
                          <a:schemeClr val="accent1"/>
                        </a:buClr>
                        <a:defRPr b="1">
                          <a:solidFill>
                            <a:schemeClr val="tx1"/>
                          </a:solidFill>
                          <a:latin typeface="Arial" panose="020B0604020202020204" pitchFamily="34" charset="0"/>
                        </a:defRPr>
                      </a:lvl5pPr>
                      <a:lvl6pPr fontAlgn="base">
                        <a:spcBef>
                          <a:spcPct val="20000"/>
                        </a:spcBef>
                        <a:spcAft>
                          <a:spcPct val="0"/>
                        </a:spcAft>
                        <a:buClr>
                          <a:schemeClr val="accent1"/>
                        </a:buClr>
                        <a:defRPr b="1">
                          <a:solidFill>
                            <a:schemeClr val="tx1"/>
                          </a:solidFill>
                          <a:latin typeface="Arial" panose="020B0604020202020204" pitchFamily="34" charset="0"/>
                        </a:defRPr>
                      </a:lvl6pPr>
                      <a:lvl7pPr fontAlgn="base">
                        <a:spcBef>
                          <a:spcPct val="20000"/>
                        </a:spcBef>
                        <a:spcAft>
                          <a:spcPct val="0"/>
                        </a:spcAft>
                        <a:buClr>
                          <a:schemeClr val="accent1"/>
                        </a:buClr>
                        <a:defRPr b="1">
                          <a:solidFill>
                            <a:schemeClr val="tx1"/>
                          </a:solidFill>
                          <a:latin typeface="Arial" panose="020B0604020202020204" pitchFamily="34" charset="0"/>
                        </a:defRPr>
                      </a:lvl7pPr>
                      <a:lvl8pPr fontAlgn="base">
                        <a:spcBef>
                          <a:spcPct val="20000"/>
                        </a:spcBef>
                        <a:spcAft>
                          <a:spcPct val="0"/>
                        </a:spcAft>
                        <a:buClr>
                          <a:schemeClr val="accent1"/>
                        </a:buClr>
                        <a:defRPr b="1">
                          <a:solidFill>
                            <a:schemeClr val="tx1"/>
                          </a:solidFill>
                          <a:latin typeface="Arial" panose="020B0604020202020204" pitchFamily="34" charset="0"/>
                        </a:defRPr>
                      </a:lvl8pPr>
                      <a:lvl9pPr fontAlgn="base">
                        <a:spcBef>
                          <a:spcPct val="20000"/>
                        </a:spcBef>
                        <a:spcAft>
                          <a:spcPct val="0"/>
                        </a:spcAft>
                        <a:buClr>
                          <a:schemeClr val="accent1"/>
                        </a:buClr>
                        <a:defRPr b="1">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Tx/>
                        <a:buNone/>
                        <a:tabLst/>
                      </a:pPr>
                      <a:r>
                        <a:rPr kumimoji="0" lang="en-US" altLang="en-US" sz="2400" b="0" i="0" u="none" strike="noStrike" cap="none" normalizeH="0" baseline="0">
                          <a:ln>
                            <a:noFill/>
                          </a:ln>
                          <a:solidFill>
                            <a:schemeClr val="bg2"/>
                          </a:solidFill>
                          <a:effectLst/>
                          <a:latin typeface="Comic Sans MS" panose="030F0702030302020204" pitchFamily="66" charset="0"/>
                        </a:rPr>
                        <a:t>Spirit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defRPr sz="2800" b="1">
                          <a:solidFill>
                            <a:schemeClr val="tx1"/>
                          </a:solidFill>
                          <a:latin typeface="Arial" panose="020B0604020202020204" pitchFamily="34" charset="0"/>
                        </a:defRPr>
                      </a:lvl1pPr>
                      <a:lvl2pPr>
                        <a:spcBef>
                          <a:spcPct val="20000"/>
                        </a:spcBef>
                        <a:buClr>
                          <a:schemeClr val="accent1"/>
                        </a:buClr>
                        <a:defRPr sz="2400" b="1">
                          <a:solidFill>
                            <a:schemeClr val="tx1"/>
                          </a:solidFill>
                          <a:latin typeface="Arial" panose="020B0604020202020204" pitchFamily="34" charset="0"/>
                        </a:defRPr>
                      </a:lvl2pPr>
                      <a:lvl3pPr>
                        <a:spcBef>
                          <a:spcPct val="20000"/>
                        </a:spcBef>
                        <a:buClr>
                          <a:schemeClr val="accent1"/>
                        </a:buClr>
                        <a:defRPr sz="2000" b="1">
                          <a:solidFill>
                            <a:schemeClr val="tx1"/>
                          </a:solidFill>
                          <a:latin typeface="Arial" panose="020B0604020202020204" pitchFamily="34" charset="0"/>
                        </a:defRPr>
                      </a:lvl3pPr>
                      <a:lvl4pPr>
                        <a:spcBef>
                          <a:spcPct val="20000"/>
                        </a:spcBef>
                        <a:buClr>
                          <a:schemeClr val="accent1"/>
                        </a:buClr>
                        <a:defRPr b="1">
                          <a:solidFill>
                            <a:schemeClr val="tx1"/>
                          </a:solidFill>
                          <a:latin typeface="Arial" panose="020B0604020202020204" pitchFamily="34" charset="0"/>
                        </a:defRPr>
                      </a:lvl4pPr>
                      <a:lvl5pPr>
                        <a:spcBef>
                          <a:spcPct val="20000"/>
                        </a:spcBef>
                        <a:buClr>
                          <a:schemeClr val="accent1"/>
                        </a:buClr>
                        <a:defRPr b="1">
                          <a:solidFill>
                            <a:schemeClr val="tx1"/>
                          </a:solidFill>
                          <a:latin typeface="Arial" panose="020B0604020202020204" pitchFamily="34" charset="0"/>
                        </a:defRPr>
                      </a:lvl5pPr>
                      <a:lvl6pPr fontAlgn="base">
                        <a:spcBef>
                          <a:spcPct val="20000"/>
                        </a:spcBef>
                        <a:spcAft>
                          <a:spcPct val="0"/>
                        </a:spcAft>
                        <a:buClr>
                          <a:schemeClr val="accent1"/>
                        </a:buClr>
                        <a:defRPr b="1">
                          <a:solidFill>
                            <a:schemeClr val="tx1"/>
                          </a:solidFill>
                          <a:latin typeface="Arial" panose="020B0604020202020204" pitchFamily="34" charset="0"/>
                        </a:defRPr>
                      </a:lvl6pPr>
                      <a:lvl7pPr fontAlgn="base">
                        <a:spcBef>
                          <a:spcPct val="20000"/>
                        </a:spcBef>
                        <a:spcAft>
                          <a:spcPct val="0"/>
                        </a:spcAft>
                        <a:buClr>
                          <a:schemeClr val="accent1"/>
                        </a:buClr>
                        <a:defRPr b="1">
                          <a:solidFill>
                            <a:schemeClr val="tx1"/>
                          </a:solidFill>
                          <a:latin typeface="Arial" panose="020B0604020202020204" pitchFamily="34" charset="0"/>
                        </a:defRPr>
                      </a:lvl7pPr>
                      <a:lvl8pPr fontAlgn="base">
                        <a:spcBef>
                          <a:spcPct val="20000"/>
                        </a:spcBef>
                        <a:spcAft>
                          <a:spcPct val="0"/>
                        </a:spcAft>
                        <a:buClr>
                          <a:schemeClr val="accent1"/>
                        </a:buClr>
                        <a:defRPr b="1">
                          <a:solidFill>
                            <a:schemeClr val="tx1"/>
                          </a:solidFill>
                          <a:latin typeface="Arial" panose="020B0604020202020204" pitchFamily="34" charset="0"/>
                        </a:defRPr>
                      </a:lvl8pPr>
                      <a:lvl9pPr fontAlgn="base">
                        <a:spcBef>
                          <a:spcPct val="20000"/>
                        </a:spcBef>
                        <a:spcAft>
                          <a:spcPct val="0"/>
                        </a:spcAft>
                        <a:buClr>
                          <a:schemeClr val="accent1"/>
                        </a:buClr>
                        <a:defRPr b="1">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Tx/>
                        <a:buNone/>
                        <a:tabLst/>
                      </a:pPr>
                      <a:r>
                        <a:rPr kumimoji="0" lang="en-US" altLang="en-US" sz="2400" b="0" i="0" u="none" strike="noStrike" cap="none" normalizeH="0" baseline="0">
                          <a:ln>
                            <a:noFill/>
                          </a:ln>
                          <a:solidFill>
                            <a:schemeClr val="bg2"/>
                          </a:solidFill>
                          <a:effectLst/>
                          <a:latin typeface="Comic Sans MS" panose="030F0702030302020204" pitchFamily="66" charset="0"/>
                        </a:rPr>
                        <a:t>Kingdom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077867391"/>
                  </a:ext>
                </a:extLst>
              </a:tr>
              <a:tr h="1016000">
                <a:tc>
                  <a:txBody>
                    <a:bodyPr/>
                    <a:lstStyle>
                      <a:lvl1pPr>
                        <a:spcBef>
                          <a:spcPct val="20000"/>
                        </a:spcBef>
                        <a:buClr>
                          <a:schemeClr val="accent1"/>
                        </a:buClr>
                        <a:defRPr sz="2800" b="1">
                          <a:solidFill>
                            <a:schemeClr val="tx1"/>
                          </a:solidFill>
                          <a:latin typeface="Arial" panose="020B0604020202020204" pitchFamily="34" charset="0"/>
                        </a:defRPr>
                      </a:lvl1pPr>
                      <a:lvl2pPr>
                        <a:spcBef>
                          <a:spcPct val="20000"/>
                        </a:spcBef>
                        <a:buClr>
                          <a:schemeClr val="accent1"/>
                        </a:buClr>
                        <a:defRPr sz="2400" b="1">
                          <a:solidFill>
                            <a:schemeClr val="tx1"/>
                          </a:solidFill>
                          <a:latin typeface="Arial" panose="020B0604020202020204" pitchFamily="34" charset="0"/>
                        </a:defRPr>
                      </a:lvl2pPr>
                      <a:lvl3pPr>
                        <a:spcBef>
                          <a:spcPct val="20000"/>
                        </a:spcBef>
                        <a:buClr>
                          <a:schemeClr val="accent1"/>
                        </a:buClr>
                        <a:defRPr sz="2000" b="1">
                          <a:solidFill>
                            <a:schemeClr val="tx1"/>
                          </a:solidFill>
                          <a:latin typeface="Arial" panose="020B0604020202020204" pitchFamily="34" charset="0"/>
                        </a:defRPr>
                      </a:lvl3pPr>
                      <a:lvl4pPr>
                        <a:spcBef>
                          <a:spcPct val="20000"/>
                        </a:spcBef>
                        <a:buClr>
                          <a:schemeClr val="accent1"/>
                        </a:buClr>
                        <a:defRPr b="1">
                          <a:solidFill>
                            <a:schemeClr val="tx1"/>
                          </a:solidFill>
                          <a:latin typeface="Arial" panose="020B0604020202020204" pitchFamily="34" charset="0"/>
                        </a:defRPr>
                      </a:lvl4pPr>
                      <a:lvl5pPr>
                        <a:spcBef>
                          <a:spcPct val="20000"/>
                        </a:spcBef>
                        <a:buClr>
                          <a:schemeClr val="accent1"/>
                        </a:buClr>
                        <a:defRPr b="1">
                          <a:solidFill>
                            <a:schemeClr val="tx1"/>
                          </a:solidFill>
                          <a:latin typeface="Arial" panose="020B0604020202020204" pitchFamily="34" charset="0"/>
                        </a:defRPr>
                      </a:lvl5pPr>
                      <a:lvl6pPr fontAlgn="base">
                        <a:spcBef>
                          <a:spcPct val="20000"/>
                        </a:spcBef>
                        <a:spcAft>
                          <a:spcPct val="0"/>
                        </a:spcAft>
                        <a:buClr>
                          <a:schemeClr val="accent1"/>
                        </a:buClr>
                        <a:defRPr b="1">
                          <a:solidFill>
                            <a:schemeClr val="tx1"/>
                          </a:solidFill>
                          <a:latin typeface="Arial" panose="020B0604020202020204" pitchFamily="34" charset="0"/>
                        </a:defRPr>
                      </a:lvl6pPr>
                      <a:lvl7pPr fontAlgn="base">
                        <a:spcBef>
                          <a:spcPct val="20000"/>
                        </a:spcBef>
                        <a:spcAft>
                          <a:spcPct val="0"/>
                        </a:spcAft>
                        <a:buClr>
                          <a:schemeClr val="accent1"/>
                        </a:buClr>
                        <a:defRPr b="1">
                          <a:solidFill>
                            <a:schemeClr val="tx1"/>
                          </a:solidFill>
                          <a:latin typeface="Arial" panose="020B0604020202020204" pitchFamily="34" charset="0"/>
                        </a:defRPr>
                      </a:lvl7pPr>
                      <a:lvl8pPr fontAlgn="base">
                        <a:spcBef>
                          <a:spcPct val="20000"/>
                        </a:spcBef>
                        <a:spcAft>
                          <a:spcPct val="0"/>
                        </a:spcAft>
                        <a:buClr>
                          <a:schemeClr val="accent1"/>
                        </a:buClr>
                        <a:defRPr b="1">
                          <a:solidFill>
                            <a:schemeClr val="tx1"/>
                          </a:solidFill>
                          <a:latin typeface="Arial" panose="020B0604020202020204" pitchFamily="34" charset="0"/>
                        </a:defRPr>
                      </a:lvl8pPr>
                      <a:lvl9pPr fontAlgn="base">
                        <a:spcBef>
                          <a:spcPct val="20000"/>
                        </a:spcBef>
                        <a:spcAft>
                          <a:spcPct val="0"/>
                        </a:spcAft>
                        <a:buClr>
                          <a:schemeClr val="accent1"/>
                        </a:buClr>
                        <a:defRPr b="1">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Tx/>
                        <a:buNone/>
                        <a:tabLst/>
                      </a:pPr>
                      <a:r>
                        <a:rPr kumimoji="0" lang="en-US" altLang="en-US" sz="2400" b="0" i="0" u="none" strike="noStrike" cap="none" normalizeH="0" baseline="0">
                          <a:ln>
                            <a:noFill/>
                          </a:ln>
                          <a:solidFill>
                            <a:schemeClr val="bg2"/>
                          </a:solidFill>
                          <a:effectLst/>
                          <a:latin typeface="Comic Sans MS" panose="030F0702030302020204" pitchFamily="66" charset="0"/>
                        </a:rPr>
                        <a:t>1 Cor 12:13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buClr>
                          <a:schemeClr val="accent1"/>
                        </a:buClr>
                        <a:defRPr sz="2800" b="1">
                          <a:solidFill>
                            <a:schemeClr val="tx1"/>
                          </a:solidFill>
                          <a:latin typeface="Arial" panose="020B0604020202020204" pitchFamily="34" charset="0"/>
                        </a:defRPr>
                      </a:lvl1pPr>
                      <a:lvl2pPr>
                        <a:spcBef>
                          <a:spcPct val="20000"/>
                        </a:spcBef>
                        <a:buClr>
                          <a:schemeClr val="accent1"/>
                        </a:buClr>
                        <a:defRPr sz="2400" b="1">
                          <a:solidFill>
                            <a:schemeClr val="tx1"/>
                          </a:solidFill>
                          <a:latin typeface="Arial" panose="020B0604020202020204" pitchFamily="34" charset="0"/>
                        </a:defRPr>
                      </a:lvl2pPr>
                      <a:lvl3pPr>
                        <a:spcBef>
                          <a:spcPct val="20000"/>
                        </a:spcBef>
                        <a:buClr>
                          <a:schemeClr val="accent1"/>
                        </a:buClr>
                        <a:defRPr sz="2000" b="1">
                          <a:solidFill>
                            <a:schemeClr val="tx1"/>
                          </a:solidFill>
                          <a:latin typeface="Arial" panose="020B0604020202020204" pitchFamily="34" charset="0"/>
                        </a:defRPr>
                      </a:lvl3pPr>
                      <a:lvl4pPr>
                        <a:spcBef>
                          <a:spcPct val="20000"/>
                        </a:spcBef>
                        <a:buClr>
                          <a:schemeClr val="accent1"/>
                        </a:buClr>
                        <a:defRPr b="1">
                          <a:solidFill>
                            <a:schemeClr val="tx1"/>
                          </a:solidFill>
                          <a:latin typeface="Arial" panose="020B0604020202020204" pitchFamily="34" charset="0"/>
                        </a:defRPr>
                      </a:lvl4pPr>
                      <a:lvl5pPr>
                        <a:spcBef>
                          <a:spcPct val="20000"/>
                        </a:spcBef>
                        <a:buClr>
                          <a:schemeClr val="accent1"/>
                        </a:buClr>
                        <a:defRPr b="1">
                          <a:solidFill>
                            <a:schemeClr val="tx1"/>
                          </a:solidFill>
                          <a:latin typeface="Arial" panose="020B0604020202020204" pitchFamily="34" charset="0"/>
                        </a:defRPr>
                      </a:lvl5pPr>
                      <a:lvl6pPr fontAlgn="base">
                        <a:spcBef>
                          <a:spcPct val="20000"/>
                        </a:spcBef>
                        <a:spcAft>
                          <a:spcPct val="0"/>
                        </a:spcAft>
                        <a:buClr>
                          <a:schemeClr val="accent1"/>
                        </a:buClr>
                        <a:defRPr b="1">
                          <a:solidFill>
                            <a:schemeClr val="tx1"/>
                          </a:solidFill>
                          <a:latin typeface="Arial" panose="020B0604020202020204" pitchFamily="34" charset="0"/>
                        </a:defRPr>
                      </a:lvl6pPr>
                      <a:lvl7pPr fontAlgn="base">
                        <a:spcBef>
                          <a:spcPct val="20000"/>
                        </a:spcBef>
                        <a:spcAft>
                          <a:spcPct val="0"/>
                        </a:spcAft>
                        <a:buClr>
                          <a:schemeClr val="accent1"/>
                        </a:buClr>
                        <a:defRPr b="1">
                          <a:solidFill>
                            <a:schemeClr val="tx1"/>
                          </a:solidFill>
                          <a:latin typeface="Arial" panose="020B0604020202020204" pitchFamily="34" charset="0"/>
                        </a:defRPr>
                      </a:lvl7pPr>
                      <a:lvl8pPr fontAlgn="base">
                        <a:spcBef>
                          <a:spcPct val="20000"/>
                        </a:spcBef>
                        <a:spcAft>
                          <a:spcPct val="0"/>
                        </a:spcAft>
                        <a:buClr>
                          <a:schemeClr val="accent1"/>
                        </a:buClr>
                        <a:defRPr b="1">
                          <a:solidFill>
                            <a:schemeClr val="tx1"/>
                          </a:solidFill>
                          <a:latin typeface="Arial" panose="020B0604020202020204" pitchFamily="34" charset="0"/>
                        </a:defRPr>
                      </a:lvl8pPr>
                      <a:lvl9pPr fontAlgn="base">
                        <a:spcBef>
                          <a:spcPct val="20000"/>
                        </a:spcBef>
                        <a:spcAft>
                          <a:spcPct val="0"/>
                        </a:spcAft>
                        <a:buClr>
                          <a:schemeClr val="accent1"/>
                        </a:buClr>
                        <a:defRPr b="1">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Tx/>
                        <a:buNone/>
                        <a:tabLst/>
                      </a:pPr>
                      <a:r>
                        <a:rPr kumimoji="0" lang="en-US" altLang="en-US" sz="2400" b="0" i="0" u="none" strike="noStrike" cap="none" normalizeH="0" baseline="0">
                          <a:ln>
                            <a:noFill/>
                          </a:ln>
                          <a:solidFill>
                            <a:schemeClr val="bg2"/>
                          </a:solidFill>
                          <a:effectLst/>
                          <a:latin typeface="Comic Sans MS" panose="030F0702030302020204" pitchFamily="66" charset="0"/>
                        </a:rPr>
                        <a:t>Baptized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defRPr sz="2800" b="1">
                          <a:solidFill>
                            <a:schemeClr val="tx1"/>
                          </a:solidFill>
                          <a:latin typeface="Arial" panose="020B0604020202020204" pitchFamily="34" charset="0"/>
                        </a:defRPr>
                      </a:lvl1pPr>
                      <a:lvl2pPr>
                        <a:spcBef>
                          <a:spcPct val="20000"/>
                        </a:spcBef>
                        <a:buClr>
                          <a:schemeClr val="accent1"/>
                        </a:buClr>
                        <a:defRPr sz="2400" b="1">
                          <a:solidFill>
                            <a:schemeClr val="tx1"/>
                          </a:solidFill>
                          <a:latin typeface="Arial" panose="020B0604020202020204" pitchFamily="34" charset="0"/>
                        </a:defRPr>
                      </a:lvl2pPr>
                      <a:lvl3pPr>
                        <a:spcBef>
                          <a:spcPct val="20000"/>
                        </a:spcBef>
                        <a:buClr>
                          <a:schemeClr val="accent1"/>
                        </a:buClr>
                        <a:defRPr sz="2000" b="1">
                          <a:solidFill>
                            <a:schemeClr val="tx1"/>
                          </a:solidFill>
                          <a:latin typeface="Arial" panose="020B0604020202020204" pitchFamily="34" charset="0"/>
                        </a:defRPr>
                      </a:lvl3pPr>
                      <a:lvl4pPr>
                        <a:spcBef>
                          <a:spcPct val="20000"/>
                        </a:spcBef>
                        <a:buClr>
                          <a:schemeClr val="accent1"/>
                        </a:buClr>
                        <a:defRPr b="1">
                          <a:solidFill>
                            <a:schemeClr val="tx1"/>
                          </a:solidFill>
                          <a:latin typeface="Arial" panose="020B0604020202020204" pitchFamily="34" charset="0"/>
                        </a:defRPr>
                      </a:lvl4pPr>
                      <a:lvl5pPr>
                        <a:spcBef>
                          <a:spcPct val="20000"/>
                        </a:spcBef>
                        <a:buClr>
                          <a:schemeClr val="accent1"/>
                        </a:buClr>
                        <a:defRPr b="1">
                          <a:solidFill>
                            <a:schemeClr val="tx1"/>
                          </a:solidFill>
                          <a:latin typeface="Arial" panose="020B0604020202020204" pitchFamily="34" charset="0"/>
                        </a:defRPr>
                      </a:lvl5pPr>
                      <a:lvl6pPr fontAlgn="base">
                        <a:spcBef>
                          <a:spcPct val="20000"/>
                        </a:spcBef>
                        <a:spcAft>
                          <a:spcPct val="0"/>
                        </a:spcAft>
                        <a:buClr>
                          <a:schemeClr val="accent1"/>
                        </a:buClr>
                        <a:defRPr b="1">
                          <a:solidFill>
                            <a:schemeClr val="tx1"/>
                          </a:solidFill>
                          <a:latin typeface="Arial" panose="020B0604020202020204" pitchFamily="34" charset="0"/>
                        </a:defRPr>
                      </a:lvl6pPr>
                      <a:lvl7pPr fontAlgn="base">
                        <a:spcBef>
                          <a:spcPct val="20000"/>
                        </a:spcBef>
                        <a:spcAft>
                          <a:spcPct val="0"/>
                        </a:spcAft>
                        <a:buClr>
                          <a:schemeClr val="accent1"/>
                        </a:buClr>
                        <a:defRPr b="1">
                          <a:solidFill>
                            <a:schemeClr val="tx1"/>
                          </a:solidFill>
                          <a:latin typeface="Arial" panose="020B0604020202020204" pitchFamily="34" charset="0"/>
                        </a:defRPr>
                      </a:lvl7pPr>
                      <a:lvl8pPr fontAlgn="base">
                        <a:spcBef>
                          <a:spcPct val="20000"/>
                        </a:spcBef>
                        <a:spcAft>
                          <a:spcPct val="0"/>
                        </a:spcAft>
                        <a:buClr>
                          <a:schemeClr val="accent1"/>
                        </a:buClr>
                        <a:defRPr b="1">
                          <a:solidFill>
                            <a:schemeClr val="tx1"/>
                          </a:solidFill>
                          <a:latin typeface="Arial" panose="020B0604020202020204" pitchFamily="34" charset="0"/>
                        </a:defRPr>
                      </a:lvl8pPr>
                      <a:lvl9pPr fontAlgn="base">
                        <a:spcBef>
                          <a:spcPct val="20000"/>
                        </a:spcBef>
                        <a:spcAft>
                          <a:spcPct val="0"/>
                        </a:spcAft>
                        <a:buClr>
                          <a:schemeClr val="accent1"/>
                        </a:buClr>
                        <a:defRPr b="1">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Tx/>
                        <a:buNone/>
                        <a:tabLst/>
                      </a:pPr>
                      <a:r>
                        <a:rPr kumimoji="0" lang="en-US" altLang="en-US" sz="2400" b="0" i="0" u="none" strike="noStrike" cap="none" normalizeH="0" baseline="0">
                          <a:ln>
                            <a:noFill/>
                          </a:ln>
                          <a:solidFill>
                            <a:schemeClr val="bg2"/>
                          </a:solidFill>
                          <a:effectLst/>
                          <a:latin typeface="Comic Sans MS" panose="030F0702030302020204" pitchFamily="66" charset="0"/>
                        </a:rPr>
                        <a:t>By one Spirit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defRPr sz="2800" b="1">
                          <a:solidFill>
                            <a:schemeClr val="tx1"/>
                          </a:solidFill>
                          <a:latin typeface="Arial" panose="020B0604020202020204" pitchFamily="34" charset="0"/>
                        </a:defRPr>
                      </a:lvl1pPr>
                      <a:lvl2pPr>
                        <a:spcBef>
                          <a:spcPct val="20000"/>
                        </a:spcBef>
                        <a:buClr>
                          <a:schemeClr val="accent1"/>
                        </a:buClr>
                        <a:defRPr sz="2400" b="1">
                          <a:solidFill>
                            <a:schemeClr val="tx1"/>
                          </a:solidFill>
                          <a:latin typeface="Arial" panose="020B0604020202020204" pitchFamily="34" charset="0"/>
                        </a:defRPr>
                      </a:lvl2pPr>
                      <a:lvl3pPr>
                        <a:spcBef>
                          <a:spcPct val="20000"/>
                        </a:spcBef>
                        <a:buClr>
                          <a:schemeClr val="accent1"/>
                        </a:buClr>
                        <a:defRPr sz="2000" b="1">
                          <a:solidFill>
                            <a:schemeClr val="tx1"/>
                          </a:solidFill>
                          <a:latin typeface="Arial" panose="020B0604020202020204" pitchFamily="34" charset="0"/>
                        </a:defRPr>
                      </a:lvl3pPr>
                      <a:lvl4pPr>
                        <a:spcBef>
                          <a:spcPct val="20000"/>
                        </a:spcBef>
                        <a:buClr>
                          <a:schemeClr val="accent1"/>
                        </a:buClr>
                        <a:defRPr b="1">
                          <a:solidFill>
                            <a:schemeClr val="tx1"/>
                          </a:solidFill>
                          <a:latin typeface="Arial" panose="020B0604020202020204" pitchFamily="34" charset="0"/>
                        </a:defRPr>
                      </a:lvl4pPr>
                      <a:lvl5pPr>
                        <a:spcBef>
                          <a:spcPct val="20000"/>
                        </a:spcBef>
                        <a:buClr>
                          <a:schemeClr val="accent1"/>
                        </a:buClr>
                        <a:defRPr b="1">
                          <a:solidFill>
                            <a:schemeClr val="tx1"/>
                          </a:solidFill>
                          <a:latin typeface="Arial" panose="020B0604020202020204" pitchFamily="34" charset="0"/>
                        </a:defRPr>
                      </a:lvl5pPr>
                      <a:lvl6pPr fontAlgn="base">
                        <a:spcBef>
                          <a:spcPct val="20000"/>
                        </a:spcBef>
                        <a:spcAft>
                          <a:spcPct val="0"/>
                        </a:spcAft>
                        <a:buClr>
                          <a:schemeClr val="accent1"/>
                        </a:buClr>
                        <a:defRPr b="1">
                          <a:solidFill>
                            <a:schemeClr val="tx1"/>
                          </a:solidFill>
                          <a:latin typeface="Arial" panose="020B0604020202020204" pitchFamily="34" charset="0"/>
                        </a:defRPr>
                      </a:lvl6pPr>
                      <a:lvl7pPr fontAlgn="base">
                        <a:spcBef>
                          <a:spcPct val="20000"/>
                        </a:spcBef>
                        <a:spcAft>
                          <a:spcPct val="0"/>
                        </a:spcAft>
                        <a:buClr>
                          <a:schemeClr val="accent1"/>
                        </a:buClr>
                        <a:defRPr b="1">
                          <a:solidFill>
                            <a:schemeClr val="tx1"/>
                          </a:solidFill>
                          <a:latin typeface="Arial" panose="020B0604020202020204" pitchFamily="34" charset="0"/>
                        </a:defRPr>
                      </a:lvl7pPr>
                      <a:lvl8pPr fontAlgn="base">
                        <a:spcBef>
                          <a:spcPct val="20000"/>
                        </a:spcBef>
                        <a:spcAft>
                          <a:spcPct val="0"/>
                        </a:spcAft>
                        <a:buClr>
                          <a:schemeClr val="accent1"/>
                        </a:buClr>
                        <a:defRPr b="1">
                          <a:solidFill>
                            <a:schemeClr val="tx1"/>
                          </a:solidFill>
                          <a:latin typeface="Arial" panose="020B0604020202020204" pitchFamily="34" charset="0"/>
                        </a:defRPr>
                      </a:lvl8pPr>
                      <a:lvl9pPr fontAlgn="base">
                        <a:spcBef>
                          <a:spcPct val="20000"/>
                        </a:spcBef>
                        <a:spcAft>
                          <a:spcPct val="0"/>
                        </a:spcAft>
                        <a:buClr>
                          <a:schemeClr val="accent1"/>
                        </a:buClr>
                        <a:defRPr b="1">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Tx/>
                        <a:buNone/>
                        <a:tabLst/>
                      </a:pPr>
                      <a:r>
                        <a:rPr kumimoji="0" lang="en-US" altLang="en-US" sz="2400" b="0" i="0" u="none" strike="noStrike" cap="none" normalizeH="0" baseline="0">
                          <a:ln>
                            <a:noFill/>
                          </a:ln>
                          <a:solidFill>
                            <a:schemeClr val="bg2"/>
                          </a:solidFill>
                          <a:effectLst/>
                          <a:latin typeface="Comic Sans MS" panose="030F0702030302020204" pitchFamily="66" charset="0"/>
                        </a:rPr>
                        <a:t>Into one body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94816336"/>
                  </a:ext>
                </a:extLst>
              </a:tr>
              <a:tr h="1016000">
                <a:tc>
                  <a:txBody>
                    <a:bodyPr/>
                    <a:lstStyle>
                      <a:lvl1pPr>
                        <a:spcBef>
                          <a:spcPct val="20000"/>
                        </a:spcBef>
                        <a:buClr>
                          <a:schemeClr val="accent1"/>
                        </a:buClr>
                        <a:defRPr sz="2800" b="1">
                          <a:solidFill>
                            <a:schemeClr val="tx1"/>
                          </a:solidFill>
                          <a:latin typeface="Arial" panose="020B0604020202020204" pitchFamily="34" charset="0"/>
                        </a:defRPr>
                      </a:lvl1pPr>
                      <a:lvl2pPr>
                        <a:spcBef>
                          <a:spcPct val="20000"/>
                        </a:spcBef>
                        <a:buClr>
                          <a:schemeClr val="accent1"/>
                        </a:buClr>
                        <a:defRPr sz="2400" b="1">
                          <a:solidFill>
                            <a:schemeClr val="tx1"/>
                          </a:solidFill>
                          <a:latin typeface="Arial" panose="020B0604020202020204" pitchFamily="34" charset="0"/>
                        </a:defRPr>
                      </a:lvl2pPr>
                      <a:lvl3pPr>
                        <a:spcBef>
                          <a:spcPct val="20000"/>
                        </a:spcBef>
                        <a:buClr>
                          <a:schemeClr val="accent1"/>
                        </a:buClr>
                        <a:defRPr sz="2000" b="1">
                          <a:solidFill>
                            <a:schemeClr val="tx1"/>
                          </a:solidFill>
                          <a:latin typeface="Arial" panose="020B0604020202020204" pitchFamily="34" charset="0"/>
                        </a:defRPr>
                      </a:lvl3pPr>
                      <a:lvl4pPr>
                        <a:spcBef>
                          <a:spcPct val="20000"/>
                        </a:spcBef>
                        <a:buClr>
                          <a:schemeClr val="accent1"/>
                        </a:buClr>
                        <a:defRPr b="1">
                          <a:solidFill>
                            <a:schemeClr val="tx1"/>
                          </a:solidFill>
                          <a:latin typeface="Arial" panose="020B0604020202020204" pitchFamily="34" charset="0"/>
                        </a:defRPr>
                      </a:lvl4pPr>
                      <a:lvl5pPr>
                        <a:spcBef>
                          <a:spcPct val="20000"/>
                        </a:spcBef>
                        <a:buClr>
                          <a:schemeClr val="accent1"/>
                        </a:buClr>
                        <a:defRPr b="1">
                          <a:solidFill>
                            <a:schemeClr val="tx1"/>
                          </a:solidFill>
                          <a:latin typeface="Arial" panose="020B0604020202020204" pitchFamily="34" charset="0"/>
                        </a:defRPr>
                      </a:lvl5pPr>
                      <a:lvl6pPr fontAlgn="base">
                        <a:spcBef>
                          <a:spcPct val="20000"/>
                        </a:spcBef>
                        <a:spcAft>
                          <a:spcPct val="0"/>
                        </a:spcAft>
                        <a:buClr>
                          <a:schemeClr val="accent1"/>
                        </a:buClr>
                        <a:defRPr b="1">
                          <a:solidFill>
                            <a:schemeClr val="tx1"/>
                          </a:solidFill>
                          <a:latin typeface="Arial" panose="020B0604020202020204" pitchFamily="34" charset="0"/>
                        </a:defRPr>
                      </a:lvl6pPr>
                      <a:lvl7pPr fontAlgn="base">
                        <a:spcBef>
                          <a:spcPct val="20000"/>
                        </a:spcBef>
                        <a:spcAft>
                          <a:spcPct val="0"/>
                        </a:spcAft>
                        <a:buClr>
                          <a:schemeClr val="accent1"/>
                        </a:buClr>
                        <a:defRPr b="1">
                          <a:solidFill>
                            <a:schemeClr val="tx1"/>
                          </a:solidFill>
                          <a:latin typeface="Arial" panose="020B0604020202020204" pitchFamily="34" charset="0"/>
                        </a:defRPr>
                      </a:lvl7pPr>
                      <a:lvl8pPr fontAlgn="base">
                        <a:spcBef>
                          <a:spcPct val="20000"/>
                        </a:spcBef>
                        <a:spcAft>
                          <a:spcPct val="0"/>
                        </a:spcAft>
                        <a:buClr>
                          <a:schemeClr val="accent1"/>
                        </a:buClr>
                        <a:defRPr b="1">
                          <a:solidFill>
                            <a:schemeClr val="tx1"/>
                          </a:solidFill>
                          <a:latin typeface="Arial" panose="020B0604020202020204" pitchFamily="34" charset="0"/>
                        </a:defRPr>
                      </a:lvl8pPr>
                      <a:lvl9pPr fontAlgn="base">
                        <a:spcBef>
                          <a:spcPct val="20000"/>
                        </a:spcBef>
                        <a:spcAft>
                          <a:spcPct val="0"/>
                        </a:spcAft>
                        <a:buClr>
                          <a:schemeClr val="accent1"/>
                        </a:buClr>
                        <a:defRPr b="1">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Tx/>
                        <a:buNone/>
                        <a:tabLst/>
                      </a:pPr>
                      <a:r>
                        <a:rPr kumimoji="0" lang="en-US" altLang="en-US" sz="2400" b="0" i="0" u="none" strike="noStrike" cap="none" normalizeH="0" baseline="0">
                          <a:ln>
                            <a:noFill/>
                          </a:ln>
                          <a:solidFill>
                            <a:schemeClr val="bg2"/>
                          </a:solidFill>
                          <a:effectLst/>
                          <a:latin typeface="Comic Sans MS" panose="030F0702030302020204" pitchFamily="66" charset="0"/>
                        </a:rPr>
                        <a:t>Tit 3:5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buClr>
                          <a:schemeClr val="accent1"/>
                        </a:buClr>
                        <a:defRPr sz="2800" b="1">
                          <a:solidFill>
                            <a:schemeClr val="tx1"/>
                          </a:solidFill>
                          <a:latin typeface="Arial" panose="020B0604020202020204" pitchFamily="34" charset="0"/>
                        </a:defRPr>
                      </a:lvl1pPr>
                      <a:lvl2pPr>
                        <a:spcBef>
                          <a:spcPct val="20000"/>
                        </a:spcBef>
                        <a:buClr>
                          <a:schemeClr val="accent1"/>
                        </a:buClr>
                        <a:defRPr sz="2400" b="1">
                          <a:solidFill>
                            <a:schemeClr val="tx1"/>
                          </a:solidFill>
                          <a:latin typeface="Arial" panose="020B0604020202020204" pitchFamily="34" charset="0"/>
                        </a:defRPr>
                      </a:lvl2pPr>
                      <a:lvl3pPr>
                        <a:spcBef>
                          <a:spcPct val="20000"/>
                        </a:spcBef>
                        <a:buClr>
                          <a:schemeClr val="accent1"/>
                        </a:buClr>
                        <a:defRPr sz="2000" b="1">
                          <a:solidFill>
                            <a:schemeClr val="tx1"/>
                          </a:solidFill>
                          <a:latin typeface="Arial" panose="020B0604020202020204" pitchFamily="34" charset="0"/>
                        </a:defRPr>
                      </a:lvl3pPr>
                      <a:lvl4pPr>
                        <a:spcBef>
                          <a:spcPct val="20000"/>
                        </a:spcBef>
                        <a:buClr>
                          <a:schemeClr val="accent1"/>
                        </a:buClr>
                        <a:defRPr b="1">
                          <a:solidFill>
                            <a:schemeClr val="tx1"/>
                          </a:solidFill>
                          <a:latin typeface="Arial" panose="020B0604020202020204" pitchFamily="34" charset="0"/>
                        </a:defRPr>
                      </a:lvl4pPr>
                      <a:lvl5pPr>
                        <a:spcBef>
                          <a:spcPct val="20000"/>
                        </a:spcBef>
                        <a:buClr>
                          <a:schemeClr val="accent1"/>
                        </a:buClr>
                        <a:defRPr b="1">
                          <a:solidFill>
                            <a:schemeClr val="tx1"/>
                          </a:solidFill>
                          <a:latin typeface="Arial" panose="020B0604020202020204" pitchFamily="34" charset="0"/>
                        </a:defRPr>
                      </a:lvl5pPr>
                      <a:lvl6pPr fontAlgn="base">
                        <a:spcBef>
                          <a:spcPct val="20000"/>
                        </a:spcBef>
                        <a:spcAft>
                          <a:spcPct val="0"/>
                        </a:spcAft>
                        <a:buClr>
                          <a:schemeClr val="accent1"/>
                        </a:buClr>
                        <a:defRPr b="1">
                          <a:solidFill>
                            <a:schemeClr val="tx1"/>
                          </a:solidFill>
                          <a:latin typeface="Arial" panose="020B0604020202020204" pitchFamily="34" charset="0"/>
                        </a:defRPr>
                      </a:lvl6pPr>
                      <a:lvl7pPr fontAlgn="base">
                        <a:spcBef>
                          <a:spcPct val="20000"/>
                        </a:spcBef>
                        <a:spcAft>
                          <a:spcPct val="0"/>
                        </a:spcAft>
                        <a:buClr>
                          <a:schemeClr val="accent1"/>
                        </a:buClr>
                        <a:defRPr b="1">
                          <a:solidFill>
                            <a:schemeClr val="tx1"/>
                          </a:solidFill>
                          <a:latin typeface="Arial" panose="020B0604020202020204" pitchFamily="34" charset="0"/>
                        </a:defRPr>
                      </a:lvl7pPr>
                      <a:lvl8pPr fontAlgn="base">
                        <a:spcBef>
                          <a:spcPct val="20000"/>
                        </a:spcBef>
                        <a:spcAft>
                          <a:spcPct val="0"/>
                        </a:spcAft>
                        <a:buClr>
                          <a:schemeClr val="accent1"/>
                        </a:buClr>
                        <a:defRPr b="1">
                          <a:solidFill>
                            <a:schemeClr val="tx1"/>
                          </a:solidFill>
                          <a:latin typeface="Arial" panose="020B0604020202020204" pitchFamily="34" charset="0"/>
                        </a:defRPr>
                      </a:lvl8pPr>
                      <a:lvl9pPr fontAlgn="base">
                        <a:spcBef>
                          <a:spcPct val="20000"/>
                        </a:spcBef>
                        <a:spcAft>
                          <a:spcPct val="0"/>
                        </a:spcAft>
                        <a:buClr>
                          <a:schemeClr val="accent1"/>
                        </a:buClr>
                        <a:defRPr b="1">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Tx/>
                        <a:buNone/>
                        <a:tabLst/>
                      </a:pPr>
                      <a:r>
                        <a:rPr kumimoji="0" lang="en-US" altLang="en-US" sz="2400" b="0" i="0" u="none" strike="noStrike" cap="none" normalizeH="0" baseline="0">
                          <a:ln>
                            <a:noFill/>
                          </a:ln>
                          <a:solidFill>
                            <a:schemeClr val="bg2"/>
                          </a:solidFill>
                          <a:effectLst/>
                          <a:latin typeface="Comic Sans MS" panose="030F0702030302020204" pitchFamily="66" charset="0"/>
                        </a:rPr>
                        <a:t>Washing of regeneration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defRPr sz="2800" b="1">
                          <a:solidFill>
                            <a:schemeClr val="tx1"/>
                          </a:solidFill>
                          <a:latin typeface="Arial" panose="020B0604020202020204" pitchFamily="34" charset="0"/>
                        </a:defRPr>
                      </a:lvl1pPr>
                      <a:lvl2pPr>
                        <a:spcBef>
                          <a:spcPct val="20000"/>
                        </a:spcBef>
                        <a:buClr>
                          <a:schemeClr val="accent1"/>
                        </a:buClr>
                        <a:defRPr sz="2400" b="1">
                          <a:solidFill>
                            <a:schemeClr val="tx1"/>
                          </a:solidFill>
                          <a:latin typeface="Arial" panose="020B0604020202020204" pitchFamily="34" charset="0"/>
                        </a:defRPr>
                      </a:lvl2pPr>
                      <a:lvl3pPr>
                        <a:spcBef>
                          <a:spcPct val="20000"/>
                        </a:spcBef>
                        <a:buClr>
                          <a:schemeClr val="accent1"/>
                        </a:buClr>
                        <a:defRPr sz="2000" b="1">
                          <a:solidFill>
                            <a:schemeClr val="tx1"/>
                          </a:solidFill>
                          <a:latin typeface="Arial" panose="020B0604020202020204" pitchFamily="34" charset="0"/>
                        </a:defRPr>
                      </a:lvl3pPr>
                      <a:lvl4pPr>
                        <a:spcBef>
                          <a:spcPct val="20000"/>
                        </a:spcBef>
                        <a:buClr>
                          <a:schemeClr val="accent1"/>
                        </a:buClr>
                        <a:defRPr b="1">
                          <a:solidFill>
                            <a:schemeClr val="tx1"/>
                          </a:solidFill>
                          <a:latin typeface="Arial" panose="020B0604020202020204" pitchFamily="34" charset="0"/>
                        </a:defRPr>
                      </a:lvl4pPr>
                      <a:lvl5pPr>
                        <a:spcBef>
                          <a:spcPct val="20000"/>
                        </a:spcBef>
                        <a:buClr>
                          <a:schemeClr val="accent1"/>
                        </a:buClr>
                        <a:defRPr b="1">
                          <a:solidFill>
                            <a:schemeClr val="tx1"/>
                          </a:solidFill>
                          <a:latin typeface="Arial" panose="020B0604020202020204" pitchFamily="34" charset="0"/>
                        </a:defRPr>
                      </a:lvl5pPr>
                      <a:lvl6pPr fontAlgn="base">
                        <a:spcBef>
                          <a:spcPct val="20000"/>
                        </a:spcBef>
                        <a:spcAft>
                          <a:spcPct val="0"/>
                        </a:spcAft>
                        <a:buClr>
                          <a:schemeClr val="accent1"/>
                        </a:buClr>
                        <a:defRPr b="1">
                          <a:solidFill>
                            <a:schemeClr val="tx1"/>
                          </a:solidFill>
                          <a:latin typeface="Arial" panose="020B0604020202020204" pitchFamily="34" charset="0"/>
                        </a:defRPr>
                      </a:lvl6pPr>
                      <a:lvl7pPr fontAlgn="base">
                        <a:spcBef>
                          <a:spcPct val="20000"/>
                        </a:spcBef>
                        <a:spcAft>
                          <a:spcPct val="0"/>
                        </a:spcAft>
                        <a:buClr>
                          <a:schemeClr val="accent1"/>
                        </a:buClr>
                        <a:defRPr b="1">
                          <a:solidFill>
                            <a:schemeClr val="tx1"/>
                          </a:solidFill>
                          <a:latin typeface="Arial" panose="020B0604020202020204" pitchFamily="34" charset="0"/>
                        </a:defRPr>
                      </a:lvl7pPr>
                      <a:lvl8pPr fontAlgn="base">
                        <a:spcBef>
                          <a:spcPct val="20000"/>
                        </a:spcBef>
                        <a:spcAft>
                          <a:spcPct val="0"/>
                        </a:spcAft>
                        <a:buClr>
                          <a:schemeClr val="accent1"/>
                        </a:buClr>
                        <a:defRPr b="1">
                          <a:solidFill>
                            <a:schemeClr val="tx1"/>
                          </a:solidFill>
                          <a:latin typeface="Arial" panose="020B0604020202020204" pitchFamily="34" charset="0"/>
                        </a:defRPr>
                      </a:lvl8pPr>
                      <a:lvl9pPr fontAlgn="base">
                        <a:spcBef>
                          <a:spcPct val="20000"/>
                        </a:spcBef>
                        <a:spcAft>
                          <a:spcPct val="0"/>
                        </a:spcAft>
                        <a:buClr>
                          <a:schemeClr val="accent1"/>
                        </a:buClr>
                        <a:defRPr b="1">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Tx/>
                        <a:buNone/>
                        <a:tabLst/>
                      </a:pPr>
                      <a:r>
                        <a:rPr kumimoji="0" lang="en-US" altLang="en-US" sz="2400" b="0" i="0" u="none" strike="noStrike" cap="none" normalizeH="0" baseline="0">
                          <a:ln>
                            <a:noFill/>
                          </a:ln>
                          <a:solidFill>
                            <a:schemeClr val="bg2"/>
                          </a:solidFill>
                          <a:effectLst/>
                          <a:latin typeface="Comic Sans MS" panose="030F0702030302020204" pitchFamily="66" charset="0"/>
                        </a:rPr>
                        <a:t>Renewing of Holy Spirit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defRPr sz="2800" b="1">
                          <a:solidFill>
                            <a:schemeClr val="tx1"/>
                          </a:solidFill>
                          <a:latin typeface="Arial" panose="020B0604020202020204" pitchFamily="34" charset="0"/>
                        </a:defRPr>
                      </a:lvl1pPr>
                      <a:lvl2pPr>
                        <a:spcBef>
                          <a:spcPct val="20000"/>
                        </a:spcBef>
                        <a:buClr>
                          <a:schemeClr val="accent1"/>
                        </a:buClr>
                        <a:defRPr sz="2400" b="1">
                          <a:solidFill>
                            <a:schemeClr val="tx1"/>
                          </a:solidFill>
                          <a:latin typeface="Arial" panose="020B0604020202020204" pitchFamily="34" charset="0"/>
                        </a:defRPr>
                      </a:lvl2pPr>
                      <a:lvl3pPr>
                        <a:spcBef>
                          <a:spcPct val="20000"/>
                        </a:spcBef>
                        <a:buClr>
                          <a:schemeClr val="accent1"/>
                        </a:buClr>
                        <a:defRPr sz="2000" b="1">
                          <a:solidFill>
                            <a:schemeClr val="tx1"/>
                          </a:solidFill>
                          <a:latin typeface="Arial" panose="020B0604020202020204" pitchFamily="34" charset="0"/>
                        </a:defRPr>
                      </a:lvl3pPr>
                      <a:lvl4pPr>
                        <a:spcBef>
                          <a:spcPct val="20000"/>
                        </a:spcBef>
                        <a:buClr>
                          <a:schemeClr val="accent1"/>
                        </a:buClr>
                        <a:defRPr b="1">
                          <a:solidFill>
                            <a:schemeClr val="tx1"/>
                          </a:solidFill>
                          <a:latin typeface="Arial" panose="020B0604020202020204" pitchFamily="34" charset="0"/>
                        </a:defRPr>
                      </a:lvl4pPr>
                      <a:lvl5pPr>
                        <a:spcBef>
                          <a:spcPct val="20000"/>
                        </a:spcBef>
                        <a:buClr>
                          <a:schemeClr val="accent1"/>
                        </a:buClr>
                        <a:defRPr b="1">
                          <a:solidFill>
                            <a:schemeClr val="tx1"/>
                          </a:solidFill>
                          <a:latin typeface="Arial" panose="020B0604020202020204" pitchFamily="34" charset="0"/>
                        </a:defRPr>
                      </a:lvl5pPr>
                      <a:lvl6pPr fontAlgn="base">
                        <a:spcBef>
                          <a:spcPct val="20000"/>
                        </a:spcBef>
                        <a:spcAft>
                          <a:spcPct val="0"/>
                        </a:spcAft>
                        <a:buClr>
                          <a:schemeClr val="accent1"/>
                        </a:buClr>
                        <a:defRPr b="1">
                          <a:solidFill>
                            <a:schemeClr val="tx1"/>
                          </a:solidFill>
                          <a:latin typeface="Arial" panose="020B0604020202020204" pitchFamily="34" charset="0"/>
                        </a:defRPr>
                      </a:lvl6pPr>
                      <a:lvl7pPr fontAlgn="base">
                        <a:spcBef>
                          <a:spcPct val="20000"/>
                        </a:spcBef>
                        <a:spcAft>
                          <a:spcPct val="0"/>
                        </a:spcAft>
                        <a:buClr>
                          <a:schemeClr val="accent1"/>
                        </a:buClr>
                        <a:defRPr b="1">
                          <a:solidFill>
                            <a:schemeClr val="tx1"/>
                          </a:solidFill>
                          <a:latin typeface="Arial" panose="020B0604020202020204" pitchFamily="34" charset="0"/>
                        </a:defRPr>
                      </a:lvl7pPr>
                      <a:lvl8pPr fontAlgn="base">
                        <a:spcBef>
                          <a:spcPct val="20000"/>
                        </a:spcBef>
                        <a:spcAft>
                          <a:spcPct val="0"/>
                        </a:spcAft>
                        <a:buClr>
                          <a:schemeClr val="accent1"/>
                        </a:buClr>
                        <a:defRPr b="1">
                          <a:solidFill>
                            <a:schemeClr val="tx1"/>
                          </a:solidFill>
                          <a:latin typeface="Arial" panose="020B0604020202020204" pitchFamily="34" charset="0"/>
                        </a:defRPr>
                      </a:lvl8pPr>
                      <a:lvl9pPr fontAlgn="base">
                        <a:spcBef>
                          <a:spcPct val="20000"/>
                        </a:spcBef>
                        <a:spcAft>
                          <a:spcPct val="0"/>
                        </a:spcAft>
                        <a:buClr>
                          <a:schemeClr val="accent1"/>
                        </a:buClr>
                        <a:defRPr b="1">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Tx/>
                        <a:buNone/>
                        <a:tabLst/>
                      </a:pPr>
                      <a:r>
                        <a:rPr kumimoji="0" lang="en-US" altLang="en-US" sz="2400" b="0" i="0" u="none" strike="noStrike" cap="none" normalizeH="0" baseline="0">
                          <a:ln>
                            <a:noFill/>
                          </a:ln>
                          <a:solidFill>
                            <a:schemeClr val="bg2"/>
                          </a:solidFill>
                          <a:effectLst/>
                          <a:latin typeface="Comic Sans MS" panose="030F0702030302020204" pitchFamily="66" charset="0"/>
                        </a:rPr>
                        <a:t>Saved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15039347"/>
                  </a:ext>
                </a:extLst>
              </a:tr>
              <a:tr h="1016000">
                <a:tc>
                  <a:txBody>
                    <a:bodyPr/>
                    <a:lstStyle>
                      <a:lvl1pPr>
                        <a:spcBef>
                          <a:spcPct val="20000"/>
                        </a:spcBef>
                        <a:buClr>
                          <a:schemeClr val="accent1"/>
                        </a:buClr>
                        <a:defRPr sz="2800" b="1">
                          <a:solidFill>
                            <a:schemeClr val="tx1"/>
                          </a:solidFill>
                          <a:latin typeface="Arial" panose="020B0604020202020204" pitchFamily="34" charset="0"/>
                        </a:defRPr>
                      </a:lvl1pPr>
                      <a:lvl2pPr>
                        <a:spcBef>
                          <a:spcPct val="20000"/>
                        </a:spcBef>
                        <a:buClr>
                          <a:schemeClr val="accent1"/>
                        </a:buClr>
                        <a:defRPr sz="2400" b="1">
                          <a:solidFill>
                            <a:schemeClr val="tx1"/>
                          </a:solidFill>
                          <a:latin typeface="Arial" panose="020B0604020202020204" pitchFamily="34" charset="0"/>
                        </a:defRPr>
                      </a:lvl2pPr>
                      <a:lvl3pPr>
                        <a:spcBef>
                          <a:spcPct val="20000"/>
                        </a:spcBef>
                        <a:buClr>
                          <a:schemeClr val="accent1"/>
                        </a:buClr>
                        <a:defRPr sz="2000" b="1">
                          <a:solidFill>
                            <a:schemeClr val="tx1"/>
                          </a:solidFill>
                          <a:latin typeface="Arial" panose="020B0604020202020204" pitchFamily="34" charset="0"/>
                        </a:defRPr>
                      </a:lvl3pPr>
                      <a:lvl4pPr>
                        <a:spcBef>
                          <a:spcPct val="20000"/>
                        </a:spcBef>
                        <a:buClr>
                          <a:schemeClr val="accent1"/>
                        </a:buClr>
                        <a:defRPr b="1">
                          <a:solidFill>
                            <a:schemeClr val="tx1"/>
                          </a:solidFill>
                          <a:latin typeface="Arial" panose="020B0604020202020204" pitchFamily="34" charset="0"/>
                        </a:defRPr>
                      </a:lvl4pPr>
                      <a:lvl5pPr>
                        <a:spcBef>
                          <a:spcPct val="20000"/>
                        </a:spcBef>
                        <a:buClr>
                          <a:schemeClr val="accent1"/>
                        </a:buClr>
                        <a:defRPr b="1">
                          <a:solidFill>
                            <a:schemeClr val="tx1"/>
                          </a:solidFill>
                          <a:latin typeface="Arial" panose="020B0604020202020204" pitchFamily="34" charset="0"/>
                        </a:defRPr>
                      </a:lvl5pPr>
                      <a:lvl6pPr fontAlgn="base">
                        <a:spcBef>
                          <a:spcPct val="20000"/>
                        </a:spcBef>
                        <a:spcAft>
                          <a:spcPct val="0"/>
                        </a:spcAft>
                        <a:buClr>
                          <a:schemeClr val="accent1"/>
                        </a:buClr>
                        <a:defRPr b="1">
                          <a:solidFill>
                            <a:schemeClr val="tx1"/>
                          </a:solidFill>
                          <a:latin typeface="Arial" panose="020B0604020202020204" pitchFamily="34" charset="0"/>
                        </a:defRPr>
                      </a:lvl6pPr>
                      <a:lvl7pPr fontAlgn="base">
                        <a:spcBef>
                          <a:spcPct val="20000"/>
                        </a:spcBef>
                        <a:spcAft>
                          <a:spcPct val="0"/>
                        </a:spcAft>
                        <a:buClr>
                          <a:schemeClr val="accent1"/>
                        </a:buClr>
                        <a:defRPr b="1">
                          <a:solidFill>
                            <a:schemeClr val="tx1"/>
                          </a:solidFill>
                          <a:latin typeface="Arial" panose="020B0604020202020204" pitchFamily="34" charset="0"/>
                        </a:defRPr>
                      </a:lvl7pPr>
                      <a:lvl8pPr fontAlgn="base">
                        <a:spcBef>
                          <a:spcPct val="20000"/>
                        </a:spcBef>
                        <a:spcAft>
                          <a:spcPct val="0"/>
                        </a:spcAft>
                        <a:buClr>
                          <a:schemeClr val="accent1"/>
                        </a:buClr>
                        <a:defRPr b="1">
                          <a:solidFill>
                            <a:schemeClr val="tx1"/>
                          </a:solidFill>
                          <a:latin typeface="Arial" panose="020B0604020202020204" pitchFamily="34" charset="0"/>
                        </a:defRPr>
                      </a:lvl8pPr>
                      <a:lvl9pPr fontAlgn="base">
                        <a:spcBef>
                          <a:spcPct val="20000"/>
                        </a:spcBef>
                        <a:spcAft>
                          <a:spcPct val="0"/>
                        </a:spcAft>
                        <a:buClr>
                          <a:schemeClr val="accent1"/>
                        </a:buClr>
                        <a:defRPr b="1">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Tx/>
                        <a:buNone/>
                        <a:tabLst/>
                      </a:pPr>
                      <a:r>
                        <a:rPr kumimoji="0" lang="en-US" altLang="en-US" sz="2400" b="0" i="0" u="none" strike="noStrike" cap="none" normalizeH="0" baseline="0">
                          <a:ln>
                            <a:noFill/>
                          </a:ln>
                          <a:solidFill>
                            <a:schemeClr val="bg2"/>
                          </a:solidFill>
                          <a:effectLst/>
                          <a:latin typeface="Comic Sans MS" panose="030F0702030302020204" pitchFamily="66" charset="0"/>
                        </a:rPr>
                        <a:t>Eph. 5:26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buClr>
                          <a:schemeClr val="accent1"/>
                        </a:buClr>
                        <a:defRPr sz="2800" b="1">
                          <a:solidFill>
                            <a:schemeClr val="tx1"/>
                          </a:solidFill>
                          <a:latin typeface="Arial" panose="020B0604020202020204" pitchFamily="34" charset="0"/>
                        </a:defRPr>
                      </a:lvl1pPr>
                      <a:lvl2pPr>
                        <a:spcBef>
                          <a:spcPct val="20000"/>
                        </a:spcBef>
                        <a:buClr>
                          <a:schemeClr val="accent1"/>
                        </a:buClr>
                        <a:defRPr sz="2400" b="1">
                          <a:solidFill>
                            <a:schemeClr val="tx1"/>
                          </a:solidFill>
                          <a:latin typeface="Arial" panose="020B0604020202020204" pitchFamily="34" charset="0"/>
                        </a:defRPr>
                      </a:lvl2pPr>
                      <a:lvl3pPr>
                        <a:spcBef>
                          <a:spcPct val="20000"/>
                        </a:spcBef>
                        <a:buClr>
                          <a:schemeClr val="accent1"/>
                        </a:buClr>
                        <a:defRPr sz="2000" b="1">
                          <a:solidFill>
                            <a:schemeClr val="tx1"/>
                          </a:solidFill>
                          <a:latin typeface="Arial" panose="020B0604020202020204" pitchFamily="34" charset="0"/>
                        </a:defRPr>
                      </a:lvl3pPr>
                      <a:lvl4pPr>
                        <a:spcBef>
                          <a:spcPct val="20000"/>
                        </a:spcBef>
                        <a:buClr>
                          <a:schemeClr val="accent1"/>
                        </a:buClr>
                        <a:defRPr b="1">
                          <a:solidFill>
                            <a:schemeClr val="tx1"/>
                          </a:solidFill>
                          <a:latin typeface="Arial" panose="020B0604020202020204" pitchFamily="34" charset="0"/>
                        </a:defRPr>
                      </a:lvl4pPr>
                      <a:lvl5pPr>
                        <a:spcBef>
                          <a:spcPct val="20000"/>
                        </a:spcBef>
                        <a:buClr>
                          <a:schemeClr val="accent1"/>
                        </a:buClr>
                        <a:defRPr b="1">
                          <a:solidFill>
                            <a:schemeClr val="tx1"/>
                          </a:solidFill>
                          <a:latin typeface="Arial" panose="020B0604020202020204" pitchFamily="34" charset="0"/>
                        </a:defRPr>
                      </a:lvl5pPr>
                      <a:lvl6pPr fontAlgn="base">
                        <a:spcBef>
                          <a:spcPct val="20000"/>
                        </a:spcBef>
                        <a:spcAft>
                          <a:spcPct val="0"/>
                        </a:spcAft>
                        <a:buClr>
                          <a:schemeClr val="accent1"/>
                        </a:buClr>
                        <a:defRPr b="1">
                          <a:solidFill>
                            <a:schemeClr val="tx1"/>
                          </a:solidFill>
                          <a:latin typeface="Arial" panose="020B0604020202020204" pitchFamily="34" charset="0"/>
                        </a:defRPr>
                      </a:lvl6pPr>
                      <a:lvl7pPr fontAlgn="base">
                        <a:spcBef>
                          <a:spcPct val="20000"/>
                        </a:spcBef>
                        <a:spcAft>
                          <a:spcPct val="0"/>
                        </a:spcAft>
                        <a:buClr>
                          <a:schemeClr val="accent1"/>
                        </a:buClr>
                        <a:defRPr b="1">
                          <a:solidFill>
                            <a:schemeClr val="tx1"/>
                          </a:solidFill>
                          <a:latin typeface="Arial" panose="020B0604020202020204" pitchFamily="34" charset="0"/>
                        </a:defRPr>
                      </a:lvl7pPr>
                      <a:lvl8pPr fontAlgn="base">
                        <a:spcBef>
                          <a:spcPct val="20000"/>
                        </a:spcBef>
                        <a:spcAft>
                          <a:spcPct val="0"/>
                        </a:spcAft>
                        <a:buClr>
                          <a:schemeClr val="accent1"/>
                        </a:buClr>
                        <a:defRPr b="1">
                          <a:solidFill>
                            <a:schemeClr val="tx1"/>
                          </a:solidFill>
                          <a:latin typeface="Arial" panose="020B0604020202020204" pitchFamily="34" charset="0"/>
                        </a:defRPr>
                      </a:lvl8pPr>
                      <a:lvl9pPr fontAlgn="base">
                        <a:spcBef>
                          <a:spcPct val="20000"/>
                        </a:spcBef>
                        <a:spcAft>
                          <a:spcPct val="0"/>
                        </a:spcAft>
                        <a:buClr>
                          <a:schemeClr val="accent1"/>
                        </a:buClr>
                        <a:defRPr b="1">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Tx/>
                        <a:buNone/>
                        <a:tabLst/>
                      </a:pPr>
                      <a:r>
                        <a:rPr kumimoji="0" lang="en-US" altLang="en-US" sz="2400" b="0" i="0" u="none" strike="noStrike" cap="none" normalizeH="0" baseline="0">
                          <a:ln>
                            <a:noFill/>
                          </a:ln>
                          <a:solidFill>
                            <a:schemeClr val="bg2"/>
                          </a:solidFill>
                          <a:effectLst/>
                          <a:latin typeface="Comic Sans MS" panose="030F0702030302020204" pitchFamily="66" charset="0"/>
                        </a:rPr>
                        <a:t>Water of water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defRPr sz="2800" b="1">
                          <a:solidFill>
                            <a:schemeClr val="tx1"/>
                          </a:solidFill>
                          <a:latin typeface="Arial" panose="020B0604020202020204" pitchFamily="34" charset="0"/>
                        </a:defRPr>
                      </a:lvl1pPr>
                      <a:lvl2pPr>
                        <a:spcBef>
                          <a:spcPct val="20000"/>
                        </a:spcBef>
                        <a:buClr>
                          <a:schemeClr val="accent1"/>
                        </a:buClr>
                        <a:defRPr sz="2400" b="1">
                          <a:solidFill>
                            <a:schemeClr val="tx1"/>
                          </a:solidFill>
                          <a:latin typeface="Arial" panose="020B0604020202020204" pitchFamily="34" charset="0"/>
                        </a:defRPr>
                      </a:lvl2pPr>
                      <a:lvl3pPr>
                        <a:spcBef>
                          <a:spcPct val="20000"/>
                        </a:spcBef>
                        <a:buClr>
                          <a:schemeClr val="accent1"/>
                        </a:buClr>
                        <a:defRPr sz="2000" b="1">
                          <a:solidFill>
                            <a:schemeClr val="tx1"/>
                          </a:solidFill>
                          <a:latin typeface="Arial" panose="020B0604020202020204" pitchFamily="34" charset="0"/>
                        </a:defRPr>
                      </a:lvl3pPr>
                      <a:lvl4pPr>
                        <a:spcBef>
                          <a:spcPct val="20000"/>
                        </a:spcBef>
                        <a:buClr>
                          <a:schemeClr val="accent1"/>
                        </a:buClr>
                        <a:defRPr b="1">
                          <a:solidFill>
                            <a:schemeClr val="tx1"/>
                          </a:solidFill>
                          <a:latin typeface="Arial" panose="020B0604020202020204" pitchFamily="34" charset="0"/>
                        </a:defRPr>
                      </a:lvl4pPr>
                      <a:lvl5pPr>
                        <a:spcBef>
                          <a:spcPct val="20000"/>
                        </a:spcBef>
                        <a:buClr>
                          <a:schemeClr val="accent1"/>
                        </a:buClr>
                        <a:defRPr b="1">
                          <a:solidFill>
                            <a:schemeClr val="tx1"/>
                          </a:solidFill>
                          <a:latin typeface="Arial" panose="020B0604020202020204" pitchFamily="34" charset="0"/>
                        </a:defRPr>
                      </a:lvl5pPr>
                      <a:lvl6pPr fontAlgn="base">
                        <a:spcBef>
                          <a:spcPct val="20000"/>
                        </a:spcBef>
                        <a:spcAft>
                          <a:spcPct val="0"/>
                        </a:spcAft>
                        <a:buClr>
                          <a:schemeClr val="accent1"/>
                        </a:buClr>
                        <a:defRPr b="1">
                          <a:solidFill>
                            <a:schemeClr val="tx1"/>
                          </a:solidFill>
                          <a:latin typeface="Arial" panose="020B0604020202020204" pitchFamily="34" charset="0"/>
                        </a:defRPr>
                      </a:lvl6pPr>
                      <a:lvl7pPr fontAlgn="base">
                        <a:spcBef>
                          <a:spcPct val="20000"/>
                        </a:spcBef>
                        <a:spcAft>
                          <a:spcPct val="0"/>
                        </a:spcAft>
                        <a:buClr>
                          <a:schemeClr val="accent1"/>
                        </a:buClr>
                        <a:defRPr b="1">
                          <a:solidFill>
                            <a:schemeClr val="tx1"/>
                          </a:solidFill>
                          <a:latin typeface="Arial" panose="020B0604020202020204" pitchFamily="34" charset="0"/>
                        </a:defRPr>
                      </a:lvl7pPr>
                      <a:lvl8pPr fontAlgn="base">
                        <a:spcBef>
                          <a:spcPct val="20000"/>
                        </a:spcBef>
                        <a:spcAft>
                          <a:spcPct val="0"/>
                        </a:spcAft>
                        <a:buClr>
                          <a:schemeClr val="accent1"/>
                        </a:buClr>
                        <a:defRPr b="1">
                          <a:solidFill>
                            <a:schemeClr val="tx1"/>
                          </a:solidFill>
                          <a:latin typeface="Arial" panose="020B0604020202020204" pitchFamily="34" charset="0"/>
                        </a:defRPr>
                      </a:lvl8pPr>
                      <a:lvl9pPr fontAlgn="base">
                        <a:spcBef>
                          <a:spcPct val="20000"/>
                        </a:spcBef>
                        <a:spcAft>
                          <a:spcPct val="0"/>
                        </a:spcAft>
                        <a:buClr>
                          <a:schemeClr val="accent1"/>
                        </a:buClr>
                        <a:defRPr b="1">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Tx/>
                        <a:buNone/>
                        <a:tabLst/>
                      </a:pPr>
                      <a:r>
                        <a:rPr kumimoji="0" lang="en-US" altLang="en-US" sz="2400" b="0" i="0" u="none" strike="noStrike" cap="none" normalizeH="0" baseline="0">
                          <a:ln>
                            <a:noFill/>
                          </a:ln>
                          <a:solidFill>
                            <a:schemeClr val="bg2"/>
                          </a:solidFill>
                          <a:effectLst/>
                          <a:latin typeface="Comic Sans MS" panose="030F0702030302020204" pitchFamily="66" charset="0"/>
                        </a:rPr>
                        <a:t>By word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defRPr sz="2800" b="1">
                          <a:solidFill>
                            <a:schemeClr val="tx1"/>
                          </a:solidFill>
                          <a:latin typeface="Arial" panose="020B0604020202020204" pitchFamily="34" charset="0"/>
                        </a:defRPr>
                      </a:lvl1pPr>
                      <a:lvl2pPr>
                        <a:spcBef>
                          <a:spcPct val="20000"/>
                        </a:spcBef>
                        <a:buClr>
                          <a:schemeClr val="accent1"/>
                        </a:buClr>
                        <a:defRPr sz="2400" b="1">
                          <a:solidFill>
                            <a:schemeClr val="tx1"/>
                          </a:solidFill>
                          <a:latin typeface="Arial" panose="020B0604020202020204" pitchFamily="34" charset="0"/>
                        </a:defRPr>
                      </a:lvl2pPr>
                      <a:lvl3pPr>
                        <a:spcBef>
                          <a:spcPct val="20000"/>
                        </a:spcBef>
                        <a:buClr>
                          <a:schemeClr val="accent1"/>
                        </a:buClr>
                        <a:defRPr sz="2000" b="1">
                          <a:solidFill>
                            <a:schemeClr val="tx1"/>
                          </a:solidFill>
                          <a:latin typeface="Arial" panose="020B0604020202020204" pitchFamily="34" charset="0"/>
                        </a:defRPr>
                      </a:lvl3pPr>
                      <a:lvl4pPr>
                        <a:spcBef>
                          <a:spcPct val="20000"/>
                        </a:spcBef>
                        <a:buClr>
                          <a:schemeClr val="accent1"/>
                        </a:buClr>
                        <a:defRPr b="1">
                          <a:solidFill>
                            <a:schemeClr val="tx1"/>
                          </a:solidFill>
                          <a:latin typeface="Arial" panose="020B0604020202020204" pitchFamily="34" charset="0"/>
                        </a:defRPr>
                      </a:lvl4pPr>
                      <a:lvl5pPr>
                        <a:spcBef>
                          <a:spcPct val="20000"/>
                        </a:spcBef>
                        <a:buClr>
                          <a:schemeClr val="accent1"/>
                        </a:buClr>
                        <a:defRPr b="1">
                          <a:solidFill>
                            <a:schemeClr val="tx1"/>
                          </a:solidFill>
                          <a:latin typeface="Arial" panose="020B0604020202020204" pitchFamily="34" charset="0"/>
                        </a:defRPr>
                      </a:lvl5pPr>
                      <a:lvl6pPr fontAlgn="base">
                        <a:spcBef>
                          <a:spcPct val="20000"/>
                        </a:spcBef>
                        <a:spcAft>
                          <a:spcPct val="0"/>
                        </a:spcAft>
                        <a:buClr>
                          <a:schemeClr val="accent1"/>
                        </a:buClr>
                        <a:defRPr b="1">
                          <a:solidFill>
                            <a:schemeClr val="tx1"/>
                          </a:solidFill>
                          <a:latin typeface="Arial" panose="020B0604020202020204" pitchFamily="34" charset="0"/>
                        </a:defRPr>
                      </a:lvl6pPr>
                      <a:lvl7pPr fontAlgn="base">
                        <a:spcBef>
                          <a:spcPct val="20000"/>
                        </a:spcBef>
                        <a:spcAft>
                          <a:spcPct val="0"/>
                        </a:spcAft>
                        <a:buClr>
                          <a:schemeClr val="accent1"/>
                        </a:buClr>
                        <a:defRPr b="1">
                          <a:solidFill>
                            <a:schemeClr val="tx1"/>
                          </a:solidFill>
                          <a:latin typeface="Arial" panose="020B0604020202020204" pitchFamily="34" charset="0"/>
                        </a:defRPr>
                      </a:lvl7pPr>
                      <a:lvl8pPr fontAlgn="base">
                        <a:spcBef>
                          <a:spcPct val="20000"/>
                        </a:spcBef>
                        <a:spcAft>
                          <a:spcPct val="0"/>
                        </a:spcAft>
                        <a:buClr>
                          <a:schemeClr val="accent1"/>
                        </a:buClr>
                        <a:defRPr b="1">
                          <a:solidFill>
                            <a:schemeClr val="tx1"/>
                          </a:solidFill>
                          <a:latin typeface="Arial" panose="020B0604020202020204" pitchFamily="34" charset="0"/>
                        </a:defRPr>
                      </a:lvl8pPr>
                      <a:lvl9pPr fontAlgn="base">
                        <a:spcBef>
                          <a:spcPct val="20000"/>
                        </a:spcBef>
                        <a:spcAft>
                          <a:spcPct val="0"/>
                        </a:spcAft>
                        <a:buClr>
                          <a:schemeClr val="accent1"/>
                        </a:buClr>
                        <a:defRPr b="1">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Tx/>
                        <a:buNone/>
                        <a:tabLst/>
                      </a:pPr>
                      <a:r>
                        <a:rPr kumimoji="0" lang="en-US" altLang="en-US" sz="2400" b="0" i="0" u="none" strike="noStrike" cap="none" normalizeH="0" baseline="0">
                          <a:ln>
                            <a:noFill/>
                          </a:ln>
                          <a:solidFill>
                            <a:schemeClr val="bg2"/>
                          </a:solidFill>
                          <a:effectLst/>
                          <a:latin typeface="Comic Sans MS" panose="030F0702030302020204" pitchFamily="66" charset="0"/>
                        </a:rPr>
                        <a:t>Cleanse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52152395"/>
                  </a:ext>
                </a:extLst>
              </a:tr>
            </a:tbl>
          </a:graphicData>
        </a:graphic>
      </p:graphicFrame>
      <p:sp>
        <p:nvSpPr>
          <p:cNvPr id="174110" name="Oval 30"/>
          <p:cNvSpPr>
            <a:spLocks noChangeArrowheads="1"/>
          </p:cNvSpPr>
          <p:nvPr/>
        </p:nvSpPr>
        <p:spPr bwMode="auto">
          <a:xfrm>
            <a:off x="2514600" y="5334000"/>
            <a:ext cx="1905000" cy="990600"/>
          </a:xfrm>
          <a:prstGeom prst="ellipse">
            <a:avLst/>
          </a:prstGeom>
          <a:solidFill>
            <a:srgbClr val="3333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2400" b="1">
                <a:solidFill>
                  <a:srgbClr val="FFFFFF"/>
                </a:solidFill>
                <a:effectLst>
                  <a:outerShdw blurRad="38100" dist="38100" dir="2700000" algn="tl">
                    <a:srgbClr val="000000"/>
                  </a:outerShdw>
                </a:effectLst>
              </a:rPr>
              <a:t>Baptized</a:t>
            </a:r>
          </a:p>
        </p:txBody>
      </p:sp>
      <p:sp>
        <p:nvSpPr>
          <p:cNvPr id="174111" name="Oval 31"/>
          <p:cNvSpPr>
            <a:spLocks noChangeArrowheads="1"/>
          </p:cNvSpPr>
          <p:nvPr/>
        </p:nvSpPr>
        <p:spPr bwMode="auto">
          <a:xfrm>
            <a:off x="4572000" y="5334000"/>
            <a:ext cx="1905000" cy="990600"/>
          </a:xfrm>
          <a:prstGeom prst="ellipse">
            <a:avLst/>
          </a:prstGeom>
          <a:solidFill>
            <a:srgbClr val="3333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2400" b="1">
                <a:solidFill>
                  <a:srgbClr val="FFFFFF"/>
                </a:solidFill>
                <a:effectLst>
                  <a:outerShdw blurRad="38100" dist="38100" dir="2700000" algn="tl">
                    <a:srgbClr val="000000"/>
                  </a:outerShdw>
                </a:effectLst>
              </a:rPr>
              <a:t>by Inst.</a:t>
            </a:r>
          </a:p>
          <a:p>
            <a:pPr algn="ctr" eaLnBrk="0" hangingPunct="0"/>
            <a:r>
              <a:rPr lang="en-US" altLang="en-US" sz="2400" b="1">
                <a:solidFill>
                  <a:srgbClr val="FFFFFF"/>
                </a:solidFill>
                <a:effectLst>
                  <a:outerShdw blurRad="38100" dist="38100" dir="2700000" algn="tl">
                    <a:srgbClr val="000000"/>
                  </a:outerShdw>
                </a:effectLst>
              </a:rPr>
              <a:t>of Word</a:t>
            </a:r>
          </a:p>
        </p:txBody>
      </p:sp>
      <p:sp>
        <p:nvSpPr>
          <p:cNvPr id="174112" name="Oval 32"/>
          <p:cNvSpPr>
            <a:spLocks noChangeArrowheads="1"/>
          </p:cNvSpPr>
          <p:nvPr/>
        </p:nvSpPr>
        <p:spPr bwMode="auto">
          <a:xfrm>
            <a:off x="6781800" y="5334000"/>
            <a:ext cx="1905000" cy="990600"/>
          </a:xfrm>
          <a:prstGeom prst="ellipse">
            <a:avLst/>
          </a:prstGeom>
          <a:solidFill>
            <a:srgbClr val="3333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2400" b="1">
                <a:solidFill>
                  <a:srgbClr val="FFFFFF"/>
                </a:solidFill>
                <a:effectLst>
                  <a:outerShdw blurRad="38100" dist="38100" dir="2700000" algn="tl">
                    <a:srgbClr val="000000"/>
                  </a:outerShdw>
                </a:effectLst>
              </a:rPr>
              <a:t>Saved</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74110"/>
                                        </p:tgtEl>
                                        <p:attrNameLst>
                                          <p:attrName>style.visibility</p:attrName>
                                        </p:attrNameLst>
                                      </p:cBhvr>
                                      <p:to>
                                        <p:strVal val="visible"/>
                                      </p:to>
                                    </p:set>
                                    <p:anim calcmode="lin" valueType="num">
                                      <p:cBhvr>
                                        <p:cTn id="7" dur="500" fill="hold"/>
                                        <p:tgtEl>
                                          <p:spTgt spid="174110"/>
                                        </p:tgtEl>
                                        <p:attrNameLst>
                                          <p:attrName>ppt_w</p:attrName>
                                        </p:attrNameLst>
                                      </p:cBhvr>
                                      <p:tavLst>
                                        <p:tav tm="0">
                                          <p:val>
                                            <p:fltVal val="0"/>
                                          </p:val>
                                        </p:tav>
                                        <p:tav tm="100000">
                                          <p:val>
                                            <p:strVal val="#ppt_w"/>
                                          </p:val>
                                        </p:tav>
                                      </p:tavLst>
                                    </p:anim>
                                    <p:anim calcmode="lin" valueType="num">
                                      <p:cBhvr>
                                        <p:cTn id="8" dur="500" fill="hold"/>
                                        <p:tgtEl>
                                          <p:spTgt spid="174110"/>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74111"/>
                                        </p:tgtEl>
                                        <p:attrNameLst>
                                          <p:attrName>style.visibility</p:attrName>
                                        </p:attrNameLst>
                                      </p:cBhvr>
                                      <p:to>
                                        <p:strVal val="visible"/>
                                      </p:to>
                                    </p:set>
                                    <p:anim calcmode="lin" valueType="num">
                                      <p:cBhvr>
                                        <p:cTn id="13" dur="500" fill="hold"/>
                                        <p:tgtEl>
                                          <p:spTgt spid="174111"/>
                                        </p:tgtEl>
                                        <p:attrNameLst>
                                          <p:attrName>ppt_w</p:attrName>
                                        </p:attrNameLst>
                                      </p:cBhvr>
                                      <p:tavLst>
                                        <p:tav tm="0">
                                          <p:val>
                                            <p:fltVal val="0"/>
                                          </p:val>
                                        </p:tav>
                                        <p:tav tm="100000">
                                          <p:val>
                                            <p:strVal val="#ppt_w"/>
                                          </p:val>
                                        </p:tav>
                                      </p:tavLst>
                                    </p:anim>
                                    <p:anim calcmode="lin" valueType="num">
                                      <p:cBhvr>
                                        <p:cTn id="14" dur="500" fill="hold"/>
                                        <p:tgtEl>
                                          <p:spTgt spid="174111"/>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74112"/>
                                        </p:tgtEl>
                                        <p:attrNameLst>
                                          <p:attrName>style.visibility</p:attrName>
                                        </p:attrNameLst>
                                      </p:cBhvr>
                                      <p:to>
                                        <p:strVal val="visible"/>
                                      </p:to>
                                    </p:set>
                                    <p:anim calcmode="lin" valueType="num">
                                      <p:cBhvr>
                                        <p:cTn id="19" dur="500" fill="hold"/>
                                        <p:tgtEl>
                                          <p:spTgt spid="174112"/>
                                        </p:tgtEl>
                                        <p:attrNameLst>
                                          <p:attrName>ppt_w</p:attrName>
                                        </p:attrNameLst>
                                      </p:cBhvr>
                                      <p:tavLst>
                                        <p:tav tm="0">
                                          <p:val>
                                            <p:fltVal val="0"/>
                                          </p:val>
                                        </p:tav>
                                        <p:tav tm="100000">
                                          <p:val>
                                            <p:strVal val="#ppt_w"/>
                                          </p:val>
                                        </p:tav>
                                      </p:tavLst>
                                    </p:anim>
                                    <p:anim calcmode="lin" valueType="num">
                                      <p:cBhvr>
                                        <p:cTn id="20" dur="500" fill="hold"/>
                                        <p:tgtEl>
                                          <p:spTgt spid="1741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0" grpId="0" animBg="1"/>
      <p:bldP spid="174111" grpId="0" animBg="1"/>
      <p:bldP spid="1741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9" name="AutoShape 3"/>
          <p:cNvSpPr>
            <a:spLocks noChangeArrowheads="1"/>
          </p:cNvSpPr>
          <p:nvPr/>
        </p:nvSpPr>
        <p:spPr bwMode="auto">
          <a:xfrm>
            <a:off x="838200" y="2286000"/>
            <a:ext cx="7696200" cy="762000"/>
          </a:xfrm>
          <a:prstGeom prst="bevel">
            <a:avLst>
              <a:gd name="adj" fmla="val 12500"/>
            </a:avLst>
          </a:prstGeom>
          <a:solidFill>
            <a:schemeClr val="tx2"/>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b="1" dirty="0">
                <a:solidFill>
                  <a:schemeClr val="tx2">
                    <a:lumMod val="40000"/>
                    <a:lumOff val="60000"/>
                  </a:schemeClr>
                </a:solidFill>
                <a:effectLst>
                  <a:outerShdw blurRad="38100" dist="38100" dir="2700000" algn="tl">
                    <a:srgbClr val="000000"/>
                  </a:outerShdw>
                </a:effectLst>
              </a:rPr>
              <a:t>I. A Teacher from God Demands New Birth</a:t>
            </a:r>
          </a:p>
        </p:txBody>
      </p:sp>
      <p:sp>
        <p:nvSpPr>
          <p:cNvPr id="162820" name="AutoShape 4"/>
          <p:cNvSpPr>
            <a:spLocks noChangeArrowheads="1"/>
          </p:cNvSpPr>
          <p:nvPr/>
        </p:nvSpPr>
        <p:spPr bwMode="auto">
          <a:xfrm>
            <a:off x="838200" y="3143250"/>
            <a:ext cx="7696200" cy="762000"/>
          </a:xfrm>
          <a:prstGeom prst="bevel">
            <a:avLst>
              <a:gd name="adj" fmla="val 12500"/>
            </a:avLst>
          </a:prstGeom>
          <a:solidFill>
            <a:schemeClr val="tx2"/>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b="1" dirty="0">
                <a:solidFill>
                  <a:schemeClr val="tx2">
                    <a:lumMod val="40000"/>
                    <a:lumOff val="60000"/>
                  </a:schemeClr>
                </a:solidFill>
                <a:effectLst>
                  <a:outerShdw blurRad="38100" dist="38100" dir="2700000" algn="tl">
                    <a:srgbClr val="000000"/>
                  </a:outerShdw>
                </a:effectLst>
              </a:rPr>
              <a:t>II. Its Meaning is Simple</a:t>
            </a:r>
          </a:p>
        </p:txBody>
      </p:sp>
      <p:sp>
        <p:nvSpPr>
          <p:cNvPr id="162821" name="AutoShape 5"/>
          <p:cNvSpPr>
            <a:spLocks noChangeArrowheads="1"/>
          </p:cNvSpPr>
          <p:nvPr/>
        </p:nvSpPr>
        <p:spPr bwMode="auto">
          <a:xfrm>
            <a:off x="838200" y="4000500"/>
            <a:ext cx="7696200" cy="762000"/>
          </a:xfrm>
          <a:prstGeom prst="bevel">
            <a:avLst>
              <a:gd name="adj" fmla="val 12500"/>
            </a:avLst>
          </a:prstGeom>
          <a:solidFill>
            <a:schemeClr val="tx2"/>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b="1" dirty="0" err="1">
                <a:solidFill>
                  <a:srgbClr val="FFFF00"/>
                </a:solidFill>
                <a:effectLst>
                  <a:outerShdw blurRad="38100" dist="38100" dir="2700000" algn="tl">
                    <a:srgbClr val="000000"/>
                  </a:outerShdw>
                </a:effectLst>
              </a:rPr>
              <a:t>lII</a:t>
            </a:r>
            <a:r>
              <a:rPr lang="en-US" altLang="en-US" b="1" dirty="0">
                <a:solidFill>
                  <a:srgbClr val="FFFF00"/>
                </a:solidFill>
                <a:effectLst>
                  <a:outerShdw blurRad="38100" dist="38100" dir="2700000" algn="tl">
                    <a:srgbClr val="000000"/>
                  </a:outerShdw>
                </a:effectLst>
              </a:rPr>
              <a:t>. The Key Elements</a:t>
            </a:r>
          </a:p>
        </p:txBody>
      </p:sp>
      <p:sp>
        <p:nvSpPr>
          <p:cNvPr id="8" name="WordArt 4"/>
          <p:cNvSpPr>
            <a:spLocks noChangeArrowheads="1" noChangeShapeType="1" noTextEdit="1"/>
          </p:cNvSpPr>
          <p:nvPr/>
        </p:nvSpPr>
        <p:spPr bwMode="auto">
          <a:xfrm>
            <a:off x="838200" y="228600"/>
            <a:ext cx="7391400" cy="1752600"/>
          </a:xfrm>
          <a:prstGeom prst="rect">
            <a:avLst/>
          </a:prstGeom>
        </p:spPr>
        <p:txBody>
          <a:bodyPr wrap="none" fromWordArt="1">
            <a:prstTxWarp prst="textPlain">
              <a:avLst>
                <a:gd name="adj" fmla="val 50000"/>
              </a:avLst>
            </a:prstTxWarp>
          </a:bodyPr>
          <a:lstStyle/>
          <a:p>
            <a:pPr algn="ctr"/>
            <a:r>
              <a:rPr lang="en-US" sz="3600" kern="10" dirty="0">
                <a:ln w="19050">
                  <a:solidFill>
                    <a:schemeClr val="tx2"/>
                  </a:solidFill>
                  <a:round/>
                  <a:headEnd/>
                  <a:tailEnd/>
                </a:ln>
                <a:solidFill>
                  <a:srgbClr val="FFFFFF"/>
                </a:solidFill>
                <a:effectLst>
                  <a:outerShdw dist="35921" dir="2700000" algn="ctr" rotWithShape="0">
                    <a:srgbClr val="990000"/>
                  </a:outerShdw>
                </a:effectLst>
                <a:latin typeface="AR CENA" panose="02000000000000000000" pitchFamily="2" charset="0"/>
              </a:rPr>
              <a:t>The New Birth</a:t>
            </a:r>
          </a:p>
        </p:txBody>
      </p:sp>
    </p:spTree>
    <p:extLst>
      <p:ext uri="{BB962C8B-B14F-4D97-AF65-F5344CB8AC3E}">
        <p14:creationId xmlns:p14="http://schemas.microsoft.com/office/powerpoint/2010/main" val="241947436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solidFill>
            <a:srgbClr val="FFCC00"/>
          </a:solidFill>
          <a:ln w="2857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en-US" altLang="en-US" dirty="0"/>
              <a:t>Key Elements</a:t>
            </a:r>
          </a:p>
        </p:txBody>
      </p:sp>
      <p:sp>
        <p:nvSpPr>
          <p:cNvPr id="175107" name="Text Box 3"/>
          <p:cNvSpPr txBox="1">
            <a:spLocks noChangeArrowheads="1"/>
          </p:cNvSpPr>
          <p:nvPr/>
        </p:nvSpPr>
        <p:spPr bwMode="auto">
          <a:xfrm>
            <a:off x="533400" y="1676400"/>
            <a:ext cx="8382000" cy="2620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a:solidFill>
                  <a:schemeClr val="bg2"/>
                </a:solidFill>
              </a:rPr>
              <a:t>A. </a:t>
            </a:r>
            <a:r>
              <a:rPr lang="en-US" altLang="en-US" b="1" u="sng">
                <a:solidFill>
                  <a:schemeClr val="bg2"/>
                </a:solidFill>
              </a:rPr>
              <a:t>Water - Baptism</a:t>
            </a:r>
            <a:endParaRPr lang="en-US" altLang="en-US">
              <a:solidFill>
                <a:schemeClr val="bg2"/>
              </a:solidFill>
            </a:endParaRPr>
          </a:p>
          <a:p>
            <a:pPr>
              <a:spcBef>
                <a:spcPct val="50000"/>
              </a:spcBef>
            </a:pPr>
            <a:r>
              <a:rPr lang="en-US" altLang="en-US">
                <a:solidFill>
                  <a:schemeClr val="bg2"/>
                </a:solidFill>
              </a:rPr>
              <a:t>	</a:t>
            </a:r>
            <a:r>
              <a:rPr lang="en-US" altLang="en-US" sz="2400">
                <a:solidFill>
                  <a:schemeClr val="bg2"/>
                </a:solidFill>
              </a:rPr>
              <a:t>1. Some think refers to the Spirit – Absurd</a:t>
            </a:r>
          </a:p>
          <a:p>
            <a:pPr>
              <a:spcBef>
                <a:spcPct val="50000"/>
              </a:spcBef>
            </a:pPr>
            <a:r>
              <a:rPr lang="en-US" altLang="en-US" sz="2400">
                <a:solidFill>
                  <a:schemeClr val="bg2"/>
                </a:solidFill>
              </a:rPr>
              <a:t>	2. What word could have been used to mean “water”?</a:t>
            </a:r>
          </a:p>
          <a:p>
            <a:pPr>
              <a:spcBef>
                <a:spcPct val="50000"/>
              </a:spcBef>
            </a:pPr>
            <a:r>
              <a:rPr lang="en-US" altLang="en-US" sz="2400">
                <a:solidFill>
                  <a:schemeClr val="bg2"/>
                </a:solidFill>
              </a:rPr>
              <a:t>	3. The connection that “water” has to the kingdom is 			baptism (Acts 8:36-ff; 10:47)</a:t>
            </a:r>
            <a:endParaRPr lang="en-US" altLang="en-US">
              <a:solidFill>
                <a:schemeClr val="bg2"/>
              </a:solidFill>
            </a:endParaRPr>
          </a:p>
        </p:txBody>
      </p:sp>
      <p:sp>
        <p:nvSpPr>
          <p:cNvPr id="175108" name="Text Box 4"/>
          <p:cNvSpPr txBox="1">
            <a:spLocks noChangeArrowheads="1"/>
          </p:cNvSpPr>
          <p:nvPr/>
        </p:nvSpPr>
        <p:spPr bwMode="auto">
          <a:xfrm rot="-2508393">
            <a:off x="457200" y="533400"/>
            <a:ext cx="1371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chemeClr val="tx2"/>
                </a:solidFill>
              </a:rPr>
              <a:t>Water</a:t>
            </a:r>
          </a:p>
        </p:txBody>
      </p:sp>
      <p:sp>
        <p:nvSpPr>
          <p:cNvPr id="175109" name="Text Box 5"/>
          <p:cNvSpPr txBox="1">
            <a:spLocks noChangeArrowheads="1"/>
          </p:cNvSpPr>
          <p:nvPr/>
        </p:nvSpPr>
        <p:spPr bwMode="auto">
          <a:xfrm rot="2213011">
            <a:off x="7391400" y="457200"/>
            <a:ext cx="1371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chemeClr val="tx2"/>
                </a:solidFill>
              </a:rPr>
              <a:t>Spirit</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5107">
                                            <p:txEl>
                                              <p:pRg st="0" end="0"/>
                                            </p:txEl>
                                          </p:spTgt>
                                        </p:tgtEl>
                                        <p:attrNameLst>
                                          <p:attrName>style.visibility</p:attrName>
                                        </p:attrNameLst>
                                      </p:cBhvr>
                                      <p:to>
                                        <p:strVal val="visible"/>
                                      </p:to>
                                    </p:set>
                                    <p:animEffect transition="in" filter="wipe(left)">
                                      <p:cBhvr>
                                        <p:cTn id="7" dur="1000"/>
                                        <p:tgtEl>
                                          <p:spTgt spid="1751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5107">
                                            <p:txEl>
                                              <p:pRg st="1" end="1"/>
                                            </p:txEl>
                                          </p:spTgt>
                                        </p:tgtEl>
                                        <p:attrNameLst>
                                          <p:attrName>style.visibility</p:attrName>
                                        </p:attrNameLst>
                                      </p:cBhvr>
                                      <p:to>
                                        <p:strVal val="visible"/>
                                      </p:to>
                                    </p:set>
                                    <p:animEffect transition="in" filter="wipe(left)">
                                      <p:cBhvr>
                                        <p:cTn id="12" dur="1000"/>
                                        <p:tgtEl>
                                          <p:spTgt spid="17510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75107">
                                            <p:txEl>
                                              <p:pRg st="2" end="2"/>
                                            </p:txEl>
                                          </p:spTgt>
                                        </p:tgtEl>
                                        <p:attrNameLst>
                                          <p:attrName>style.visibility</p:attrName>
                                        </p:attrNameLst>
                                      </p:cBhvr>
                                      <p:to>
                                        <p:strVal val="visible"/>
                                      </p:to>
                                    </p:set>
                                    <p:animEffect transition="in" filter="wipe(left)">
                                      <p:cBhvr>
                                        <p:cTn id="17" dur="1000"/>
                                        <p:tgtEl>
                                          <p:spTgt spid="17510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75107">
                                            <p:txEl>
                                              <p:pRg st="3" end="3"/>
                                            </p:txEl>
                                          </p:spTgt>
                                        </p:tgtEl>
                                        <p:attrNameLst>
                                          <p:attrName>style.visibility</p:attrName>
                                        </p:attrNameLst>
                                      </p:cBhvr>
                                      <p:to>
                                        <p:strVal val="visible"/>
                                      </p:to>
                                    </p:set>
                                    <p:animEffect transition="in" filter="wipe(left)">
                                      <p:cBhvr>
                                        <p:cTn id="22" dur="1000"/>
                                        <p:tgtEl>
                                          <p:spTgt spid="1751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07"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solidFill>
            <a:srgbClr val="FFCC00"/>
          </a:solidFill>
          <a:ln w="2857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en-US" altLang="en-US" dirty="0"/>
              <a:t>Key Elements</a:t>
            </a:r>
          </a:p>
        </p:txBody>
      </p:sp>
      <p:sp>
        <p:nvSpPr>
          <p:cNvPr id="176131" name="Text Box 3"/>
          <p:cNvSpPr txBox="1">
            <a:spLocks noChangeArrowheads="1"/>
          </p:cNvSpPr>
          <p:nvPr/>
        </p:nvSpPr>
        <p:spPr bwMode="auto">
          <a:xfrm>
            <a:off x="533400" y="1676400"/>
            <a:ext cx="8382000" cy="3262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a:solidFill>
                  <a:schemeClr val="bg2"/>
                </a:solidFill>
              </a:rPr>
              <a:t>A. </a:t>
            </a:r>
            <a:r>
              <a:rPr lang="en-US" altLang="en-US" b="1" u="sng">
                <a:solidFill>
                  <a:schemeClr val="bg2"/>
                </a:solidFill>
              </a:rPr>
              <a:t>Water – Baptism</a:t>
            </a:r>
            <a:endParaRPr lang="en-US" altLang="en-US" b="1">
              <a:solidFill>
                <a:schemeClr val="bg2"/>
              </a:solidFill>
            </a:endParaRPr>
          </a:p>
          <a:p>
            <a:pPr>
              <a:spcBef>
                <a:spcPct val="50000"/>
              </a:spcBef>
            </a:pPr>
            <a:r>
              <a:rPr lang="en-US" altLang="en-US">
                <a:solidFill>
                  <a:schemeClr val="bg2"/>
                </a:solidFill>
              </a:rPr>
              <a:t>B. </a:t>
            </a:r>
            <a:r>
              <a:rPr lang="en-US" altLang="en-US" b="1" u="sng">
                <a:solidFill>
                  <a:schemeClr val="bg2"/>
                </a:solidFill>
              </a:rPr>
              <a:t>Spirit – Led by Spirit through word</a:t>
            </a:r>
            <a:endParaRPr lang="en-US" altLang="en-US">
              <a:solidFill>
                <a:schemeClr val="bg2"/>
              </a:solidFill>
            </a:endParaRPr>
          </a:p>
          <a:p>
            <a:pPr>
              <a:spcBef>
                <a:spcPct val="50000"/>
              </a:spcBef>
            </a:pPr>
            <a:r>
              <a:rPr lang="en-US" altLang="en-US">
                <a:solidFill>
                  <a:schemeClr val="bg2"/>
                </a:solidFill>
              </a:rPr>
              <a:t>	</a:t>
            </a:r>
            <a:r>
              <a:rPr lang="en-US" altLang="en-US" sz="2400">
                <a:solidFill>
                  <a:schemeClr val="bg2"/>
                </a:solidFill>
              </a:rPr>
              <a:t>1. Spirit revealed the word (Eph. 3:3-5)</a:t>
            </a:r>
          </a:p>
          <a:p>
            <a:pPr>
              <a:spcBef>
                <a:spcPct val="50000"/>
              </a:spcBef>
            </a:pPr>
            <a:r>
              <a:rPr lang="en-US" altLang="en-US" sz="2400">
                <a:solidFill>
                  <a:schemeClr val="bg2"/>
                </a:solidFill>
              </a:rPr>
              <a:t>	2. Spirit uses the word to accomplish task (Eph. 6:17)</a:t>
            </a:r>
          </a:p>
          <a:p>
            <a:pPr>
              <a:spcBef>
                <a:spcPct val="50000"/>
              </a:spcBef>
            </a:pPr>
            <a:r>
              <a:rPr lang="en-US" altLang="en-US" sz="2400">
                <a:solidFill>
                  <a:schemeClr val="bg2"/>
                </a:solidFill>
              </a:rPr>
              <a:t>	3. Born of Spirit (John 3:5), but begotten through gospel 			(1 Cor. 4:15)</a:t>
            </a:r>
            <a:endParaRPr lang="en-US" altLang="en-US">
              <a:solidFill>
                <a:schemeClr val="bg2"/>
              </a:solidFill>
            </a:endParaRPr>
          </a:p>
        </p:txBody>
      </p:sp>
      <p:sp>
        <p:nvSpPr>
          <p:cNvPr id="176132" name="Text Box 4"/>
          <p:cNvSpPr txBox="1">
            <a:spLocks noChangeArrowheads="1"/>
          </p:cNvSpPr>
          <p:nvPr/>
        </p:nvSpPr>
        <p:spPr bwMode="auto">
          <a:xfrm rot="-2508393">
            <a:off x="457200" y="533400"/>
            <a:ext cx="1371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chemeClr val="tx2"/>
                </a:solidFill>
              </a:rPr>
              <a:t>Water</a:t>
            </a:r>
          </a:p>
        </p:txBody>
      </p:sp>
      <p:sp>
        <p:nvSpPr>
          <p:cNvPr id="176133" name="Text Box 5"/>
          <p:cNvSpPr txBox="1">
            <a:spLocks noChangeArrowheads="1"/>
          </p:cNvSpPr>
          <p:nvPr/>
        </p:nvSpPr>
        <p:spPr bwMode="auto">
          <a:xfrm rot="2213011">
            <a:off x="7391400" y="457200"/>
            <a:ext cx="1371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chemeClr val="tx2"/>
                </a:solidFill>
              </a:rPr>
              <a:t>Spirit</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6131">
                                            <p:txEl>
                                              <p:pRg st="2" end="2"/>
                                            </p:txEl>
                                          </p:spTgt>
                                        </p:tgtEl>
                                        <p:attrNameLst>
                                          <p:attrName>style.visibility</p:attrName>
                                        </p:attrNameLst>
                                      </p:cBhvr>
                                      <p:to>
                                        <p:strVal val="visible"/>
                                      </p:to>
                                    </p:set>
                                    <p:animEffect transition="in" filter="wipe(left)">
                                      <p:cBhvr>
                                        <p:cTn id="7" dur="1000"/>
                                        <p:tgtEl>
                                          <p:spTgt spid="176131">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6131">
                                            <p:txEl>
                                              <p:pRg st="3" end="3"/>
                                            </p:txEl>
                                          </p:spTgt>
                                        </p:tgtEl>
                                        <p:attrNameLst>
                                          <p:attrName>style.visibility</p:attrName>
                                        </p:attrNameLst>
                                      </p:cBhvr>
                                      <p:to>
                                        <p:strVal val="visible"/>
                                      </p:to>
                                    </p:set>
                                    <p:animEffect transition="in" filter="wipe(left)">
                                      <p:cBhvr>
                                        <p:cTn id="12" dur="1000"/>
                                        <p:tgtEl>
                                          <p:spTgt spid="176131">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76131">
                                            <p:txEl>
                                              <p:pRg st="4" end="4"/>
                                            </p:txEl>
                                          </p:spTgt>
                                        </p:tgtEl>
                                        <p:attrNameLst>
                                          <p:attrName>style.visibility</p:attrName>
                                        </p:attrNameLst>
                                      </p:cBhvr>
                                      <p:to>
                                        <p:strVal val="visible"/>
                                      </p:to>
                                    </p:set>
                                    <p:animEffect transition="in" filter="wipe(left)">
                                      <p:cBhvr>
                                        <p:cTn id="17" dur="1000"/>
                                        <p:tgtEl>
                                          <p:spTgt spid="1761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1"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9" name="AutoShape 3"/>
          <p:cNvSpPr>
            <a:spLocks noChangeArrowheads="1"/>
          </p:cNvSpPr>
          <p:nvPr/>
        </p:nvSpPr>
        <p:spPr bwMode="auto">
          <a:xfrm>
            <a:off x="838200" y="2286000"/>
            <a:ext cx="7696200" cy="762000"/>
          </a:xfrm>
          <a:prstGeom prst="bevel">
            <a:avLst>
              <a:gd name="adj" fmla="val 12500"/>
            </a:avLst>
          </a:prstGeom>
          <a:solidFill>
            <a:schemeClr val="tx2"/>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b="1" dirty="0">
                <a:solidFill>
                  <a:schemeClr val="tx2">
                    <a:lumMod val="40000"/>
                    <a:lumOff val="60000"/>
                  </a:schemeClr>
                </a:solidFill>
                <a:effectLst>
                  <a:outerShdw blurRad="38100" dist="38100" dir="2700000" algn="tl">
                    <a:srgbClr val="000000"/>
                  </a:outerShdw>
                </a:effectLst>
              </a:rPr>
              <a:t>I. A Teacher from God Demands New Birth</a:t>
            </a:r>
          </a:p>
        </p:txBody>
      </p:sp>
      <p:sp>
        <p:nvSpPr>
          <p:cNvPr id="162820" name="AutoShape 4"/>
          <p:cNvSpPr>
            <a:spLocks noChangeArrowheads="1"/>
          </p:cNvSpPr>
          <p:nvPr/>
        </p:nvSpPr>
        <p:spPr bwMode="auto">
          <a:xfrm>
            <a:off x="838200" y="3143250"/>
            <a:ext cx="7696200" cy="762000"/>
          </a:xfrm>
          <a:prstGeom prst="bevel">
            <a:avLst>
              <a:gd name="adj" fmla="val 12500"/>
            </a:avLst>
          </a:prstGeom>
          <a:solidFill>
            <a:schemeClr val="tx2"/>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b="1" dirty="0">
                <a:solidFill>
                  <a:schemeClr val="tx2">
                    <a:lumMod val="40000"/>
                    <a:lumOff val="60000"/>
                  </a:schemeClr>
                </a:solidFill>
                <a:effectLst>
                  <a:outerShdw blurRad="38100" dist="38100" dir="2700000" algn="tl">
                    <a:srgbClr val="000000"/>
                  </a:outerShdw>
                </a:effectLst>
              </a:rPr>
              <a:t>II. Its Meaning is Simple</a:t>
            </a:r>
          </a:p>
        </p:txBody>
      </p:sp>
      <p:sp>
        <p:nvSpPr>
          <p:cNvPr id="162821" name="AutoShape 5"/>
          <p:cNvSpPr>
            <a:spLocks noChangeArrowheads="1"/>
          </p:cNvSpPr>
          <p:nvPr/>
        </p:nvSpPr>
        <p:spPr bwMode="auto">
          <a:xfrm>
            <a:off x="838200" y="4000500"/>
            <a:ext cx="7696200" cy="762000"/>
          </a:xfrm>
          <a:prstGeom prst="bevel">
            <a:avLst>
              <a:gd name="adj" fmla="val 12500"/>
            </a:avLst>
          </a:prstGeom>
          <a:solidFill>
            <a:schemeClr val="tx2"/>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b="1" dirty="0" err="1">
                <a:solidFill>
                  <a:schemeClr val="tx2">
                    <a:lumMod val="40000"/>
                    <a:lumOff val="60000"/>
                  </a:schemeClr>
                </a:solidFill>
                <a:effectLst>
                  <a:outerShdw blurRad="38100" dist="38100" dir="2700000" algn="tl">
                    <a:srgbClr val="000000"/>
                  </a:outerShdw>
                </a:effectLst>
              </a:rPr>
              <a:t>lII</a:t>
            </a:r>
            <a:r>
              <a:rPr lang="en-US" altLang="en-US" b="1" dirty="0">
                <a:solidFill>
                  <a:schemeClr val="tx2">
                    <a:lumMod val="40000"/>
                    <a:lumOff val="60000"/>
                  </a:schemeClr>
                </a:solidFill>
                <a:effectLst>
                  <a:outerShdw blurRad="38100" dist="38100" dir="2700000" algn="tl">
                    <a:srgbClr val="000000"/>
                  </a:outerShdw>
                </a:effectLst>
              </a:rPr>
              <a:t>. The Key Elements</a:t>
            </a:r>
          </a:p>
        </p:txBody>
      </p:sp>
      <p:sp>
        <p:nvSpPr>
          <p:cNvPr id="162822" name="AutoShape 6"/>
          <p:cNvSpPr>
            <a:spLocks noChangeArrowheads="1"/>
          </p:cNvSpPr>
          <p:nvPr/>
        </p:nvSpPr>
        <p:spPr bwMode="auto">
          <a:xfrm>
            <a:off x="838200" y="4857750"/>
            <a:ext cx="7696200" cy="762000"/>
          </a:xfrm>
          <a:prstGeom prst="bevel">
            <a:avLst>
              <a:gd name="adj" fmla="val 12500"/>
            </a:avLst>
          </a:prstGeom>
          <a:solidFill>
            <a:schemeClr val="tx2"/>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b="1" dirty="0">
                <a:solidFill>
                  <a:srgbClr val="FFFF00"/>
                </a:solidFill>
                <a:effectLst>
                  <a:outerShdw blurRad="38100" dist="38100" dir="2700000" algn="tl">
                    <a:srgbClr val="000000"/>
                  </a:outerShdw>
                </a:effectLst>
              </a:rPr>
              <a:t>IV. The Change One Experiences</a:t>
            </a:r>
          </a:p>
        </p:txBody>
      </p:sp>
      <p:sp>
        <p:nvSpPr>
          <p:cNvPr id="8" name="WordArt 4"/>
          <p:cNvSpPr>
            <a:spLocks noChangeArrowheads="1" noChangeShapeType="1" noTextEdit="1"/>
          </p:cNvSpPr>
          <p:nvPr/>
        </p:nvSpPr>
        <p:spPr bwMode="auto">
          <a:xfrm>
            <a:off x="838200" y="228600"/>
            <a:ext cx="7391400" cy="1752600"/>
          </a:xfrm>
          <a:prstGeom prst="rect">
            <a:avLst/>
          </a:prstGeom>
        </p:spPr>
        <p:txBody>
          <a:bodyPr wrap="none" fromWordArt="1">
            <a:prstTxWarp prst="textPlain">
              <a:avLst>
                <a:gd name="adj" fmla="val 50000"/>
              </a:avLst>
            </a:prstTxWarp>
          </a:bodyPr>
          <a:lstStyle/>
          <a:p>
            <a:pPr algn="ctr"/>
            <a:r>
              <a:rPr lang="en-US" sz="3600" kern="10" dirty="0">
                <a:ln w="19050">
                  <a:solidFill>
                    <a:schemeClr val="tx2"/>
                  </a:solidFill>
                  <a:round/>
                  <a:headEnd/>
                  <a:tailEnd/>
                </a:ln>
                <a:solidFill>
                  <a:srgbClr val="FFFFFF"/>
                </a:solidFill>
                <a:effectLst>
                  <a:outerShdw dist="35921" dir="2700000" algn="ctr" rotWithShape="0">
                    <a:srgbClr val="990000"/>
                  </a:outerShdw>
                </a:effectLst>
                <a:latin typeface="AR CENA" panose="02000000000000000000" pitchFamily="2" charset="0"/>
              </a:rPr>
              <a:t>The New Birth</a:t>
            </a:r>
          </a:p>
        </p:txBody>
      </p:sp>
    </p:spTree>
    <p:extLst>
      <p:ext uri="{BB962C8B-B14F-4D97-AF65-F5344CB8AC3E}">
        <p14:creationId xmlns:p14="http://schemas.microsoft.com/office/powerpoint/2010/main" val="9059414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solidFill>
            <a:srgbClr val="FFCC00"/>
          </a:solidFill>
          <a:ln w="2857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en-US" altLang="en-US" dirty="0"/>
              <a:t>The Change One Experiences</a:t>
            </a:r>
          </a:p>
        </p:txBody>
      </p:sp>
      <p:sp>
        <p:nvSpPr>
          <p:cNvPr id="177155" name="Text Box 3"/>
          <p:cNvSpPr txBox="1">
            <a:spLocks noChangeArrowheads="1"/>
          </p:cNvSpPr>
          <p:nvPr/>
        </p:nvSpPr>
        <p:spPr bwMode="auto">
          <a:xfrm>
            <a:off x="533400" y="1676400"/>
            <a:ext cx="8382000" cy="170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a:solidFill>
                  <a:schemeClr val="bg2"/>
                </a:solidFill>
              </a:rPr>
              <a:t>A. </a:t>
            </a:r>
            <a:r>
              <a:rPr lang="en-US" altLang="en-US" b="1" u="sng">
                <a:solidFill>
                  <a:schemeClr val="bg2"/>
                </a:solidFill>
              </a:rPr>
              <a:t>Enter the kingdom</a:t>
            </a:r>
            <a:endParaRPr lang="en-US" altLang="en-US">
              <a:solidFill>
                <a:schemeClr val="bg2"/>
              </a:solidFill>
            </a:endParaRPr>
          </a:p>
          <a:p>
            <a:pPr>
              <a:spcBef>
                <a:spcPct val="50000"/>
              </a:spcBef>
            </a:pPr>
            <a:r>
              <a:rPr lang="en-US" altLang="en-US">
                <a:solidFill>
                  <a:schemeClr val="bg2"/>
                </a:solidFill>
              </a:rPr>
              <a:t>	</a:t>
            </a:r>
            <a:r>
              <a:rPr lang="en-US" altLang="en-US" sz="2400">
                <a:solidFill>
                  <a:schemeClr val="bg2"/>
                </a:solidFill>
              </a:rPr>
              <a:t>1. Saved (Col. 1:13, 14)</a:t>
            </a:r>
          </a:p>
          <a:p>
            <a:pPr>
              <a:spcBef>
                <a:spcPct val="50000"/>
              </a:spcBef>
            </a:pPr>
            <a:r>
              <a:rPr lang="en-US" altLang="en-US" sz="2400">
                <a:solidFill>
                  <a:schemeClr val="bg2"/>
                </a:solidFill>
              </a:rPr>
              <a:t>	2. In Church (Matt. 16:18-19)</a:t>
            </a:r>
            <a:endParaRPr lang="en-US" altLang="en-US">
              <a:solidFill>
                <a:schemeClr val="bg2"/>
              </a:solidFill>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7155">
                                            <p:txEl>
                                              <p:pRg st="0" end="0"/>
                                            </p:txEl>
                                          </p:spTgt>
                                        </p:tgtEl>
                                        <p:attrNameLst>
                                          <p:attrName>style.visibility</p:attrName>
                                        </p:attrNameLst>
                                      </p:cBhvr>
                                      <p:to>
                                        <p:strVal val="visible"/>
                                      </p:to>
                                    </p:set>
                                    <p:animEffect transition="in" filter="wipe(left)">
                                      <p:cBhvr>
                                        <p:cTn id="7" dur="1000"/>
                                        <p:tgtEl>
                                          <p:spTgt spid="1771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7155">
                                            <p:txEl>
                                              <p:pRg st="1" end="1"/>
                                            </p:txEl>
                                          </p:spTgt>
                                        </p:tgtEl>
                                        <p:attrNameLst>
                                          <p:attrName>style.visibility</p:attrName>
                                        </p:attrNameLst>
                                      </p:cBhvr>
                                      <p:to>
                                        <p:strVal val="visible"/>
                                      </p:to>
                                    </p:set>
                                    <p:animEffect transition="in" filter="wipe(left)">
                                      <p:cBhvr>
                                        <p:cTn id="12" dur="1000"/>
                                        <p:tgtEl>
                                          <p:spTgt spid="17715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77155">
                                            <p:txEl>
                                              <p:pRg st="2" end="2"/>
                                            </p:txEl>
                                          </p:spTgt>
                                        </p:tgtEl>
                                        <p:attrNameLst>
                                          <p:attrName>style.visibility</p:attrName>
                                        </p:attrNameLst>
                                      </p:cBhvr>
                                      <p:to>
                                        <p:strVal val="visible"/>
                                      </p:to>
                                    </p:set>
                                    <p:animEffect transition="in" filter="wipe(left)">
                                      <p:cBhvr>
                                        <p:cTn id="17" dur="1000"/>
                                        <p:tgtEl>
                                          <p:spTgt spid="1771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9" name="Text Box 3"/>
          <p:cNvSpPr txBox="1">
            <a:spLocks noChangeArrowheads="1"/>
          </p:cNvSpPr>
          <p:nvPr/>
        </p:nvSpPr>
        <p:spPr bwMode="auto">
          <a:xfrm>
            <a:off x="533400" y="1676400"/>
            <a:ext cx="8382000" cy="3262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a:solidFill>
                  <a:schemeClr val="bg2"/>
                </a:solidFill>
              </a:rPr>
              <a:t>A. </a:t>
            </a:r>
            <a:r>
              <a:rPr lang="en-US" altLang="en-US" b="1" u="sng">
                <a:solidFill>
                  <a:schemeClr val="bg2"/>
                </a:solidFill>
              </a:rPr>
              <a:t>Enter the kingdom</a:t>
            </a:r>
            <a:endParaRPr lang="en-US" altLang="en-US">
              <a:solidFill>
                <a:schemeClr val="bg2"/>
              </a:solidFill>
            </a:endParaRPr>
          </a:p>
          <a:p>
            <a:pPr>
              <a:spcBef>
                <a:spcPct val="50000"/>
              </a:spcBef>
            </a:pPr>
            <a:r>
              <a:rPr lang="en-US" altLang="en-US">
                <a:solidFill>
                  <a:schemeClr val="bg2"/>
                </a:solidFill>
              </a:rPr>
              <a:t>B. </a:t>
            </a:r>
            <a:r>
              <a:rPr lang="en-US" altLang="en-US" b="1" u="sng">
                <a:solidFill>
                  <a:schemeClr val="bg2"/>
                </a:solidFill>
              </a:rPr>
              <a:t>Become God’s Child</a:t>
            </a:r>
            <a:endParaRPr lang="en-US" altLang="en-US">
              <a:solidFill>
                <a:schemeClr val="bg2"/>
              </a:solidFill>
            </a:endParaRPr>
          </a:p>
          <a:p>
            <a:pPr>
              <a:spcBef>
                <a:spcPct val="50000"/>
              </a:spcBef>
            </a:pPr>
            <a:r>
              <a:rPr lang="en-US" altLang="en-US">
                <a:solidFill>
                  <a:schemeClr val="bg2"/>
                </a:solidFill>
              </a:rPr>
              <a:t>	</a:t>
            </a:r>
            <a:r>
              <a:rPr lang="en-US" altLang="en-US" sz="2400">
                <a:solidFill>
                  <a:schemeClr val="bg2"/>
                </a:solidFill>
              </a:rPr>
              <a:t>1. Now for the first time – God is our Father (Rom. 1:7; 1 			Thess. 1:1; 2 Thess. 1:2)</a:t>
            </a:r>
          </a:p>
          <a:p>
            <a:pPr>
              <a:spcBef>
                <a:spcPct val="50000"/>
              </a:spcBef>
            </a:pPr>
            <a:r>
              <a:rPr lang="en-US" altLang="en-US" sz="2400">
                <a:solidFill>
                  <a:schemeClr val="bg2"/>
                </a:solidFill>
              </a:rPr>
              <a:t>	2. We are his sons – children (1 John 3:2)</a:t>
            </a:r>
          </a:p>
          <a:p>
            <a:pPr>
              <a:spcBef>
                <a:spcPct val="50000"/>
              </a:spcBef>
            </a:pPr>
            <a:r>
              <a:rPr lang="en-US" altLang="en-US" sz="2400">
                <a:solidFill>
                  <a:schemeClr val="bg2"/>
                </a:solidFill>
              </a:rPr>
              <a:t>	3. We are now heirs (Rom. 8:17-ff)</a:t>
            </a:r>
            <a:endParaRPr lang="en-US" altLang="en-US">
              <a:solidFill>
                <a:schemeClr val="bg2"/>
              </a:solidFill>
            </a:endParaRPr>
          </a:p>
        </p:txBody>
      </p:sp>
      <p:sp>
        <p:nvSpPr>
          <p:cNvPr id="7" name="Rectangle 2"/>
          <p:cNvSpPr>
            <a:spLocks noGrp="1" noChangeArrowheads="1"/>
          </p:cNvSpPr>
          <p:nvPr>
            <p:ph type="title"/>
          </p:nvPr>
        </p:nvSpPr>
        <p:spPr>
          <a:xfrm>
            <a:off x="457200" y="274638"/>
            <a:ext cx="8229600" cy="1143000"/>
          </a:xfrm>
          <a:solidFill>
            <a:srgbClr val="FFCC00"/>
          </a:solidFill>
          <a:ln w="2857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en-US" altLang="en-US" dirty="0"/>
              <a:t>The Change One Experiences</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8179">
                                            <p:txEl>
                                              <p:pRg st="2" end="2"/>
                                            </p:txEl>
                                          </p:spTgt>
                                        </p:tgtEl>
                                        <p:attrNameLst>
                                          <p:attrName>style.visibility</p:attrName>
                                        </p:attrNameLst>
                                      </p:cBhvr>
                                      <p:to>
                                        <p:strVal val="visible"/>
                                      </p:to>
                                    </p:set>
                                    <p:animEffect transition="in" filter="wipe(left)">
                                      <p:cBhvr>
                                        <p:cTn id="7" dur="1000"/>
                                        <p:tgtEl>
                                          <p:spTgt spid="178179">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8179">
                                            <p:txEl>
                                              <p:pRg st="3" end="3"/>
                                            </p:txEl>
                                          </p:spTgt>
                                        </p:tgtEl>
                                        <p:attrNameLst>
                                          <p:attrName>style.visibility</p:attrName>
                                        </p:attrNameLst>
                                      </p:cBhvr>
                                      <p:to>
                                        <p:strVal val="visible"/>
                                      </p:to>
                                    </p:set>
                                    <p:animEffect transition="in" filter="wipe(left)">
                                      <p:cBhvr>
                                        <p:cTn id="12" dur="1000"/>
                                        <p:tgtEl>
                                          <p:spTgt spid="178179">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78179">
                                            <p:txEl>
                                              <p:pRg st="4" end="4"/>
                                            </p:txEl>
                                          </p:spTgt>
                                        </p:tgtEl>
                                        <p:attrNameLst>
                                          <p:attrName>style.visibility</p:attrName>
                                        </p:attrNameLst>
                                      </p:cBhvr>
                                      <p:to>
                                        <p:strVal val="visible"/>
                                      </p:to>
                                    </p:set>
                                    <p:animEffect transition="in" filter="wipe(left)">
                                      <p:cBhvr>
                                        <p:cTn id="17" dur="1000"/>
                                        <p:tgtEl>
                                          <p:spTgt spid="1781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79"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3" name="Text Box 3"/>
          <p:cNvSpPr txBox="1">
            <a:spLocks noChangeArrowheads="1"/>
          </p:cNvSpPr>
          <p:nvPr/>
        </p:nvSpPr>
        <p:spPr bwMode="auto">
          <a:xfrm>
            <a:off x="533400" y="1676400"/>
            <a:ext cx="8382000" cy="496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dirty="0">
                <a:solidFill>
                  <a:schemeClr val="bg2"/>
                </a:solidFill>
              </a:rPr>
              <a:t>A. </a:t>
            </a:r>
            <a:r>
              <a:rPr lang="en-US" altLang="en-US" b="1" u="sng" dirty="0">
                <a:solidFill>
                  <a:schemeClr val="bg2"/>
                </a:solidFill>
              </a:rPr>
              <a:t>Enter the kingdom</a:t>
            </a:r>
            <a:endParaRPr lang="en-US" altLang="en-US" dirty="0">
              <a:solidFill>
                <a:schemeClr val="bg2"/>
              </a:solidFill>
            </a:endParaRPr>
          </a:p>
          <a:p>
            <a:pPr>
              <a:spcBef>
                <a:spcPct val="50000"/>
              </a:spcBef>
            </a:pPr>
            <a:r>
              <a:rPr lang="en-US" altLang="en-US" dirty="0">
                <a:solidFill>
                  <a:schemeClr val="bg2"/>
                </a:solidFill>
              </a:rPr>
              <a:t>B. </a:t>
            </a:r>
            <a:r>
              <a:rPr lang="en-US" altLang="en-US" b="1" u="sng" dirty="0">
                <a:solidFill>
                  <a:schemeClr val="bg2"/>
                </a:solidFill>
              </a:rPr>
              <a:t>Become God’s Child</a:t>
            </a:r>
            <a:endParaRPr lang="en-US" altLang="en-US" dirty="0">
              <a:solidFill>
                <a:schemeClr val="bg2"/>
              </a:solidFill>
            </a:endParaRPr>
          </a:p>
          <a:p>
            <a:pPr>
              <a:spcBef>
                <a:spcPct val="50000"/>
              </a:spcBef>
            </a:pPr>
            <a:r>
              <a:rPr lang="en-US" altLang="en-US" dirty="0">
                <a:solidFill>
                  <a:schemeClr val="bg2"/>
                </a:solidFill>
              </a:rPr>
              <a:t>C. </a:t>
            </a:r>
            <a:r>
              <a:rPr lang="en-US" altLang="en-US" b="1" u="sng" dirty="0">
                <a:solidFill>
                  <a:schemeClr val="bg2"/>
                </a:solidFill>
              </a:rPr>
              <a:t>A Change in Life</a:t>
            </a:r>
            <a:endParaRPr lang="en-US" altLang="en-US" dirty="0">
              <a:solidFill>
                <a:schemeClr val="bg2"/>
              </a:solidFill>
            </a:endParaRPr>
          </a:p>
          <a:p>
            <a:pPr>
              <a:spcBef>
                <a:spcPct val="50000"/>
              </a:spcBef>
            </a:pPr>
            <a:r>
              <a:rPr lang="en-US" altLang="en-US" dirty="0">
                <a:solidFill>
                  <a:schemeClr val="bg2"/>
                </a:solidFill>
              </a:rPr>
              <a:t>	</a:t>
            </a:r>
            <a:r>
              <a:rPr lang="en-US" altLang="en-US" sz="2400" dirty="0">
                <a:solidFill>
                  <a:schemeClr val="bg2"/>
                </a:solidFill>
              </a:rPr>
              <a:t>1. Born “anew”</a:t>
            </a:r>
          </a:p>
          <a:p>
            <a:pPr>
              <a:spcBef>
                <a:spcPct val="50000"/>
              </a:spcBef>
            </a:pPr>
            <a:r>
              <a:rPr lang="en-US" altLang="en-US" sz="2400" dirty="0">
                <a:solidFill>
                  <a:schemeClr val="bg2"/>
                </a:solidFill>
              </a:rPr>
              <a:t>	2. Begin a new life – start over</a:t>
            </a:r>
          </a:p>
          <a:p>
            <a:pPr>
              <a:spcBef>
                <a:spcPct val="50000"/>
              </a:spcBef>
            </a:pPr>
            <a:r>
              <a:rPr lang="en-US" altLang="en-US" sz="2400" dirty="0">
                <a:solidFill>
                  <a:schemeClr val="bg2"/>
                </a:solidFill>
              </a:rPr>
              <a:t>	3. Other figures</a:t>
            </a:r>
          </a:p>
          <a:p>
            <a:pPr>
              <a:lnSpc>
                <a:spcPct val="80000"/>
              </a:lnSpc>
              <a:spcBef>
                <a:spcPct val="50000"/>
              </a:spcBef>
            </a:pPr>
            <a:r>
              <a:rPr lang="en-US" altLang="en-US" sz="2400" i="1" dirty="0">
                <a:solidFill>
                  <a:schemeClr val="bg2"/>
                </a:solidFill>
              </a:rPr>
              <a:t>		- Adoption (Rom. 8:15)</a:t>
            </a:r>
          </a:p>
          <a:p>
            <a:pPr>
              <a:lnSpc>
                <a:spcPct val="80000"/>
              </a:lnSpc>
              <a:spcBef>
                <a:spcPct val="50000"/>
              </a:spcBef>
            </a:pPr>
            <a:r>
              <a:rPr lang="en-US" altLang="en-US" sz="2400" i="1" dirty="0">
                <a:solidFill>
                  <a:schemeClr val="bg2"/>
                </a:solidFill>
              </a:rPr>
              <a:t>		- Marriage (Rom. 7:4)</a:t>
            </a:r>
          </a:p>
          <a:p>
            <a:pPr>
              <a:lnSpc>
                <a:spcPct val="80000"/>
              </a:lnSpc>
              <a:spcBef>
                <a:spcPct val="50000"/>
              </a:spcBef>
            </a:pPr>
            <a:r>
              <a:rPr lang="en-US" altLang="en-US" sz="2400" i="1" dirty="0">
                <a:solidFill>
                  <a:schemeClr val="bg2"/>
                </a:solidFill>
              </a:rPr>
              <a:t>		- Grafting (Rom. 11:24)</a:t>
            </a:r>
          </a:p>
        </p:txBody>
      </p:sp>
      <p:sp>
        <p:nvSpPr>
          <p:cNvPr id="6" name="Rectangle 2"/>
          <p:cNvSpPr>
            <a:spLocks noGrp="1" noChangeArrowheads="1"/>
          </p:cNvSpPr>
          <p:nvPr>
            <p:ph type="title"/>
          </p:nvPr>
        </p:nvSpPr>
        <p:spPr>
          <a:xfrm>
            <a:off x="457200" y="274638"/>
            <a:ext cx="8229600" cy="1143000"/>
          </a:xfrm>
          <a:solidFill>
            <a:srgbClr val="FFCC00"/>
          </a:solidFill>
          <a:ln w="2857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en-US" altLang="en-US" dirty="0"/>
              <a:t>The Change One Experiences</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9203">
                                            <p:txEl>
                                              <p:pRg st="3" end="3"/>
                                            </p:txEl>
                                          </p:spTgt>
                                        </p:tgtEl>
                                        <p:attrNameLst>
                                          <p:attrName>style.visibility</p:attrName>
                                        </p:attrNameLst>
                                      </p:cBhvr>
                                      <p:to>
                                        <p:strVal val="visible"/>
                                      </p:to>
                                    </p:set>
                                    <p:animEffect transition="in" filter="wipe(left)">
                                      <p:cBhvr>
                                        <p:cTn id="7" dur="1000"/>
                                        <p:tgtEl>
                                          <p:spTgt spid="179203">
                                            <p:txEl>
                                              <p:pRg st="3" end="3"/>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9203">
                                            <p:txEl>
                                              <p:pRg st="4" end="4"/>
                                            </p:txEl>
                                          </p:spTgt>
                                        </p:tgtEl>
                                        <p:attrNameLst>
                                          <p:attrName>style.visibility</p:attrName>
                                        </p:attrNameLst>
                                      </p:cBhvr>
                                      <p:to>
                                        <p:strVal val="visible"/>
                                      </p:to>
                                    </p:set>
                                    <p:animEffect transition="in" filter="wipe(left)">
                                      <p:cBhvr>
                                        <p:cTn id="12" dur="1000"/>
                                        <p:tgtEl>
                                          <p:spTgt spid="179203">
                                            <p:txEl>
                                              <p:pRg st="4" end="4"/>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79203">
                                            <p:txEl>
                                              <p:pRg st="5" end="5"/>
                                            </p:txEl>
                                          </p:spTgt>
                                        </p:tgtEl>
                                        <p:attrNameLst>
                                          <p:attrName>style.visibility</p:attrName>
                                        </p:attrNameLst>
                                      </p:cBhvr>
                                      <p:to>
                                        <p:strVal val="visible"/>
                                      </p:to>
                                    </p:set>
                                    <p:animEffect transition="in" filter="wipe(left)">
                                      <p:cBhvr>
                                        <p:cTn id="17" dur="1000"/>
                                        <p:tgtEl>
                                          <p:spTgt spid="179203">
                                            <p:txEl>
                                              <p:pRg st="5" end="5"/>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79203">
                                            <p:txEl>
                                              <p:pRg st="6" end="6"/>
                                            </p:txEl>
                                          </p:spTgt>
                                        </p:tgtEl>
                                        <p:attrNameLst>
                                          <p:attrName>style.visibility</p:attrName>
                                        </p:attrNameLst>
                                      </p:cBhvr>
                                      <p:to>
                                        <p:strVal val="visible"/>
                                      </p:to>
                                    </p:set>
                                    <p:animEffect transition="in" filter="wipe(left)">
                                      <p:cBhvr>
                                        <p:cTn id="22" dur="1000"/>
                                        <p:tgtEl>
                                          <p:spTgt spid="179203">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79203">
                                            <p:txEl>
                                              <p:pRg st="7" end="7"/>
                                            </p:txEl>
                                          </p:spTgt>
                                        </p:tgtEl>
                                        <p:attrNameLst>
                                          <p:attrName>style.visibility</p:attrName>
                                        </p:attrNameLst>
                                      </p:cBhvr>
                                      <p:to>
                                        <p:strVal val="visible"/>
                                      </p:to>
                                    </p:set>
                                    <p:animEffect transition="in" filter="wipe(left)">
                                      <p:cBhvr>
                                        <p:cTn id="27" dur="1000"/>
                                        <p:tgtEl>
                                          <p:spTgt spid="179203">
                                            <p:txEl>
                                              <p:pRg st="7" end="7"/>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79203">
                                            <p:txEl>
                                              <p:pRg st="8" end="8"/>
                                            </p:txEl>
                                          </p:spTgt>
                                        </p:tgtEl>
                                        <p:attrNameLst>
                                          <p:attrName>style.visibility</p:attrName>
                                        </p:attrNameLst>
                                      </p:cBhvr>
                                      <p:to>
                                        <p:strVal val="visible"/>
                                      </p:to>
                                    </p:set>
                                    <p:animEffect transition="in" filter="wipe(left)">
                                      <p:cBhvr>
                                        <p:cTn id="32" dur="1000"/>
                                        <p:tgtEl>
                                          <p:spTgt spid="17920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9" name="AutoShape 3"/>
          <p:cNvSpPr>
            <a:spLocks noChangeArrowheads="1"/>
          </p:cNvSpPr>
          <p:nvPr/>
        </p:nvSpPr>
        <p:spPr bwMode="auto">
          <a:xfrm>
            <a:off x="838200" y="2286000"/>
            <a:ext cx="7696200" cy="762000"/>
          </a:xfrm>
          <a:prstGeom prst="bevel">
            <a:avLst>
              <a:gd name="adj" fmla="val 12500"/>
            </a:avLst>
          </a:prstGeom>
          <a:solidFill>
            <a:schemeClr val="tx2"/>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b="1" dirty="0">
                <a:solidFill>
                  <a:schemeClr val="tx2">
                    <a:lumMod val="40000"/>
                    <a:lumOff val="60000"/>
                  </a:schemeClr>
                </a:solidFill>
                <a:effectLst>
                  <a:outerShdw blurRad="38100" dist="38100" dir="2700000" algn="tl">
                    <a:srgbClr val="000000"/>
                  </a:outerShdw>
                </a:effectLst>
              </a:rPr>
              <a:t>I. A Teacher from God Demands New Birth</a:t>
            </a:r>
          </a:p>
        </p:txBody>
      </p:sp>
      <p:sp>
        <p:nvSpPr>
          <p:cNvPr id="162820" name="AutoShape 4"/>
          <p:cNvSpPr>
            <a:spLocks noChangeArrowheads="1"/>
          </p:cNvSpPr>
          <p:nvPr/>
        </p:nvSpPr>
        <p:spPr bwMode="auto">
          <a:xfrm>
            <a:off x="838200" y="3143250"/>
            <a:ext cx="7696200" cy="762000"/>
          </a:xfrm>
          <a:prstGeom prst="bevel">
            <a:avLst>
              <a:gd name="adj" fmla="val 12500"/>
            </a:avLst>
          </a:prstGeom>
          <a:solidFill>
            <a:schemeClr val="tx2"/>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b="1" dirty="0">
                <a:solidFill>
                  <a:schemeClr val="tx2">
                    <a:lumMod val="40000"/>
                    <a:lumOff val="60000"/>
                  </a:schemeClr>
                </a:solidFill>
                <a:effectLst>
                  <a:outerShdw blurRad="38100" dist="38100" dir="2700000" algn="tl">
                    <a:srgbClr val="000000"/>
                  </a:outerShdw>
                </a:effectLst>
              </a:rPr>
              <a:t>II. Its Meaning is Simple</a:t>
            </a:r>
          </a:p>
        </p:txBody>
      </p:sp>
      <p:sp>
        <p:nvSpPr>
          <p:cNvPr id="162821" name="AutoShape 5"/>
          <p:cNvSpPr>
            <a:spLocks noChangeArrowheads="1"/>
          </p:cNvSpPr>
          <p:nvPr/>
        </p:nvSpPr>
        <p:spPr bwMode="auto">
          <a:xfrm>
            <a:off x="838200" y="4000500"/>
            <a:ext cx="7696200" cy="762000"/>
          </a:xfrm>
          <a:prstGeom prst="bevel">
            <a:avLst>
              <a:gd name="adj" fmla="val 12500"/>
            </a:avLst>
          </a:prstGeom>
          <a:solidFill>
            <a:schemeClr val="tx2"/>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b="1" dirty="0" err="1">
                <a:solidFill>
                  <a:schemeClr val="tx2">
                    <a:lumMod val="40000"/>
                    <a:lumOff val="60000"/>
                  </a:schemeClr>
                </a:solidFill>
                <a:effectLst>
                  <a:outerShdw blurRad="38100" dist="38100" dir="2700000" algn="tl">
                    <a:srgbClr val="000000"/>
                  </a:outerShdw>
                </a:effectLst>
              </a:rPr>
              <a:t>lII</a:t>
            </a:r>
            <a:r>
              <a:rPr lang="en-US" altLang="en-US" b="1" dirty="0">
                <a:solidFill>
                  <a:schemeClr val="tx2">
                    <a:lumMod val="40000"/>
                    <a:lumOff val="60000"/>
                  </a:schemeClr>
                </a:solidFill>
                <a:effectLst>
                  <a:outerShdw blurRad="38100" dist="38100" dir="2700000" algn="tl">
                    <a:srgbClr val="000000"/>
                  </a:outerShdw>
                </a:effectLst>
              </a:rPr>
              <a:t>. The Key Elements</a:t>
            </a:r>
          </a:p>
        </p:txBody>
      </p:sp>
      <p:sp>
        <p:nvSpPr>
          <p:cNvPr id="162822" name="AutoShape 6"/>
          <p:cNvSpPr>
            <a:spLocks noChangeArrowheads="1"/>
          </p:cNvSpPr>
          <p:nvPr/>
        </p:nvSpPr>
        <p:spPr bwMode="auto">
          <a:xfrm>
            <a:off x="838200" y="4857750"/>
            <a:ext cx="7696200" cy="762000"/>
          </a:xfrm>
          <a:prstGeom prst="bevel">
            <a:avLst>
              <a:gd name="adj" fmla="val 12500"/>
            </a:avLst>
          </a:prstGeom>
          <a:solidFill>
            <a:schemeClr val="tx2"/>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b="1" dirty="0">
                <a:solidFill>
                  <a:schemeClr val="tx2">
                    <a:lumMod val="40000"/>
                    <a:lumOff val="60000"/>
                  </a:schemeClr>
                </a:solidFill>
                <a:effectLst>
                  <a:outerShdw blurRad="38100" dist="38100" dir="2700000" algn="tl">
                    <a:srgbClr val="000000"/>
                  </a:outerShdw>
                </a:effectLst>
              </a:rPr>
              <a:t>IV. The Change One Experiences</a:t>
            </a:r>
          </a:p>
        </p:txBody>
      </p:sp>
      <p:sp>
        <p:nvSpPr>
          <p:cNvPr id="162823" name="AutoShape 7"/>
          <p:cNvSpPr>
            <a:spLocks noChangeArrowheads="1"/>
          </p:cNvSpPr>
          <p:nvPr/>
        </p:nvSpPr>
        <p:spPr bwMode="auto">
          <a:xfrm>
            <a:off x="838200" y="5715000"/>
            <a:ext cx="7696200" cy="762000"/>
          </a:xfrm>
          <a:prstGeom prst="bevel">
            <a:avLst>
              <a:gd name="adj" fmla="val 12500"/>
            </a:avLst>
          </a:prstGeom>
          <a:solidFill>
            <a:schemeClr val="tx2"/>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b="1" dirty="0">
                <a:solidFill>
                  <a:srgbClr val="FFFF00"/>
                </a:solidFill>
                <a:effectLst>
                  <a:outerShdw blurRad="38100" dist="38100" dir="2700000" algn="tl">
                    <a:srgbClr val="000000"/>
                  </a:outerShdw>
                </a:effectLst>
              </a:rPr>
              <a:t>V. How Can One Be Born Again?</a:t>
            </a:r>
          </a:p>
        </p:txBody>
      </p:sp>
      <p:sp>
        <p:nvSpPr>
          <p:cNvPr id="8" name="WordArt 4"/>
          <p:cNvSpPr>
            <a:spLocks noChangeArrowheads="1" noChangeShapeType="1" noTextEdit="1"/>
          </p:cNvSpPr>
          <p:nvPr/>
        </p:nvSpPr>
        <p:spPr bwMode="auto">
          <a:xfrm>
            <a:off x="838200" y="228600"/>
            <a:ext cx="7391400" cy="1752600"/>
          </a:xfrm>
          <a:prstGeom prst="rect">
            <a:avLst/>
          </a:prstGeom>
        </p:spPr>
        <p:txBody>
          <a:bodyPr wrap="none" fromWordArt="1">
            <a:prstTxWarp prst="textPlain">
              <a:avLst>
                <a:gd name="adj" fmla="val 50000"/>
              </a:avLst>
            </a:prstTxWarp>
          </a:bodyPr>
          <a:lstStyle/>
          <a:p>
            <a:pPr algn="ctr"/>
            <a:r>
              <a:rPr lang="en-US" sz="3600" kern="10" dirty="0">
                <a:ln w="19050">
                  <a:solidFill>
                    <a:schemeClr val="tx2"/>
                  </a:solidFill>
                  <a:round/>
                  <a:headEnd/>
                  <a:tailEnd/>
                </a:ln>
                <a:solidFill>
                  <a:srgbClr val="FFFFFF"/>
                </a:solidFill>
                <a:effectLst>
                  <a:outerShdw dist="35921" dir="2700000" algn="ctr" rotWithShape="0">
                    <a:srgbClr val="990000"/>
                  </a:outerShdw>
                </a:effectLst>
                <a:latin typeface="AR CENA" panose="02000000000000000000" pitchFamily="2" charset="0"/>
              </a:rPr>
              <a:t>The New Birth</a:t>
            </a:r>
          </a:p>
        </p:txBody>
      </p:sp>
    </p:spTree>
    <p:extLst>
      <p:ext uri="{BB962C8B-B14F-4D97-AF65-F5344CB8AC3E}">
        <p14:creationId xmlns:p14="http://schemas.microsoft.com/office/powerpoint/2010/main" val="180090852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7" name="Text Box 3"/>
          <p:cNvSpPr txBox="1">
            <a:spLocks noChangeArrowheads="1"/>
          </p:cNvSpPr>
          <p:nvPr/>
        </p:nvSpPr>
        <p:spPr bwMode="auto">
          <a:xfrm>
            <a:off x="533400" y="1868488"/>
            <a:ext cx="8382000"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marL="514350" indent="-514350">
              <a:spcBef>
                <a:spcPct val="50000"/>
              </a:spcBef>
              <a:buFont typeface="+mj-lt"/>
              <a:buAutoNum type="alphaUcPeriod"/>
            </a:pPr>
            <a:r>
              <a:rPr lang="en-US" altLang="en-US" b="1" u="sng" dirty="0">
                <a:solidFill>
                  <a:schemeClr val="bg2"/>
                </a:solidFill>
              </a:rPr>
              <a:t>Hear</a:t>
            </a:r>
            <a:r>
              <a:rPr lang="en-US" altLang="en-US" dirty="0">
                <a:solidFill>
                  <a:schemeClr val="bg2"/>
                </a:solidFill>
              </a:rPr>
              <a:t> (Acts 18:8) – </a:t>
            </a:r>
            <a:r>
              <a:rPr lang="en-US" altLang="en-US" i="1" dirty="0">
                <a:solidFill>
                  <a:schemeClr val="bg2"/>
                </a:solidFill>
              </a:rPr>
              <a:t>the teachings of the Spirit</a:t>
            </a:r>
          </a:p>
          <a:p>
            <a:pPr marL="514350" indent="-514350">
              <a:spcBef>
                <a:spcPct val="50000"/>
              </a:spcBef>
              <a:buFont typeface="+mj-lt"/>
              <a:buAutoNum type="alphaUcPeriod"/>
            </a:pPr>
            <a:r>
              <a:rPr lang="en-US" altLang="en-US" b="1" u="sng" dirty="0">
                <a:solidFill>
                  <a:schemeClr val="bg2"/>
                </a:solidFill>
              </a:rPr>
              <a:t>Believe</a:t>
            </a:r>
            <a:r>
              <a:rPr lang="en-US" altLang="en-US" dirty="0">
                <a:solidFill>
                  <a:schemeClr val="bg2"/>
                </a:solidFill>
              </a:rPr>
              <a:t> (John 3:16) – </a:t>
            </a:r>
            <a:r>
              <a:rPr lang="en-US" altLang="en-US" i="1" dirty="0">
                <a:solidFill>
                  <a:schemeClr val="bg2"/>
                </a:solidFill>
              </a:rPr>
              <a:t>the teachings of the Spirit</a:t>
            </a:r>
          </a:p>
          <a:p>
            <a:pPr marL="514350" indent="-514350">
              <a:spcBef>
                <a:spcPct val="50000"/>
              </a:spcBef>
              <a:buFont typeface="+mj-lt"/>
              <a:buAutoNum type="alphaUcPeriod"/>
            </a:pPr>
            <a:r>
              <a:rPr lang="en-US" altLang="en-US" b="1" u="sng" dirty="0">
                <a:solidFill>
                  <a:schemeClr val="bg2"/>
                </a:solidFill>
              </a:rPr>
              <a:t>Repent</a:t>
            </a:r>
            <a:r>
              <a:rPr lang="en-US" altLang="en-US" dirty="0">
                <a:solidFill>
                  <a:schemeClr val="bg2"/>
                </a:solidFill>
              </a:rPr>
              <a:t> (Acts 17:30-31)</a:t>
            </a:r>
          </a:p>
          <a:p>
            <a:pPr marL="514350" indent="-514350">
              <a:spcBef>
                <a:spcPct val="50000"/>
              </a:spcBef>
              <a:buFont typeface="+mj-lt"/>
              <a:buAutoNum type="alphaUcPeriod"/>
            </a:pPr>
            <a:r>
              <a:rPr lang="en-US" altLang="en-US" b="1" u="sng" dirty="0">
                <a:solidFill>
                  <a:schemeClr val="bg2"/>
                </a:solidFill>
              </a:rPr>
              <a:t>Confess</a:t>
            </a:r>
            <a:r>
              <a:rPr lang="en-US" altLang="en-US" dirty="0">
                <a:solidFill>
                  <a:schemeClr val="bg2"/>
                </a:solidFill>
              </a:rPr>
              <a:t> (Rom. 10:9-10)</a:t>
            </a:r>
          </a:p>
          <a:p>
            <a:pPr marL="514350" indent="-514350">
              <a:spcBef>
                <a:spcPct val="50000"/>
              </a:spcBef>
              <a:buFont typeface="+mj-lt"/>
              <a:buAutoNum type="alphaUcPeriod"/>
            </a:pPr>
            <a:r>
              <a:rPr lang="en-US" altLang="en-US" b="1" u="sng" dirty="0">
                <a:solidFill>
                  <a:schemeClr val="bg2"/>
                </a:solidFill>
              </a:rPr>
              <a:t>Be Baptized</a:t>
            </a:r>
            <a:r>
              <a:rPr lang="en-US" altLang="en-US" dirty="0">
                <a:solidFill>
                  <a:schemeClr val="bg2"/>
                </a:solidFill>
              </a:rPr>
              <a:t> (John 3:5)</a:t>
            </a:r>
          </a:p>
        </p:txBody>
      </p:sp>
      <p:sp>
        <p:nvSpPr>
          <p:cNvPr id="8" name="Rectangle 2"/>
          <p:cNvSpPr>
            <a:spLocks noGrp="1" noChangeArrowheads="1"/>
          </p:cNvSpPr>
          <p:nvPr>
            <p:ph type="title"/>
          </p:nvPr>
        </p:nvSpPr>
        <p:spPr>
          <a:xfrm>
            <a:off x="457200" y="274638"/>
            <a:ext cx="8229600" cy="1143000"/>
          </a:xfrm>
          <a:solidFill>
            <a:srgbClr val="FFCC00"/>
          </a:solidFill>
          <a:ln w="2857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en-US" altLang="en-US" dirty="0"/>
              <a:t>How Can One Be Born Again?</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0227">
                                            <p:txEl>
                                              <p:pRg st="0" end="0"/>
                                            </p:txEl>
                                          </p:spTgt>
                                        </p:tgtEl>
                                        <p:attrNameLst>
                                          <p:attrName>style.visibility</p:attrName>
                                        </p:attrNameLst>
                                      </p:cBhvr>
                                      <p:to>
                                        <p:strVal val="visible"/>
                                      </p:to>
                                    </p:set>
                                    <p:animEffect transition="in" filter="wipe(left)">
                                      <p:cBhvr>
                                        <p:cTn id="7" dur="1000"/>
                                        <p:tgtEl>
                                          <p:spTgt spid="1802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80227">
                                            <p:txEl>
                                              <p:pRg st="1" end="1"/>
                                            </p:txEl>
                                          </p:spTgt>
                                        </p:tgtEl>
                                        <p:attrNameLst>
                                          <p:attrName>style.visibility</p:attrName>
                                        </p:attrNameLst>
                                      </p:cBhvr>
                                      <p:to>
                                        <p:strVal val="visible"/>
                                      </p:to>
                                    </p:set>
                                    <p:animEffect transition="in" filter="wipe(left)">
                                      <p:cBhvr>
                                        <p:cTn id="12" dur="1000"/>
                                        <p:tgtEl>
                                          <p:spTgt spid="1802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80227">
                                            <p:txEl>
                                              <p:pRg st="2" end="2"/>
                                            </p:txEl>
                                          </p:spTgt>
                                        </p:tgtEl>
                                        <p:attrNameLst>
                                          <p:attrName>style.visibility</p:attrName>
                                        </p:attrNameLst>
                                      </p:cBhvr>
                                      <p:to>
                                        <p:strVal val="visible"/>
                                      </p:to>
                                    </p:set>
                                    <p:animEffect transition="in" filter="wipe(left)">
                                      <p:cBhvr>
                                        <p:cTn id="17" dur="1000"/>
                                        <p:tgtEl>
                                          <p:spTgt spid="1802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80227">
                                            <p:txEl>
                                              <p:pRg st="3" end="3"/>
                                            </p:txEl>
                                          </p:spTgt>
                                        </p:tgtEl>
                                        <p:attrNameLst>
                                          <p:attrName>style.visibility</p:attrName>
                                        </p:attrNameLst>
                                      </p:cBhvr>
                                      <p:to>
                                        <p:strVal val="visible"/>
                                      </p:to>
                                    </p:set>
                                    <p:animEffect transition="in" filter="wipe(left)">
                                      <p:cBhvr>
                                        <p:cTn id="22" dur="1000"/>
                                        <p:tgtEl>
                                          <p:spTgt spid="18022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80227">
                                            <p:txEl>
                                              <p:pRg st="4" end="4"/>
                                            </p:txEl>
                                          </p:spTgt>
                                        </p:tgtEl>
                                        <p:attrNameLst>
                                          <p:attrName>style.visibility</p:attrName>
                                        </p:attrNameLst>
                                      </p:cBhvr>
                                      <p:to>
                                        <p:strVal val="visible"/>
                                      </p:to>
                                    </p:set>
                                    <p:animEffect transition="in" filter="wipe(left)">
                                      <p:cBhvr>
                                        <p:cTn id="27" dur="1000"/>
                                        <p:tgtEl>
                                          <p:spTgt spid="1802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27"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9" name="AutoShape 3"/>
          <p:cNvSpPr>
            <a:spLocks noChangeArrowheads="1"/>
          </p:cNvSpPr>
          <p:nvPr/>
        </p:nvSpPr>
        <p:spPr bwMode="auto">
          <a:xfrm>
            <a:off x="838200" y="2286000"/>
            <a:ext cx="7696200" cy="762000"/>
          </a:xfrm>
          <a:prstGeom prst="bevel">
            <a:avLst>
              <a:gd name="adj" fmla="val 12500"/>
            </a:avLst>
          </a:prstGeom>
          <a:solidFill>
            <a:schemeClr val="tx2"/>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b="1" dirty="0">
                <a:solidFill>
                  <a:srgbClr val="FFFF00"/>
                </a:solidFill>
                <a:effectLst>
                  <a:outerShdw blurRad="38100" dist="38100" dir="2700000" algn="tl">
                    <a:srgbClr val="000000"/>
                  </a:outerShdw>
                </a:effectLst>
              </a:rPr>
              <a:t>I. A Teacher from God Demands New Birth</a:t>
            </a:r>
          </a:p>
        </p:txBody>
      </p:sp>
      <p:sp>
        <p:nvSpPr>
          <p:cNvPr id="162820" name="AutoShape 4"/>
          <p:cNvSpPr>
            <a:spLocks noChangeArrowheads="1"/>
          </p:cNvSpPr>
          <p:nvPr/>
        </p:nvSpPr>
        <p:spPr bwMode="auto">
          <a:xfrm>
            <a:off x="838200" y="3143250"/>
            <a:ext cx="7696200" cy="762000"/>
          </a:xfrm>
          <a:prstGeom prst="bevel">
            <a:avLst>
              <a:gd name="adj" fmla="val 12500"/>
            </a:avLst>
          </a:prstGeom>
          <a:solidFill>
            <a:schemeClr val="tx2"/>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b="1" dirty="0">
                <a:solidFill>
                  <a:srgbClr val="FFFF00"/>
                </a:solidFill>
                <a:effectLst>
                  <a:outerShdw blurRad="38100" dist="38100" dir="2700000" algn="tl">
                    <a:srgbClr val="000000"/>
                  </a:outerShdw>
                </a:effectLst>
              </a:rPr>
              <a:t>II. Its Meaning is Simple</a:t>
            </a:r>
          </a:p>
        </p:txBody>
      </p:sp>
      <p:sp>
        <p:nvSpPr>
          <p:cNvPr id="162821" name="AutoShape 5"/>
          <p:cNvSpPr>
            <a:spLocks noChangeArrowheads="1"/>
          </p:cNvSpPr>
          <p:nvPr/>
        </p:nvSpPr>
        <p:spPr bwMode="auto">
          <a:xfrm>
            <a:off x="838200" y="4000500"/>
            <a:ext cx="7696200" cy="762000"/>
          </a:xfrm>
          <a:prstGeom prst="bevel">
            <a:avLst>
              <a:gd name="adj" fmla="val 12500"/>
            </a:avLst>
          </a:prstGeom>
          <a:solidFill>
            <a:schemeClr val="tx2"/>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b="1" dirty="0" err="1">
                <a:solidFill>
                  <a:srgbClr val="FFFF00"/>
                </a:solidFill>
                <a:effectLst>
                  <a:outerShdw blurRad="38100" dist="38100" dir="2700000" algn="tl">
                    <a:srgbClr val="000000"/>
                  </a:outerShdw>
                </a:effectLst>
              </a:rPr>
              <a:t>lII</a:t>
            </a:r>
            <a:r>
              <a:rPr lang="en-US" altLang="en-US" b="1" dirty="0">
                <a:solidFill>
                  <a:srgbClr val="FFFF00"/>
                </a:solidFill>
                <a:effectLst>
                  <a:outerShdw blurRad="38100" dist="38100" dir="2700000" algn="tl">
                    <a:srgbClr val="000000"/>
                  </a:outerShdw>
                </a:effectLst>
              </a:rPr>
              <a:t>. The Key Elements</a:t>
            </a:r>
          </a:p>
        </p:txBody>
      </p:sp>
      <p:sp>
        <p:nvSpPr>
          <p:cNvPr id="162822" name="AutoShape 6"/>
          <p:cNvSpPr>
            <a:spLocks noChangeArrowheads="1"/>
          </p:cNvSpPr>
          <p:nvPr/>
        </p:nvSpPr>
        <p:spPr bwMode="auto">
          <a:xfrm>
            <a:off x="838200" y="4857750"/>
            <a:ext cx="7696200" cy="762000"/>
          </a:xfrm>
          <a:prstGeom prst="bevel">
            <a:avLst>
              <a:gd name="adj" fmla="val 12500"/>
            </a:avLst>
          </a:prstGeom>
          <a:solidFill>
            <a:schemeClr val="tx2"/>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b="1" dirty="0">
                <a:solidFill>
                  <a:srgbClr val="FFFF00"/>
                </a:solidFill>
                <a:effectLst>
                  <a:outerShdw blurRad="38100" dist="38100" dir="2700000" algn="tl">
                    <a:srgbClr val="000000"/>
                  </a:outerShdw>
                </a:effectLst>
              </a:rPr>
              <a:t>IV. The Change One Experiences</a:t>
            </a:r>
          </a:p>
        </p:txBody>
      </p:sp>
      <p:sp>
        <p:nvSpPr>
          <p:cNvPr id="162823" name="AutoShape 7"/>
          <p:cNvSpPr>
            <a:spLocks noChangeArrowheads="1"/>
          </p:cNvSpPr>
          <p:nvPr/>
        </p:nvSpPr>
        <p:spPr bwMode="auto">
          <a:xfrm>
            <a:off x="838200" y="5715000"/>
            <a:ext cx="7696200" cy="762000"/>
          </a:xfrm>
          <a:prstGeom prst="bevel">
            <a:avLst>
              <a:gd name="adj" fmla="val 12500"/>
            </a:avLst>
          </a:prstGeom>
          <a:solidFill>
            <a:schemeClr val="tx2"/>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b="1" dirty="0">
                <a:solidFill>
                  <a:srgbClr val="FFFF00"/>
                </a:solidFill>
                <a:effectLst>
                  <a:outerShdw blurRad="38100" dist="38100" dir="2700000" algn="tl">
                    <a:srgbClr val="000000"/>
                  </a:outerShdw>
                </a:effectLst>
              </a:rPr>
              <a:t>V. How Can One Be Born Again?</a:t>
            </a:r>
          </a:p>
        </p:txBody>
      </p:sp>
      <p:sp>
        <p:nvSpPr>
          <p:cNvPr id="8" name="WordArt 4"/>
          <p:cNvSpPr>
            <a:spLocks noChangeArrowheads="1" noChangeShapeType="1" noTextEdit="1"/>
          </p:cNvSpPr>
          <p:nvPr/>
        </p:nvSpPr>
        <p:spPr bwMode="auto">
          <a:xfrm>
            <a:off x="838200" y="228600"/>
            <a:ext cx="7391400" cy="1752600"/>
          </a:xfrm>
          <a:prstGeom prst="rect">
            <a:avLst/>
          </a:prstGeom>
        </p:spPr>
        <p:txBody>
          <a:bodyPr wrap="none" fromWordArt="1">
            <a:prstTxWarp prst="textPlain">
              <a:avLst>
                <a:gd name="adj" fmla="val 50000"/>
              </a:avLst>
            </a:prstTxWarp>
          </a:bodyPr>
          <a:lstStyle/>
          <a:p>
            <a:pPr algn="ctr"/>
            <a:r>
              <a:rPr lang="en-US" sz="3600" kern="10" dirty="0">
                <a:ln w="19050">
                  <a:solidFill>
                    <a:schemeClr val="tx2"/>
                  </a:solidFill>
                  <a:round/>
                  <a:headEnd/>
                  <a:tailEnd/>
                </a:ln>
                <a:solidFill>
                  <a:srgbClr val="FFFFFF"/>
                </a:solidFill>
                <a:effectLst>
                  <a:outerShdw dist="35921" dir="2700000" algn="ctr" rotWithShape="0">
                    <a:srgbClr val="990000"/>
                  </a:outerShdw>
                </a:effectLst>
                <a:latin typeface="AR CENA" panose="02000000000000000000" pitchFamily="2" charset="0"/>
              </a:rPr>
              <a:t>The New Birth</a:t>
            </a:r>
          </a:p>
        </p:txBody>
      </p:sp>
    </p:spTree>
    <p:extLst>
      <p:ext uri="{BB962C8B-B14F-4D97-AF65-F5344CB8AC3E}">
        <p14:creationId xmlns:p14="http://schemas.microsoft.com/office/powerpoint/2010/main" val="417759312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theme/theme1.xml><?xml version="1.0" encoding="utf-8"?>
<a:theme xmlns:a="http://schemas.openxmlformats.org/drawingml/2006/main" name="Default Design">
  <a:themeElements>
    <a:clrScheme name="Default Design 14">
      <a:dk1>
        <a:srgbClr val="6600CC"/>
      </a:dk1>
      <a:lt1>
        <a:srgbClr val="9999FF"/>
      </a:lt1>
      <a:dk2>
        <a:srgbClr val="0000CC"/>
      </a:dk2>
      <a:lt2>
        <a:srgbClr val="000000"/>
      </a:lt2>
      <a:accent1>
        <a:srgbClr val="FF3399"/>
      </a:accent1>
      <a:accent2>
        <a:srgbClr val="0000FF"/>
      </a:accent2>
      <a:accent3>
        <a:srgbClr val="CACAFF"/>
      </a:accent3>
      <a:accent4>
        <a:srgbClr val="5600AE"/>
      </a:accent4>
      <a:accent5>
        <a:srgbClr val="FFADCA"/>
      </a:accent5>
      <a:accent6>
        <a:srgbClr val="0000E7"/>
      </a:accent6>
      <a:hlink>
        <a:srgbClr val="FFFF00"/>
      </a:hlink>
      <a:folHlink>
        <a:srgbClr val="00FFFF"/>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660033"/>
        </a:dk1>
        <a:lt1>
          <a:srgbClr val="FF99CC"/>
        </a:lt1>
        <a:dk2>
          <a:srgbClr val="003366"/>
        </a:dk2>
        <a:lt2>
          <a:srgbClr val="000000"/>
        </a:lt2>
        <a:accent1>
          <a:srgbClr val="FF3399"/>
        </a:accent1>
        <a:accent2>
          <a:srgbClr val="0000FF"/>
        </a:accent2>
        <a:accent3>
          <a:srgbClr val="FFCAE2"/>
        </a:accent3>
        <a:accent4>
          <a:srgbClr val="56002A"/>
        </a:accent4>
        <a:accent5>
          <a:srgbClr val="FFADCA"/>
        </a:accent5>
        <a:accent6>
          <a:srgbClr val="0000E7"/>
        </a:accent6>
        <a:hlink>
          <a:srgbClr val="FFFF00"/>
        </a:hlink>
        <a:folHlink>
          <a:srgbClr val="00FFFF"/>
        </a:folHlink>
      </a:clrScheme>
      <a:clrMap bg1="lt1" tx1="dk1" bg2="lt2" tx2="dk2" accent1="accent1" accent2="accent2" accent3="accent3" accent4="accent4" accent5="accent5" accent6="accent6" hlink="hlink" folHlink="folHlink"/>
    </a:extraClrScheme>
    <a:extraClrScheme>
      <a:clrScheme name="Default Design 14">
        <a:dk1>
          <a:srgbClr val="6600CC"/>
        </a:dk1>
        <a:lt1>
          <a:srgbClr val="9999FF"/>
        </a:lt1>
        <a:dk2>
          <a:srgbClr val="0000CC"/>
        </a:dk2>
        <a:lt2>
          <a:srgbClr val="000000"/>
        </a:lt2>
        <a:accent1>
          <a:srgbClr val="FF3399"/>
        </a:accent1>
        <a:accent2>
          <a:srgbClr val="0000FF"/>
        </a:accent2>
        <a:accent3>
          <a:srgbClr val="CACAFF"/>
        </a:accent3>
        <a:accent4>
          <a:srgbClr val="5600AE"/>
        </a:accent4>
        <a:accent5>
          <a:srgbClr val="FFADCA"/>
        </a:accent5>
        <a:accent6>
          <a:srgbClr val="0000E7"/>
        </a:accent6>
        <a:hlink>
          <a:srgbClr val="FFFF00"/>
        </a:hlink>
        <a:folHlink>
          <a:srgbClr val="00FFFF"/>
        </a:folHlink>
      </a:clrScheme>
      <a:clrMap bg1="lt1" tx1="dk1" bg2="lt2" tx2="dk2" accent1="accent1" accent2="accent2" accent3="accent3" accent4="accent4" accent5="accent5" accent6="accent6" hlink="hlink" folHlink="folHlink"/>
    </a:extraClrScheme>
    <a:extraClrScheme>
      <a:clrScheme name="Default Design 15">
        <a:dk1>
          <a:srgbClr val="3333FF"/>
        </a:dk1>
        <a:lt1>
          <a:srgbClr val="33CCFF"/>
        </a:lt1>
        <a:dk2>
          <a:srgbClr val="D60093"/>
        </a:dk2>
        <a:lt2>
          <a:srgbClr val="000000"/>
        </a:lt2>
        <a:accent1>
          <a:srgbClr val="FF0000"/>
        </a:accent1>
        <a:accent2>
          <a:srgbClr val="336699"/>
        </a:accent2>
        <a:accent3>
          <a:srgbClr val="ADE2FF"/>
        </a:accent3>
        <a:accent4>
          <a:srgbClr val="2A2ADA"/>
        </a:accent4>
        <a:accent5>
          <a:srgbClr val="FFAAAA"/>
        </a:accent5>
        <a:accent6>
          <a:srgbClr val="2D5C8A"/>
        </a:accent6>
        <a:hlink>
          <a:srgbClr val="FFFF00"/>
        </a:hlink>
        <a:folHlink>
          <a:srgbClr val="FF9900"/>
        </a:folHlink>
      </a:clrScheme>
      <a:clrMap bg1="lt1" tx1="dk1" bg2="lt2" tx2="dk2" accent1="accent1" accent2="accent2" accent3="accent3" accent4="accent4" accent5="accent5" accent6="accent6" hlink="hlink" folHlink="folHlink"/>
    </a:extraClrScheme>
    <a:extraClrScheme>
      <a:clrScheme name="Default Design 16">
        <a:dk1>
          <a:srgbClr val="000099"/>
        </a:dk1>
        <a:lt1>
          <a:srgbClr val="33CCFF"/>
        </a:lt1>
        <a:dk2>
          <a:srgbClr val="D60093"/>
        </a:dk2>
        <a:lt2>
          <a:srgbClr val="000000"/>
        </a:lt2>
        <a:accent1>
          <a:srgbClr val="FF0000"/>
        </a:accent1>
        <a:accent2>
          <a:srgbClr val="336699"/>
        </a:accent2>
        <a:accent3>
          <a:srgbClr val="ADE2FF"/>
        </a:accent3>
        <a:accent4>
          <a:srgbClr val="000082"/>
        </a:accent4>
        <a:accent5>
          <a:srgbClr val="FFAAAA"/>
        </a:accent5>
        <a:accent6>
          <a:srgbClr val="2D5C8A"/>
        </a:accent6>
        <a:hlink>
          <a:srgbClr val="FFFF00"/>
        </a:hlink>
        <a:folHlink>
          <a:srgbClr val="FF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1952</TotalTime>
  <Words>963</Words>
  <Application>Microsoft Office PowerPoint</Application>
  <PresentationFormat>On-screen Show (4:3)</PresentationFormat>
  <Paragraphs>182</Paragraphs>
  <Slides>26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 CENA</vt:lpstr>
      <vt:lpstr>Arial</vt:lpstr>
      <vt:lpstr>Arial Narrow</vt:lpstr>
      <vt:lpstr>Calibri</vt:lpstr>
      <vt:lpstr>Comic Sans MS</vt:lpstr>
      <vt:lpstr>Times New Roman</vt:lpstr>
      <vt:lpstr>Default Design</vt:lpstr>
      <vt:lpstr>PowerPoint Presentation</vt:lpstr>
      <vt:lpstr>“Must be born again”</vt:lpstr>
      <vt:lpstr>PowerPoint Presentation</vt:lpstr>
      <vt:lpstr>Teacher Demands New Birth</vt:lpstr>
      <vt:lpstr>Teacher Demands New Birth</vt:lpstr>
      <vt:lpstr>Teacher Demands New Birth</vt:lpstr>
      <vt:lpstr>Teacher Demands New Birth</vt:lpstr>
      <vt:lpstr>PowerPoint Presentation</vt:lpstr>
      <vt:lpstr>Its Meaning is Simple</vt:lpstr>
      <vt:lpstr>PowerPoint Presentation</vt:lpstr>
      <vt:lpstr>PowerPoint Presentation</vt:lpstr>
      <vt:lpstr>Its Meaning is Simple</vt:lpstr>
      <vt:lpstr>Its Meaning is Simple</vt:lpstr>
      <vt:lpstr>PowerPoint Presentation</vt:lpstr>
      <vt:lpstr>Its Meaning is Simple</vt:lpstr>
      <vt:lpstr>PowerPoint Presentation</vt:lpstr>
      <vt:lpstr>PowerPoint Presentation</vt:lpstr>
      <vt:lpstr>Key Elements</vt:lpstr>
      <vt:lpstr>Key Elements</vt:lpstr>
      <vt:lpstr>PowerPoint Presentation</vt:lpstr>
      <vt:lpstr>The Change One Experiences</vt:lpstr>
      <vt:lpstr>The Change One Experiences</vt:lpstr>
      <vt:lpstr>The Change One Experiences</vt:lpstr>
      <vt:lpstr>PowerPoint Presentation</vt:lpstr>
      <vt:lpstr>How Can One Be Born Again?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New Birth</dc:title>
  <dc:creator>Donnie V. Rader</dc:creator>
  <cp:lastModifiedBy>Donnie V. Rader</cp:lastModifiedBy>
  <cp:revision>67</cp:revision>
  <dcterms:created xsi:type="dcterms:W3CDTF">2005-09-13T21:14:11Z</dcterms:created>
  <dcterms:modified xsi:type="dcterms:W3CDTF">2016-12-04T20:09:52Z</dcterms:modified>
</cp:coreProperties>
</file>