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1" r:id="rId1"/>
    <p:sldMasterId id="2147483724" r:id="rId2"/>
    <p:sldMasterId id="2147483736" r:id="rId3"/>
  </p:sldMasterIdLst>
  <p:notesMasterIdLst>
    <p:notesMasterId r:id="rId17"/>
  </p:notesMasterIdLst>
  <p:handoutMasterIdLst>
    <p:handoutMasterId r:id="rId18"/>
  </p:handoutMasterIdLst>
  <p:sldIdLst>
    <p:sldId id="275" r:id="rId4"/>
    <p:sldId id="276" r:id="rId5"/>
    <p:sldId id="278" r:id="rId6"/>
    <p:sldId id="277" r:id="rId7"/>
    <p:sldId id="263" r:id="rId8"/>
    <p:sldId id="264" r:id="rId9"/>
    <p:sldId id="265" r:id="rId10"/>
    <p:sldId id="279" r:id="rId11"/>
    <p:sldId id="280" r:id="rId12"/>
    <p:sldId id="266" r:id="rId13"/>
    <p:sldId id="282" r:id="rId14"/>
    <p:sldId id="267" r:id="rId15"/>
    <p:sldId id="283" r:id="rId16"/>
  </p:sldIdLst>
  <p:sldSz cx="9144000" cy="6858000" type="screen4x3"/>
  <p:notesSz cx="7019925" cy="9305925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omic Sans MS" panose="030F0702030302020204" pitchFamily="66" charset="0"/>
      <p:regular r:id="rId23"/>
      <p:bold r:id="rId24"/>
    </p:embeddedFont>
    <p:embeddedFont>
      <p:font typeface="Baskerville Old Face" panose="02020602080505020303" pitchFamily="18" charset="0"/>
      <p:regular r:id="rId25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CC"/>
    <a:srgbClr val="FFFF00"/>
    <a:srgbClr val="FFFF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688" y="0"/>
            <a:ext cx="304165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6E246-5877-4D4D-BCE2-5319355AE60C}" type="datetimeFigureOut">
              <a:rPr lang="en-US" smtClean="0"/>
              <a:t>3/12/2014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200"/>
            <a:ext cx="304165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688" y="8839200"/>
            <a:ext cx="304165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66B099-D02C-4327-A29E-66752B7ED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700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EE031FBA-8E29-4644-9459-5F826FBB54E1}" type="datetimeFigureOut">
              <a:rPr lang="en-US" smtClean="0"/>
              <a:t>3/12/2014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78476"/>
            <a:ext cx="5615940" cy="3664208"/>
          </a:xfrm>
          <a:prstGeom prst="rect">
            <a:avLst/>
          </a:prstGeom>
        </p:spPr>
        <p:txBody>
          <a:bodyPr vert="horz" lIns="93287" tIns="46644" rIns="93287" bIns="466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0DFA9814-600E-44C4-BC14-8FEE092E1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568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38915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>
                <a:gd name="T0" fmla="*/ 5740 w 5740"/>
                <a:gd name="T1" fmla="*/ 1043 h 1043"/>
                <a:gd name="T2" fmla="*/ 0 w 5740"/>
                <a:gd name="T3" fmla="*/ 1043 h 1043"/>
                <a:gd name="T4" fmla="*/ 0 w 5740"/>
                <a:gd name="T5" fmla="*/ 0 h 1043"/>
                <a:gd name="T6" fmla="*/ 5740 w 5740"/>
                <a:gd name="T7" fmla="*/ 0 h 1043"/>
                <a:gd name="T8" fmla="*/ 5740 w 5740"/>
                <a:gd name="T9" fmla="*/ 1043 h 1043"/>
                <a:gd name="T10" fmla="*/ 5740 w 5740"/>
                <a:gd name="T11" fmla="*/ 1043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891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38917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18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>
                  <a:gd name="T0" fmla="*/ 0 w 5740"/>
                  <a:gd name="T1" fmla="*/ 42 h 42"/>
                  <a:gd name="T2" fmla="*/ 5740 w 5740"/>
                  <a:gd name="T3" fmla="*/ 42 h 42"/>
                  <a:gd name="T4" fmla="*/ 5740 w 5740"/>
                  <a:gd name="T5" fmla="*/ 0 h 42"/>
                  <a:gd name="T6" fmla="*/ 0 w 5740"/>
                  <a:gd name="T7" fmla="*/ 0 h 42"/>
                  <a:gd name="T8" fmla="*/ 0 w 5740"/>
                  <a:gd name="T9" fmla="*/ 42 h 42"/>
                  <a:gd name="T10" fmla="*/ 0 w 5740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19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0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1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2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3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4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5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6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7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8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9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0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1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2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3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4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5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6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7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8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9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0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1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8942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38943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>
                    <a:gd name="T0" fmla="*/ 18 w 42"/>
                    <a:gd name="T1" fmla="*/ 1043 h 1043"/>
                    <a:gd name="T2" fmla="*/ 42 w 42"/>
                    <a:gd name="T3" fmla="*/ 1043 h 1043"/>
                    <a:gd name="T4" fmla="*/ 42 w 42"/>
                    <a:gd name="T5" fmla="*/ 0 h 1043"/>
                    <a:gd name="T6" fmla="*/ 0 w 42"/>
                    <a:gd name="T7" fmla="*/ 0 h 1043"/>
                    <a:gd name="T8" fmla="*/ 0 w 42"/>
                    <a:gd name="T9" fmla="*/ 1043 h 1043"/>
                    <a:gd name="T10" fmla="*/ 18 w 42"/>
                    <a:gd name="T11" fmla="*/ 1043 h 1043"/>
                    <a:gd name="T12" fmla="*/ 18 w 4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44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>
                    <a:gd name="T0" fmla="*/ 131 w 155"/>
                    <a:gd name="T1" fmla="*/ 1043 h 1043"/>
                    <a:gd name="T2" fmla="*/ 155 w 155"/>
                    <a:gd name="T3" fmla="*/ 1043 h 1043"/>
                    <a:gd name="T4" fmla="*/ 42 w 155"/>
                    <a:gd name="T5" fmla="*/ 0 h 1043"/>
                    <a:gd name="T6" fmla="*/ 0 w 155"/>
                    <a:gd name="T7" fmla="*/ 0 h 1043"/>
                    <a:gd name="T8" fmla="*/ 113 w 155"/>
                    <a:gd name="T9" fmla="*/ 1043 h 1043"/>
                    <a:gd name="T10" fmla="*/ 131 w 155"/>
                    <a:gd name="T11" fmla="*/ 1043 h 1043"/>
                    <a:gd name="T12" fmla="*/ 131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45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>
                    <a:gd name="T0" fmla="*/ 221 w 239"/>
                    <a:gd name="T1" fmla="*/ 1043 h 1043"/>
                    <a:gd name="T2" fmla="*/ 239 w 239"/>
                    <a:gd name="T3" fmla="*/ 1043 h 1043"/>
                    <a:gd name="T4" fmla="*/ 36 w 239"/>
                    <a:gd name="T5" fmla="*/ 0 h 1043"/>
                    <a:gd name="T6" fmla="*/ 0 w 239"/>
                    <a:gd name="T7" fmla="*/ 0 h 1043"/>
                    <a:gd name="T8" fmla="*/ 203 w 239"/>
                    <a:gd name="T9" fmla="*/ 1043 h 1043"/>
                    <a:gd name="T10" fmla="*/ 221 w 239"/>
                    <a:gd name="T11" fmla="*/ 1043 h 1043"/>
                    <a:gd name="T12" fmla="*/ 221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46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>
                    <a:gd name="T0" fmla="*/ 334 w 352"/>
                    <a:gd name="T1" fmla="*/ 1043 h 1043"/>
                    <a:gd name="T2" fmla="*/ 352 w 352"/>
                    <a:gd name="T3" fmla="*/ 1043 h 1043"/>
                    <a:gd name="T4" fmla="*/ 41 w 352"/>
                    <a:gd name="T5" fmla="*/ 0 h 1043"/>
                    <a:gd name="T6" fmla="*/ 0 w 352"/>
                    <a:gd name="T7" fmla="*/ 0 h 1043"/>
                    <a:gd name="T8" fmla="*/ 311 w 352"/>
                    <a:gd name="T9" fmla="*/ 1043 h 1043"/>
                    <a:gd name="T10" fmla="*/ 334 w 352"/>
                    <a:gd name="T11" fmla="*/ 1043 h 1043"/>
                    <a:gd name="T12" fmla="*/ 334 w 35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47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>
                    <a:gd name="T0" fmla="*/ 425 w 449"/>
                    <a:gd name="T1" fmla="*/ 1043 h 1043"/>
                    <a:gd name="T2" fmla="*/ 449 w 449"/>
                    <a:gd name="T3" fmla="*/ 1043 h 1043"/>
                    <a:gd name="T4" fmla="*/ 42 w 449"/>
                    <a:gd name="T5" fmla="*/ 0 h 1043"/>
                    <a:gd name="T6" fmla="*/ 0 w 449"/>
                    <a:gd name="T7" fmla="*/ 0 h 1043"/>
                    <a:gd name="T8" fmla="*/ 407 w 449"/>
                    <a:gd name="T9" fmla="*/ 1043 h 1043"/>
                    <a:gd name="T10" fmla="*/ 425 w 449"/>
                    <a:gd name="T11" fmla="*/ 1043 h 1043"/>
                    <a:gd name="T12" fmla="*/ 425 w 44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48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>
                    <a:gd name="T0" fmla="*/ 520 w 538"/>
                    <a:gd name="T1" fmla="*/ 1043 h 1043"/>
                    <a:gd name="T2" fmla="*/ 538 w 538"/>
                    <a:gd name="T3" fmla="*/ 1043 h 1043"/>
                    <a:gd name="T4" fmla="*/ 41 w 538"/>
                    <a:gd name="T5" fmla="*/ 0 h 1043"/>
                    <a:gd name="T6" fmla="*/ 0 w 538"/>
                    <a:gd name="T7" fmla="*/ 0 h 1043"/>
                    <a:gd name="T8" fmla="*/ 496 w 538"/>
                    <a:gd name="T9" fmla="*/ 1043 h 1043"/>
                    <a:gd name="T10" fmla="*/ 520 w 538"/>
                    <a:gd name="T11" fmla="*/ 1043 h 1043"/>
                    <a:gd name="T12" fmla="*/ 520 w 53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49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>
                    <a:gd name="T0" fmla="*/ 622 w 640"/>
                    <a:gd name="T1" fmla="*/ 1043 h 1043"/>
                    <a:gd name="T2" fmla="*/ 640 w 640"/>
                    <a:gd name="T3" fmla="*/ 1043 h 1043"/>
                    <a:gd name="T4" fmla="*/ 48 w 640"/>
                    <a:gd name="T5" fmla="*/ 0 h 1043"/>
                    <a:gd name="T6" fmla="*/ 0 w 640"/>
                    <a:gd name="T7" fmla="*/ 0 h 1043"/>
                    <a:gd name="T8" fmla="*/ 598 w 640"/>
                    <a:gd name="T9" fmla="*/ 1043 h 1043"/>
                    <a:gd name="T10" fmla="*/ 622 w 640"/>
                    <a:gd name="T11" fmla="*/ 1043 h 1043"/>
                    <a:gd name="T12" fmla="*/ 622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50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>
                    <a:gd name="T0" fmla="*/ 604 w 628"/>
                    <a:gd name="T1" fmla="*/ 935 h 935"/>
                    <a:gd name="T2" fmla="*/ 628 w 628"/>
                    <a:gd name="T3" fmla="*/ 935 h 935"/>
                    <a:gd name="T4" fmla="*/ 0 w 628"/>
                    <a:gd name="T5" fmla="*/ 0 h 935"/>
                    <a:gd name="T6" fmla="*/ 0 w 628"/>
                    <a:gd name="T7" fmla="*/ 66 h 935"/>
                    <a:gd name="T8" fmla="*/ 580 w 628"/>
                    <a:gd name="T9" fmla="*/ 935 h 935"/>
                    <a:gd name="T10" fmla="*/ 604 w 628"/>
                    <a:gd name="T11" fmla="*/ 935 h 935"/>
                    <a:gd name="T12" fmla="*/ 604 w 628"/>
                    <a:gd name="T13" fmla="*/ 935 h 9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51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>
                    <a:gd name="T0" fmla="*/ 18 w 155"/>
                    <a:gd name="T1" fmla="*/ 1043 h 1043"/>
                    <a:gd name="T2" fmla="*/ 42 w 155"/>
                    <a:gd name="T3" fmla="*/ 1043 h 1043"/>
                    <a:gd name="T4" fmla="*/ 155 w 155"/>
                    <a:gd name="T5" fmla="*/ 0 h 1043"/>
                    <a:gd name="T6" fmla="*/ 114 w 155"/>
                    <a:gd name="T7" fmla="*/ 0 h 1043"/>
                    <a:gd name="T8" fmla="*/ 0 w 155"/>
                    <a:gd name="T9" fmla="*/ 1043 h 1043"/>
                    <a:gd name="T10" fmla="*/ 18 w 155"/>
                    <a:gd name="T11" fmla="*/ 1043 h 1043"/>
                    <a:gd name="T12" fmla="*/ 18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52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>
                    <a:gd name="T0" fmla="*/ 18 w 239"/>
                    <a:gd name="T1" fmla="*/ 1043 h 1043"/>
                    <a:gd name="T2" fmla="*/ 36 w 239"/>
                    <a:gd name="T3" fmla="*/ 1043 h 1043"/>
                    <a:gd name="T4" fmla="*/ 239 w 239"/>
                    <a:gd name="T5" fmla="*/ 0 h 1043"/>
                    <a:gd name="T6" fmla="*/ 203 w 239"/>
                    <a:gd name="T7" fmla="*/ 0 h 1043"/>
                    <a:gd name="T8" fmla="*/ 0 w 239"/>
                    <a:gd name="T9" fmla="*/ 1043 h 1043"/>
                    <a:gd name="T10" fmla="*/ 18 w 239"/>
                    <a:gd name="T11" fmla="*/ 1043 h 1043"/>
                    <a:gd name="T12" fmla="*/ 18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53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>
                    <a:gd name="T0" fmla="*/ 24 w 358"/>
                    <a:gd name="T1" fmla="*/ 1043 h 1043"/>
                    <a:gd name="T2" fmla="*/ 42 w 358"/>
                    <a:gd name="T3" fmla="*/ 1043 h 1043"/>
                    <a:gd name="T4" fmla="*/ 358 w 358"/>
                    <a:gd name="T5" fmla="*/ 0 h 1043"/>
                    <a:gd name="T6" fmla="*/ 317 w 358"/>
                    <a:gd name="T7" fmla="*/ 0 h 1043"/>
                    <a:gd name="T8" fmla="*/ 0 w 358"/>
                    <a:gd name="T9" fmla="*/ 1043 h 1043"/>
                    <a:gd name="T10" fmla="*/ 24 w 358"/>
                    <a:gd name="T11" fmla="*/ 1043 h 1043"/>
                    <a:gd name="T12" fmla="*/ 24 w 35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54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>
                    <a:gd name="T0" fmla="*/ 18 w 448"/>
                    <a:gd name="T1" fmla="*/ 1043 h 1043"/>
                    <a:gd name="T2" fmla="*/ 41 w 448"/>
                    <a:gd name="T3" fmla="*/ 1043 h 1043"/>
                    <a:gd name="T4" fmla="*/ 448 w 448"/>
                    <a:gd name="T5" fmla="*/ 0 h 1043"/>
                    <a:gd name="T6" fmla="*/ 406 w 448"/>
                    <a:gd name="T7" fmla="*/ 0 h 1043"/>
                    <a:gd name="T8" fmla="*/ 0 w 448"/>
                    <a:gd name="T9" fmla="*/ 1043 h 1043"/>
                    <a:gd name="T10" fmla="*/ 18 w 448"/>
                    <a:gd name="T11" fmla="*/ 1043 h 1043"/>
                    <a:gd name="T12" fmla="*/ 18 w 44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55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>
                    <a:gd name="T0" fmla="*/ 18 w 539"/>
                    <a:gd name="T1" fmla="*/ 1043 h 1043"/>
                    <a:gd name="T2" fmla="*/ 42 w 539"/>
                    <a:gd name="T3" fmla="*/ 1043 h 1043"/>
                    <a:gd name="T4" fmla="*/ 539 w 539"/>
                    <a:gd name="T5" fmla="*/ 0 h 1043"/>
                    <a:gd name="T6" fmla="*/ 497 w 539"/>
                    <a:gd name="T7" fmla="*/ 0 h 1043"/>
                    <a:gd name="T8" fmla="*/ 0 w 539"/>
                    <a:gd name="T9" fmla="*/ 1043 h 1043"/>
                    <a:gd name="T10" fmla="*/ 18 w 539"/>
                    <a:gd name="T11" fmla="*/ 1043 h 1043"/>
                    <a:gd name="T12" fmla="*/ 18 w 5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56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>
                    <a:gd name="T0" fmla="*/ 18 w 640"/>
                    <a:gd name="T1" fmla="*/ 1043 h 1043"/>
                    <a:gd name="T2" fmla="*/ 42 w 640"/>
                    <a:gd name="T3" fmla="*/ 1043 h 1043"/>
                    <a:gd name="T4" fmla="*/ 640 w 640"/>
                    <a:gd name="T5" fmla="*/ 0 h 1043"/>
                    <a:gd name="T6" fmla="*/ 592 w 640"/>
                    <a:gd name="T7" fmla="*/ 0 h 1043"/>
                    <a:gd name="T8" fmla="*/ 0 w 640"/>
                    <a:gd name="T9" fmla="*/ 1043 h 1043"/>
                    <a:gd name="T10" fmla="*/ 18 w 640"/>
                    <a:gd name="T11" fmla="*/ 1043 h 1043"/>
                    <a:gd name="T12" fmla="*/ 18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57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>
                    <a:gd name="T0" fmla="*/ 24 w 670"/>
                    <a:gd name="T1" fmla="*/ 995 h 995"/>
                    <a:gd name="T2" fmla="*/ 48 w 670"/>
                    <a:gd name="T3" fmla="*/ 995 h 995"/>
                    <a:gd name="T4" fmla="*/ 670 w 670"/>
                    <a:gd name="T5" fmla="*/ 72 h 995"/>
                    <a:gd name="T6" fmla="*/ 670 w 670"/>
                    <a:gd name="T7" fmla="*/ 0 h 995"/>
                    <a:gd name="T8" fmla="*/ 0 w 670"/>
                    <a:gd name="T9" fmla="*/ 995 h 995"/>
                    <a:gd name="T10" fmla="*/ 24 w 670"/>
                    <a:gd name="T11" fmla="*/ 995 h 995"/>
                    <a:gd name="T12" fmla="*/ 24 w 670"/>
                    <a:gd name="T13" fmla="*/ 995 h 9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8958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38959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>
                    <a:gd name="T0" fmla="*/ 281 w 305"/>
                    <a:gd name="T1" fmla="*/ 426 h 426"/>
                    <a:gd name="T2" fmla="*/ 305 w 305"/>
                    <a:gd name="T3" fmla="*/ 426 h 426"/>
                    <a:gd name="T4" fmla="*/ 0 w 305"/>
                    <a:gd name="T5" fmla="*/ 0 h 426"/>
                    <a:gd name="T6" fmla="*/ 0 w 305"/>
                    <a:gd name="T7" fmla="*/ 66 h 426"/>
                    <a:gd name="T8" fmla="*/ 251 w 305"/>
                    <a:gd name="T9" fmla="*/ 426 h 426"/>
                    <a:gd name="T10" fmla="*/ 281 w 305"/>
                    <a:gd name="T11" fmla="*/ 426 h 426"/>
                    <a:gd name="T12" fmla="*/ 281 w 305"/>
                    <a:gd name="T13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60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>
                    <a:gd name="T0" fmla="*/ 24 w 347"/>
                    <a:gd name="T1" fmla="*/ 486 h 486"/>
                    <a:gd name="T2" fmla="*/ 48 w 347"/>
                    <a:gd name="T3" fmla="*/ 486 h 486"/>
                    <a:gd name="T4" fmla="*/ 347 w 347"/>
                    <a:gd name="T5" fmla="*/ 72 h 486"/>
                    <a:gd name="T6" fmla="*/ 347 w 347"/>
                    <a:gd name="T7" fmla="*/ 0 h 486"/>
                    <a:gd name="T8" fmla="*/ 0 w 347"/>
                    <a:gd name="T9" fmla="*/ 486 h 486"/>
                    <a:gd name="T10" fmla="*/ 24 w 347"/>
                    <a:gd name="T11" fmla="*/ 486 h 486"/>
                    <a:gd name="T12" fmla="*/ 24 w 347"/>
                    <a:gd name="T13" fmla="*/ 486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8961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38962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>
                    <a:gd name="T0" fmla="*/ 18 w 42"/>
                    <a:gd name="T1" fmla="*/ 0 h 3273"/>
                    <a:gd name="T2" fmla="*/ 0 w 42"/>
                    <a:gd name="T3" fmla="*/ 0 h 3273"/>
                    <a:gd name="T4" fmla="*/ 0 w 42"/>
                    <a:gd name="T5" fmla="*/ 3273 h 3273"/>
                    <a:gd name="T6" fmla="*/ 42 w 42"/>
                    <a:gd name="T7" fmla="*/ 3273 h 3273"/>
                    <a:gd name="T8" fmla="*/ 42 w 42"/>
                    <a:gd name="T9" fmla="*/ 0 h 3273"/>
                    <a:gd name="T10" fmla="*/ 18 w 42"/>
                    <a:gd name="T11" fmla="*/ 0 h 3273"/>
                    <a:gd name="T12" fmla="*/ 18 w 42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63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>
                    <a:gd name="T0" fmla="*/ 376 w 400"/>
                    <a:gd name="T1" fmla="*/ 0 h 3273"/>
                    <a:gd name="T2" fmla="*/ 358 w 400"/>
                    <a:gd name="T3" fmla="*/ 0 h 3273"/>
                    <a:gd name="T4" fmla="*/ 0 w 400"/>
                    <a:gd name="T5" fmla="*/ 3273 h 3273"/>
                    <a:gd name="T6" fmla="*/ 41 w 400"/>
                    <a:gd name="T7" fmla="*/ 3273 h 3273"/>
                    <a:gd name="T8" fmla="*/ 400 w 400"/>
                    <a:gd name="T9" fmla="*/ 0 h 3273"/>
                    <a:gd name="T10" fmla="*/ 376 w 400"/>
                    <a:gd name="T11" fmla="*/ 0 h 3273"/>
                    <a:gd name="T12" fmla="*/ 376 w 400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64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>
                    <a:gd name="T0" fmla="*/ 657 w 675"/>
                    <a:gd name="T1" fmla="*/ 0 h 3273"/>
                    <a:gd name="T2" fmla="*/ 639 w 675"/>
                    <a:gd name="T3" fmla="*/ 0 h 3273"/>
                    <a:gd name="T4" fmla="*/ 0 w 675"/>
                    <a:gd name="T5" fmla="*/ 3273 h 3273"/>
                    <a:gd name="T6" fmla="*/ 42 w 675"/>
                    <a:gd name="T7" fmla="*/ 3273 h 3273"/>
                    <a:gd name="T8" fmla="*/ 675 w 675"/>
                    <a:gd name="T9" fmla="*/ 0 h 3273"/>
                    <a:gd name="T10" fmla="*/ 657 w 675"/>
                    <a:gd name="T11" fmla="*/ 0 h 3273"/>
                    <a:gd name="T12" fmla="*/ 657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65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>
                    <a:gd name="T0" fmla="*/ 1013 w 1031"/>
                    <a:gd name="T1" fmla="*/ 0 h 3280"/>
                    <a:gd name="T2" fmla="*/ 990 w 1031"/>
                    <a:gd name="T3" fmla="*/ 0 h 3280"/>
                    <a:gd name="T4" fmla="*/ 0 w 1031"/>
                    <a:gd name="T5" fmla="*/ 3280 h 3280"/>
                    <a:gd name="T6" fmla="*/ 42 w 1031"/>
                    <a:gd name="T7" fmla="*/ 3280 h 3280"/>
                    <a:gd name="T8" fmla="*/ 1031 w 1031"/>
                    <a:gd name="T9" fmla="*/ 4 h 3280"/>
                    <a:gd name="T10" fmla="*/ 1013 w 1031"/>
                    <a:gd name="T11" fmla="*/ 0 h 3280"/>
                    <a:gd name="T12" fmla="*/ 1013 w 1031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66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>
                    <a:gd name="T0" fmla="*/ 1296 w 1319"/>
                    <a:gd name="T1" fmla="*/ 0 h 3280"/>
                    <a:gd name="T2" fmla="*/ 1278 w 1319"/>
                    <a:gd name="T3" fmla="*/ 0 h 3280"/>
                    <a:gd name="T4" fmla="*/ 0 w 1319"/>
                    <a:gd name="T5" fmla="*/ 3280 h 3280"/>
                    <a:gd name="T6" fmla="*/ 42 w 1319"/>
                    <a:gd name="T7" fmla="*/ 3280 h 3280"/>
                    <a:gd name="T8" fmla="*/ 1319 w 1319"/>
                    <a:gd name="T9" fmla="*/ 5 h 3280"/>
                    <a:gd name="T10" fmla="*/ 1296 w 1319"/>
                    <a:gd name="T11" fmla="*/ 0 h 3280"/>
                    <a:gd name="T12" fmla="*/ 1296 w 1319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67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>
                    <a:gd name="T0" fmla="*/ 18 w 401"/>
                    <a:gd name="T1" fmla="*/ 0 h 3273"/>
                    <a:gd name="T2" fmla="*/ 0 w 401"/>
                    <a:gd name="T3" fmla="*/ 0 h 3273"/>
                    <a:gd name="T4" fmla="*/ 359 w 401"/>
                    <a:gd name="T5" fmla="*/ 3273 h 3273"/>
                    <a:gd name="T6" fmla="*/ 401 w 401"/>
                    <a:gd name="T7" fmla="*/ 3273 h 3273"/>
                    <a:gd name="T8" fmla="*/ 42 w 401"/>
                    <a:gd name="T9" fmla="*/ 0 h 3273"/>
                    <a:gd name="T10" fmla="*/ 18 w 401"/>
                    <a:gd name="T11" fmla="*/ 0 h 3273"/>
                    <a:gd name="T12" fmla="*/ 18 w 401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68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>
                    <a:gd name="T0" fmla="*/ 18 w 675"/>
                    <a:gd name="T1" fmla="*/ 0 h 3273"/>
                    <a:gd name="T2" fmla="*/ 0 w 675"/>
                    <a:gd name="T3" fmla="*/ 0 h 3273"/>
                    <a:gd name="T4" fmla="*/ 640 w 675"/>
                    <a:gd name="T5" fmla="*/ 3273 h 3273"/>
                    <a:gd name="T6" fmla="*/ 675 w 675"/>
                    <a:gd name="T7" fmla="*/ 3273 h 3273"/>
                    <a:gd name="T8" fmla="*/ 36 w 675"/>
                    <a:gd name="T9" fmla="*/ 0 h 3273"/>
                    <a:gd name="T10" fmla="*/ 18 w 675"/>
                    <a:gd name="T11" fmla="*/ 0 h 3273"/>
                    <a:gd name="T12" fmla="*/ 18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69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>
                    <a:gd name="T0" fmla="*/ 23 w 1036"/>
                    <a:gd name="T1" fmla="*/ 0 h 3280"/>
                    <a:gd name="T2" fmla="*/ 0 w 1036"/>
                    <a:gd name="T3" fmla="*/ 5 h 3280"/>
                    <a:gd name="T4" fmla="*/ 994 w 1036"/>
                    <a:gd name="T5" fmla="*/ 3280 h 3280"/>
                    <a:gd name="T6" fmla="*/ 1036 w 1036"/>
                    <a:gd name="T7" fmla="*/ 3280 h 3280"/>
                    <a:gd name="T8" fmla="*/ 41 w 1036"/>
                    <a:gd name="T9" fmla="*/ 0 h 3280"/>
                    <a:gd name="T10" fmla="*/ 23 w 1036"/>
                    <a:gd name="T11" fmla="*/ 0 h 3280"/>
                    <a:gd name="T12" fmla="*/ 23 w 1036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70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>
                    <a:gd name="T0" fmla="*/ 20 w 1327"/>
                    <a:gd name="T1" fmla="*/ 0 h 3280"/>
                    <a:gd name="T2" fmla="*/ 0 w 1327"/>
                    <a:gd name="T3" fmla="*/ 7 h 3280"/>
                    <a:gd name="T4" fmla="*/ 1285 w 1327"/>
                    <a:gd name="T5" fmla="*/ 3280 h 3280"/>
                    <a:gd name="T6" fmla="*/ 1327 w 1327"/>
                    <a:gd name="T7" fmla="*/ 3280 h 3280"/>
                    <a:gd name="T8" fmla="*/ 43 w 1327"/>
                    <a:gd name="T9" fmla="*/ 0 h 3280"/>
                    <a:gd name="T10" fmla="*/ 20 w 1327"/>
                    <a:gd name="T11" fmla="*/ 0 h 3280"/>
                    <a:gd name="T12" fmla="*/ 20 w 1327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8971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>
                  <a:gd name="T0" fmla="*/ 1236 w 1254"/>
                  <a:gd name="T1" fmla="*/ 0 h 2632"/>
                  <a:gd name="T2" fmla="*/ 1212 w 1254"/>
                  <a:gd name="T3" fmla="*/ 0 h 2632"/>
                  <a:gd name="T4" fmla="*/ 0 w 1254"/>
                  <a:gd name="T5" fmla="*/ 2542 h 2632"/>
                  <a:gd name="T6" fmla="*/ 0 w 1254"/>
                  <a:gd name="T7" fmla="*/ 2632 h 2632"/>
                  <a:gd name="T8" fmla="*/ 1254 w 1254"/>
                  <a:gd name="T9" fmla="*/ 7 h 2632"/>
                  <a:gd name="T10" fmla="*/ 1236 w 1254"/>
                  <a:gd name="T11" fmla="*/ 0 h 2632"/>
                  <a:gd name="T12" fmla="*/ 1236 w 1254"/>
                  <a:gd name="T13" fmla="*/ 0 h 2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2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>
                  <a:gd name="T0" fmla="*/ 930 w 948"/>
                  <a:gd name="T1" fmla="*/ 0 h 1676"/>
                  <a:gd name="T2" fmla="*/ 906 w 948"/>
                  <a:gd name="T3" fmla="*/ 0 h 1676"/>
                  <a:gd name="T4" fmla="*/ 0 w 948"/>
                  <a:gd name="T5" fmla="*/ 1593 h 1676"/>
                  <a:gd name="T6" fmla="*/ 0 w 948"/>
                  <a:gd name="T7" fmla="*/ 1676 h 1676"/>
                  <a:gd name="T8" fmla="*/ 948 w 948"/>
                  <a:gd name="T9" fmla="*/ 5 h 1676"/>
                  <a:gd name="T10" fmla="*/ 930 w 948"/>
                  <a:gd name="T11" fmla="*/ 0 h 1676"/>
                  <a:gd name="T12" fmla="*/ 930 w 948"/>
                  <a:gd name="T13" fmla="*/ 0 h 1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3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>
                  <a:gd name="T0" fmla="*/ 606 w 629"/>
                  <a:gd name="T1" fmla="*/ 0 h 937"/>
                  <a:gd name="T2" fmla="*/ 582 w 629"/>
                  <a:gd name="T3" fmla="*/ 0 h 937"/>
                  <a:gd name="T4" fmla="*/ 0 w 629"/>
                  <a:gd name="T5" fmla="*/ 871 h 937"/>
                  <a:gd name="T6" fmla="*/ 0 w 629"/>
                  <a:gd name="T7" fmla="*/ 937 h 937"/>
                  <a:gd name="T8" fmla="*/ 629 w 629"/>
                  <a:gd name="T9" fmla="*/ 4 h 937"/>
                  <a:gd name="T10" fmla="*/ 606 w 629"/>
                  <a:gd name="T11" fmla="*/ 0 h 937"/>
                  <a:gd name="T12" fmla="*/ 606 w 629"/>
                  <a:gd name="T13" fmla="*/ 0 h 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4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>
                  <a:gd name="T0" fmla="*/ 282 w 305"/>
                  <a:gd name="T1" fmla="*/ 0 h 427"/>
                  <a:gd name="T2" fmla="*/ 252 w 305"/>
                  <a:gd name="T3" fmla="*/ 0 h 427"/>
                  <a:gd name="T4" fmla="*/ 0 w 305"/>
                  <a:gd name="T5" fmla="*/ 361 h 427"/>
                  <a:gd name="T6" fmla="*/ 0 w 305"/>
                  <a:gd name="T7" fmla="*/ 427 h 427"/>
                  <a:gd name="T8" fmla="*/ 305 w 305"/>
                  <a:gd name="T9" fmla="*/ 5 h 427"/>
                  <a:gd name="T10" fmla="*/ 282 w 305"/>
                  <a:gd name="T11" fmla="*/ 0 h 427"/>
                  <a:gd name="T12" fmla="*/ 282 w 305"/>
                  <a:gd name="T13" fmla="*/ 0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5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>
                  <a:gd name="T0" fmla="*/ 41 w 1277"/>
                  <a:gd name="T1" fmla="*/ 0 h 2686"/>
                  <a:gd name="T2" fmla="*/ 17 w 1277"/>
                  <a:gd name="T3" fmla="*/ 0 h 2686"/>
                  <a:gd name="T4" fmla="*/ 0 w 1277"/>
                  <a:gd name="T5" fmla="*/ 4 h 2686"/>
                  <a:gd name="T6" fmla="*/ 1277 w 1277"/>
                  <a:gd name="T7" fmla="*/ 2686 h 2686"/>
                  <a:gd name="T8" fmla="*/ 1277 w 1277"/>
                  <a:gd name="T9" fmla="*/ 2596 h 2686"/>
                  <a:gd name="T10" fmla="*/ 41 w 1277"/>
                  <a:gd name="T11" fmla="*/ 0 h 2686"/>
                  <a:gd name="T12" fmla="*/ 41 w 1277"/>
                  <a:gd name="T1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6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>
                  <a:gd name="T0" fmla="*/ 16 w 988"/>
                  <a:gd name="T1" fmla="*/ 0 h 1730"/>
                  <a:gd name="T2" fmla="*/ 0 w 988"/>
                  <a:gd name="T3" fmla="*/ 7 h 1730"/>
                  <a:gd name="T4" fmla="*/ 988 w 988"/>
                  <a:gd name="T5" fmla="*/ 1730 h 1730"/>
                  <a:gd name="T6" fmla="*/ 988 w 988"/>
                  <a:gd name="T7" fmla="*/ 1653 h 1730"/>
                  <a:gd name="T8" fmla="*/ 40 w 988"/>
                  <a:gd name="T9" fmla="*/ 0 h 1730"/>
                  <a:gd name="T10" fmla="*/ 16 w 988"/>
                  <a:gd name="T11" fmla="*/ 0 h 1730"/>
                  <a:gd name="T12" fmla="*/ 16 w 988"/>
                  <a:gd name="T13" fmla="*/ 0 h 1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7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>
                  <a:gd name="T0" fmla="*/ 22 w 670"/>
                  <a:gd name="T1" fmla="*/ 0 h 997"/>
                  <a:gd name="T2" fmla="*/ 0 w 670"/>
                  <a:gd name="T3" fmla="*/ 4 h 997"/>
                  <a:gd name="T4" fmla="*/ 670 w 670"/>
                  <a:gd name="T5" fmla="*/ 997 h 997"/>
                  <a:gd name="T6" fmla="*/ 670 w 670"/>
                  <a:gd name="T7" fmla="*/ 925 h 997"/>
                  <a:gd name="T8" fmla="*/ 46 w 670"/>
                  <a:gd name="T9" fmla="*/ 0 h 997"/>
                  <a:gd name="T10" fmla="*/ 22 w 670"/>
                  <a:gd name="T11" fmla="*/ 0 h 997"/>
                  <a:gd name="T12" fmla="*/ 22 w 670"/>
                  <a:gd name="T13" fmla="*/ 0 h 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8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>
                  <a:gd name="T0" fmla="*/ 22 w 346"/>
                  <a:gd name="T1" fmla="*/ 0 h 487"/>
                  <a:gd name="T2" fmla="*/ 0 w 346"/>
                  <a:gd name="T3" fmla="*/ 7 h 487"/>
                  <a:gd name="T4" fmla="*/ 346 w 346"/>
                  <a:gd name="T5" fmla="*/ 487 h 487"/>
                  <a:gd name="T6" fmla="*/ 346 w 346"/>
                  <a:gd name="T7" fmla="*/ 415 h 487"/>
                  <a:gd name="T8" fmla="*/ 46 w 346"/>
                  <a:gd name="T9" fmla="*/ 0 h 487"/>
                  <a:gd name="T10" fmla="*/ 22 w 346"/>
                  <a:gd name="T11" fmla="*/ 0 h 487"/>
                  <a:gd name="T12" fmla="*/ 22 w 346"/>
                  <a:gd name="T13" fmla="*/ 0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8979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8980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8981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8982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8983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E97DF5C-3F37-4A9A-BEDF-2B691F4835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E367C-DC49-4B72-9FB6-8E763FE07C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AF8F1C-A58E-47DC-9AF0-3B0ADC3C94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46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F28A8-CF2C-4E5C-BC10-CB8F23600A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09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AF7C4D-D656-4B09-878E-374C91089D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54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2D7D5B-1B78-4167-B9D1-67CD157C41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4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BCA222-F95B-4563-851F-FE735F2E79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8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5FF04-EC0B-45F3-9209-64326C0323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4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CB6089-3A4F-4789-BDF9-4BD3BB9A236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53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F5FC2-A722-4D6A-94B4-296229E62C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10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E65ED-CD47-46AB-A0E0-8482C36FAA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EAEAEA"/>
                </a:solidFill>
                <a:latin typeface="Arial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7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29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grpSp>
            <p:nvGrpSpPr>
              <p:cNvPr id="32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4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55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56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57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58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59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60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61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62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63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64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65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66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67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68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33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2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53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34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3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44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45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46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47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48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49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50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51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</p:grpSp>
          <p:sp>
            <p:nvSpPr>
              <p:cNvPr id="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38979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980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10F70-C195-4949-82BA-42E9E91DF540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19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209B6F-DAD7-4FF8-856B-F3126B74E703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12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E6758B-79BD-4DD7-AA5A-C1572D1C629B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5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7A2D71-541B-477A-8DEF-B2E59C5753FD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56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9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DBC5A7-F682-44DA-B43F-46DECAF5373A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16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D41365-1705-474C-9C51-B05D39D9CD62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60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6823B3-964D-4FCF-A91C-553798DF4C34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53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B371F9-1255-4D3F-93E5-3C1D7C5A2749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74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87FF90-5864-4119-A3FF-654CADD26910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34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3108B7-486B-454C-A373-8B54F1C0AFA0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28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A38D-7DD6-4956-B0C0-7582D07481E4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32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>
                <a:gd name="T0" fmla="*/ 5740 w 5740"/>
                <a:gd name="T1" fmla="*/ 1043 h 1043"/>
                <a:gd name="T2" fmla="*/ 0 w 5740"/>
                <a:gd name="T3" fmla="*/ 1043 h 1043"/>
                <a:gd name="T4" fmla="*/ 0 w 5740"/>
                <a:gd name="T5" fmla="*/ 0 h 1043"/>
                <a:gd name="T6" fmla="*/ 5740 w 5740"/>
                <a:gd name="T7" fmla="*/ 0 h 1043"/>
                <a:gd name="T8" fmla="*/ 5740 w 5740"/>
                <a:gd name="T9" fmla="*/ 1043 h 1043"/>
                <a:gd name="T10" fmla="*/ 5740 w 5740"/>
                <a:gd name="T11" fmla="*/ 1043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EAEAEA"/>
                </a:solidFill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7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>
                  <a:gd name="T0" fmla="*/ 0 w 5740"/>
                  <a:gd name="T1" fmla="*/ 42 h 42"/>
                  <a:gd name="T2" fmla="*/ 5740 w 5740"/>
                  <a:gd name="T3" fmla="*/ 42 h 42"/>
                  <a:gd name="T4" fmla="*/ 5740 w 5740"/>
                  <a:gd name="T5" fmla="*/ 0 h 42"/>
                  <a:gd name="T6" fmla="*/ 0 w 5740"/>
                  <a:gd name="T7" fmla="*/ 0 h 42"/>
                  <a:gd name="T8" fmla="*/ 0 w 5740"/>
                  <a:gd name="T9" fmla="*/ 42 h 42"/>
                  <a:gd name="T10" fmla="*/ 0 w 5740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9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grpSp>
            <p:nvGrpSpPr>
              <p:cNvPr id="32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4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>
                    <a:gd name="T0" fmla="*/ 18 w 42"/>
                    <a:gd name="T1" fmla="*/ 1043 h 1043"/>
                    <a:gd name="T2" fmla="*/ 42 w 42"/>
                    <a:gd name="T3" fmla="*/ 1043 h 1043"/>
                    <a:gd name="T4" fmla="*/ 42 w 42"/>
                    <a:gd name="T5" fmla="*/ 0 h 1043"/>
                    <a:gd name="T6" fmla="*/ 0 w 42"/>
                    <a:gd name="T7" fmla="*/ 0 h 1043"/>
                    <a:gd name="T8" fmla="*/ 0 w 42"/>
                    <a:gd name="T9" fmla="*/ 1043 h 1043"/>
                    <a:gd name="T10" fmla="*/ 18 w 42"/>
                    <a:gd name="T11" fmla="*/ 1043 h 1043"/>
                    <a:gd name="T12" fmla="*/ 18 w 4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55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>
                    <a:gd name="T0" fmla="*/ 131 w 155"/>
                    <a:gd name="T1" fmla="*/ 1043 h 1043"/>
                    <a:gd name="T2" fmla="*/ 155 w 155"/>
                    <a:gd name="T3" fmla="*/ 1043 h 1043"/>
                    <a:gd name="T4" fmla="*/ 42 w 155"/>
                    <a:gd name="T5" fmla="*/ 0 h 1043"/>
                    <a:gd name="T6" fmla="*/ 0 w 155"/>
                    <a:gd name="T7" fmla="*/ 0 h 1043"/>
                    <a:gd name="T8" fmla="*/ 113 w 155"/>
                    <a:gd name="T9" fmla="*/ 1043 h 1043"/>
                    <a:gd name="T10" fmla="*/ 131 w 155"/>
                    <a:gd name="T11" fmla="*/ 1043 h 1043"/>
                    <a:gd name="T12" fmla="*/ 131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56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>
                    <a:gd name="T0" fmla="*/ 221 w 239"/>
                    <a:gd name="T1" fmla="*/ 1043 h 1043"/>
                    <a:gd name="T2" fmla="*/ 239 w 239"/>
                    <a:gd name="T3" fmla="*/ 1043 h 1043"/>
                    <a:gd name="T4" fmla="*/ 36 w 239"/>
                    <a:gd name="T5" fmla="*/ 0 h 1043"/>
                    <a:gd name="T6" fmla="*/ 0 w 239"/>
                    <a:gd name="T7" fmla="*/ 0 h 1043"/>
                    <a:gd name="T8" fmla="*/ 203 w 239"/>
                    <a:gd name="T9" fmla="*/ 1043 h 1043"/>
                    <a:gd name="T10" fmla="*/ 221 w 239"/>
                    <a:gd name="T11" fmla="*/ 1043 h 1043"/>
                    <a:gd name="T12" fmla="*/ 221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57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>
                    <a:gd name="T0" fmla="*/ 334 w 352"/>
                    <a:gd name="T1" fmla="*/ 1043 h 1043"/>
                    <a:gd name="T2" fmla="*/ 352 w 352"/>
                    <a:gd name="T3" fmla="*/ 1043 h 1043"/>
                    <a:gd name="T4" fmla="*/ 41 w 352"/>
                    <a:gd name="T5" fmla="*/ 0 h 1043"/>
                    <a:gd name="T6" fmla="*/ 0 w 352"/>
                    <a:gd name="T7" fmla="*/ 0 h 1043"/>
                    <a:gd name="T8" fmla="*/ 311 w 352"/>
                    <a:gd name="T9" fmla="*/ 1043 h 1043"/>
                    <a:gd name="T10" fmla="*/ 334 w 352"/>
                    <a:gd name="T11" fmla="*/ 1043 h 1043"/>
                    <a:gd name="T12" fmla="*/ 334 w 35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58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>
                    <a:gd name="T0" fmla="*/ 425 w 449"/>
                    <a:gd name="T1" fmla="*/ 1043 h 1043"/>
                    <a:gd name="T2" fmla="*/ 449 w 449"/>
                    <a:gd name="T3" fmla="*/ 1043 h 1043"/>
                    <a:gd name="T4" fmla="*/ 42 w 449"/>
                    <a:gd name="T5" fmla="*/ 0 h 1043"/>
                    <a:gd name="T6" fmla="*/ 0 w 449"/>
                    <a:gd name="T7" fmla="*/ 0 h 1043"/>
                    <a:gd name="T8" fmla="*/ 407 w 449"/>
                    <a:gd name="T9" fmla="*/ 1043 h 1043"/>
                    <a:gd name="T10" fmla="*/ 425 w 449"/>
                    <a:gd name="T11" fmla="*/ 1043 h 1043"/>
                    <a:gd name="T12" fmla="*/ 425 w 44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59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>
                    <a:gd name="T0" fmla="*/ 520 w 538"/>
                    <a:gd name="T1" fmla="*/ 1043 h 1043"/>
                    <a:gd name="T2" fmla="*/ 538 w 538"/>
                    <a:gd name="T3" fmla="*/ 1043 h 1043"/>
                    <a:gd name="T4" fmla="*/ 41 w 538"/>
                    <a:gd name="T5" fmla="*/ 0 h 1043"/>
                    <a:gd name="T6" fmla="*/ 0 w 538"/>
                    <a:gd name="T7" fmla="*/ 0 h 1043"/>
                    <a:gd name="T8" fmla="*/ 496 w 538"/>
                    <a:gd name="T9" fmla="*/ 1043 h 1043"/>
                    <a:gd name="T10" fmla="*/ 520 w 538"/>
                    <a:gd name="T11" fmla="*/ 1043 h 1043"/>
                    <a:gd name="T12" fmla="*/ 520 w 53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0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>
                    <a:gd name="T0" fmla="*/ 622 w 640"/>
                    <a:gd name="T1" fmla="*/ 1043 h 1043"/>
                    <a:gd name="T2" fmla="*/ 640 w 640"/>
                    <a:gd name="T3" fmla="*/ 1043 h 1043"/>
                    <a:gd name="T4" fmla="*/ 48 w 640"/>
                    <a:gd name="T5" fmla="*/ 0 h 1043"/>
                    <a:gd name="T6" fmla="*/ 0 w 640"/>
                    <a:gd name="T7" fmla="*/ 0 h 1043"/>
                    <a:gd name="T8" fmla="*/ 598 w 640"/>
                    <a:gd name="T9" fmla="*/ 1043 h 1043"/>
                    <a:gd name="T10" fmla="*/ 622 w 640"/>
                    <a:gd name="T11" fmla="*/ 1043 h 1043"/>
                    <a:gd name="T12" fmla="*/ 622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1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>
                    <a:gd name="T0" fmla="*/ 604 w 628"/>
                    <a:gd name="T1" fmla="*/ 935 h 935"/>
                    <a:gd name="T2" fmla="*/ 628 w 628"/>
                    <a:gd name="T3" fmla="*/ 935 h 935"/>
                    <a:gd name="T4" fmla="*/ 0 w 628"/>
                    <a:gd name="T5" fmla="*/ 0 h 935"/>
                    <a:gd name="T6" fmla="*/ 0 w 628"/>
                    <a:gd name="T7" fmla="*/ 66 h 935"/>
                    <a:gd name="T8" fmla="*/ 580 w 628"/>
                    <a:gd name="T9" fmla="*/ 935 h 935"/>
                    <a:gd name="T10" fmla="*/ 604 w 628"/>
                    <a:gd name="T11" fmla="*/ 935 h 935"/>
                    <a:gd name="T12" fmla="*/ 604 w 628"/>
                    <a:gd name="T13" fmla="*/ 935 h 9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2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>
                    <a:gd name="T0" fmla="*/ 18 w 155"/>
                    <a:gd name="T1" fmla="*/ 1043 h 1043"/>
                    <a:gd name="T2" fmla="*/ 42 w 155"/>
                    <a:gd name="T3" fmla="*/ 1043 h 1043"/>
                    <a:gd name="T4" fmla="*/ 155 w 155"/>
                    <a:gd name="T5" fmla="*/ 0 h 1043"/>
                    <a:gd name="T6" fmla="*/ 114 w 155"/>
                    <a:gd name="T7" fmla="*/ 0 h 1043"/>
                    <a:gd name="T8" fmla="*/ 0 w 155"/>
                    <a:gd name="T9" fmla="*/ 1043 h 1043"/>
                    <a:gd name="T10" fmla="*/ 18 w 155"/>
                    <a:gd name="T11" fmla="*/ 1043 h 1043"/>
                    <a:gd name="T12" fmla="*/ 18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3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>
                    <a:gd name="T0" fmla="*/ 18 w 239"/>
                    <a:gd name="T1" fmla="*/ 1043 h 1043"/>
                    <a:gd name="T2" fmla="*/ 36 w 239"/>
                    <a:gd name="T3" fmla="*/ 1043 h 1043"/>
                    <a:gd name="T4" fmla="*/ 239 w 239"/>
                    <a:gd name="T5" fmla="*/ 0 h 1043"/>
                    <a:gd name="T6" fmla="*/ 203 w 239"/>
                    <a:gd name="T7" fmla="*/ 0 h 1043"/>
                    <a:gd name="T8" fmla="*/ 0 w 239"/>
                    <a:gd name="T9" fmla="*/ 1043 h 1043"/>
                    <a:gd name="T10" fmla="*/ 18 w 239"/>
                    <a:gd name="T11" fmla="*/ 1043 h 1043"/>
                    <a:gd name="T12" fmla="*/ 18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4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>
                    <a:gd name="T0" fmla="*/ 24 w 358"/>
                    <a:gd name="T1" fmla="*/ 1043 h 1043"/>
                    <a:gd name="T2" fmla="*/ 42 w 358"/>
                    <a:gd name="T3" fmla="*/ 1043 h 1043"/>
                    <a:gd name="T4" fmla="*/ 358 w 358"/>
                    <a:gd name="T5" fmla="*/ 0 h 1043"/>
                    <a:gd name="T6" fmla="*/ 317 w 358"/>
                    <a:gd name="T7" fmla="*/ 0 h 1043"/>
                    <a:gd name="T8" fmla="*/ 0 w 358"/>
                    <a:gd name="T9" fmla="*/ 1043 h 1043"/>
                    <a:gd name="T10" fmla="*/ 24 w 358"/>
                    <a:gd name="T11" fmla="*/ 1043 h 1043"/>
                    <a:gd name="T12" fmla="*/ 24 w 35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5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>
                    <a:gd name="T0" fmla="*/ 18 w 448"/>
                    <a:gd name="T1" fmla="*/ 1043 h 1043"/>
                    <a:gd name="T2" fmla="*/ 41 w 448"/>
                    <a:gd name="T3" fmla="*/ 1043 h 1043"/>
                    <a:gd name="T4" fmla="*/ 448 w 448"/>
                    <a:gd name="T5" fmla="*/ 0 h 1043"/>
                    <a:gd name="T6" fmla="*/ 406 w 448"/>
                    <a:gd name="T7" fmla="*/ 0 h 1043"/>
                    <a:gd name="T8" fmla="*/ 0 w 448"/>
                    <a:gd name="T9" fmla="*/ 1043 h 1043"/>
                    <a:gd name="T10" fmla="*/ 18 w 448"/>
                    <a:gd name="T11" fmla="*/ 1043 h 1043"/>
                    <a:gd name="T12" fmla="*/ 18 w 44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6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>
                    <a:gd name="T0" fmla="*/ 18 w 539"/>
                    <a:gd name="T1" fmla="*/ 1043 h 1043"/>
                    <a:gd name="T2" fmla="*/ 42 w 539"/>
                    <a:gd name="T3" fmla="*/ 1043 h 1043"/>
                    <a:gd name="T4" fmla="*/ 539 w 539"/>
                    <a:gd name="T5" fmla="*/ 0 h 1043"/>
                    <a:gd name="T6" fmla="*/ 497 w 539"/>
                    <a:gd name="T7" fmla="*/ 0 h 1043"/>
                    <a:gd name="T8" fmla="*/ 0 w 539"/>
                    <a:gd name="T9" fmla="*/ 1043 h 1043"/>
                    <a:gd name="T10" fmla="*/ 18 w 539"/>
                    <a:gd name="T11" fmla="*/ 1043 h 1043"/>
                    <a:gd name="T12" fmla="*/ 18 w 5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7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>
                    <a:gd name="T0" fmla="*/ 18 w 640"/>
                    <a:gd name="T1" fmla="*/ 1043 h 1043"/>
                    <a:gd name="T2" fmla="*/ 42 w 640"/>
                    <a:gd name="T3" fmla="*/ 1043 h 1043"/>
                    <a:gd name="T4" fmla="*/ 640 w 640"/>
                    <a:gd name="T5" fmla="*/ 0 h 1043"/>
                    <a:gd name="T6" fmla="*/ 592 w 640"/>
                    <a:gd name="T7" fmla="*/ 0 h 1043"/>
                    <a:gd name="T8" fmla="*/ 0 w 640"/>
                    <a:gd name="T9" fmla="*/ 1043 h 1043"/>
                    <a:gd name="T10" fmla="*/ 18 w 640"/>
                    <a:gd name="T11" fmla="*/ 1043 h 1043"/>
                    <a:gd name="T12" fmla="*/ 18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8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>
                    <a:gd name="T0" fmla="*/ 24 w 670"/>
                    <a:gd name="T1" fmla="*/ 995 h 995"/>
                    <a:gd name="T2" fmla="*/ 48 w 670"/>
                    <a:gd name="T3" fmla="*/ 995 h 995"/>
                    <a:gd name="T4" fmla="*/ 670 w 670"/>
                    <a:gd name="T5" fmla="*/ 72 h 995"/>
                    <a:gd name="T6" fmla="*/ 670 w 670"/>
                    <a:gd name="T7" fmla="*/ 0 h 995"/>
                    <a:gd name="T8" fmla="*/ 0 w 670"/>
                    <a:gd name="T9" fmla="*/ 995 h 995"/>
                    <a:gd name="T10" fmla="*/ 24 w 670"/>
                    <a:gd name="T11" fmla="*/ 995 h 995"/>
                    <a:gd name="T12" fmla="*/ 24 w 670"/>
                    <a:gd name="T13" fmla="*/ 995 h 9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</p:grpSp>
          <p:grpSp>
            <p:nvGrpSpPr>
              <p:cNvPr id="33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2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>
                    <a:gd name="T0" fmla="*/ 282 w 305"/>
                    <a:gd name="T1" fmla="*/ 427 h 426"/>
                    <a:gd name="T2" fmla="*/ 306 w 305"/>
                    <a:gd name="T3" fmla="*/ 427 h 426"/>
                    <a:gd name="T4" fmla="*/ 0 w 305"/>
                    <a:gd name="T5" fmla="*/ 0 h 426"/>
                    <a:gd name="T6" fmla="*/ 0 w 305"/>
                    <a:gd name="T7" fmla="*/ 66 h 426"/>
                    <a:gd name="T8" fmla="*/ 252 w 305"/>
                    <a:gd name="T9" fmla="*/ 427 h 426"/>
                    <a:gd name="T10" fmla="*/ 282 w 305"/>
                    <a:gd name="T11" fmla="*/ 427 h 426"/>
                    <a:gd name="T12" fmla="*/ 282 w 305"/>
                    <a:gd name="T13" fmla="*/ 427 h 4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53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>
                    <a:gd name="T0" fmla="*/ 24 w 347"/>
                    <a:gd name="T1" fmla="*/ 487 h 486"/>
                    <a:gd name="T2" fmla="*/ 48 w 347"/>
                    <a:gd name="T3" fmla="*/ 487 h 486"/>
                    <a:gd name="T4" fmla="*/ 348 w 347"/>
                    <a:gd name="T5" fmla="*/ 72 h 486"/>
                    <a:gd name="T6" fmla="*/ 348 w 347"/>
                    <a:gd name="T7" fmla="*/ 0 h 486"/>
                    <a:gd name="T8" fmla="*/ 0 w 347"/>
                    <a:gd name="T9" fmla="*/ 487 h 486"/>
                    <a:gd name="T10" fmla="*/ 24 w 347"/>
                    <a:gd name="T11" fmla="*/ 487 h 486"/>
                    <a:gd name="T12" fmla="*/ 24 w 347"/>
                    <a:gd name="T13" fmla="*/ 487 h 48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EAEAEA"/>
                    </a:solidFill>
                  </a:endParaRPr>
                </a:p>
              </p:txBody>
            </p:sp>
          </p:grpSp>
          <p:grpSp>
            <p:nvGrpSpPr>
              <p:cNvPr id="34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3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>
                    <a:gd name="T0" fmla="*/ 18 w 42"/>
                    <a:gd name="T1" fmla="*/ 0 h 3273"/>
                    <a:gd name="T2" fmla="*/ 0 w 42"/>
                    <a:gd name="T3" fmla="*/ 0 h 3273"/>
                    <a:gd name="T4" fmla="*/ 0 w 42"/>
                    <a:gd name="T5" fmla="*/ 3273 h 3273"/>
                    <a:gd name="T6" fmla="*/ 42 w 42"/>
                    <a:gd name="T7" fmla="*/ 3273 h 3273"/>
                    <a:gd name="T8" fmla="*/ 42 w 42"/>
                    <a:gd name="T9" fmla="*/ 0 h 3273"/>
                    <a:gd name="T10" fmla="*/ 18 w 42"/>
                    <a:gd name="T11" fmla="*/ 0 h 3273"/>
                    <a:gd name="T12" fmla="*/ 18 w 42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44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>
                    <a:gd name="T0" fmla="*/ 376 w 400"/>
                    <a:gd name="T1" fmla="*/ 0 h 3273"/>
                    <a:gd name="T2" fmla="*/ 358 w 400"/>
                    <a:gd name="T3" fmla="*/ 0 h 3273"/>
                    <a:gd name="T4" fmla="*/ 0 w 400"/>
                    <a:gd name="T5" fmla="*/ 3273 h 3273"/>
                    <a:gd name="T6" fmla="*/ 41 w 400"/>
                    <a:gd name="T7" fmla="*/ 3273 h 3273"/>
                    <a:gd name="T8" fmla="*/ 400 w 400"/>
                    <a:gd name="T9" fmla="*/ 0 h 3273"/>
                    <a:gd name="T10" fmla="*/ 376 w 400"/>
                    <a:gd name="T11" fmla="*/ 0 h 3273"/>
                    <a:gd name="T12" fmla="*/ 376 w 400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45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>
                    <a:gd name="T0" fmla="*/ 657 w 675"/>
                    <a:gd name="T1" fmla="*/ 0 h 3273"/>
                    <a:gd name="T2" fmla="*/ 639 w 675"/>
                    <a:gd name="T3" fmla="*/ 0 h 3273"/>
                    <a:gd name="T4" fmla="*/ 0 w 675"/>
                    <a:gd name="T5" fmla="*/ 3273 h 3273"/>
                    <a:gd name="T6" fmla="*/ 42 w 675"/>
                    <a:gd name="T7" fmla="*/ 3273 h 3273"/>
                    <a:gd name="T8" fmla="*/ 675 w 675"/>
                    <a:gd name="T9" fmla="*/ 0 h 3273"/>
                    <a:gd name="T10" fmla="*/ 657 w 675"/>
                    <a:gd name="T11" fmla="*/ 0 h 3273"/>
                    <a:gd name="T12" fmla="*/ 657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46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>
                    <a:gd name="T0" fmla="*/ 1013 w 1031"/>
                    <a:gd name="T1" fmla="*/ 0 h 3280"/>
                    <a:gd name="T2" fmla="*/ 990 w 1031"/>
                    <a:gd name="T3" fmla="*/ 0 h 3280"/>
                    <a:gd name="T4" fmla="*/ 0 w 1031"/>
                    <a:gd name="T5" fmla="*/ 3280 h 3280"/>
                    <a:gd name="T6" fmla="*/ 42 w 1031"/>
                    <a:gd name="T7" fmla="*/ 3280 h 3280"/>
                    <a:gd name="T8" fmla="*/ 1031 w 1031"/>
                    <a:gd name="T9" fmla="*/ 4 h 3280"/>
                    <a:gd name="T10" fmla="*/ 1013 w 1031"/>
                    <a:gd name="T11" fmla="*/ 0 h 3280"/>
                    <a:gd name="T12" fmla="*/ 1013 w 1031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47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>
                    <a:gd name="T0" fmla="*/ 1296 w 1319"/>
                    <a:gd name="T1" fmla="*/ 0 h 3280"/>
                    <a:gd name="T2" fmla="*/ 1278 w 1319"/>
                    <a:gd name="T3" fmla="*/ 0 h 3280"/>
                    <a:gd name="T4" fmla="*/ 0 w 1319"/>
                    <a:gd name="T5" fmla="*/ 3280 h 3280"/>
                    <a:gd name="T6" fmla="*/ 42 w 1319"/>
                    <a:gd name="T7" fmla="*/ 3280 h 3280"/>
                    <a:gd name="T8" fmla="*/ 1319 w 1319"/>
                    <a:gd name="T9" fmla="*/ 5 h 3280"/>
                    <a:gd name="T10" fmla="*/ 1296 w 1319"/>
                    <a:gd name="T11" fmla="*/ 0 h 3280"/>
                    <a:gd name="T12" fmla="*/ 1296 w 1319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48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>
                    <a:gd name="T0" fmla="*/ 18 w 401"/>
                    <a:gd name="T1" fmla="*/ 0 h 3273"/>
                    <a:gd name="T2" fmla="*/ 0 w 401"/>
                    <a:gd name="T3" fmla="*/ 0 h 3273"/>
                    <a:gd name="T4" fmla="*/ 359 w 401"/>
                    <a:gd name="T5" fmla="*/ 3273 h 3273"/>
                    <a:gd name="T6" fmla="*/ 401 w 401"/>
                    <a:gd name="T7" fmla="*/ 3273 h 3273"/>
                    <a:gd name="T8" fmla="*/ 42 w 401"/>
                    <a:gd name="T9" fmla="*/ 0 h 3273"/>
                    <a:gd name="T10" fmla="*/ 18 w 401"/>
                    <a:gd name="T11" fmla="*/ 0 h 3273"/>
                    <a:gd name="T12" fmla="*/ 18 w 401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49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>
                    <a:gd name="T0" fmla="*/ 18 w 675"/>
                    <a:gd name="T1" fmla="*/ 0 h 3273"/>
                    <a:gd name="T2" fmla="*/ 0 w 675"/>
                    <a:gd name="T3" fmla="*/ 0 h 3273"/>
                    <a:gd name="T4" fmla="*/ 640 w 675"/>
                    <a:gd name="T5" fmla="*/ 3273 h 3273"/>
                    <a:gd name="T6" fmla="*/ 675 w 675"/>
                    <a:gd name="T7" fmla="*/ 3273 h 3273"/>
                    <a:gd name="T8" fmla="*/ 36 w 675"/>
                    <a:gd name="T9" fmla="*/ 0 h 3273"/>
                    <a:gd name="T10" fmla="*/ 18 w 675"/>
                    <a:gd name="T11" fmla="*/ 0 h 3273"/>
                    <a:gd name="T12" fmla="*/ 18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50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>
                    <a:gd name="T0" fmla="*/ 23 w 1036"/>
                    <a:gd name="T1" fmla="*/ 0 h 3280"/>
                    <a:gd name="T2" fmla="*/ 0 w 1036"/>
                    <a:gd name="T3" fmla="*/ 5 h 3280"/>
                    <a:gd name="T4" fmla="*/ 994 w 1036"/>
                    <a:gd name="T5" fmla="*/ 3280 h 3280"/>
                    <a:gd name="T6" fmla="*/ 1036 w 1036"/>
                    <a:gd name="T7" fmla="*/ 3280 h 3280"/>
                    <a:gd name="T8" fmla="*/ 41 w 1036"/>
                    <a:gd name="T9" fmla="*/ 0 h 3280"/>
                    <a:gd name="T10" fmla="*/ 23 w 1036"/>
                    <a:gd name="T11" fmla="*/ 0 h 3280"/>
                    <a:gd name="T12" fmla="*/ 23 w 1036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51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>
                    <a:gd name="T0" fmla="*/ 20 w 1327"/>
                    <a:gd name="T1" fmla="*/ 0 h 3280"/>
                    <a:gd name="T2" fmla="*/ 0 w 1327"/>
                    <a:gd name="T3" fmla="*/ 7 h 3280"/>
                    <a:gd name="T4" fmla="*/ 1285 w 1327"/>
                    <a:gd name="T5" fmla="*/ 3280 h 3280"/>
                    <a:gd name="T6" fmla="*/ 1327 w 1327"/>
                    <a:gd name="T7" fmla="*/ 3280 h 3280"/>
                    <a:gd name="T8" fmla="*/ 43 w 1327"/>
                    <a:gd name="T9" fmla="*/ 0 h 3280"/>
                    <a:gd name="T10" fmla="*/ 20 w 1327"/>
                    <a:gd name="T11" fmla="*/ 0 h 3280"/>
                    <a:gd name="T12" fmla="*/ 20 w 1327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</p:grpSp>
          <p:sp>
            <p:nvSpPr>
              <p:cNvPr id="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>
                  <a:gd name="T0" fmla="*/ 1236 w 1254"/>
                  <a:gd name="T1" fmla="*/ 0 h 2632"/>
                  <a:gd name="T2" fmla="*/ 1212 w 1254"/>
                  <a:gd name="T3" fmla="*/ 0 h 2632"/>
                  <a:gd name="T4" fmla="*/ 0 w 1254"/>
                  <a:gd name="T5" fmla="*/ 2542 h 2632"/>
                  <a:gd name="T6" fmla="*/ 0 w 1254"/>
                  <a:gd name="T7" fmla="*/ 2632 h 2632"/>
                  <a:gd name="T8" fmla="*/ 1254 w 1254"/>
                  <a:gd name="T9" fmla="*/ 7 h 2632"/>
                  <a:gd name="T10" fmla="*/ 1236 w 1254"/>
                  <a:gd name="T11" fmla="*/ 0 h 2632"/>
                  <a:gd name="T12" fmla="*/ 1236 w 1254"/>
                  <a:gd name="T13" fmla="*/ 0 h 2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>
                  <a:gd name="T0" fmla="*/ 930 w 948"/>
                  <a:gd name="T1" fmla="*/ 0 h 1676"/>
                  <a:gd name="T2" fmla="*/ 906 w 948"/>
                  <a:gd name="T3" fmla="*/ 0 h 1676"/>
                  <a:gd name="T4" fmla="*/ 0 w 948"/>
                  <a:gd name="T5" fmla="*/ 1593 h 1676"/>
                  <a:gd name="T6" fmla="*/ 0 w 948"/>
                  <a:gd name="T7" fmla="*/ 1676 h 1676"/>
                  <a:gd name="T8" fmla="*/ 948 w 948"/>
                  <a:gd name="T9" fmla="*/ 5 h 1676"/>
                  <a:gd name="T10" fmla="*/ 930 w 948"/>
                  <a:gd name="T11" fmla="*/ 0 h 1676"/>
                  <a:gd name="T12" fmla="*/ 930 w 948"/>
                  <a:gd name="T13" fmla="*/ 0 h 167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>
                  <a:gd name="T0" fmla="*/ 606 w 629"/>
                  <a:gd name="T1" fmla="*/ 0 h 937"/>
                  <a:gd name="T2" fmla="*/ 582 w 629"/>
                  <a:gd name="T3" fmla="*/ 0 h 937"/>
                  <a:gd name="T4" fmla="*/ 0 w 629"/>
                  <a:gd name="T5" fmla="*/ 871 h 937"/>
                  <a:gd name="T6" fmla="*/ 0 w 629"/>
                  <a:gd name="T7" fmla="*/ 937 h 937"/>
                  <a:gd name="T8" fmla="*/ 629 w 629"/>
                  <a:gd name="T9" fmla="*/ 4 h 937"/>
                  <a:gd name="T10" fmla="*/ 606 w 629"/>
                  <a:gd name="T11" fmla="*/ 0 h 937"/>
                  <a:gd name="T12" fmla="*/ 606 w 629"/>
                  <a:gd name="T13" fmla="*/ 0 h 9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>
                  <a:gd name="T0" fmla="*/ 282 w 305"/>
                  <a:gd name="T1" fmla="*/ 0 h 427"/>
                  <a:gd name="T2" fmla="*/ 252 w 305"/>
                  <a:gd name="T3" fmla="*/ 0 h 427"/>
                  <a:gd name="T4" fmla="*/ 0 w 305"/>
                  <a:gd name="T5" fmla="*/ 361 h 427"/>
                  <a:gd name="T6" fmla="*/ 0 w 305"/>
                  <a:gd name="T7" fmla="*/ 427 h 427"/>
                  <a:gd name="T8" fmla="*/ 305 w 305"/>
                  <a:gd name="T9" fmla="*/ 5 h 427"/>
                  <a:gd name="T10" fmla="*/ 282 w 305"/>
                  <a:gd name="T11" fmla="*/ 0 h 427"/>
                  <a:gd name="T12" fmla="*/ 282 w 305"/>
                  <a:gd name="T13" fmla="*/ 0 h 4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>
                  <a:gd name="T0" fmla="*/ 41 w 1277"/>
                  <a:gd name="T1" fmla="*/ 0 h 2686"/>
                  <a:gd name="T2" fmla="*/ 17 w 1277"/>
                  <a:gd name="T3" fmla="*/ 0 h 2686"/>
                  <a:gd name="T4" fmla="*/ 0 w 1277"/>
                  <a:gd name="T5" fmla="*/ 4 h 2686"/>
                  <a:gd name="T6" fmla="*/ 1277 w 1277"/>
                  <a:gd name="T7" fmla="*/ 2686 h 2686"/>
                  <a:gd name="T8" fmla="*/ 1277 w 1277"/>
                  <a:gd name="T9" fmla="*/ 2596 h 2686"/>
                  <a:gd name="T10" fmla="*/ 41 w 1277"/>
                  <a:gd name="T11" fmla="*/ 0 h 2686"/>
                  <a:gd name="T12" fmla="*/ 41 w 1277"/>
                  <a:gd name="T1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>
                  <a:gd name="T0" fmla="*/ 16 w 988"/>
                  <a:gd name="T1" fmla="*/ 0 h 1730"/>
                  <a:gd name="T2" fmla="*/ 0 w 988"/>
                  <a:gd name="T3" fmla="*/ 7 h 1730"/>
                  <a:gd name="T4" fmla="*/ 988 w 988"/>
                  <a:gd name="T5" fmla="*/ 1730 h 1730"/>
                  <a:gd name="T6" fmla="*/ 988 w 988"/>
                  <a:gd name="T7" fmla="*/ 1653 h 1730"/>
                  <a:gd name="T8" fmla="*/ 40 w 988"/>
                  <a:gd name="T9" fmla="*/ 0 h 1730"/>
                  <a:gd name="T10" fmla="*/ 16 w 988"/>
                  <a:gd name="T11" fmla="*/ 0 h 1730"/>
                  <a:gd name="T12" fmla="*/ 16 w 988"/>
                  <a:gd name="T13" fmla="*/ 0 h 17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>
                  <a:gd name="T0" fmla="*/ 22 w 670"/>
                  <a:gd name="T1" fmla="*/ 0 h 997"/>
                  <a:gd name="T2" fmla="*/ 0 w 670"/>
                  <a:gd name="T3" fmla="*/ 4 h 997"/>
                  <a:gd name="T4" fmla="*/ 670 w 670"/>
                  <a:gd name="T5" fmla="*/ 997 h 997"/>
                  <a:gd name="T6" fmla="*/ 670 w 670"/>
                  <a:gd name="T7" fmla="*/ 925 h 997"/>
                  <a:gd name="T8" fmla="*/ 46 w 670"/>
                  <a:gd name="T9" fmla="*/ 0 h 997"/>
                  <a:gd name="T10" fmla="*/ 22 w 670"/>
                  <a:gd name="T11" fmla="*/ 0 h 997"/>
                  <a:gd name="T12" fmla="*/ 22 w 670"/>
                  <a:gd name="T13" fmla="*/ 0 h 9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>
                  <a:gd name="T0" fmla="*/ 22 w 346"/>
                  <a:gd name="T1" fmla="*/ 0 h 487"/>
                  <a:gd name="T2" fmla="*/ 0 w 346"/>
                  <a:gd name="T3" fmla="*/ 7 h 487"/>
                  <a:gd name="T4" fmla="*/ 346 w 346"/>
                  <a:gd name="T5" fmla="*/ 487 h 487"/>
                  <a:gd name="T6" fmla="*/ 346 w 346"/>
                  <a:gd name="T7" fmla="*/ 415 h 487"/>
                  <a:gd name="T8" fmla="*/ 46 w 346"/>
                  <a:gd name="T9" fmla="*/ 0 h 487"/>
                  <a:gd name="T10" fmla="*/ 22 w 346"/>
                  <a:gd name="T11" fmla="*/ 0 h 487"/>
                  <a:gd name="T12" fmla="*/ 22 w 346"/>
                  <a:gd name="T13" fmla="*/ 0 h 4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EAEAEA"/>
                  </a:solidFill>
                </a:endParaRPr>
              </a:p>
            </p:txBody>
          </p:sp>
        </p:grpSp>
      </p:grpSp>
      <p:sp>
        <p:nvSpPr>
          <p:cNvPr id="38979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8980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6482FD-F4D3-4950-A548-D93CE0F2AEEA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43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28852-00F5-4603-A9D3-C0040C8797AD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79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B1334-2FE6-401C-8740-BE99223413F1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03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6FCA1-FBA8-4DF8-9978-F5069C0FABDA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36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9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A4DB6-CB71-4B14-87D9-FF6DB8FB7881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60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B4B4B-64AC-40C1-A56A-2F629844058F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90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80115-7F1B-4C33-B1D1-C2323B447444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72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E0F64F-C064-4A77-8A4D-F5184DA55C4D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63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289DF-895E-4B23-886B-855734D8E1BE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50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E8491-9473-41F6-B7C3-F799821E2D5A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51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FB431-D78C-446E-84A8-410A220E6FBE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37891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>
                <a:gd name="T0" fmla="*/ 5740 w 5740"/>
                <a:gd name="T1" fmla="*/ 1043 h 1043"/>
                <a:gd name="T2" fmla="*/ 0 w 5740"/>
                <a:gd name="T3" fmla="*/ 1043 h 1043"/>
                <a:gd name="T4" fmla="*/ 0 w 5740"/>
                <a:gd name="T5" fmla="*/ 0 h 1043"/>
                <a:gd name="T6" fmla="*/ 5740 w 5740"/>
                <a:gd name="T7" fmla="*/ 0 h 1043"/>
                <a:gd name="T8" fmla="*/ 5740 w 5740"/>
                <a:gd name="T9" fmla="*/ 1043 h 1043"/>
                <a:gd name="T10" fmla="*/ 5740 w 5740"/>
                <a:gd name="T11" fmla="*/ 1043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7892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37893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894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>
                  <a:gd name="T0" fmla="*/ 0 w 5740"/>
                  <a:gd name="T1" fmla="*/ 42 h 42"/>
                  <a:gd name="T2" fmla="*/ 5740 w 5740"/>
                  <a:gd name="T3" fmla="*/ 42 h 42"/>
                  <a:gd name="T4" fmla="*/ 5740 w 5740"/>
                  <a:gd name="T5" fmla="*/ 0 h 42"/>
                  <a:gd name="T6" fmla="*/ 0 w 5740"/>
                  <a:gd name="T7" fmla="*/ 0 h 42"/>
                  <a:gd name="T8" fmla="*/ 0 w 5740"/>
                  <a:gd name="T9" fmla="*/ 42 h 42"/>
                  <a:gd name="T10" fmla="*/ 0 w 5740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895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896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897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898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899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00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01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02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03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04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05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06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07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08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09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0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1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2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3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4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5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6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7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7918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37919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>
                    <a:gd name="T0" fmla="*/ 18 w 42"/>
                    <a:gd name="T1" fmla="*/ 1043 h 1043"/>
                    <a:gd name="T2" fmla="*/ 42 w 42"/>
                    <a:gd name="T3" fmla="*/ 1043 h 1043"/>
                    <a:gd name="T4" fmla="*/ 42 w 42"/>
                    <a:gd name="T5" fmla="*/ 0 h 1043"/>
                    <a:gd name="T6" fmla="*/ 0 w 42"/>
                    <a:gd name="T7" fmla="*/ 0 h 1043"/>
                    <a:gd name="T8" fmla="*/ 0 w 42"/>
                    <a:gd name="T9" fmla="*/ 1043 h 1043"/>
                    <a:gd name="T10" fmla="*/ 18 w 42"/>
                    <a:gd name="T11" fmla="*/ 1043 h 1043"/>
                    <a:gd name="T12" fmla="*/ 18 w 4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20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>
                    <a:gd name="T0" fmla="*/ 131 w 155"/>
                    <a:gd name="T1" fmla="*/ 1043 h 1043"/>
                    <a:gd name="T2" fmla="*/ 155 w 155"/>
                    <a:gd name="T3" fmla="*/ 1043 h 1043"/>
                    <a:gd name="T4" fmla="*/ 42 w 155"/>
                    <a:gd name="T5" fmla="*/ 0 h 1043"/>
                    <a:gd name="T6" fmla="*/ 0 w 155"/>
                    <a:gd name="T7" fmla="*/ 0 h 1043"/>
                    <a:gd name="T8" fmla="*/ 113 w 155"/>
                    <a:gd name="T9" fmla="*/ 1043 h 1043"/>
                    <a:gd name="T10" fmla="*/ 131 w 155"/>
                    <a:gd name="T11" fmla="*/ 1043 h 1043"/>
                    <a:gd name="T12" fmla="*/ 131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21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>
                    <a:gd name="T0" fmla="*/ 221 w 239"/>
                    <a:gd name="T1" fmla="*/ 1043 h 1043"/>
                    <a:gd name="T2" fmla="*/ 239 w 239"/>
                    <a:gd name="T3" fmla="*/ 1043 h 1043"/>
                    <a:gd name="T4" fmla="*/ 36 w 239"/>
                    <a:gd name="T5" fmla="*/ 0 h 1043"/>
                    <a:gd name="T6" fmla="*/ 0 w 239"/>
                    <a:gd name="T7" fmla="*/ 0 h 1043"/>
                    <a:gd name="T8" fmla="*/ 203 w 239"/>
                    <a:gd name="T9" fmla="*/ 1043 h 1043"/>
                    <a:gd name="T10" fmla="*/ 221 w 239"/>
                    <a:gd name="T11" fmla="*/ 1043 h 1043"/>
                    <a:gd name="T12" fmla="*/ 221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22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>
                    <a:gd name="T0" fmla="*/ 334 w 352"/>
                    <a:gd name="T1" fmla="*/ 1043 h 1043"/>
                    <a:gd name="T2" fmla="*/ 352 w 352"/>
                    <a:gd name="T3" fmla="*/ 1043 h 1043"/>
                    <a:gd name="T4" fmla="*/ 41 w 352"/>
                    <a:gd name="T5" fmla="*/ 0 h 1043"/>
                    <a:gd name="T6" fmla="*/ 0 w 352"/>
                    <a:gd name="T7" fmla="*/ 0 h 1043"/>
                    <a:gd name="T8" fmla="*/ 311 w 352"/>
                    <a:gd name="T9" fmla="*/ 1043 h 1043"/>
                    <a:gd name="T10" fmla="*/ 334 w 352"/>
                    <a:gd name="T11" fmla="*/ 1043 h 1043"/>
                    <a:gd name="T12" fmla="*/ 334 w 35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23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>
                    <a:gd name="T0" fmla="*/ 425 w 449"/>
                    <a:gd name="T1" fmla="*/ 1043 h 1043"/>
                    <a:gd name="T2" fmla="*/ 449 w 449"/>
                    <a:gd name="T3" fmla="*/ 1043 h 1043"/>
                    <a:gd name="T4" fmla="*/ 42 w 449"/>
                    <a:gd name="T5" fmla="*/ 0 h 1043"/>
                    <a:gd name="T6" fmla="*/ 0 w 449"/>
                    <a:gd name="T7" fmla="*/ 0 h 1043"/>
                    <a:gd name="T8" fmla="*/ 407 w 449"/>
                    <a:gd name="T9" fmla="*/ 1043 h 1043"/>
                    <a:gd name="T10" fmla="*/ 425 w 449"/>
                    <a:gd name="T11" fmla="*/ 1043 h 1043"/>
                    <a:gd name="T12" fmla="*/ 425 w 44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24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>
                    <a:gd name="T0" fmla="*/ 520 w 538"/>
                    <a:gd name="T1" fmla="*/ 1043 h 1043"/>
                    <a:gd name="T2" fmla="*/ 538 w 538"/>
                    <a:gd name="T3" fmla="*/ 1043 h 1043"/>
                    <a:gd name="T4" fmla="*/ 41 w 538"/>
                    <a:gd name="T5" fmla="*/ 0 h 1043"/>
                    <a:gd name="T6" fmla="*/ 0 w 538"/>
                    <a:gd name="T7" fmla="*/ 0 h 1043"/>
                    <a:gd name="T8" fmla="*/ 496 w 538"/>
                    <a:gd name="T9" fmla="*/ 1043 h 1043"/>
                    <a:gd name="T10" fmla="*/ 520 w 538"/>
                    <a:gd name="T11" fmla="*/ 1043 h 1043"/>
                    <a:gd name="T12" fmla="*/ 520 w 53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25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>
                    <a:gd name="T0" fmla="*/ 622 w 640"/>
                    <a:gd name="T1" fmla="*/ 1043 h 1043"/>
                    <a:gd name="T2" fmla="*/ 640 w 640"/>
                    <a:gd name="T3" fmla="*/ 1043 h 1043"/>
                    <a:gd name="T4" fmla="*/ 48 w 640"/>
                    <a:gd name="T5" fmla="*/ 0 h 1043"/>
                    <a:gd name="T6" fmla="*/ 0 w 640"/>
                    <a:gd name="T7" fmla="*/ 0 h 1043"/>
                    <a:gd name="T8" fmla="*/ 598 w 640"/>
                    <a:gd name="T9" fmla="*/ 1043 h 1043"/>
                    <a:gd name="T10" fmla="*/ 622 w 640"/>
                    <a:gd name="T11" fmla="*/ 1043 h 1043"/>
                    <a:gd name="T12" fmla="*/ 622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26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>
                    <a:gd name="T0" fmla="*/ 604 w 628"/>
                    <a:gd name="T1" fmla="*/ 935 h 935"/>
                    <a:gd name="T2" fmla="*/ 628 w 628"/>
                    <a:gd name="T3" fmla="*/ 935 h 935"/>
                    <a:gd name="T4" fmla="*/ 0 w 628"/>
                    <a:gd name="T5" fmla="*/ 0 h 935"/>
                    <a:gd name="T6" fmla="*/ 0 w 628"/>
                    <a:gd name="T7" fmla="*/ 66 h 935"/>
                    <a:gd name="T8" fmla="*/ 580 w 628"/>
                    <a:gd name="T9" fmla="*/ 935 h 935"/>
                    <a:gd name="T10" fmla="*/ 604 w 628"/>
                    <a:gd name="T11" fmla="*/ 935 h 935"/>
                    <a:gd name="T12" fmla="*/ 604 w 628"/>
                    <a:gd name="T13" fmla="*/ 935 h 9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27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>
                    <a:gd name="T0" fmla="*/ 18 w 155"/>
                    <a:gd name="T1" fmla="*/ 1043 h 1043"/>
                    <a:gd name="T2" fmla="*/ 42 w 155"/>
                    <a:gd name="T3" fmla="*/ 1043 h 1043"/>
                    <a:gd name="T4" fmla="*/ 155 w 155"/>
                    <a:gd name="T5" fmla="*/ 0 h 1043"/>
                    <a:gd name="T6" fmla="*/ 114 w 155"/>
                    <a:gd name="T7" fmla="*/ 0 h 1043"/>
                    <a:gd name="T8" fmla="*/ 0 w 155"/>
                    <a:gd name="T9" fmla="*/ 1043 h 1043"/>
                    <a:gd name="T10" fmla="*/ 18 w 155"/>
                    <a:gd name="T11" fmla="*/ 1043 h 1043"/>
                    <a:gd name="T12" fmla="*/ 18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28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>
                    <a:gd name="T0" fmla="*/ 18 w 239"/>
                    <a:gd name="T1" fmla="*/ 1043 h 1043"/>
                    <a:gd name="T2" fmla="*/ 36 w 239"/>
                    <a:gd name="T3" fmla="*/ 1043 h 1043"/>
                    <a:gd name="T4" fmla="*/ 239 w 239"/>
                    <a:gd name="T5" fmla="*/ 0 h 1043"/>
                    <a:gd name="T6" fmla="*/ 203 w 239"/>
                    <a:gd name="T7" fmla="*/ 0 h 1043"/>
                    <a:gd name="T8" fmla="*/ 0 w 239"/>
                    <a:gd name="T9" fmla="*/ 1043 h 1043"/>
                    <a:gd name="T10" fmla="*/ 18 w 239"/>
                    <a:gd name="T11" fmla="*/ 1043 h 1043"/>
                    <a:gd name="T12" fmla="*/ 18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29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>
                    <a:gd name="T0" fmla="*/ 24 w 358"/>
                    <a:gd name="T1" fmla="*/ 1043 h 1043"/>
                    <a:gd name="T2" fmla="*/ 42 w 358"/>
                    <a:gd name="T3" fmla="*/ 1043 h 1043"/>
                    <a:gd name="T4" fmla="*/ 358 w 358"/>
                    <a:gd name="T5" fmla="*/ 0 h 1043"/>
                    <a:gd name="T6" fmla="*/ 317 w 358"/>
                    <a:gd name="T7" fmla="*/ 0 h 1043"/>
                    <a:gd name="T8" fmla="*/ 0 w 358"/>
                    <a:gd name="T9" fmla="*/ 1043 h 1043"/>
                    <a:gd name="T10" fmla="*/ 24 w 358"/>
                    <a:gd name="T11" fmla="*/ 1043 h 1043"/>
                    <a:gd name="T12" fmla="*/ 24 w 35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30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>
                    <a:gd name="T0" fmla="*/ 18 w 448"/>
                    <a:gd name="T1" fmla="*/ 1043 h 1043"/>
                    <a:gd name="T2" fmla="*/ 41 w 448"/>
                    <a:gd name="T3" fmla="*/ 1043 h 1043"/>
                    <a:gd name="T4" fmla="*/ 448 w 448"/>
                    <a:gd name="T5" fmla="*/ 0 h 1043"/>
                    <a:gd name="T6" fmla="*/ 406 w 448"/>
                    <a:gd name="T7" fmla="*/ 0 h 1043"/>
                    <a:gd name="T8" fmla="*/ 0 w 448"/>
                    <a:gd name="T9" fmla="*/ 1043 h 1043"/>
                    <a:gd name="T10" fmla="*/ 18 w 448"/>
                    <a:gd name="T11" fmla="*/ 1043 h 1043"/>
                    <a:gd name="T12" fmla="*/ 18 w 44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31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>
                    <a:gd name="T0" fmla="*/ 18 w 539"/>
                    <a:gd name="T1" fmla="*/ 1043 h 1043"/>
                    <a:gd name="T2" fmla="*/ 42 w 539"/>
                    <a:gd name="T3" fmla="*/ 1043 h 1043"/>
                    <a:gd name="T4" fmla="*/ 539 w 539"/>
                    <a:gd name="T5" fmla="*/ 0 h 1043"/>
                    <a:gd name="T6" fmla="*/ 497 w 539"/>
                    <a:gd name="T7" fmla="*/ 0 h 1043"/>
                    <a:gd name="T8" fmla="*/ 0 w 539"/>
                    <a:gd name="T9" fmla="*/ 1043 h 1043"/>
                    <a:gd name="T10" fmla="*/ 18 w 539"/>
                    <a:gd name="T11" fmla="*/ 1043 h 1043"/>
                    <a:gd name="T12" fmla="*/ 18 w 5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32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>
                    <a:gd name="T0" fmla="*/ 18 w 640"/>
                    <a:gd name="T1" fmla="*/ 1043 h 1043"/>
                    <a:gd name="T2" fmla="*/ 42 w 640"/>
                    <a:gd name="T3" fmla="*/ 1043 h 1043"/>
                    <a:gd name="T4" fmla="*/ 640 w 640"/>
                    <a:gd name="T5" fmla="*/ 0 h 1043"/>
                    <a:gd name="T6" fmla="*/ 592 w 640"/>
                    <a:gd name="T7" fmla="*/ 0 h 1043"/>
                    <a:gd name="T8" fmla="*/ 0 w 640"/>
                    <a:gd name="T9" fmla="*/ 1043 h 1043"/>
                    <a:gd name="T10" fmla="*/ 18 w 640"/>
                    <a:gd name="T11" fmla="*/ 1043 h 1043"/>
                    <a:gd name="T12" fmla="*/ 18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33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>
                    <a:gd name="T0" fmla="*/ 24 w 670"/>
                    <a:gd name="T1" fmla="*/ 995 h 995"/>
                    <a:gd name="T2" fmla="*/ 48 w 670"/>
                    <a:gd name="T3" fmla="*/ 995 h 995"/>
                    <a:gd name="T4" fmla="*/ 670 w 670"/>
                    <a:gd name="T5" fmla="*/ 72 h 995"/>
                    <a:gd name="T6" fmla="*/ 670 w 670"/>
                    <a:gd name="T7" fmla="*/ 0 h 995"/>
                    <a:gd name="T8" fmla="*/ 0 w 670"/>
                    <a:gd name="T9" fmla="*/ 995 h 995"/>
                    <a:gd name="T10" fmla="*/ 24 w 670"/>
                    <a:gd name="T11" fmla="*/ 995 h 995"/>
                    <a:gd name="T12" fmla="*/ 24 w 670"/>
                    <a:gd name="T13" fmla="*/ 995 h 9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7934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37935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>
                    <a:gd name="T0" fmla="*/ 281 w 305"/>
                    <a:gd name="T1" fmla="*/ 426 h 426"/>
                    <a:gd name="T2" fmla="*/ 305 w 305"/>
                    <a:gd name="T3" fmla="*/ 426 h 426"/>
                    <a:gd name="T4" fmla="*/ 0 w 305"/>
                    <a:gd name="T5" fmla="*/ 0 h 426"/>
                    <a:gd name="T6" fmla="*/ 0 w 305"/>
                    <a:gd name="T7" fmla="*/ 66 h 426"/>
                    <a:gd name="T8" fmla="*/ 251 w 305"/>
                    <a:gd name="T9" fmla="*/ 426 h 426"/>
                    <a:gd name="T10" fmla="*/ 281 w 305"/>
                    <a:gd name="T11" fmla="*/ 426 h 426"/>
                    <a:gd name="T12" fmla="*/ 281 w 305"/>
                    <a:gd name="T13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36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>
                    <a:gd name="T0" fmla="*/ 24 w 347"/>
                    <a:gd name="T1" fmla="*/ 486 h 486"/>
                    <a:gd name="T2" fmla="*/ 48 w 347"/>
                    <a:gd name="T3" fmla="*/ 486 h 486"/>
                    <a:gd name="T4" fmla="*/ 347 w 347"/>
                    <a:gd name="T5" fmla="*/ 72 h 486"/>
                    <a:gd name="T6" fmla="*/ 347 w 347"/>
                    <a:gd name="T7" fmla="*/ 0 h 486"/>
                    <a:gd name="T8" fmla="*/ 0 w 347"/>
                    <a:gd name="T9" fmla="*/ 486 h 486"/>
                    <a:gd name="T10" fmla="*/ 24 w 347"/>
                    <a:gd name="T11" fmla="*/ 486 h 486"/>
                    <a:gd name="T12" fmla="*/ 24 w 347"/>
                    <a:gd name="T13" fmla="*/ 486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7937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37938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>
                    <a:gd name="T0" fmla="*/ 18 w 42"/>
                    <a:gd name="T1" fmla="*/ 0 h 3273"/>
                    <a:gd name="T2" fmla="*/ 0 w 42"/>
                    <a:gd name="T3" fmla="*/ 0 h 3273"/>
                    <a:gd name="T4" fmla="*/ 0 w 42"/>
                    <a:gd name="T5" fmla="*/ 3273 h 3273"/>
                    <a:gd name="T6" fmla="*/ 42 w 42"/>
                    <a:gd name="T7" fmla="*/ 3273 h 3273"/>
                    <a:gd name="T8" fmla="*/ 42 w 42"/>
                    <a:gd name="T9" fmla="*/ 0 h 3273"/>
                    <a:gd name="T10" fmla="*/ 18 w 42"/>
                    <a:gd name="T11" fmla="*/ 0 h 3273"/>
                    <a:gd name="T12" fmla="*/ 18 w 42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39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>
                    <a:gd name="T0" fmla="*/ 376 w 400"/>
                    <a:gd name="T1" fmla="*/ 0 h 3273"/>
                    <a:gd name="T2" fmla="*/ 358 w 400"/>
                    <a:gd name="T3" fmla="*/ 0 h 3273"/>
                    <a:gd name="T4" fmla="*/ 0 w 400"/>
                    <a:gd name="T5" fmla="*/ 3273 h 3273"/>
                    <a:gd name="T6" fmla="*/ 41 w 400"/>
                    <a:gd name="T7" fmla="*/ 3273 h 3273"/>
                    <a:gd name="T8" fmla="*/ 400 w 400"/>
                    <a:gd name="T9" fmla="*/ 0 h 3273"/>
                    <a:gd name="T10" fmla="*/ 376 w 400"/>
                    <a:gd name="T11" fmla="*/ 0 h 3273"/>
                    <a:gd name="T12" fmla="*/ 376 w 400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40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>
                    <a:gd name="T0" fmla="*/ 657 w 675"/>
                    <a:gd name="T1" fmla="*/ 0 h 3273"/>
                    <a:gd name="T2" fmla="*/ 639 w 675"/>
                    <a:gd name="T3" fmla="*/ 0 h 3273"/>
                    <a:gd name="T4" fmla="*/ 0 w 675"/>
                    <a:gd name="T5" fmla="*/ 3273 h 3273"/>
                    <a:gd name="T6" fmla="*/ 42 w 675"/>
                    <a:gd name="T7" fmla="*/ 3273 h 3273"/>
                    <a:gd name="T8" fmla="*/ 675 w 675"/>
                    <a:gd name="T9" fmla="*/ 0 h 3273"/>
                    <a:gd name="T10" fmla="*/ 657 w 675"/>
                    <a:gd name="T11" fmla="*/ 0 h 3273"/>
                    <a:gd name="T12" fmla="*/ 657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41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>
                    <a:gd name="T0" fmla="*/ 1013 w 1031"/>
                    <a:gd name="T1" fmla="*/ 0 h 3280"/>
                    <a:gd name="T2" fmla="*/ 990 w 1031"/>
                    <a:gd name="T3" fmla="*/ 0 h 3280"/>
                    <a:gd name="T4" fmla="*/ 0 w 1031"/>
                    <a:gd name="T5" fmla="*/ 3280 h 3280"/>
                    <a:gd name="T6" fmla="*/ 42 w 1031"/>
                    <a:gd name="T7" fmla="*/ 3280 h 3280"/>
                    <a:gd name="T8" fmla="*/ 1031 w 1031"/>
                    <a:gd name="T9" fmla="*/ 4 h 3280"/>
                    <a:gd name="T10" fmla="*/ 1013 w 1031"/>
                    <a:gd name="T11" fmla="*/ 0 h 3280"/>
                    <a:gd name="T12" fmla="*/ 1013 w 1031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42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>
                    <a:gd name="T0" fmla="*/ 1296 w 1319"/>
                    <a:gd name="T1" fmla="*/ 0 h 3280"/>
                    <a:gd name="T2" fmla="*/ 1278 w 1319"/>
                    <a:gd name="T3" fmla="*/ 0 h 3280"/>
                    <a:gd name="T4" fmla="*/ 0 w 1319"/>
                    <a:gd name="T5" fmla="*/ 3280 h 3280"/>
                    <a:gd name="T6" fmla="*/ 42 w 1319"/>
                    <a:gd name="T7" fmla="*/ 3280 h 3280"/>
                    <a:gd name="T8" fmla="*/ 1319 w 1319"/>
                    <a:gd name="T9" fmla="*/ 5 h 3280"/>
                    <a:gd name="T10" fmla="*/ 1296 w 1319"/>
                    <a:gd name="T11" fmla="*/ 0 h 3280"/>
                    <a:gd name="T12" fmla="*/ 1296 w 1319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43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>
                    <a:gd name="T0" fmla="*/ 18 w 401"/>
                    <a:gd name="T1" fmla="*/ 0 h 3273"/>
                    <a:gd name="T2" fmla="*/ 0 w 401"/>
                    <a:gd name="T3" fmla="*/ 0 h 3273"/>
                    <a:gd name="T4" fmla="*/ 359 w 401"/>
                    <a:gd name="T5" fmla="*/ 3273 h 3273"/>
                    <a:gd name="T6" fmla="*/ 401 w 401"/>
                    <a:gd name="T7" fmla="*/ 3273 h 3273"/>
                    <a:gd name="T8" fmla="*/ 42 w 401"/>
                    <a:gd name="T9" fmla="*/ 0 h 3273"/>
                    <a:gd name="T10" fmla="*/ 18 w 401"/>
                    <a:gd name="T11" fmla="*/ 0 h 3273"/>
                    <a:gd name="T12" fmla="*/ 18 w 401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44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>
                    <a:gd name="T0" fmla="*/ 18 w 675"/>
                    <a:gd name="T1" fmla="*/ 0 h 3273"/>
                    <a:gd name="T2" fmla="*/ 0 w 675"/>
                    <a:gd name="T3" fmla="*/ 0 h 3273"/>
                    <a:gd name="T4" fmla="*/ 640 w 675"/>
                    <a:gd name="T5" fmla="*/ 3273 h 3273"/>
                    <a:gd name="T6" fmla="*/ 675 w 675"/>
                    <a:gd name="T7" fmla="*/ 3273 h 3273"/>
                    <a:gd name="T8" fmla="*/ 36 w 675"/>
                    <a:gd name="T9" fmla="*/ 0 h 3273"/>
                    <a:gd name="T10" fmla="*/ 18 w 675"/>
                    <a:gd name="T11" fmla="*/ 0 h 3273"/>
                    <a:gd name="T12" fmla="*/ 18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45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>
                    <a:gd name="T0" fmla="*/ 23 w 1036"/>
                    <a:gd name="T1" fmla="*/ 0 h 3280"/>
                    <a:gd name="T2" fmla="*/ 0 w 1036"/>
                    <a:gd name="T3" fmla="*/ 5 h 3280"/>
                    <a:gd name="T4" fmla="*/ 994 w 1036"/>
                    <a:gd name="T5" fmla="*/ 3280 h 3280"/>
                    <a:gd name="T6" fmla="*/ 1036 w 1036"/>
                    <a:gd name="T7" fmla="*/ 3280 h 3280"/>
                    <a:gd name="T8" fmla="*/ 41 w 1036"/>
                    <a:gd name="T9" fmla="*/ 0 h 3280"/>
                    <a:gd name="T10" fmla="*/ 23 w 1036"/>
                    <a:gd name="T11" fmla="*/ 0 h 3280"/>
                    <a:gd name="T12" fmla="*/ 23 w 1036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46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>
                    <a:gd name="T0" fmla="*/ 20 w 1327"/>
                    <a:gd name="T1" fmla="*/ 0 h 3280"/>
                    <a:gd name="T2" fmla="*/ 0 w 1327"/>
                    <a:gd name="T3" fmla="*/ 7 h 3280"/>
                    <a:gd name="T4" fmla="*/ 1285 w 1327"/>
                    <a:gd name="T5" fmla="*/ 3280 h 3280"/>
                    <a:gd name="T6" fmla="*/ 1327 w 1327"/>
                    <a:gd name="T7" fmla="*/ 3280 h 3280"/>
                    <a:gd name="T8" fmla="*/ 43 w 1327"/>
                    <a:gd name="T9" fmla="*/ 0 h 3280"/>
                    <a:gd name="T10" fmla="*/ 20 w 1327"/>
                    <a:gd name="T11" fmla="*/ 0 h 3280"/>
                    <a:gd name="T12" fmla="*/ 20 w 1327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7947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>
                  <a:gd name="T0" fmla="*/ 1236 w 1254"/>
                  <a:gd name="T1" fmla="*/ 0 h 2632"/>
                  <a:gd name="T2" fmla="*/ 1212 w 1254"/>
                  <a:gd name="T3" fmla="*/ 0 h 2632"/>
                  <a:gd name="T4" fmla="*/ 0 w 1254"/>
                  <a:gd name="T5" fmla="*/ 2542 h 2632"/>
                  <a:gd name="T6" fmla="*/ 0 w 1254"/>
                  <a:gd name="T7" fmla="*/ 2632 h 2632"/>
                  <a:gd name="T8" fmla="*/ 1254 w 1254"/>
                  <a:gd name="T9" fmla="*/ 7 h 2632"/>
                  <a:gd name="T10" fmla="*/ 1236 w 1254"/>
                  <a:gd name="T11" fmla="*/ 0 h 2632"/>
                  <a:gd name="T12" fmla="*/ 1236 w 1254"/>
                  <a:gd name="T13" fmla="*/ 0 h 2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48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>
                  <a:gd name="T0" fmla="*/ 930 w 948"/>
                  <a:gd name="T1" fmla="*/ 0 h 1676"/>
                  <a:gd name="T2" fmla="*/ 906 w 948"/>
                  <a:gd name="T3" fmla="*/ 0 h 1676"/>
                  <a:gd name="T4" fmla="*/ 0 w 948"/>
                  <a:gd name="T5" fmla="*/ 1593 h 1676"/>
                  <a:gd name="T6" fmla="*/ 0 w 948"/>
                  <a:gd name="T7" fmla="*/ 1676 h 1676"/>
                  <a:gd name="T8" fmla="*/ 948 w 948"/>
                  <a:gd name="T9" fmla="*/ 5 h 1676"/>
                  <a:gd name="T10" fmla="*/ 930 w 948"/>
                  <a:gd name="T11" fmla="*/ 0 h 1676"/>
                  <a:gd name="T12" fmla="*/ 930 w 948"/>
                  <a:gd name="T13" fmla="*/ 0 h 1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49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>
                  <a:gd name="T0" fmla="*/ 606 w 629"/>
                  <a:gd name="T1" fmla="*/ 0 h 937"/>
                  <a:gd name="T2" fmla="*/ 582 w 629"/>
                  <a:gd name="T3" fmla="*/ 0 h 937"/>
                  <a:gd name="T4" fmla="*/ 0 w 629"/>
                  <a:gd name="T5" fmla="*/ 871 h 937"/>
                  <a:gd name="T6" fmla="*/ 0 w 629"/>
                  <a:gd name="T7" fmla="*/ 937 h 937"/>
                  <a:gd name="T8" fmla="*/ 629 w 629"/>
                  <a:gd name="T9" fmla="*/ 4 h 937"/>
                  <a:gd name="T10" fmla="*/ 606 w 629"/>
                  <a:gd name="T11" fmla="*/ 0 h 937"/>
                  <a:gd name="T12" fmla="*/ 606 w 629"/>
                  <a:gd name="T13" fmla="*/ 0 h 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50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>
                  <a:gd name="T0" fmla="*/ 282 w 305"/>
                  <a:gd name="T1" fmla="*/ 0 h 427"/>
                  <a:gd name="T2" fmla="*/ 252 w 305"/>
                  <a:gd name="T3" fmla="*/ 0 h 427"/>
                  <a:gd name="T4" fmla="*/ 0 w 305"/>
                  <a:gd name="T5" fmla="*/ 361 h 427"/>
                  <a:gd name="T6" fmla="*/ 0 w 305"/>
                  <a:gd name="T7" fmla="*/ 427 h 427"/>
                  <a:gd name="T8" fmla="*/ 305 w 305"/>
                  <a:gd name="T9" fmla="*/ 5 h 427"/>
                  <a:gd name="T10" fmla="*/ 282 w 305"/>
                  <a:gd name="T11" fmla="*/ 0 h 427"/>
                  <a:gd name="T12" fmla="*/ 282 w 305"/>
                  <a:gd name="T13" fmla="*/ 0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51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>
                  <a:gd name="T0" fmla="*/ 41 w 1277"/>
                  <a:gd name="T1" fmla="*/ 0 h 2686"/>
                  <a:gd name="T2" fmla="*/ 17 w 1277"/>
                  <a:gd name="T3" fmla="*/ 0 h 2686"/>
                  <a:gd name="T4" fmla="*/ 0 w 1277"/>
                  <a:gd name="T5" fmla="*/ 4 h 2686"/>
                  <a:gd name="T6" fmla="*/ 1277 w 1277"/>
                  <a:gd name="T7" fmla="*/ 2686 h 2686"/>
                  <a:gd name="T8" fmla="*/ 1277 w 1277"/>
                  <a:gd name="T9" fmla="*/ 2596 h 2686"/>
                  <a:gd name="T10" fmla="*/ 41 w 1277"/>
                  <a:gd name="T11" fmla="*/ 0 h 2686"/>
                  <a:gd name="T12" fmla="*/ 41 w 1277"/>
                  <a:gd name="T1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52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>
                  <a:gd name="T0" fmla="*/ 16 w 988"/>
                  <a:gd name="T1" fmla="*/ 0 h 1730"/>
                  <a:gd name="T2" fmla="*/ 0 w 988"/>
                  <a:gd name="T3" fmla="*/ 7 h 1730"/>
                  <a:gd name="T4" fmla="*/ 988 w 988"/>
                  <a:gd name="T5" fmla="*/ 1730 h 1730"/>
                  <a:gd name="T6" fmla="*/ 988 w 988"/>
                  <a:gd name="T7" fmla="*/ 1653 h 1730"/>
                  <a:gd name="T8" fmla="*/ 40 w 988"/>
                  <a:gd name="T9" fmla="*/ 0 h 1730"/>
                  <a:gd name="T10" fmla="*/ 16 w 988"/>
                  <a:gd name="T11" fmla="*/ 0 h 1730"/>
                  <a:gd name="T12" fmla="*/ 16 w 988"/>
                  <a:gd name="T13" fmla="*/ 0 h 1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53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>
                  <a:gd name="T0" fmla="*/ 22 w 670"/>
                  <a:gd name="T1" fmla="*/ 0 h 997"/>
                  <a:gd name="T2" fmla="*/ 0 w 670"/>
                  <a:gd name="T3" fmla="*/ 4 h 997"/>
                  <a:gd name="T4" fmla="*/ 670 w 670"/>
                  <a:gd name="T5" fmla="*/ 997 h 997"/>
                  <a:gd name="T6" fmla="*/ 670 w 670"/>
                  <a:gd name="T7" fmla="*/ 925 h 997"/>
                  <a:gd name="T8" fmla="*/ 46 w 670"/>
                  <a:gd name="T9" fmla="*/ 0 h 997"/>
                  <a:gd name="T10" fmla="*/ 22 w 670"/>
                  <a:gd name="T11" fmla="*/ 0 h 997"/>
                  <a:gd name="T12" fmla="*/ 22 w 670"/>
                  <a:gd name="T13" fmla="*/ 0 h 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54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>
                  <a:gd name="T0" fmla="*/ 22 w 346"/>
                  <a:gd name="T1" fmla="*/ 0 h 487"/>
                  <a:gd name="T2" fmla="*/ 0 w 346"/>
                  <a:gd name="T3" fmla="*/ 7 h 487"/>
                  <a:gd name="T4" fmla="*/ 346 w 346"/>
                  <a:gd name="T5" fmla="*/ 487 h 487"/>
                  <a:gd name="T6" fmla="*/ 346 w 346"/>
                  <a:gd name="T7" fmla="*/ 415 h 487"/>
                  <a:gd name="T8" fmla="*/ 46 w 346"/>
                  <a:gd name="T9" fmla="*/ 0 h 487"/>
                  <a:gd name="T10" fmla="*/ 22 w 346"/>
                  <a:gd name="T11" fmla="*/ 0 h 487"/>
                  <a:gd name="T12" fmla="*/ 22 w 346"/>
                  <a:gd name="T13" fmla="*/ 0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795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7956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37957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37958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3846942-BFD7-4277-BA17-3DA03B3C504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7959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37891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EAEAEA"/>
                </a:solidFill>
                <a:latin typeface="Arial" charset="0"/>
              </a:endParaRPr>
            </a:p>
          </p:txBody>
        </p:sp>
        <p:grpSp>
          <p:nvGrpSpPr>
            <p:cNvPr id="1033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37893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894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895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896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897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898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899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00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01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02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03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04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05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06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07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08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09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10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11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12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13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14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15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16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17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grpSp>
            <p:nvGrpSpPr>
              <p:cNvPr id="1059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37919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20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21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22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23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24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25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26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27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28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29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30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31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32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33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1060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37935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36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1061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37938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39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40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41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42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43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44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45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  <p:sp>
              <p:nvSpPr>
                <p:cNvPr id="37946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  <a:latin typeface="Arial" charset="0"/>
                  </a:endParaRPr>
                </a:p>
              </p:txBody>
            </p:sp>
          </p:grpSp>
          <p:sp>
            <p:nvSpPr>
              <p:cNvPr id="37947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48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49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50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51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52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53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  <p:sp>
            <p:nvSpPr>
              <p:cNvPr id="37954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3795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7956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37957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37958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2EEAF9A1-60B8-4AE5-ADAD-5FF52F0EBDA0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  <p:sp>
        <p:nvSpPr>
          <p:cNvPr id="37959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598420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37891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>
                <a:gd name="T0" fmla="*/ 5740 w 5740"/>
                <a:gd name="T1" fmla="*/ 1043 h 1043"/>
                <a:gd name="T2" fmla="*/ 0 w 5740"/>
                <a:gd name="T3" fmla="*/ 1043 h 1043"/>
                <a:gd name="T4" fmla="*/ 0 w 5740"/>
                <a:gd name="T5" fmla="*/ 0 h 1043"/>
                <a:gd name="T6" fmla="*/ 5740 w 5740"/>
                <a:gd name="T7" fmla="*/ 0 h 1043"/>
                <a:gd name="T8" fmla="*/ 5740 w 5740"/>
                <a:gd name="T9" fmla="*/ 1043 h 1043"/>
                <a:gd name="T10" fmla="*/ 5740 w 5740"/>
                <a:gd name="T11" fmla="*/ 1043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EAEAEA"/>
                </a:solidFill>
              </a:endParaRPr>
            </a:p>
          </p:txBody>
        </p:sp>
        <p:grpSp>
          <p:nvGrpSpPr>
            <p:cNvPr id="1033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37893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894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>
                  <a:gd name="T0" fmla="*/ 0 w 5740"/>
                  <a:gd name="T1" fmla="*/ 42 h 42"/>
                  <a:gd name="T2" fmla="*/ 5740 w 5740"/>
                  <a:gd name="T3" fmla="*/ 42 h 42"/>
                  <a:gd name="T4" fmla="*/ 5740 w 5740"/>
                  <a:gd name="T5" fmla="*/ 0 h 42"/>
                  <a:gd name="T6" fmla="*/ 0 w 5740"/>
                  <a:gd name="T7" fmla="*/ 0 h 42"/>
                  <a:gd name="T8" fmla="*/ 0 w 5740"/>
                  <a:gd name="T9" fmla="*/ 42 h 42"/>
                  <a:gd name="T10" fmla="*/ 0 w 5740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895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896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897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898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899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0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1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2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3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4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5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6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7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8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9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10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11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12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13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14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15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16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17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grpSp>
            <p:nvGrpSpPr>
              <p:cNvPr id="1059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37919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>
                    <a:gd name="T0" fmla="*/ 18 w 42"/>
                    <a:gd name="T1" fmla="*/ 1043 h 1043"/>
                    <a:gd name="T2" fmla="*/ 42 w 42"/>
                    <a:gd name="T3" fmla="*/ 1043 h 1043"/>
                    <a:gd name="T4" fmla="*/ 42 w 42"/>
                    <a:gd name="T5" fmla="*/ 0 h 1043"/>
                    <a:gd name="T6" fmla="*/ 0 w 42"/>
                    <a:gd name="T7" fmla="*/ 0 h 1043"/>
                    <a:gd name="T8" fmla="*/ 0 w 42"/>
                    <a:gd name="T9" fmla="*/ 1043 h 1043"/>
                    <a:gd name="T10" fmla="*/ 18 w 42"/>
                    <a:gd name="T11" fmla="*/ 1043 h 1043"/>
                    <a:gd name="T12" fmla="*/ 18 w 4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0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>
                    <a:gd name="T0" fmla="*/ 131 w 155"/>
                    <a:gd name="T1" fmla="*/ 1043 h 1043"/>
                    <a:gd name="T2" fmla="*/ 155 w 155"/>
                    <a:gd name="T3" fmla="*/ 1043 h 1043"/>
                    <a:gd name="T4" fmla="*/ 42 w 155"/>
                    <a:gd name="T5" fmla="*/ 0 h 1043"/>
                    <a:gd name="T6" fmla="*/ 0 w 155"/>
                    <a:gd name="T7" fmla="*/ 0 h 1043"/>
                    <a:gd name="T8" fmla="*/ 113 w 155"/>
                    <a:gd name="T9" fmla="*/ 1043 h 1043"/>
                    <a:gd name="T10" fmla="*/ 131 w 155"/>
                    <a:gd name="T11" fmla="*/ 1043 h 1043"/>
                    <a:gd name="T12" fmla="*/ 131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1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>
                    <a:gd name="T0" fmla="*/ 221 w 239"/>
                    <a:gd name="T1" fmla="*/ 1043 h 1043"/>
                    <a:gd name="T2" fmla="*/ 239 w 239"/>
                    <a:gd name="T3" fmla="*/ 1043 h 1043"/>
                    <a:gd name="T4" fmla="*/ 36 w 239"/>
                    <a:gd name="T5" fmla="*/ 0 h 1043"/>
                    <a:gd name="T6" fmla="*/ 0 w 239"/>
                    <a:gd name="T7" fmla="*/ 0 h 1043"/>
                    <a:gd name="T8" fmla="*/ 203 w 239"/>
                    <a:gd name="T9" fmla="*/ 1043 h 1043"/>
                    <a:gd name="T10" fmla="*/ 221 w 239"/>
                    <a:gd name="T11" fmla="*/ 1043 h 1043"/>
                    <a:gd name="T12" fmla="*/ 221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2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>
                    <a:gd name="T0" fmla="*/ 334 w 352"/>
                    <a:gd name="T1" fmla="*/ 1043 h 1043"/>
                    <a:gd name="T2" fmla="*/ 352 w 352"/>
                    <a:gd name="T3" fmla="*/ 1043 h 1043"/>
                    <a:gd name="T4" fmla="*/ 41 w 352"/>
                    <a:gd name="T5" fmla="*/ 0 h 1043"/>
                    <a:gd name="T6" fmla="*/ 0 w 352"/>
                    <a:gd name="T7" fmla="*/ 0 h 1043"/>
                    <a:gd name="T8" fmla="*/ 311 w 352"/>
                    <a:gd name="T9" fmla="*/ 1043 h 1043"/>
                    <a:gd name="T10" fmla="*/ 334 w 352"/>
                    <a:gd name="T11" fmla="*/ 1043 h 1043"/>
                    <a:gd name="T12" fmla="*/ 334 w 35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3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>
                    <a:gd name="T0" fmla="*/ 425 w 449"/>
                    <a:gd name="T1" fmla="*/ 1043 h 1043"/>
                    <a:gd name="T2" fmla="*/ 449 w 449"/>
                    <a:gd name="T3" fmla="*/ 1043 h 1043"/>
                    <a:gd name="T4" fmla="*/ 42 w 449"/>
                    <a:gd name="T5" fmla="*/ 0 h 1043"/>
                    <a:gd name="T6" fmla="*/ 0 w 449"/>
                    <a:gd name="T7" fmla="*/ 0 h 1043"/>
                    <a:gd name="T8" fmla="*/ 407 w 449"/>
                    <a:gd name="T9" fmla="*/ 1043 h 1043"/>
                    <a:gd name="T10" fmla="*/ 425 w 449"/>
                    <a:gd name="T11" fmla="*/ 1043 h 1043"/>
                    <a:gd name="T12" fmla="*/ 425 w 44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4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>
                    <a:gd name="T0" fmla="*/ 520 w 538"/>
                    <a:gd name="T1" fmla="*/ 1043 h 1043"/>
                    <a:gd name="T2" fmla="*/ 538 w 538"/>
                    <a:gd name="T3" fmla="*/ 1043 h 1043"/>
                    <a:gd name="T4" fmla="*/ 41 w 538"/>
                    <a:gd name="T5" fmla="*/ 0 h 1043"/>
                    <a:gd name="T6" fmla="*/ 0 w 538"/>
                    <a:gd name="T7" fmla="*/ 0 h 1043"/>
                    <a:gd name="T8" fmla="*/ 496 w 538"/>
                    <a:gd name="T9" fmla="*/ 1043 h 1043"/>
                    <a:gd name="T10" fmla="*/ 520 w 538"/>
                    <a:gd name="T11" fmla="*/ 1043 h 1043"/>
                    <a:gd name="T12" fmla="*/ 520 w 53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5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>
                    <a:gd name="T0" fmla="*/ 622 w 640"/>
                    <a:gd name="T1" fmla="*/ 1043 h 1043"/>
                    <a:gd name="T2" fmla="*/ 640 w 640"/>
                    <a:gd name="T3" fmla="*/ 1043 h 1043"/>
                    <a:gd name="T4" fmla="*/ 48 w 640"/>
                    <a:gd name="T5" fmla="*/ 0 h 1043"/>
                    <a:gd name="T6" fmla="*/ 0 w 640"/>
                    <a:gd name="T7" fmla="*/ 0 h 1043"/>
                    <a:gd name="T8" fmla="*/ 598 w 640"/>
                    <a:gd name="T9" fmla="*/ 1043 h 1043"/>
                    <a:gd name="T10" fmla="*/ 622 w 640"/>
                    <a:gd name="T11" fmla="*/ 1043 h 1043"/>
                    <a:gd name="T12" fmla="*/ 622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6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>
                    <a:gd name="T0" fmla="*/ 604 w 628"/>
                    <a:gd name="T1" fmla="*/ 935 h 935"/>
                    <a:gd name="T2" fmla="*/ 628 w 628"/>
                    <a:gd name="T3" fmla="*/ 935 h 935"/>
                    <a:gd name="T4" fmla="*/ 0 w 628"/>
                    <a:gd name="T5" fmla="*/ 0 h 935"/>
                    <a:gd name="T6" fmla="*/ 0 w 628"/>
                    <a:gd name="T7" fmla="*/ 66 h 935"/>
                    <a:gd name="T8" fmla="*/ 580 w 628"/>
                    <a:gd name="T9" fmla="*/ 935 h 935"/>
                    <a:gd name="T10" fmla="*/ 604 w 628"/>
                    <a:gd name="T11" fmla="*/ 935 h 935"/>
                    <a:gd name="T12" fmla="*/ 604 w 628"/>
                    <a:gd name="T13" fmla="*/ 935 h 9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7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>
                    <a:gd name="T0" fmla="*/ 18 w 155"/>
                    <a:gd name="T1" fmla="*/ 1043 h 1043"/>
                    <a:gd name="T2" fmla="*/ 42 w 155"/>
                    <a:gd name="T3" fmla="*/ 1043 h 1043"/>
                    <a:gd name="T4" fmla="*/ 155 w 155"/>
                    <a:gd name="T5" fmla="*/ 0 h 1043"/>
                    <a:gd name="T6" fmla="*/ 114 w 155"/>
                    <a:gd name="T7" fmla="*/ 0 h 1043"/>
                    <a:gd name="T8" fmla="*/ 0 w 155"/>
                    <a:gd name="T9" fmla="*/ 1043 h 1043"/>
                    <a:gd name="T10" fmla="*/ 18 w 155"/>
                    <a:gd name="T11" fmla="*/ 1043 h 1043"/>
                    <a:gd name="T12" fmla="*/ 18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8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>
                    <a:gd name="T0" fmla="*/ 18 w 239"/>
                    <a:gd name="T1" fmla="*/ 1043 h 1043"/>
                    <a:gd name="T2" fmla="*/ 36 w 239"/>
                    <a:gd name="T3" fmla="*/ 1043 h 1043"/>
                    <a:gd name="T4" fmla="*/ 239 w 239"/>
                    <a:gd name="T5" fmla="*/ 0 h 1043"/>
                    <a:gd name="T6" fmla="*/ 203 w 239"/>
                    <a:gd name="T7" fmla="*/ 0 h 1043"/>
                    <a:gd name="T8" fmla="*/ 0 w 239"/>
                    <a:gd name="T9" fmla="*/ 1043 h 1043"/>
                    <a:gd name="T10" fmla="*/ 18 w 239"/>
                    <a:gd name="T11" fmla="*/ 1043 h 1043"/>
                    <a:gd name="T12" fmla="*/ 18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9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>
                    <a:gd name="T0" fmla="*/ 24 w 358"/>
                    <a:gd name="T1" fmla="*/ 1043 h 1043"/>
                    <a:gd name="T2" fmla="*/ 42 w 358"/>
                    <a:gd name="T3" fmla="*/ 1043 h 1043"/>
                    <a:gd name="T4" fmla="*/ 358 w 358"/>
                    <a:gd name="T5" fmla="*/ 0 h 1043"/>
                    <a:gd name="T6" fmla="*/ 317 w 358"/>
                    <a:gd name="T7" fmla="*/ 0 h 1043"/>
                    <a:gd name="T8" fmla="*/ 0 w 358"/>
                    <a:gd name="T9" fmla="*/ 1043 h 1043"/>
                    <a:gd name="T10" fmla="*/ 24 w 358"/>
                    <a:gd name="T11" fmla="*/ 1043 h 1043"/>
                    <a:gd name="T12" fmla="*/ 24 w 35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30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>
                    <a:gd name="T0" fmla="*/ 18 w 448"/>
                    <a:gd name="T1" fmla="*/ 1043 h 1043"/>
                    <a:gd name="T2" fmla="*/ 41 w 448"/>
                    <a:gd name="T3" fmla="*/ 1043 h 1043"/>
                    <a:gd name="T4" fmla="*/ 448 w 448"/>
                    <a:gd name="T5" fmla="*/ 0 h 1043"/>
                    <a:gd name="T6" fmla="*/ 406 w 448"/>
                    <a:gd name="T7" fmla="*/ 0 h 1043"/>
                    <a:gd name="T8" fmla="*/ 0 w 448"/>
                    <a:gd name="T9" fmla="*/ 1043 h 1043"/>
                    <a:gd name="T10" fmla="*/ 18 w 448"/>
                    <a:gd name="T11" fmla="*/ 1043 h 1043"/>
                    <a:gd name="T12" fmla="*/ 18 w 44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31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>
                    <a:gd name="T0" fmla="*/ 18 w 539"/>
                    <a:gd name="T1" fmla="*/ 1043 h 1043"/>
                    <a:gd name="T2" fmla="*/ 42 w 539"/>
                    <a:gd name="T3" fmla="*/ 1043 h 1043"/>
                    <a:gd name="T4" fmla="*/ 539 w 539"/>
                    <a:gd name="T5" fmla="*/ 0 h 1043"/>
                    <a:gd name="T6" fmla="*/ 497 w 539"/>
                    <a:gd name="T7" fmla="*/ 0 h 1043"/>
                    <a:gd name="T8" fmla="*/ 0 w 539"/>
                    <a:gd name="T9" fmla="*/ 1043 h 1043"/>
                    <a:gd name="T10" fmla="*/ 18 w 539"/>
                    <a:gd name="T11" fmla="*/ 1043 h 1043"/>
                    <a:gd name="T12" fmla="*/ 18 w 5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32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>
                    <a:gd name="T0" fmla="*/ 18 w 640"/>
                    <a:gd name="T1" fmla="*/ 1043 h 1043"/>
                    <a:gd name="T2" fmla="*/ 42 w 640"/>
                    <a:gd name="T3" fmla="*/ 1043 h 1043"/>
                    <a:gd name="T4" fmla="*/ 640 w 640"/>
                    <a:gd name="T5" fmla="*/ 0 h 1043"/>
                    <a:gd name="T6" fmla="*/ 592 w 640"/>
                    <a:gd name="T7" fmla="*/ 0 h 1043"/>
                    <a:gd name="T8" fmla="*/ 0 w 640"/>
                    <a:gd name="T9" fmla="*/ 1043 h 1043"/>
                    <a:gd name="T10" fmla="*/ 18 w 640"/>
                    <a:gd name="T11" fmla="*/ 1043 h 1043"/>
                    <a:gd name="T12" fmla="*/ 18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33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>
                    <a:gd name="T0" fmla="*/ 24 w 670"/>
                    <a:gd name="T1" fmla="*/ 995 h 995"/>
                    <a:gd name="T2" fmla="*/ 48 w 670"/>
                    <a:gd name="T3" fmla="*/ 995 h 995"/>
                    <a:gd name="T4" fmla="*/ 670 w 670"/>
                    <a:gd name="T5" fmla="*/ 72 h 995"/>
                    <a:gd name="T6" fmla="*/ 670 w 670"/>
                    <a:gd name="T7" fmla="*/ 0 h 995"/>
                    <a:gd name="T8" fmla="*/ 0 w 670"/>
                    <a:gd name="T9" fmla="*/ 995 h 995"/>
                    <a:gd name="T10" fmla="*/ 24 w 670"/>
                    <a:gd name="T11" fmla="*/ 995 h 995"/>
                    <a:gd name="T12" fmla="*/ 24 w 670"/>
                    <a:gd name="T13" fmla="*/ 995 h 9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</p:grpSp>
          <p:grpSp>
            <p:nvGrpSpPr>
              <p:cNvPr id="1060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1079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>
                    <a:gd name="T0" fmla="*/ 282 w 305"/>
                    <a:gd name="T1" fmla="*/ 427 h 426"/>
                    <a:gd name="T2" fmla="*/ 306 w 305"/>
                    <a:gd name="T3" fmla="*/ 427 h 426"/>
                    <a:gd name="T4" fmla="*/ 0 w 305"/>
                    <a:gd name="T5" fmla="*/ 0 h 426"/>
                    <a:gd name="T6" fmla="*/ 0 w 305"/>
                    <a:gd name="T7" fmla="*/ 66 h 426"/>
                    <a:gd name="T8" fmla="*/ 252 w 305"/>
                    <a:gd name="T9" fmla="*/ 427 h 426"/>
                    <a:gd name="T10" fmla="*/ 282 w 305"/>
                    <a:gd name="T11" fmla="*/ 427 h 426"/>
                    <a:gd name="T12" fmla="*/ 282 w 305"/>
                    <a:gd name="T13" fmla="*/ 427 h 4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1080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>
                    <a:gd name="T0" fmla="*/ 24 w 347"/>
                    <a:gd name="T1" fmla="*/ 487 h 486"/>
                    <a:gd name="T2" fmla="*/ 48 w 347"/>
                    <a:gd name="T3" fmla="*/ 487 h 486"/>
                    <a:gd name="T4" fmla="*/ 348 w 347"/>
                    <a:gd name="T5" fmla="*/ 72 h 486"/>
                    <a:gd name="T6" fmla="*/ 348 w 347"/>
                    <a:gd name="T7" fmla="*/ 0 h 486"/>
                    <a:gd name="T8" fmla="*/ 0 w 347"/>
                    <a:gd name="T9" fmla="*/ 487 h 486"/>
                    <a:gd name="T10" fmla="*/ 24 w 347"/>
                    <a:gd name="T11" fmla="*/ 487 h 486"/>
                    <a:gd name="T12" fmla="*/ 24 w 347"/>
                    <a:gd name="T13" fmla="*/ 487 h 48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EAEAEA"/>
                    </a:solidFill>
                  </a:endParaRPr>
                </a:p>
              </p:txBody>
            </p:sp>
          </p:grpSp>
          <p:grpSp>
            <p:nvGrpSpPr>
              <p:cNvPr id="1061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37938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>
                    <a:gd name="T0" fmla="*/ 18 w 42"/>
                    <a:gd name="T1" fmla="*/ 0 h 3273"/>
                    <a:gd name="T2" fmla="*/ 0 w 42"/>
                    <a:gd name="T3" fmla="*/ 0 h 3273"/>
                    <a:gd name="T4" fmla="*/ 0 w 42"/>
                    <a:gd name="T5" fmla="*/ 3273 h 3273"/>
                    <a:gd name="T6" fmla="*/ 42 w 42"/>
                    <a:gd name="T7" fmla="*/ 3273 h 3273"/>
                    <a:gd name="T8" fmla="*/ 42 w 42"/>
                    <a:gd name="T9" fmla="*/ 0 h 3273"/>
                    <a:gd name="T10" fmla="*/ 18 w 42"/>
                    <a:gd name="T11" fmla="*/ 0 h 3273"/>
                    <a:gd name="T12" fmla="*/ 18 w 42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39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>
                    <a:gd name="T0" fmla="*/ 376 w 400"/>
                    <a:gd name="T1" fmla="*/ 0 h 3273"/>
                    <a:gd name="T2" fmla="*/ 358 w 400"/>
                    <a:gd name="T3" fmla="*/ 0 h 3273"/>
                    <a:gd name="T4" fmla="*/ 0 w 400"/>
                    <a:gd name="T5" fmla="*/ 3273 h 3273"/>
                    <a:gd name="T6" fmla="*/ 41 w 400"/>
                    <a:gd name="T7" fmla="*/ 3273 h 3273"/>
                    <a:gd name="T8" fmla="*/ 400 w 400"/>
                    <a:gd name="T9" fmla="*/ 0 h 3273"/>
                    <a:gd name="T10" fmla="*/ 376 w 400"/>
                    <a:gd name="T11" fmla="*/ 0 h 3273"/>
                    <a:gd name="T12" fmla="*/ 376 w 400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40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>
                    <a:gd name="T0" fmla="*/ 657 w 675"/>
                    <a:gd name="T1" fmla="*/ 0 h 3273"/>
                    <a:gd name="T2" fmla="*/ 639 w 675"/>
                    <a:gd name="T3" fmla="*/ 0 h 3273"/>
                    <a:gd name="T4" fmla="*/ 0 w 675"/>
                    <a:gd name="T5" fmla="*/ 3273 h 3273"/>
                    <a:gd name="T6" fmla="*/ 42 w 675"/>
                    <a:gd name="T7" fmla="*/ 3273 h 3273"/>
                    <a:gd name="T8" fmla="*/ 675 w 675"/>
                    <a:gd name="T9" fmla="*/ 0 h 3273"/>
                    <a:gd name="T10" fmla="*/ 657 w 675"/>
                    <a:gd name="T11" fmla="*/ 0 h 3273"/>
                    <a:gd name="T12" fmla="*/ 657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41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>
                    <a:gd name="T0" fmla="*/ 1013 w 1031"/>
                    <a:gd name="T1" fmla="*/ 0 h 3280"/>
                    <a:gd name="T2" fmla="*/ 990 w 1031"/>
                    <a:gd name="T3" fmla="*/ 0 h 3280"/>
                    <a:gd name="T4" fmla="*/ 0 w 1031"/>
                    <a:gd name="T5" fmla="*/ 3280 h 3280"/>
                    <a:gd name="T6" fmla="*/ 42 w 1031"/>
                    <a:gd name="T7" fmla="*/ 3280 h 3280"/>
                    <a:gd name="T8" fmla="*/ 1031 w 1031"/>
                    <a:gd name="T9" fmla="*/ 4 h 3280"/>
                    <a:gd name="T10" fmla="*/ 1013 w 1031"/>
                    <a:gd name="T11" fmla="*/ 0 h 3280"/>
                    <a:gd name="T12" fmla="*/ 1013 w 1031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42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>
                    <a:gd name="T0" fmla="*/ 1296 w 1319"/>
                    <a:gd name="T1" fmla="*/ 0 h 3280"/>
                    <a:gd name="T2" fmla="*/ 1278 w 1319"/>
                    <a:gd name="T3" fmla="*/ 0 h 3280"/>
                    <a:gd name="T4" fmla="*/ 0 w 1319"/>
                    <a:gd name="T5" fmla="*/ 3280 h 3280"/>
                    <a:gd name="T6" fmla="*/ 42 w 1319"/>
                    <a:gd name="T7" fmla="*/ 3280 h 3280"/>
                    <a:gd name="T8" fmla="*/ 1319 w 1319"/>
                    <a:gd name="T9" fmla="*/ 5 h 3280"/>
                    <a:gd name="T10" fmla="*/ 1296 w 1319"/>
                    <a:gd name="T11" fmla="*/ 0 h 3280"/>
                    <a:gd name="T12" fmla="*/ 1296 w 1319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43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>
                    <a:gd name="T0" fmla="*/ 18 w 401"/>
                    <a:gd name="T1" fmla="*/ 0 h 3273"/>
                    <a:gd name="T2" fmla="*/ 0 w 401"/>
                    <a:gd name="T3" fmla="*/ 0 h 3273"/>
                    <a:gd name="T4" fmla="*/ 359 w 401"/>
                    <a:gd name="T5" fmla="*/ 3273 h 3273"/>
                    <a:gd name="T6" fmla="*/ 401 w 401"/>
                    <a:gd name="T7" fmla="*/ 3273 h 3273"/>
                    <a:gd name="T8" fmla="*/ 42 w 401"/>
                    <a:gd name="T9" fmla="*/ 0 h 3273"/>
                    <a:gd name="T10" fmla="*/ 18 w 401"/>
                    <a:gd name="T11" fmla="*/ 0 h 3273"/>
                    <a:gd name="T12" fmla="*/ 18 w 401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44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>
                    <a:gd name="T0" fmla="*/ 18 w 675"/>
                    <a:gd name="T1" fmla="*/ 0 h 3273"/>
                    <a:gd name="T2" fmla="*/ 0 w 675"/>
                    <a:gd name="T3" fmla="*/ 0 h 3273"/>
                    <a:gd name="T4" fmla="*/ 640 w 675"/>
                    <a:gd name="T5" fmla="*/ 3273 h 3273"/>
                    <a:gd name="T6" fmla="*/ 675 w 675"/>
                    <a:gd name="T7" fmla="*/ 3273 h 3273"/>
                    <a:gd name="T8" fmla="*/ 36 w 675"/>
                    <a:gd name="T9" fmla="*/ 0 h 3273"/>
                    <a:gd name="T10" fmla="*/ 18 w 675"/>
                    <a:gd name="T11" fmla="*/ 0 h 3273"/>
                    <a:gd name="T12" fmla="*/ 18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45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>
                    <a:gd name="T0" fmla="*/ 23 w 1036"/>
                    <a:gd name="T1" fmla="*/ 0 h 3280"/>
                    <a:gd name="T2" fmla="*/ 0 w 1036"/>
                    <a:gd name="T3" fmla="*/ 5 h 3280"/>
                    <a:gd name="T4" fmla="*/ 994 w 1036"/>
                    <a:gd name="T5" fmla="*/ 3280 h 3280"/>
                    <a:gd name="T6" fmla="*/ 1036 w 1036"/>
                    <a:gd name="T7" fmla="*/ 3280 h 3280"/>
                    <a:gd name="T8" fmla="*/ 41 w 1036"/>
                    <a:gd name="T9" fmla="*/ 0 h 3280"/>
                    <a:gd name="T10" fmla="*/ 23 w 1036"/>
                    <a:gd name="T11" fmla="*/ 0 h 3280"/>
                    <a:gd name="T12" fmla="*/ 23 w 1036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46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>
                    <a:gd name="T0" fmla="*/ 20 w 1327"/>
                    <a:gd name="T1" fmla="*/ 0 h 3280"/>
                    <a:gd name="T2" fmla="*/ 0 w 1327"/>
                    <a:gd name="T3" fmla="*/ 7 h 3280"/>
                    <a:gd name="T4" fmla="*/ 1285 w 1327"/>
                    <a:gd name="T5" fmla="*/ 3280 h 3280"/>
                    <a:gd name="T6" fmla="*/ 1327 w 1327"/>
                    <a:gd name="T7" fmla="*/ 3280 h 3280"/>
                    <a:gd name="T8" fmla="*/ 43 w 1327"/>
                    <a:gd name="T9" fmla="*/ 0 h 3280"/>
                    <a:gd name="T10" fmla="*/ 20 w 1327"/>
                    <a:gd name="T11" fmla="*/ 0 h 3280"/>
                    <a:gd name="T12" fmla="*/ 20 w 1327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</p:grpSp>
          <p:sp>
            <p:nvSpPr>
              <p:cNvPr id="37947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>
                  <a:gd name="T0" fmla="*/ 1236 w 1254"/>
                  <a:gd name="T1" fmla="*/ 0 h 2632"/>
                  <a:gd name="T2" fmla="*/ 1212 w 1254"/>
                  <a:gd name="T3" fmla="*/ 0 h 2632"/>
                  <a:gd name="T4" fmla="*/ 0 w 1254"/>
                  <a:gd name="T5" fmla="*/ 2542 h 2632"/>
                  <a:gd name="T6" fmla="*/ 0 w 1254"/>
                  <a:gd name="T7" fmla="*/ 2632 h 2632"/>
                  <a:gd name="T8" fmla="*/ 1254 w 1254"/>
                  <a:gd name="T9" fmla="*/ 7 h 2632"/>
                  <a:gd name="T10" fmla="*/ 1236 w 1254"/>
                  <a:gd name="T11" fmla="*/ 0 h 2632"/>
                  <a:gd name="T12" fmla="*/ 1236 w 1254"/>
                  <a:gd name="T13" fmla="*/ 0 h 2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063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>
                  <a:gd name="T0" fmla="*/ 930 w 948"/>
                  <a:gd name="T1" fmla="*/ 0 h 1676"/>
                  <a:gd name="T2" fmla="*/ 906 w 948"/>
                  <a:gd name="T3" fmla="*/ 0 h 1676"/>
                  <a:gd name="T4" fmla="*/ 0 w 948"/>
                  <a:gd name="T5" fmla="*/ 1593 h 1676"/>
                  <a:gd name="T6" fmla="*/ 0 w 948"/>
                  <a:gd name="T7" fmla="*/ 1676 h 1676"/>
                  <a:gd name="T8" fmla="*/ 948 w 948"/>
                  <a:gd name="T9" fmla="*/ 5 h 1676"/>
                  <a:gd name="T10" fmla="*/ 930 w 948"/>
                  <a:gd name="T11" fmla="*/ 0 h 1676"/>
                  <a:gd name="T12" fmla="*/ 930 w 948"/>
                  <a:gd name="T13" fmla="*/ 0 h 167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064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>
                  <a:gd name="T0" fmla="*/ 606 w 629"/>
                  <a:gd name="T1" fmla="*/ 0 h 937"/>
                  <a:gd name="T2" fmla="*/ 582 w 629"/>
                  <a:gd name="T3" fmla="*/ 0 h 937"/>
                  <a:gd name="T4" fmla="*/ 0 w 629"/>
                  <a:gd name="T5" fmla="*/ 871 h 937"/>
                  <a:gd name="T6" fmla="*/ 0 w 629"/>
                  <a:gd name="T7" fmla="*/ 937 h 937"/>
                  <a:gd name="T8" fmla="*/ 629 w 629"/>
                  <a:gd name="T9" fmla="*/ 4 h 937"/>
                  <a:gd name="T10" fmla="*/ 606 w 629"/>
                  <a:gd name="T11" fmla="*/ 0 h 937"/>
                  <a:gd name="T12" fmla="*/ 606 w 629"/>
                  <a:gd name="T13" fmla="*/ 0 h 9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065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>
                  <a:gd name="T0" fmla="*/ 282 w 305"/>
                  <a:gd name="T1" fmla="*/ 0 h 427"/>
                  <a:gd name="T2" fmla="*/ 252 w 305"/>
                  <a:gd name="T3" fmla="*/ 0 h 427"/>
                  <a:gd name="T4" fmla="*/ 0 w 305"/>
                  <a:gd name="T5" fmla="*/ 361 h 427"/>
                  <a:gd name="T6" fmla="*/ 0 w 305"/>
                  <a:gd name="T7" fmla="*/ 427 h 427"/>
                  <a:gd name="T8" fmla="*/ 305 w 305"/>
                  <a:gd name="T9" fmla="*/ 5 h 427"/>
                  <a:gd name="T10" fmla="*/ 282 w 305"/>
                  <a:gd name="T11" fmla="*/ 0 h 427"/>
                  <a:gd name="T12" fmla="*/ 282 w 305"/>
                  <a:gd name="T13" fmla="*/ 0 h 4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51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>
                  <a:gd name="T0" fmla="*/ 41 w 1277"/>
                  <a:gd name="T1" fmla="*/ 0 h 2686"/>
                  <a:gd name="T2" fmla="*/ 17 w 1277"/>
                  <a:gd name="T3" fmla="*/ 0 h 2686"/>
                  <a:gd name="T4" fmla="*/ 0 w 1277"/>
                  <a:gd name="T5" fmla="*/ 4 h 2686"/>
                  <a:gd name="T6" fmla="*/ 1277 w 1277"/>
                  <a:gd name="T7" fmla="*/ 2686 h 2686"/>
                  <a:gd name="T8" fmla="*/ 1277 w 1277"/>
                  <a:gd name="T9" fmla="*/ 2596 h 2686"/>
                  <a:gd name="T10" fmla="*/ 41 w 1277"/>
                  <a:gd name="T11" fmla="*/ 0 h 2686"/>
                  <a:gd name="T12" fmla="*/ 41 w 1277"/>
                  <a:gd name="T1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067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>
                  <a:gd name="T0" fmla="*/ 16 w 988"/>
                  <a:gd name="T1" fmla="*/ 0 h 1730"/>
                  <a:gd name="T2" fmla="*/ 0 w 988"/>
                  <a:gd name="T3" fmla="*/ 7 h 1730"/>
                  <a:gd name="T4" fmla="*/ 988 w 988"/>
                  <a:gd name="T5" fmla="*/ 1730 h 1730"/>
                  <a:gd name="T6" fmla="*/ 988 w 988"/>
                  <a:gd name="T7" fmla="*/ 1653 h 1730"/>
                  <a:gd name="T8" fmla="*/ 40 w 988"/>
                  <a:gd name="T9" fmla="*/ 0 h 1730"/>
                  <a:gd name="T10" fmla="*/ 16 w 988"/>
                  <a:gd name="T11" fmla="*/ 0 h 1730"/>
                  <a:gd name="T12" fmla="*/ 16 w 988"/>
                  <a:gd name="T13" fmla="*/ 0 h 17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068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>
                  <a:gd name="T0" fmla="*/ 22 w 670"/>
                  <a:gd name="T1" fmla="*/ 0 h 997"/>
                  <a:gd name="T2" fmla="*/ 0 w 670"/>
                  <a:gd name="T3" fmla="*/ 4 h 997"/>
                  <a:gd name="T4" fmla="*/ 670 w 670"/>
                  <a:gd name="T5" fmla="*/ 997 h 997"/>
                  <a:gd name="T6" fmla="*/ 670 w 670"/>
                  <a:gd name="T7" fmla="*/ 925 h 997"/>
                  <a:gd name="T8" fmla="*/ 46 w 670"/>
                  <a:gd name="T9" fmla="*/ 0 h 997"/>
                  <a:gd name="T10" fmla="*/ 22 w 670"/>
                  <a:gd name="T11" fmla="*/ 0 h 997"/>
                  <a:gd name="T12" fmla="*/ 22 w 670"/>
                  <a:gd name="T13" fmla="*/ 0 h 9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069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>
                  <a:gd name="T0" fmla="*/ 22 w 346"/>
                  <a:gd name="T1" fmla="*/ 0 h 487"/>
                  <a:gd name="T2" fmla="*/ 0 w 346"/>
                  <a:gd name="T3" fmla="*/ 7 h 487"/>
                  <a:gd name="T4" fmla="*/ 346 w 346"/>
                  <a:gd name="T5" fmla="*/ 487 h 487"/>
                  <a:gd name="T6" fmla="*/ 346 w 346"/>
                  <a:gd name="T7" fmla="*/ 415 h 487"/>
                  <a:gd name="T8" fmla="*/ 46 w 346"/>
                  <a:gd name="T9" fmla="*/ 0 h 487"/>
                  <a:gd name="T10" fmla="*/ 22 w 346"/>
                  <a:gd name="T11" fmla="*/ 0 h 487"/>
                  <a:gd name="T12" fmla="*/ 22 w 346"/>
                  <a:gd name="T13" fmla="*/ 0 h 4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EAEAEA"/>
                  </a:solidFill>
                </a:endParaRPr>
              </a:p>
            </p:txBody>
          </p:sp>
        </p:grpSp>
      </p:grpSp>
      <p:sp>
        <p:nvSpPr>
          <p:cNvPr id="3795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7956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37957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37958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98248B-47F5-4C56-B026-B29BA915BEB0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AEAEA"/>
              </a:solidFill>
            </a:endParaRPr>
          </a:p>
        </p:txBody>
      </p:sp>
      <p:sp>
        <p:nvSpPr>
          <p:cNvPr id="37959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5270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0" y="0"/>
            <a:ext cx="9144000" cy="1219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sz="8800" dirty="0">
              <a:solidFill>
                <a:srgbClr val="FFFFCC"/>
              </a:solidFill>
              <a:latin typeface="Comic Sans MS" panose="030F0702030302020204" pitchFamily="66" charset="0"/>
            </a:endParaRP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271303" y="2498437"/>
            <a:ext cx="8601394" cy="233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71500" indent="-571500">
              <a:lnSpc>
                <a:spcPct val="140000"/>
              </a:lnSpc>
              <a:buFont typeface="Wingdings" panose="05000000000000000000" pitchFamily="2" charset="2"/>
              <a:buChar char="Ø"/>
              <a:defRPr/>
            </a:pPr>
            <a:r>
              <a:rPr lang="en-US" sz="3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 Like Precious Faith Is True (1)</a:t>
            </a:r>
          </a:p>
          <a:p>
            <a:pPr marL="571500" indent="-571500">
              <a:lnSpc>
                <a:spcPct val="140000"/>
              </a:lnSpc>
              <a:buFont typeface="Wingdings" panose="05000000000000000000" pitchFamily="2" charset="2"/>
              <a:buChar char="Ø"/>
              <a:defRPr/>
            </a:pPr>
            <a:r>
              <a:rPr lang="en-US" sz="3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 Warning About False Teachers (2)</a:t>
            </a:r>
          </a:p>
          <a:p>
            <a:pPr marL="571500" indent="-571500">
              <a:lnSpc>
                <a:spcPct val="140000"/>
              </a:lnSpc>
              <a:buFont typeface="Wingdings" panose="05000000000000000000" pitchFamily="2" charset="2"/>
              <a:buChar char="Ø"/>
              <a:defRPr/>
            </a:pPr>
            <a:r>
              <a:rPr lang="en-US" sz="3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 Second Coming (3)</a:t>
            </a:r>
          </a:p>
        </p:txBody>
      </p:sp>
      <p:sp>
        <p:nvSpPr>
          <p:cNvPr id="4" name="Rectangle 3"/>
          <p:cNvSpPr/>
          <p:nvPr/>
        </p:nvSpPr>
        <p:spPr>
          <a:xfrm>
            <a:off x="2881473" y="-152400"/>
            <a:ext cx="338105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dirty="0">
                <a:ln/>
                <a:solidFill>
                  <a:srgbClr val="00CC6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2 Peter</a:t>
            </a: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952500" y="1204287"/>
            <a:ext cx="7239000" cy="914400"/>
          </a:xfrm>
          <a:prstGeom prst="leftRightArrow">
            <a:avLst>
              <a:gd name="adj1" fmla="val 93287"/>
              <a:gd name="adj2" fmla="val 55417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4800">
                <a:solidFill>
                  <a:srgbClr val="0033CC"/>
                </a:solidFill>
                <a:latin typeface="Comic Sans MS" pitchFamily="66" charset="0"/>
              </a:rPr>
              <a:t>Outline of Book</a:t>
            </a:r>
          </a:p>
        </p:txBody>
      </p:sp>
    </p:spTree>
    <p:extLst>
      <p:ext uri="{BB962C8B-B14F-4D97-AF65-F5344CB8AC3E}">
        <p14:creationId xmlns:p14="http://schemas.microsoft.com/office/powerpoint/2010/main" val="262628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152400" y="2057400"/>
            <a:ext cx="8763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71500" indent="-571500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 Blessings And Promises Of Faith </a:t>
            </a:r>
            <a:r>
              <a:rPr lang="en-US" sz="2800" b="1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(vv. 1-4)</a:t>
            </a:r>
          </a:p>
          <a:p>
            <a:pPr marL="571500" indent="-571500">
              <a:buFont typeface="+mj-lt"/>
              <a:buAutoNum type="romanUcPeriod"/>
              <a:defRPr/>
            </a:pPr>
            <a:endParaRPr lang="en-US" sz="2800" b="1" dirty="0"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571500" indent="-571500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Development Of Faith</a:t>
            </a:r>
            <a:r>
              <a:rPr lang="en-US" sz="2800" b="1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5-11)</a:t>
            </a:r>
          </a:p>
          <a:p>
            <a:pPr marL="571500" indent="-571500">
              <a:buFont typeface="+mj-lt"/>
              <a:buAutoNum type="romanUcPeriod"/>
              <a:defRPr/>
            </a:pPr>
            <a:endParaRPr lang="en-US" sz="2800" b="1" dirty="0"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571500" indent="-571500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Reminded Of Faith</a:t>
            </a:r>
            <a:r>
              <a:rPr lang="en-US" sz="2800" b="1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12-15)</a:t>
            </a:r>
          </a:p>
          <a:p>
            <a:pPr marL="571500" indent="-571500">
              <a:buFont typeface="+mj-lt"/>
              <a:buAutoNum type="romanUcPeriod"/>
              <a:defRPr/>
            </a:pPr>
            <a:endParaRPr lang="en-US" sz="2800" b="1" dirty="0"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571500" indent="-571500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 Faith Is Not Based Upon Fables</a:t>
            </a:r>
            <a:r>
              <a:rPr lang="en-US" sz="2800" b="1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18-21)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800" dirty="0">
                <a:solidFill>
                  <a:srgbClr val="FFFFFF"/>
                </a:solidFill>
                <a:latin typeface="Comic Sans MS" panose="030F0702030302020204" pitchFamily="66" charset="0"/>
              </a:rPr>
              <a:t>2 Peter 1</a:t>
            </a:r>
          </a:p>
          <a:p>
            <a:pPr algn="ctr"/>
            <a:r>
              <a:rPr lang="en-US" sz="4000" i="1" dirty="0">
                <a:solidFill>
                  <a:srgbClr val="FFFF99"/>
                </a:solidFill>
                <a:latin typeface="Comic Sans MS" panose="030F0702030302020204" pitchFamily="66" charset="0"/>
              </a:rPr>
              <a:t>The Like Precious Faith Is True</a:t>
            </a:r>
          </a:p>
        </p:txBody>
      </p:sp>
      <p:sp>
        <p:nvSpPr>
          <p:cNvPr id="2" name="Wave 1"/>
          <p:cNvSpPr/>
          <p:nvPr/>
        </p:nvSpPr>
        <p:spPr bwMode="auto">
          <a:xfrm>
            <a:off x="0" y="914400"/>
            <a:ext cx="2286000" cy="1143000"/>
          </a:xfrm>
          <a:prstGeom prst="wave">
            <a:avLst>
              <a:gd name="adj1" fmla="val 20000"/>
              <a:gd name="adj2" fmla="val 3333"/>
            </a:avLst>
          </a:prstGeom>
          <a:solidFill>
            <a:srgbClr val="FFFF00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216524">
            <a:off x="492140" y="1237771"/>
            <a:ext cx="1364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36240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800" dirty="0">
                <a:solidFill>
                  <a:srgbClr val="FFFFFF"/>
                </a:solidFill>
                <a:latin typeface="Comic Sans MS" panose="030F0702030302020204" pitchFamily="66" charset="0"/>
              </a:rPr>
              <a:t>2 Peter 2</a:t>
            </a:r>
          </a:p>
          <a:p>
            <a:pPr algn="ctr"/>
            <a:r>
              <a:rPr lang="en-US" sz="4000" i="1" dirty="0">
                <a:solidFill>
                  <a:srgbClr val="FFFF99"/>
                </a:solidFill>
                <a:latin typeface="Comic Sans MS" panose="030F0702030302020204" pitchFamily="66" charset="0"/>
              </a:rPr>
              <a:t>Warning About False Teachers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457200" y="2022475"/>
            <a:ext cx="8229600" cy="354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571500">
              <a:buFont typeface="+mj-lt"/>
              <a:buAutoNum type="romanUcPeriod"/>
              <a:defRPr/>
            </a:pPr>
            <a:r>
              <a:rPr lang="en-US" sz="2800" b="1" u="sng" dirty="0" smtClean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There Will Be False Teachers</a:t>
            </a:r>
            <a:r>
              <a:rPr lang="en-US" sz="2800" b="1" dirty="0" smtClean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(vv. 1-3)</a:t>
            </a:r>
          </a:p>
          <a:p>
            <a:pPr marL="571500" indent="-571500">
              <a:buFont typeface="+mj-lt"/>
              <a:buAutoNum type="romanUcPeriod"/>
              <a:defRPr/>
            </a:pPr>
            <a:endParaRPr lang="en-US" sz="2800" b="1" u="sng" dirty="0" smtClean="0"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  <a:defRPr/>
            </a:pPr>
            <a:r>
              <a:rPr lang="en-US" sz="2800" b="1" u="sng" dirty="0" smtClean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False Teachers Will Be Destroyed</a:t>
            </a:r>
            <a:r>
              <a:rPr lang="en-US" sz="2800" b="1" dirty="0" smtClean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(vv. 4-9)</a:t>
            </a:r>
          </a:p>
          <a:p>
            <a:pPr marL="571500" indent="-571500">
              <a:buFont typeface="+mj-lt"/>
              <a:buAutoNum type="romanUcPeriod"/>
              <a:defRPr/>
            </a:pPr>
            <a:endParaRPr lang="en-US" sz="2800" b="1" u="sng" dirty="0" smtClean="0"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  <a:defRPr/>
            </a:pPr>
            <a:r>
              <a:rPr lang="en-US" sz="2800" b="1" u="sng" dirty="0" smtClean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Characteristics Of These False Teachers</a:t>
            </a:r>
            <a:r>
              <a:rPr lang="en-US" sz="2800" b="1" dirty="0" smtClean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(vv. 10-19)</a:t>
            </a:r>
          </a:p>
          <a:p>
            <a:pPr marL="571500" indent="-571500">
              <a:buFont typeface="+mj-lt"/>
              <a:buAutoNum type="romanUcPeriod"/>
              <a:defRPr/>
            </a:pPr>
            <a:endParaRPr lang="en-US" sz="2800" b="1" u="sng" dirty="0" smtClean="0"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  <a:defRPr/>
            </a:pPr>
            <a:r>
              <a:rPr lang="en-US" sz="2800" b="1" u="sng" dirty="0" smtClean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Latter End Is Worse</a:t>
            </a:r>
            <a:r>
              <a:rPr lang="en-US" sz="2800" b="1" dirty="0" smtClean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(vv. 20-22)</a:t>
            </a:r>
          </a:p>
        </p:txBody>
      </p:sp>
      <p:sp>
        <p:nvSpPr>
          <p:cNvPr id="4" name="Wave 3"/>
          <p:cNvSpPr/>
          <p:nvPr/>
        </p:nvSpPr>
        <p:spPr bwMode="auto">
          <a:xfrm>
            <a:off x="0" y="914400"/>
            <a:ext cx="2286000" cy="1143000"/>
          </a:xfrm>
          <a:prstGeom prst="wave">
            <a:avLst>
              <a:gd name="adj1" fmla="val 20000"/>
              <a:gd name="adj2" fmla="val 3333"/>
            </a:avLst>
          </a:prstGeom>
          <a:solidFill>
            <a:srgbClr val="FFFF00"/>
          </a:solid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216524">
            <a:off x="492140" y="1237771"/>
            <a:ext cx="1364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40550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6300" y="2286000"/>
            <a:ext cx="7391400" cy="2862322"/>
          </a:xfrm>
          <a:prstGeom prst="rect">
            <a:avLst/>
          </a:prstGeom>
          <a:solidFill>
            <a:srgbClr val="FFFFCC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Peter 3:10</a:t>
            </a:r>
          </a:p>
          <a:p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the day of the Lord will come as a thief in the night, in which the heavens will pass away with a great noise, and the elements will melt with fervent heat; both the earth and the works that are in it will be burned up.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800" dirty="0">
                <a:solidFill>
                  <a:srgbClr val="FFFFFF"/>
                </a:solidFill>
                <a:latin typeface="Comic Sans MS" panose="030F0702030302020204" pitchFamily="66" charset="0"/>
              </a:rPr>
              <a:t>2 Peter </a:t>
            </a:r>
            <a:r>
              <a:rPr lang="en-US" sz="2800" dirty="0" smtClean="0">
                <a:solidFill>
                  <a:srgbClr val="FFFFFF"/>
                </a:solidFill>
                <a:latin typeface="Comic Sans MS" panose="030F0702030302020204" pitchFamily="66" charset="0"/>
              </a:rPr>
              <a:t>3</a:t>
            </a:r>
            <a:endParaRPr lang="en-US" sz="2800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4000" i="1" dirty="0" smtClean="0">
                <a:solidFill>
                  <a:srgbClr val="FFFF99"/>
                </a:solidFill>
                <a:latin typeface="Comic Sans MS" panose="030F0702030302020204" pitchFamily="66" charset="0"/>
              </a:rPr>
              <a:t>The Second Coming</a:t>
            </a:r>
            <a:endParaRPr lang="en-US" sz="4000" i="1" dirty="0">
              <a:solidFill>
                <a:srgbClr val="FFFF9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98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457200" y="1389995"/>
            <a:ext cx="82296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571500">
              <a:buFont typeface="+mj-lt"/>
              <a:buAutoNum type="romanUcPeriod"/>
            </a:pP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Scoffers Say About The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 Coming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(vv.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1-4)</a:t>
            </a:r>
          </a:p>
          <a:p>
            <a:pPr marL="571500" indent="-571500">
              <a:buFont typeface="+mj-lt"/>
              <a:buAutoNum type="romanUcPeriod"/>
            </a:pPr>
            <a:endParaRPr lang="en-US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 Will Come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5-10,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15)</a:t>
            </a:r>
          </a:p>
          <a:p>
            <a:pPr marL="571500" indent="-571500">
              <a:buFont typeface="+mj-lt"/>
              <a:buAutoNum type="romanUcPeriod"/>
            </a:pPr>
            <a:endParaRPr lang="en-US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Should Live In View Of The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 Coming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(vv.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11-14)</a:t>
            </a:r>
          </a:p>
          <a:p>
            <a:pPr marL="571500" indent="-571500">
              <a:buFont typeface="+mj-lt"/>
              <a:buAutoNum type="romanUcPeriod"/>
            </a:pPr>
            <a:endParaRPr lang="en-US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Led Away By False Teachers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vv. 16-18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800" dirty="0">
                <a:solidFill>
                  <a:srgbClr val="FFFFFF"/>
                </a:solidFill>
                <a:latin typeface="Comic Sans MS" panose="030F0702030302020204" pitchFamily="66" charset="0"/>
              </a:rPr>
              <a:t>2 Peter </a:t>
            </a:r>
            <a:r>
              <a:rPr lang="en-US" sz="2800" dirty="0" smtClean="0">
                <a:solidFill>
                  <a:srgbClr val="FFFFFF"/>
                </a:solidFill>
                <a:latin typeface="Comic Sans MS" panose="030F0702030302020204" pitchFamily="66" charset="0"/>
              </a:rPr>
              <a:t>3</a:t>
            </a:r>
            <a:endParaRPr lang="en-US" sz="2800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4000" i="1" dirty="0" smtClean="0">
                <a:solidFill>
                  <a:srgbClr val="FFFF99"/>
                </a:solidFill>
                <a:latin typeface="Comic Sans MS" panose="030F0702030302020204" pitchFamily="66" charset="0"/>
              </a:rPr>
              <a:t>The Second Coming</a:t>
            </a:r>
            <a:endParaRPr lang="en-US" sz="4000" i="1" dirty="0">
              <a:solidFill>
                <a:srgbClr val="FFFF99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304800" y="1447800"/>
            <a:ext cx="84582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50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50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50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50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571500">
              <a:buFont typeface="+mj-lt"/>
              <a:buAutoNum type="romanUcPeriod"/>
            </a:pP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Scoffers Say About The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 Coming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(vv.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1-4)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</a:t>
            </a: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be scoffers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1-3)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Reminded by stirring your minds (v. 1)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Reminded of what prophets &amp; apostles said (v. 2)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Reminded about the scoffers (v. 3)</a:t>
            </a:r>
          </a:p>
          <a:p>
            <a:pPr marL="1485900" lvl="2" indent="-571500">
              <a:buFont typeface="+mj-lt"/>
              <a:buAutoNum type="arabicPeriod"/>
            </a:pPr>
            <a:endParaRPr lang="en-US" sz="1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Say</a:t>
            </a: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“Where is the promise of his coming</a:t>
            </a:r>
            <a:r>
              <a:rPr lang="en-US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?”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(v.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Hasn’t happened yet – “Where is promise…?”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change – “all things continue as were”</a:t>
            </a:r>
            <a:endParaRPr lang="en-US" sz="24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800" dirty="0">
                <a:solidFill>
                  <a:srgbClr val="FFFFFF"/>
                </a:solidFill>
                <a:latin typeface="Comic Sans MS" panose="030F0702030302020204" pitchFamily="66" charset="0"/>
              </a:rPr>
              <a:t>2 Peter </a:t>
            </a:r>
            <a:r>
              <a:rPr lang="en-US" sz="2800" dirty="0" smtClean="0">
                <a:solidFill>
                  <a:srgbClr val="FFFFFF"/>
                </a:solidFill>
                <a:latin typeface="Comic Sans MS" panose="030F0702030302020204" pitchFamily="66" charset="0"/>
              </a:rPr>
              <a:t>3</a:t>
            </a:r>
            <a:endParaRPr lang="en-US" sz="2800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4000" i="1" dirty="0" smtClean="0">
                <a:solidFill>
                  <a:srgbClr val="FFFF99"/>
                </a:solidFill>
                <a:latin typeface="Comic Sans MS" panose="030F0702030302020204" pitchFamily="66" charset="0"/>
              </a:rPr>
              <a:t>The Second Coming</a:t>
            </a:r>
            <a:endParaRPr lang="en-US" sz="4000" i="1" dirty="0">
              <a:solidFill>
                <a:srgbClr val="FFFF99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63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63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63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63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63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63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304800" y="1449387"/>
            <a:ext cx="85344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22238" indent="106363"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350838"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571500">
              <a:buFont typeface="+mj-lt"/>
              <a:buAutoNum type="romanUcPeriod" startAt="2"/>
            </a:pP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 Will Come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5-10,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15)</a:t>
            </a:r>
          </a:p>
          <a:p>
            <a:pPr marL="571500" indent="-571500">
              <a:buFont typeface="+mj-lt"/>
              <a:buAutoNum type="romanUcPeriod" startAt="2"/>
            </a:pP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93738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Scoffers </a:t>
            </a: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willingly ignorant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5-9)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800" dirty="0">
                <a:solidFill>
                  <a:srgbClr val="FFFFFF"/>
                </a:solidFill>
                <a:latin typeface="Comic Sans MS" panose="030F0702030302020204" pitchFamily="66" charset="0"/>
              </a:rPr>
              <a:t>2 Peter </a:t>
            </a:r>
            <a:r>
              <a:rPr lang="en-US" sz="2800" dirty="0" smtClean="0">
                <a:solidFill>
                  <a:srgbClr val="FFFFFF"/>
                </a:solidFill>
                <a:latin typeface="Comic Sans MS" panose="030F0702030302020204" pitchFamily="66" charset="0"/>
              </a:rPr>
              <a:t>3</a:t>
            </a:r>
            <a:endParaRPr lang="en-US" sz="2800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4000" i="1" dirty="0" smtClean="0">
                <a:solidFill>
                  <a:srgbClr val="FFFF99"/>
                </a:solidFill>
                <a:latin typeface="Comic Sans MS" panose="030F0702030302020204" pitchFamily="66" charset="0"/>
              </a:rPr>
              <a:t>The Second Coming</a:t>
            </a:r>
            <a:endParaRPr lang="en-US" sz="4000" i="1" dirty="0">
              <a:solidFill>
                <a:srgbClr val="FFFF99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4948" y="432434"/>
            <a:ext cx="79248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“…they willfully forget…”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787348" y="1588275"/>
            <a:ext cx="7620000" cy="1200329"/>
          </a:xfrm>
          <a:prstGeom prst="rect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002060"/>
                </a:solidFill>
              </a:rPr>
              <a:t>“willingly are ignorant” (KJV)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002060"/>
                </a:solidFill>
              </a:rPr>
              <a:t>“deliberately ignore this fact” (RSV)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002060"/>
                </a:solidFill>
              </a:rPr>
              <a:t>“deliberately overlook this fact” (ESV)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3429001"/>
            <a:ext cx="2362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Ignore</a:t>
            </a:r>
          </a:p>
          <a:p>
            <a:r>
              <a:rPr lang="en-US" sz="2800" dirty="0" smtClean="0"/>
              <a:t>Overlook</a:t>
            </a:r>
          </a:p>
          <a:p>
            <a:r>
              <a:rPr lang="en-US" sz="2800" dirty="0" smtClean="0"/>
              <a:t>Forget</a:t>
            </a:r>
            <a:endParaRPr lang="en-US" sz="28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2590800" y="3429000"/>
            <a:ext cx="2895600" cy="1564231"/>
            <a:chOff x="2590800" y="3429000"/>
            <a:chExt cx="2895600" cy="1564231"/>
          </a:xfrm>
        </p:grpSpPr>
        <p:sp>
          <p:nvSpPr>
            <p:cNvPr id="7" name="Right Brace 6"/>
            <p:cNvSpPr/>
            <p:nvPr/>
          </p:nvSpPr>
          <p:spPr>
            <a:xfrm>
              <a:off x="2590800" y="3429000"/>
              <a:ext cx="762000" cy="1564231"/>
            </a:xfrm>
            <a:prstGeom prst="rightBrace">
              <a:avLst>
                <a:gd name="adj1" fmla="val 27064"/>
                <a:gd name="adj2" fmla="val 50000"/>
              </a:avLst>
            </a:prstGeom>
            <a:ln w="38100">
              <a:solidFill>
                <a:srgbClr val="FFFF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00400" y="3733800"/>
              <a:ext cx="22860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 smtClean="0">
                  <a:solidFill>
                    <a:srgbClr val="FFFF00"/>
                  </a:solidFill>
                </a:rPr>
                <a:t>Plain Facts</a:t>
              </a:r>
            </a:p>
            <a:p>
              <a:pPr algn="ctr"/>
              <a:r>
                <a:rPr lang="en-US" sz="2800" i="1" dirty="0" smtClean="0">
                  <a:solidFill>
                    <a:srgbClr val="FFFF00"/>
                  </a:solidFill>
                </a:rPr>
                <a:t>Simple Truth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257800" y="3388769"/>
            <a:ext cx="2895600" cy="1564231"/>
            <a:chOff x="5257800" y="3388769"/>
            <a:chExt cx="2895600" cy="1564231"/>
          </a:xfrm>
        </p:grpSpPr>
        <p:sp>
          <p:nvSpPr>
            <p:cNvPr id="9" name="TextBox 8"/>
            <p:cNvSpPr txBox="1"/>
            <p:nvPr/>
          </p:nvSpPr>
          <p:spPr>
            <a:xfrm>
              <a:off x="5791200" y="3429000"/>
              <a:ext cx="236220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Willingly</a:t>
              </a:r>
            </a:p>
            <a:p>
              <a:r>
                <a:rPr lang="en-US" sz="2800" dirty="0" smtClean="0"/>
                <a:t>Purposely</a:t>
              </a:r>
            </a:p>
            <a:p>
              <a:r>
                <a:rPr lang="en-US" sz="2800" dirty="0" smtClean="0"/>
                <a:t>Knowingly</a:t>
              </a:r>
              <a:endParaRPr lang="en-US" sz="2800" dirty="0"/>
            </a:p>
          </p:txBody>
        </p:sp>
        <p:sp>
          <p:nvSpPr>
            <p:cNvPr id="10" name="Right Brace 9"/>
            <p:cNvSpPr/>
            <p:nvPr/>
          </p:nvSpPr>
          <p:spPr>
            <a:xfrm flipH="1">
              <a:off x="5257800" y="3388769"/>
              <a:ext cx="762000" cy="1564231"/>
            </a:xfrm>
            <a:prstGeom prst="rightBrace">
              <a:avLst>
                <a:gd name="adj1" fmla="val 27064"/>
                <a:gd name="adj2" fmla="val 50000"/>
              </a:avLst>
            </a:prstGeom>
            <a:ln w="38100">
              <a:solidFill>
                <a:srgbClr val="FFFF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82561" y="52578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are those who look at plain &amp; simple word of God and ignore it!</a:t>
            </a:r>
          </a:p>
        </p:txBody>
      </p:sp>
    </p:spTree>
    <p:extLst>
      <p:ext uri="{BB962C8B-B14F-4D97-AF65-F5344CB8AC3E}">
        <p14:creationId xmlns:p14="http://schemas.microsoft.com/office/powerpoint/2010/main" val="103755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304800" y="1449387"/>
            <a:ext cx="8534400" cy="338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22238" indent="106363"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350838"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571500">
              <a:buFont typeface="+mj-lt"/>
              <a:buAutoNum type="romanUcPeriod" startAt="2"/>
            </a:pP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 Will Come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5-10,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15)</a:t>
            </a:r>
          </a:p>
          <a:p>
            <a:pPr marL="571500" indent="-571500">
              <a:buFont typeface="+mj-lt"/>
              <a:buAutoNum type="romanUcPeriod" startAt="2"/>
            </a:pP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93738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Scoffers </a:t>
            </a: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willingly ignorant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5-9)</a:t>
            </a:r>
          </a:p>
          <a:p>
            <a:pPr marL="922338" lvl="2" indent="-571500">
              <a:buFont typeface="+mj-lt"/>
              <a:buAutoNum type="arabicPeriod"/>
            </a:pP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Abrupt 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changes in the beginning (vv. 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5-7)</a:t>
            </a:r>
          </a:p>
          <a:p>
            <a:pPr marL="922338" lvl="2" indent="-571500">
              <a:buFont typeface="+mj-lt"/>
              <a:buAutoNum type="arabicPeriod"/>
            </a:pP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doesn’t make the promise void (v. 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8)</a:t>
            </a:r>
          </a:p>
          <a:p>
            <a:pPr marL="922338" lvl="2" indent="-571500">
              <a:buFont typeface="+mj-lt"/>
              <a:buAutoNum type="arabicPeriod"/>
            </a:pP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 is not slack, but longsuffering (vv. 9, 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15)</a:t>
            </a:r>
          </a:p>
          <a:p>
            <a:pPr marL="922338" lvl="2" indent="-571500">
              <a:buFont typeface="+mj-lt"/>
              <a:buAutoNum type="arabicPeriod"/>
            </a:pPr>
            <a:endParaRPr lang="en-US" sz="1000" i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93738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Unexpected &amp; Sudden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10)</a:t>
            </a:r>
          </a:p>
          <a:p>
            <a:pPr marL="693738" lvl="1" indent="-571500">
              <a:buFont typeface="+mj-lt"/>
              <a:buAutoNum type="alphaUcPeriod"/>
            </a:pPr>
            <a:endParaRPr lang="en-US" sz="1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93738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Earth </a:t>
            </a: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destroyed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(v. 10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800" dirty="0">
                <a:solidFill>
                  <a:srgbClr val="FFFFFF"/>
                </a:solidFill>
                <a:latin typeface="Comic Sans MS" panose="030F0702030302020204" pitchFamily="66" charset="0"/>
              </a:rPr>
              <a:t>2 Peter </a:t>
            </a:r>
            <a:r>
              <a:rPr lang="en-US" sz="2800" dirty="0" smtClean="0">
                <a:solidFill>
                  <a:srgbClr val="FFFFFF"/>
                </a:solidFill>
                <a:latin typeface="Comic Sans MS" panose="030F0702030302020204" pitchFamily="66" charset="0"/>
              </a:rPr>
              <a:t>3</a:t>
            </a:r>
            <a:endParaRPr lang="en-US" sz="2800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4000" i="1" dirty="0" smtClean="0">
                <a:solidFill>
                  <a:srgbClr val="FFFF99"/>
                </a:solidFill>
                <a:latin typeface="Comic Sans MS" panose="030F0702030302020204" pitchFamily="66" charset="0"/>
              </a:rPr>
              <a:t>The Second Coming</a:t>
            </a:r>
            <a:endParaRPr lang="en-US" sz="4000" i="1" dirty="0">
              <a:solidFill>
                <a:srgbClr val="FFFF9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33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533400" y="1371600"/>
            <a:ext cx="807720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571500">
              <a:buFont typeface="+mj-lt"/>
              <a:buAutoNum type="romanUcPeriod" startAt="3"/>
            </a:pP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Should Live In View Of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Second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Coming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11-14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571500" indent="-571500">
              <a:buFont typeface="+mj-lt"/>
              <a:buAutoNum type="romanUcPeriod" startAt="3"/>
            </a:pP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 for it (vv. 12-14)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“looking for” (v. 12)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“hastening” (v. 12)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“look for” (v. 13)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“looking forward” (v. 14)</a:t>
            </a:r>
            <a:endParaRPr lang="en-US" sz="24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800" dirty="0">
                <a:solidFill>
                  <a:srgbClr val="FFFFFF"/>
                </a:solidFill>
                <a:latin typeface="Comic Sans MS" panose="030F0702030302020204" pitchFamily="66" charset="0"/>
              </a:rPr>
              <a:t>2 Peter </a:t>
            </a:r>
            <a:r>
              <a:rPr lang="en-US" sz="2800" dirty="0" smtClean="0">
                <a:solidFill>
                  <a:srgbClr val="FFFFFF"/>
                </a:solidFill>
                <a:latin typeface="Comic Sans MS" panose="030F0702030302020204" pitchFamily="66" charset="0"/>
              </a:rPr>
              <a:t>3</a:t>
            </a:r>
            <a:endParaRPr lang="en-US" sz="2800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4000" i="1" dirty="0" smtClean="0">
                <a:solidFill>
                  <a:srgbClr val="FFFF99"/>
                </a:solidFill>
                <a:latin typeface="Comic Sans MS" panose="030F0702030302020204" pitchFamily="66" charset="0"/>
              </a:rPr>
              <a:t>The Second Coming</a:t>
            </a:r>
            <a:endParaRPr lang="en-US" sz="4000" i="1" dirty="0">
              <a:solidFill>
                <a:srgbClr val="FFFF99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533400" y="1371600"/>
            <a:ext cx="8077200" cy="5003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571500">
              <a:buFont typeface="+mj-lt"/>
              <a:buAutoNum type="romanUcPeriod" startAt="3"/>
            </a:pP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Should Live In View Of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Second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Coming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11-14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571500" indent="-571500">
              <a:buFont typeface="+mj-lt"/>
              <a:buAutoNum type="romanUcPeriod" startAt="3"/>
            </a:pP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 for it (vv. 12-14)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 for it (vv. 11-14)</a:t>
            </a:r>
            <a:endParaRPr lang="en-US" sz="2800" i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485900" lvl="2" indent="-571500">
              <a:buFont typeface="+mj-lt"/>
              <a:buAutoNum type="arabicPeriod"/>
            </a:pPr>
            <a:r>
              <a:rPr lang="en-US" sz="2400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Holy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(v. 11) – set apart – separated from 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400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Godly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(v. 11) –piety, reverence toward 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400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Diligent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(v. 14) – exert every effort in 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eagerness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400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Peaceful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(v. 14) – seeking peace with God and 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400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Pure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(v. 14) – free from sin / in action and 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thought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400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Blameless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(v. 14) – cannot be condemned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800" dirty="0">
                <a:solidFill>
                  <a:srgbClr val="FFFFFF"/>
                </a:solidFill>
                <a:latin typeface="Comic Sans MS" panose="030F0702030302020204" pitchFamily="66" charset="0"/>
              </a:rPr>
              <a:t>2 Peter </a:t>
            </a:r>
            <a:r>
              <a:rPr lang="en-US" sz="2800" dirty="0" smtClean="0">
                <a:solidFill>
                  <a:srgbClr val="FFFFFF"/>
                </a:solidFill>
                <a:latin typeface="Comic Sans MS" panose="030F0702030302020204" pitchFamily="66" charset="0"/>
              </a:rPr>
              <a:t>3</a:t>
            </a:r>
            <a:endParaRPr lang="en-US" sz="2800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4000" i="1" dirty="0" smtClean="0">
                <a:solidFill>
                  <a:srgbClr val="FFFF99"/>
                </a:solidFill>
                <a:latin typeface="Comic Sans MS" panose="030F0702030302020204" pitchFamily="66" charset="0"/>
              </a:rPr>
              <a:t>The Second Coming</a:t>
            </a:r>
            <a:endParaRPr lang="en-US" sz="4000" i="1" dirty="0">
              <a:solidFill>
                <a:srgbClr val="FFFF9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40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8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8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8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381000" y="1447800"/>
            <a:ext cx="8610600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571500">
              <a:buFont typeface="+mj-lt"/>
              <a:buAutoNum type="romanUcPeriod" startAt="4"/>
            </a:pP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Led Away By False Teachers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vv. 16-18)</a:t>
            </a:r>
          </a:p>
          <a:p>
            <a:pPr marL="571500" indent="-571500">
              <a:buFont typeface="+mj-lt"/>
              <a:buAutoNum type="romanUcPeriod" startAt="4"/>
            </a:pP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Problem: Some </a:t>
            </a: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wrest the scriptures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(v.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16)</a:t>
            </a:r>
          </a:p>
          <a:p>
            <a:pPr marL="1028700" lvl="1" indent="-571500">
              <a:buFont typeface="+mj-lt"/>
              <a:buAutoNum type="alphaUcPeriod"/>
            </a:pPr>
            <a:endParaRPr lang="en-US" sz="1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Danger: Beware </a:t>
            </a: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you could be led away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(v.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17)</a:t>
            </a:r>
          </a:p>
          <a:p>
            <a:pPr marL="1028700" lvl="1" indent="-571500">
              <a:buFont typeface="+mj-lt"/>
              <a:buAutoNum type="alphaUcPeriod"/>
            </a:pPr>
            <a:endParaRPr lang="en-US" sz="1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Answer: How </a:t>
            </a: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prevent it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(v. 18)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800" dirty="0">
                <a:solidFill>
                  <a:srgbClr val="FFFFFF"/>
                </a:solidFill>
                <a:latin typeface="Comic Sans MS" panose="030F0702030302020204" pitchFamily="66" charset="0"/>
              </a:rPr>
              <a:t>2 Peter </a:t>
            </a:r>
            <a:r>
              <a:rPr lang="en-US" sz="2800" dirty="0" smtClean="0">
                <a:solidFill>
                  <a:srgbClr val="FFFFFF"/>
                </a:solidFill>
                <a:latin typeface="Comic Sans MS" panose="030F0702030302020204" pitchFamily="66" charset="0"/>
              </a:rPr>
              <a:t>3</a:t>
            </a:r>
            <a:endParaRPr lang="en-US" sz="2800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4000" i="1" dirty="0" smtClean="0">
                <a:solidFill>
                  <a:srgbClr val="FFFF99"/>
                </a:solidFill>
                <a:latin typeface="Comic Sans MS" panose="030F0702030302020204" pitchFamily="66" charset="0"/>
              </a:rPr>
              <a:t>The Second Coming</a:t>
            </a:r>
            <a:endParaRPr lang="en-US" sz="4000" i="1" dirty="0">
              <a:solidFill>
                <a:srgbClr val="FFFF99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457200" y="1389995"/>
            <a:ext cx="82296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571500">
              <a:buFont typeface="+mj-lt"/>
              <a:buAutoNum type="romanUcPeriod"/>
            </a:pP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Scoffers Say About The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 Coming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(vv.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1-4)</a:t>
            </a:r>
          </a:p>
          <a:p>
            <a:pPr marL="571500" indent="-571500">
              <a:buFont typeface="+mj-lt"/>
              <a:buAutoNum type="romanUcPeriod"/>
            </a:pPr>
            <a:endParaRPr lang="en-US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 Will Come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5-10,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15)</a:t>
            </a:r>
          </a:p>
          <a:p>
            <a:pPr marL="571500" indent="-571500">
              <a:buFont typeface="+mj-lt"/>
              <a:buAutoNum type="romanUcPeriod"/>
            </a:pPr>
            <a:endParaRPr lang="en-US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Should Live In View Of The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 Coming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(vv.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11-14)</a:t>
            </a:r>
          </a:p>
          <a:p>
            <a:pPr marL="571500" indent="-571500">
              <a:buFont typeface="+mj-lt"/>
              <a:buAutoNum type="romanUcPeriod"/>
            </a:pPr>
            <a:endParaRPr lang="en-US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Led Away By False Teachers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vv. 16-18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800" dirty="0">
                <a:solidFill>
                  <a:srgbClr val="FFFFFF"/>
                </a:solidFill>
                <a:latin typeface="Comic Sans MS" panose="030F0702030302020204" pitchFamily="66" charset="0"/>
              </a:rPr>
              <a:t>2 Peter </a:t>
            </a:r>
            <a:r>
              <a:rPr lang="en-US" sz="2800" dirty="0" smtClean="0">
                <a:solidFill>
                  <a:srgbClr val="FFFFFF"/>
                </a:solidFill>
                <a:latin typeface="Comic Sans MS" panose="030F0702030302020204" pitchFamily="66" charset="0"/>
              </a:rPr>
              <a:t>3</a:t>
            </a:r>
            <a:endParaRPr lang="en-US" sz="2800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4000" i="1" dirty="0" smtClean="0">
                <a:solidFill>
                  <a:srgbClr val="FFFF99"/>
                </a:solidFill>
                <a:latin typeface="Comic Sans MS" panose="030F0702030302020204" pitchFamily="66" charset="0"/>
              </a:rPr>
              <a:t>The Second Coming</a:t>
            </a:r>
            <a:endParaRPr lang="en-US" sz="4000" i="1" dirty="0">
              <a:solidFill>
                <a:srgbClr val="FFFF9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77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ding Grid">
  <a:themeElements>
    <a:clrScheme name="Fading Grid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Fading Gri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Fading Grid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Fading Grid">
  <a:themeElements>
    <a:clrScheme name="Fading Grid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Fading Gri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Fading Grid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Fading Grid">
  <a:themeElements>
    <a:clrScheme name="Fading Grid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Fading Gri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Fading Grid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Fading Grid</Template>
  <TotalTime>149</TotalTime>
  <Words>747</Words>
  <Application>Microsoft Office PowerPoint</Application>
  <PresentationFormat>On-screen Show (4:3)</PresentationFormat>
  <Paragraphs>120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Calibri</vt:lpstr>
      <vt:lpstr>Wingdings</vt:lpstr>
      <vt:lpstr>Comic Sans MS</vt:lpstr>
      <vt:lpstr>Times New Roman</vt:lpstr>
      <vt:lpstr>Arial</vt:lpstr>
      <vt:lpstr>Baskerville Old Face</vt:lpstr>
      <vt:lpstr>Fading Grid</vt:lpstr>
      <vt:lpstr>1_Fading Grid</vt:lpstr>
      <vt:lpstr>2_Fading Grid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DonnieV</cp:lastModifiedBy>
  <cp:revision>23</cp:revision>
  <cp:lastPrinted>2014-01-12T21:55:59Z</cp:lastPrinted>
  <dcterms:created xsi:type="dcterms:W3CDTF">2004-01-04T01:41:56Z</dcterms:created>
  <dcterms:modified xsi:type="dcterms:W3CDTF">2014-03-12T12:28:46Z</dcterms:modified>
</cp:coreProperties>
</file>