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1" r:id="rId1"/>
    <p:sldMasterId id="2147483736" r:id="rId2"/>
    <p:sldMasterId id="2147483748" r:id="rId3"/>
    <p:sldMasterId id="2147483760" r:id="rId4"/>
  </p:sldMasterIdLst>
  <p:notesMasterIdLst>
    <p:notesMasterId r:id="rId26"/>
  </p:notesMasterIdLst>
  <p:handoutMasterIdLst>
    <p:handoutMasterId r:id="rId27"/>
  </p:handoutMasterIdLst>
  <p:sldIdLst>
    <p:sldId id="276" r:id="rId5"/>
    <p:sldId id="277" r:id="rId6"/>
    <p:sldId id="279" r:id="rId7"/>
    <p:sldId id="280" r:id="rId8"/>
    <p:sldId id="263" r:id="rId9"/>
    <p:sldId id="264" r:id="rId10"/>
    <p:sldId id="281" r:id="rId11"/>
    <p:sldId id="282" r:id="rId12"/>
    <p:sldId id="265" r:id="rId13"/>
    <p:sldId id="283" r:id="rId14"/>
    <p:sldId id="284" r:id="rId15"/>
    <p:sldId id="285" r:id="rId16"/>
    <p:sldId id="286" r:id="rId17"/>
    <p:sldId id="287" r:id="rId18"/>
    <p:sldId id="288" r:id="rId19"/>
    <p:sldId id="266" r:id="rId20"/>
    <p:sldId id="290" r:id="rId21"/>
    <p:sldId id="291" r:id="rId22"/>
    <p:sldId id="292" r:id="rId23"/>
    <p:sldId id="267" r:id="rId24"/>
    <p:sldId id="268" r:id="rId25"/>
  </p:sldIdLst>
  <p:sldSz cx="9144000" cy="6858000" type="screen4x3"/>
  <p:notesSz cx="7019925" cy="9305925"/>
  <p:embeddedFontLst>
    <p:embeddedFont>
      <p:font typeface="Calibri" panose="020F0502020204030204" pitchFamily="34" charset="0"/>
      <p:regular r:id="rId28"/>
      <p:bold r:id="rId29"/>
      <p:italic r:id="rId30"/>
      <p:boldItalic r:id="rId31"/>
    </p:embeddedFont>
    <p:embeddedFont>
      <p:font typeface="Comic Sans MS" panose="030F0702030302020204" pitchFamily="66" charset="0"/>
      <p:regular r:id="rId32"/>
      <p:bold r:id="rId33"/>
    </p:embeddedFont>
    <p:embeddedFont>
      <p:font typeface="Tempus Sans ITC" panose="04020404030D07020202" pitchFamily="82" charset="0"/>
      <p:regular r:id="rId34"/>
    </p:embeddedFont>
    <p:embeddedFont>
      <p:font typeface="Baskerville Old Face" panose="02020602080505020303" pitchFamily="18" charset="0"/>
      <p:regular r:id="rId35"/>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FFCC"/>
    <a:srgbClr val="FFFFFF"/>
    <a:srgbClr val="000000"/>
    <a:srgbClr val="FFFF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248" autoAdjust="0"/>
  </p:normalViewPr>
  <p:slideViewPr>
    <p:cSldViewPr>
      <p:cViewPr varScale="1">
        <p:scale>
          <a:sx n="65" d="100"/>
          <a:sy n="65" d="100"/>
        </p:scale>
        <p:origin x="1452"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6688" y="0"/>
            <a:ext cx="3041650" cy="466725"/>
          </a:xfrm>
          <a:prstGeom prst="rect">
            <a:avLst/>
          </a:prstGeom>
        </p:spPr>
        <p:txBody>
          <a:bodyPr vert="horz" lIns="91440" tIns="45720" rIns="91440" bIns="45720" rtlCol="0"/>
          <a:lstStyle>
            <a:lvl1pPr algn="r">
              <a:defRPr sz="1200"/>
            </a:lvl1pPr>
          </a:lstStyle>
          <a:p>
            <a:fld id="{3BBCF974-2A5D-444D-AD0A-F9FDCC4E296F}" type="datetimeFigureOut">
              <a:rPr lang="en-US" smtClean="0"/>
              <a:t>3/12/2014</a:t>
            </a:fld>
            <a:endParaRPr lang="en-US"/>
          </a:p>
        </p:txBody>
      </p:sp>
      <p:sp>
        <p:nvSpPr>
          <p:cNvPr id="4" name="Footer Placeholder 3"/>
          <p:cNvSpPr>
            <a:spLocks noGrp="1"/>
          </p:cNvSpPr>
          <p:nvPr>
            <p:ph type="ftr" sz="quarter" idx="2"/>
          </p:nvPr>
        </p:nvSpPr>
        <p:spPr>
          <a:xfrm>
            <a:off x="0" y="8839200"/>
            <a:ext cx="304165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6688" y="8839200"/>
            <a:ext cx="3041650" cy="466725"/>
          </a:xfrm>
          <a:prstGeom prst="rect">
            <a:avLst/>
          </a:prstGeom>
        </p:spPr>
        <p:txBody>
          <a:bodyPr vert="horz" lIns="91440" tIns="45720" rIns="91440" bIns="45720" rtlCol="0" anchor="b"/>
          <a:lstStyle>
            <a:lvl1pPr algn="r">
              <a:defRPr sz="1200"/>
            </a:lvl1pPr>
          </a:lstStyle>
          <a:p>
            <a:fld id="{63EA9819-A592-46DC-891A-8805FC3179D4}" type="slidenum">
              <a:rPr lang="en-US" smtClean="0"/>
              <a:t>‹#›</a:t>
            </a:fld>
            <a:endParaRPr lang="en-US"/>
          </a:p>
        </p:txBody>
      </p:sp>
    </p:spTree>
    <p:extLst>
      <p:ext uri="{BB962C8B-B14F-4D97-AF65-F5344CB8AC3E}">
        <p14:creationId xmlns:p14="http://schemas.microsoft.com/office/powerpoint/2010/main" val="34895417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6912"/>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6912"/>
          </a:xfrm>
          <a:prstGeom prst="rect">
            <a:avLst/>
          </a:prstGeom>
        </p:spPr>
        <p:txBody>
          <a:bodyPr vert="horz" lIns="93287" tIns="46644" rIns="93287" bIns="46644" rtlCol="0"/>
          <a:lstStyle>
            <a:lvl1pPr algn="r">
              <a:defRPr sz="1200"/>
            </a:lvl1pPr>
          </a:lstStyle>
          <a:p>
            <a:fld id="{1C195CB2-C8ED-4AFC-AF0C-8D1C6B1DAD8A}" type="datetimeFigureOut">
              <a:rPr lang="en-US" smtClean="0"/>
              <a:t>3/12/2014</a:t>
            </a:fld>
            <a:endParaRPr lang="en-US"/>
          </a:p>
        </p:txBody>
      </p:sp>
      <p:sp>
        <p:nvSpPr>
          <p:cNvPr id="4" name="Slide Image Placeholder 3"/>
          <p:cNvSpPr>
            <a:spLocks noGrp="1" noRot="1" noChangeAspect="1"/>
          </p:cNvSpPr>
          <p:nvPr>
            <p:ph type="sldImg" idx="2"/>
          </p:nvPr>
        </p:nvSpPr>
        <p:spPr>
          <a:xfrm>
            <a:off x="1416050" y="1163638"/>
            <a:ext cx="4187825" cy="314007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78476"/>
            <a:ext cx="5615940" cy="3664208"/>
          </a:xfrm>
          <a:prstGeom prst="rect">
            <a:avLst/>
          </a:prstGeom>
        </p:spPr>
        <p:txBody>
          <a:bodyPr vert="horz" lIns="93287" tIns="46644" rIns="93287" bIns="466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6911"/>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6911"/>
          </a:xfrm>
          <a:prstGeom prst="rect">
            <a:avLst/>
          </a:prstGeom>
        </p:spPr>
        <p:txBody>
          <a:bodyPr vert="horz" lIns="93287" tIns="46644" rIns="93287" bIns="46644" rtlCol="0" anchor="b"/>
          <a:lstStyle>
            <a:lvl1pPr algn="r">
              <a:defRPr sz="1200"/>
            </a:lvl1pPr>
          </a:lstStyle>
          <a:p>
            <a:fld id="{35922072-F610-4F0A-BD6A-ED6097A76BAF}" type="slidenum">
              <a:rPr lang="en-US" smtClean="0"/>
              <a:t>‹#›</a:t>
            </a:fld>
            <a:endParaRPr lang="en-US"/>
          </a:p>
        </p:txBody>
      </p:sp>
    </p:spTree>
    <p:extLst>
      <p:ext uri="{BB962C8B-B14F-4D97-AF65-F5344CB8AC3E}">
        <p14:creationId xmlns:p14="http://schemas.microsoft.com/office/powerpoint/2010/main" val="3002604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2413" cy="6856413"/>
            <a:chOff x="0" y="0"/>
            <a:chExt cx="5759" cy="4319"/>
          </a:xfrm>
        </p:grpSpPr>
        <p:sp>
          <p:nvSpPr>
            <p:cNvPr id="5" name="Freeform 3"/>
            <p:cNvSpPr>
              <a:spLocks/>
            </p:cNvSpPr>
            <p:nvPr/>
          </p:nvSpPr>
          <p:spPr bwMode="hidden">
            <a:xfrm>
              <a:off x="0" y="0"/>
              <a:ext cx="5758" cy="1043"/>
            </a:xfrm>
            <a:custGeom>
              <a:avLst/>
              <a:gdLst>
                <a:gd name="T0" fmla="*/ 5740 w 5740"/>
                <a:gd name="T1" fmla="*/ 1043 h 1043"/>
                <a:gd name="T2" fmla="*/ 0 w 5740"/>
                <a:gd name="T3" fmla="*/ 1043 h 1043"/>
                <a:gd name="T4" fmla="*/ 0 w 5740"/>
                <a:gd name="T5" fmla="*/ 0 h 1043"/>
                <a:gd name="T6" fmla="*/ 5740 w 5740"/>
                <a:gd name="T7" fmla="*/ 0 h 1043"/>
                <a:gd name="T8" fmla="*/ 5740 w 5740"/>
                <a:gd name="T9" fmla="*/ 1043 h 1043"/>
                <a:gd name="T10" fmla="*/ 5740 w 5740"/>
                <a:gd name="T11" fmla="*/ 1043 h 1043"/>
              </a:gdLst>
              <a:ahLst/>
              <a:cxnLst>
                <a:cxn ang="0">
                  <a:pos x="T0" y="T1"/>
                </a:cxn>
                <a:cxn ang="0">
                  <a:pos x="T2" y="T3"/>
                </a:cxn>
                <a:cxn ang="0">
                  <a:pos x="T4" y="T5"/>
                </a:cxn>
                <a:cxn ang="0">
                  <a:pos x="T6" y="T7"/>
                </a:cxn>
                <a:cxn ang="0">
                  <a:pos x="T8" y="T9"/>
                </a:cxn>
                <a:cxn ang="0">
                  <a:pos x="T10" y="T11"/>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nvGrpSpPr>
            <p:cNvPr id="6" name="Group 4"/>
            <p:cNvGrpSpPr>
              <a:grpSpLocks/>
            </p:cNvGrpSpPr>
            <p:nvPr userDrawn="1"/>
          </p:nvGrpSpPr>
          <p:grpSpPr bwMode="auto">
            <a:xfrm>
              <a:off x="0" y="0"/>
              <a:ext cx="5759" cy="4319"/>
              <a:chOff x="0" y="0"/>
              <a:chExt cx="5759" cy="4319"/>
            </a:xfrm>
          </p:grpSpPr>
          <p:sp>
            <p:nvSpPr>
              <p:cNvPr id="7" name="Freeform 5"/>
              <p:cNvSpPr>
                <a:spLocks/>
              </p:cNvSpPr>
              <p:nvPr/>
            </p:nvSpPr>
            <p:spPr bwMode="hidden">
              <a:xfrm>
                <a:off x="1" y="104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8" name="Freeform 6"/>
              <p:cNvSpPr>
                <a:spLocks/>
              </p:cNvSpPr>
              <p:nvPr/>
            </p:nvSpPr>
            <p:spPr bwMode="hidden">
              <a:xfrm>
                <a:off x="0" y="3988"/>
                <a:ext cx="5758" cy="42"/>
              </a:xfrm>
              <a:custGeom>
                <a:avLst/>
                <a:gdLst>
                  <a:gd name="T0" fmla="*/ 0 w 5740"/>
                  <a:gd name="T1" fmla="*/ 42 h 42"/>
                  <a:gd name="T2" fmla="*/ 5740 w 5740"/>
                  <a:gd name="T3" fmla="*/ 42 h 42"/>
                  <a:gd name="T4" fmla="*/ 5740 w 5740"/>
                  <a:gd name="T5" fmla="*/ 0 h 42"/>
                  <a:gd name="T6" fmla="*/ 0 w 5740"/>
                  <a:gd name="T7" fmla="*/ 0 h 42"/>
                  <a:gd name="T8" fmla="*/ 0 w 5740"/>
                  <a:gd name="T9" fmla="*/ 42 h 42"/>
                  <a:gd name="T10" fmla="*/ 0 w 5740"/>
                  <a:gd name="T11" fmla="*/ 42 h 42"/>
                </a:gdLst>
                <a:ahLst/>
                <a:cxnLst>
                  <a:cxn ang="0">
                    <a:pos x="T0" y="T1"/>
                  </a:cxn>
                  <a:cxn ang="0">
                    <a:pos x="T2" y="T3"/>
                  </a:cxn>
                  <a:cxn ang="0">
                    <a:pos x="T4" y="T5"/>
                  </a:cxn>
                  <a:cxn ang="0">
                    <a:pos x="T6" y="T7"/>
                  </a:cxn>
                  <a:cxn ang="0">
                    <a:pos x="T8" y="T9"/>
                  </a:cxn>
                  <a:cxn ang="0">
                    <a:pos x="T10" y="T11"/>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9" name="Freeform 7"/>
              <p:cNvSpPr>
                <a:spLocks/>
              </p:cNvSpPr>
              <p:nvPr/>
            </p:nvSpPr>
            <p:spPr bwMode="hidden">
              <a:xfrm>
                <a:off x="0" y="3665"/>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 name="Freeform 8"/>
              <p:cNvSpPr>
                <a:spLocks/>
              </p:cNvSpPr>
              <p:nvPr/>
            </p:nvSpPr>
            <p:spPr bwMode="hidden">
              <a:xfrm>
                <a:off x="0" y="3364"/>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 name="Freeform 9"/>
              <p:cNvSpPr>
                <a:spLocks/>
              </p:cNvSpPr>
              <p:nvPr/>
            </p:nvSpPr>
            <p:spPr bwMode="hidden">
              <a:xfrm>
                <a:off x="0" y="3105"/>
                <a:ext cx="5758" cy="31"/>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2" name="Freeform 10"/>
              <p:cNvSpPr>
                <a:spLocks/>
              </p:cNvSpPr>
              <p:nvPr/>
            </p:nvSpPr>
            <p:spPr bwMode="hidden">
              <a:xfrm>
                <a:off x="0" y="2859"/>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3" name="Freeform 11"/>
              <p:cNvSpPr>
                <a:spLocks/>
              </p:cNvSpPr>
              <p:nvPr/>
            </p:nvSpPr>
            <p:spPr bwMode="hidden">
              <a:xfrm>
                <a:off x="0" y="264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4" name="Freeform 12"/>
              <p:cNvSpPr>
                <a:spLocks/>
              </p:cNvSpPr>
              <p:nvPr/>
            </p:nvSpPr>
            <p:spPr bwMode="hidden">
              <a:xfrm>
                <a:off x="0" y="2433"/>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5" name="Freeform 13"/>
              <p:cNvSpPr>
                <a:spLocks/>
              </p:cNvSpPr>
              <p:nvPr/>
            </p:nvSpPr>
            <p:spPr bwMode="hidden">
              <a:xfrm>
                <a:off x="0" y="2259"/>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6" name="Freeform 14"/>
              <p:cNvSpPr>
                <a:spLocks/>
              </p:cNvSpPr>
              <p:nvPr/>
            </p:nvSpPr>
            <p:spPr bwMode="hidden">
              <a:xfrm>
                <a:off x="0" y="209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7" name="Freeform 15"/>
              <p:cNvSpPr>
                <a:spLocks/>
              </p:cNvSpPr>
              <p:nvPr/>
            </p:nvSpPr>
            <p:spPr bwMode="hidden">
              <a:xfrm>
                <a:off x="0" y="192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8" name="Freeform 16"/>
              <p:cNvSpPr>
                <a:spLocks/>
              </p:cNvSpPr>
              <p:nvPr/>
            </p:nvSpPr>
            <p:spPr bwMode="hidden">
              <a:xfrm>
                <a:off x="0" y="1645"/>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9" name="Freeform 17"/>
              <p:cNvSpPr>
                <a:spLocks/>
              </p:cNvSpPr>
              <p:nvPr/>
            </p:nvSpPr>
            <p:spPr bwMode="hidden">
              <a:xfrm>
                <a:off x="0" y="177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0" name="Freeform 18"/>
              <p:cNvSpPr>
                <a:spLocks/>
              </p:cNvSpPr>
              <p:nvPr/>
            </p:nvSpPr>
            <p:spPr bwMode="hidden">
              <a:xfrm>
                <a:off x="0" y="1520"/>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1" name="Freeform 19"/>
              <p:cNvSpPr>
                <a:spLocks/>
              </p:cNvSpPr>
              <p:nvPr/>
            </p:nvSpPr>
            <p:spPr bwMode="hidden">
              <a:xfrm>
                <a:off x="0" y="1394"/>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2" name="Freeform 20"/>
              <p:cNvSpPr>
                <a:spLocks/>
              </p:cNvSpPr>
              <p:nvPr/>
            </p:nvSpPr>
            <p:spPr bwMode="hidden">
              <a:xfrm>
                <a:off x="0" y="128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3" name="Freeform 21"/>
              <p:cNvSpPr>
                <a:spLocks/>
              </p:cNvSpPr>
              <p:nvPr/>
            </p:nvSpPr>
            <p:spPr bwMode="hidden">
              <a:xfrm>
                <a:off x="0" y="117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4" name="Freeform 22"/>
              <p:cNvSpPr>
                <a:spLocks/>
              </p:cNvSpPr>
              <p:nvPr/>
            </p:nvSpPr>
            <p:spPr bwMode="hidden">
              <a:xfrm>
                <a:off x="0" y="2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5" name="Freeform 23"/>
              <p:cNvSpPr>
                <a:spLocks/>
              </p:cNvSpPr>
              <p:nvPr/>
            </p:nvSpPr>
            <p:spPr bwMode="hidden">
              <a:xfrm>
                <a:off x="0" y="186"/>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6" name="Freeform 24"/>
              <p:cNvSpPr>
                <a:spLocks/>
              </p:cNvSpPr>
              <p:nvPr/>
            </p:nvSpPr>
            <p:spPr bwMode="hidden">
              <a:xfrm>
                <a:off x="0" y="475"/>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7" name="Freeform 25"/>
              <p:cNvSpPr>
                <a:spLocks/>
              </p:cNvSpPr>
              <p:nvPr/>
            </p:nvSpPr>
            <p:spPr bwMode="hidden">
              <a:xfrm>
                <a:off x="0" y="337"/>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8" name="Freeform 26"/>
              <p:cNvSpPr>
                <a:spLocks/>
              </p:cNvSpPr>
              <p:nvPr/>
            </p:nvSpPr>
            <p:spPr bwMode="hidden">
              <a:xfrm>
                <a:off x="0" y="60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9" name="Freeform 27"/>
              <p:cNvSpPr>
                <a:spLocks/>
              </p:cNvSpPr>
              <p:nvPr/>
            </p:nvSpPr>
            <p:spPr bwMode="hidden">
              <a:xfrm>
                <a:off x="0" y="72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0" name="Freeform 28"/>
              <p:cNvSpPr>
                <a:spLocks/>
              </p:cNvSpPr>
              <p:nvPr/>
            </p:nvSpPr>
            <p:spPr bwMode="hidden">
              <a:xfrm>
                <a:off x="0" y="841"/>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1" name="Freeform 29"/>
              <p:cNvSpPr>
                <a:spLocks/>
              </p:cNvSpPr>
              <p:nvPr/>
            </p:nvSpPr>
            <p:spPr bwMode="hidden">
              <a:xfrm>
                <a:off x="0" y="943"/>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nvGrpSpPr>
              <p:cNvPr id="32" name="Group 30"/>
              <p:cNvGrpSpPr>
                <a:grpSpLocks/>
              </p:cNvGrpSpPr>
              <p:nvPr/>
            </p:nvGrpSpPr>
            <p:grpSpPr bwMode="auto">
              <a:xfrm>
                <a:off x="0" y="0"/>
                <a:ext cx="5758" cy="1045"/>
                <a:chOff x="0" y="0"/>
                <a:chExt cx="5758" cy="1045"/>
              </a:xfrm>
            </p:grpSpPr>
            <p:sp>
              <p:nvSpPr>
                <p:cNvPr id="54" name="Freeform 31"/>
                <p:cNvSpPr>
                  <a:spLocks/>
                </p:cNvSpPr>
                <p:nvPr/>
              </p:nvSpPr>
              <p:spPr bwMode="hidden">
                <a:xfrm>
                  <a:off x="2849" y="0"/>
                  <a:ext cx="42" cy="1045"/>
                </a:xfrm>
                <a:custGeom>
                  <a:avLst/>
                  <a:gdLst>
                    <a:gd name="T0" fmla="*/ 18 w 42"/>
                    <a:gd name="T1" fmla="*/ 1043 h 1043"/>
                    <a:gd name="T2" fmla="*/ 42 w 42"/>
                    <a:gd name="T3" fmla="*/ 1043 h 1043"/>
                    <a:gd name="T4" fmla="*/ 42 w 42"/>
                    <a:gd name="T5" fmla="*/ 0 h 1043"/>
                    <a:gd name="T6" fmla="*/ 0 w 42"/>
                    <a:gd name="T7" fmla="*/ 0 h 1043"/>
                    <a:gd name="T8" fmla="*/ 0 w 42"/>
                    <a:gd name="T9" fmla="*/ 1043 h 1043"/>
                    <a:gd name="T10" fmla="*/ 18 w 42"/>
                    <a:gd name="T11" fmla="*/ 1043 h 1043"/>
                    <a:gd name="T12" fmla="*/ 18 w 4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5" name="Freeform 32"/>
                <p:cNvSpPr>
                  <a:spLocks/>
                </p:cNvSpPr>
                <p:nvPr/>
              </p:nvSpPr>
              <p:spPr bwMode="hidden">
                <a:xfrm>
                  <a:off x="2400" y="0"/>
                  <a:ext cx="155" cy="1045"/>
                </a:xfrm>
                <a:custGeom>
                  <a:avLst/>
                  <a:gdLst>
                    <a:gd name="T0" fmla="*/ 131 w 155"/>
                    <a:gd name="T1" fmla="*/ 1043 h 1043"/>
                    <a:gd name="T2" fmla="*/ 155 w 155"/>
                    <a:gd name="T3" fmla="*/ 1043 h 1043"/>
                    <a:gd name="T4" fmla="*/ 42 w 155"/>
                    <a:gd name="T5" fmla="*/ 0 h 1043"/>
                    <a:gd name="T6" fmla="*/ 0 w 155"/>
                    <a:gd name="T7" fmla="*/ 0 h 1043"/>
                    <a:gd name="T8" fmla="*/ 113 w 155"/>
                    <a:gd name="T9" fmla="*/ 1043 h 1043"/>
                    <a:gd name="T10" fmla="*/ 131 w 155"/>
                    <a:gd name="T11" fmla="*/ 1043 h 1043"/>
                    <a:gd name="T12" fmla="*/ 131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6" name="Freeform 33"/>
                <p:cNvSpPr>
                  <a:spLocks/>
                </p:cNvSpPr>
                <p:nvPr/>
              </p:nvSpPr>
              <p:spPr bwMode="hidden">
                <a:xfrm>
                  <a:off x="1967" y="0"/>
                  <a:ext cx="240" cy="1045"/>
                </a:xfrm>
                <a:custGeom>
                  <a:avLst/>
                  <a:gdLst>
                    <a:gd name="T0" fmla="*/ 221 w 239"/>
                    <a:gd name="T1" fmla="*/ 1043 h 1043"/>
                    <a:gd name="T2" fmla="*/ 239 w 239"/>
                    <a:gd name="T3" fmla="*/ 1043 h 1043"/>
                    <a:gd name="T4" fmla="*/ 36 w 239"/>
                    <a:gd name="T5" fmla="*/ 0 h 1043"/>
                    <a:gd name="T6" fmla="*/ 0 w 239"/>
                    <a:gd name="T7" fmla="*/ 0 h 1043"/>
                    <a:gd name="T8" fmla="*/ 203 w 239"/>
                    <a:gd name="T9" fmla="*/ 1043 h 1043"/>
                    <a:gd name="T10" fmla="*/ 221 w 239"/>
                    <a:gd name="T11" fmla="*/ 1043 h 1043"/>
                    <a:gd name="T12" fmla="*/ 221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7" name="Freeform 34"/>
                <p:cNvSpPr>
                  <a:spLocks/>
                </p:cNvSpPr>
                <p:nvPr/>
              </p:nvSpPr>
              <p:spPr bwMode="hidden">
                <a:xfrm>
                  <a:off x="1554" y="0"/>
                  <a:ext cx="353" cy="1045"/>
                </a:xfrm>
                <a:custGeom>
                  <a:avLst/>
                  <a:gdLst>
                    <a:gd name="T0" fmla="*/ 334 w 352"/>
                    <a:gd name="T1" fmla="*/ 1043 h 1043"/>
                    <a:gd name="T2" fmla="*/ 352 w 352"/>
                    <a:gd name="T3" fmla="*/ 1043 h 1043"/>
                    <a:gd name="T4" fmla="*/ 41 w 352"/>
                    <a:gd name="T5" fmla="*/ 0 h 1043"/>
                    <a:gd name="T6" fmla="*/ 0 w 352"/>
                    <a:gd name="T7" fmla="*/ 0 h 1043"/>
                    <a:gd name="T8" fmla="*/ 311 w 352"/>
                    <a:gd name="T9" fmla="*/ 1043 h 1043"/>
                    <a:gd name="T10" fmla="*/ 334 w 352"/>
                    <a:gd name="T11" fmla="*/ 1043 h 1043"/>
                    <a:gd name="T12" fmla="*/ 334 w 35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8" name="Freeform 35"/>
                <p:cNvSpPr>
                  <a:spLocks/>
                </p:cNvSpPr>
                <p:nvPr/>
              </p:nvSpPr>
              <p:spPr bwMode="hidden">
                <a:xfrm>
                  <a:off x="1134" y="0"/>
                  <a:ext cx="450" cy="1045"/>
                </a:xfrm>
                <a:custGeom>
                  <a:avLst/>
                  <a:gdLst>
                    <a:gd name="T0" fmla="*/ 425 w 449"/>
                    <a:gd name="T1" fmla="*/ 1043 h 1043"/>
                    <a:gd name="T2" fmla="*/ 449 w 449"/>
                    <a:gd name="T3" fmla="*/ 1043 h 1043"/>
                    <a:gd name="T4" fmla="*/ 42 w 449"/>
                    <a:gd name="T5" fmla="*/ 0 h 1043"/>
                    <a:gd name="T6" fmla="*/ 0 w 449"/>
                    <a:gd name="T7" fmla="*/ 0 h 1043"/>
                    <a:gd name="T8" fmla="*/ 407 w 449"/>
                    <a:gd name="T9" fmla="*/ 1043 h 1043"/>
                    <a:gd name="T10" fmla="*/ 425 w 449"/>
                    <a:gd name="T11" fmla="*/ 1043 h 1043"/>
                    <a:gd name="T12" fmla="*/ 425 w 44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9" name="Freeform 36"/>
                <p:cNvSpPr>
                  <a:spLocks/>
                </p:cNvSpPr>
                <p:nvPr/>
              </p:nvSpPr>
              <p:spPr bwMode="hidden">
                <a:xfrm>
                  <a:off x="714" y="0"/>
                  <a:ext cx="540" cy="1045"/>
                </a:xfrm>
                <a:custGeom>
                  <a:avLst/>
                  <a:gdLst>
                    <a:gd name="T0" fmla="*/ 520 w 538"/>
                    <a:gd name="T1" fmla="*/ 1043 h 1043"/>
                    <a:gd name="T2" fmla="*/ 538 w 538"/>
                    <a:gd name="T3" fmla="*/ 1043 h 1043"/>
                    <a:gd name="T4" fmla="*/ 41 w 538"/>
                    <a:gd name="T5" fmla="*/ 0 h 1043"/>
                    <a:gd name="T6" fmla="*/ 0 w 538"/>
                    <a:gd name="T7" fmla="*/ 0 h 1043"/>
                    <a:gd name="T8" fmla="*/ 496 w 538"/>
                    <a:gd name="T9" fmla="*/ 1043 h 1043"/>
                    <a:gd name="T10" fmla="*/ 520 w 538"/>
                    <a:gd name="T11" fmla="*/ 1043 h 1043"/>
                    <a:gd name="T12" fmla="*/ 520 w 53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0" name="Freeform 37"/>
                <p:cNvSpPr>
                  <a:spLocks/>
                </p:cNvSpPr>
                <p:nvPr/>
              </p:nvSpPr>
              <p:spPr bwMode="hidden">
                <a:xfrm>
                  <a:off x="306" y="0"/>
                  <a:ext cx="642" cy="1045"/>
                </a:xfrm>
                <a:custGeom>
                  <a:avLst/>
                  <a:gdLst>
                    <a:gd name="T0" fmla="*/ 622 w 640"/>
                    <a:gd name="T1" fmla="*/ 1043 h 1043"/>
                    <a:gd name="T2" fmla="*/ 640 w 640"/>
                    <a:gd name="T3" fmla="*/ 1043 h 1043"/>
                    <a:gd name="T4" fmla="*/ 48 w 640"/>
                    <a:gd name="T5" fmla="*/ 0 h 1043"/>
                    <a:gd name="T6" fmla="*/ 0 w 640"/>
                    <a:gd name="T7" fmla="*/ 0 h 1043"/>
                    <a:gd name="T8" fmla="*/ 598 w 640"/>
                    <a:gd name="T9" fmla="*/ 1043 h 1043"/>
                    <a:gd name="T10" fmla="*/ 622 w 640"/>
                    <a:gd name="T11" fmla="*/ 1043 h 1043"/>
                    <a:gd name="T12" fmla="*/ 622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1" name="Freeform 38"/>
                <p:cNvSpPr>
                  <a:spLocks/>
                </p:cNvSpPr>
                <p:nvPr/>
              </p:nvSpPr>
              <p:spPr bwMode="hidden">
                <a:xfrm>
                  <a:off x="0" y="108"/>
                  <a:ext cx="630" cy="937"/>
                </a:xfrm>
                <a:custGeom>
                  <a:avLst/>
                  <a:gdLst>
                    <a:gd name="T0" fmla="*/ 604 w 628"/>
                    <a:gd name="T1" fmla="*/ 935 h 935"/>
                    <a:gd name="T2" fmla="*/ 628 w 628"/>
                    <a:gd name="T3" fmla="*/ 935 h 935"/>
                    <a:gd name="T4" fmla="*/ 0 w 628"/>
                    <a:gd name="T5" fmla="*/ 0 h 935"/>
                    <a:gd name="T6" fmla="*/ 0 w 628"/>
                    <a:gd name="T7" fmla="*/ 66 h 935"/>
                    <a:gd name="T8" fmla="*/ 580 w 628"/>
                    <a:gd name="T9" fmla="*/ 935 h 935"/>
                    <a:gd name="T10" fmla="*/ 604 w 628"/>
                    <a:gd name="T11" fmla="*/ 935 h 935"/>
                    <a:gd name="T12" fmla="*/ 604 w 628"/>
                    <a:gd name="T13" fmla="*/ 935 h 935"/>
                  </a:gdLst>
                  <a:ahLst/>
                  <a:cxnLst>
                    <a:cxn ang="0">
                      <a:pos x="T0" y="T1"/>
                    </a:cxn>
                    <a:cxn ang="0">
                      <a:pos x="T2" y="T3"/>
                    </a:cxn>
                    <a:cxn ang="0">
                      <a:pos x="T4" y="T5"/>
                    </a:cxn>
                    <a:cxn ang="0">
                      <a:pos x="T6" y="T7"/>
                    </a:cxn>
                    <a:cxn ang="0">
                      <a:pos x="T8" y="T9"/>
                    </a:cxn>
                    <a:cxn ang="0">
                      <a:pos x="T10" y="T11"/>
                    </a:cxn>
                    <a:cxn ang="0">
                      <a:pos x="T12" y="T13"/>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2" name="Freeform 39"/>
                <p:cNvSpPr>
                  <a:spLocks/>
                </p:cNvSpPr>
                <p:nvPr/>
              </p:nvSpPr>
              <p:spPr bwMode="hidden">
                <a:xfrm>
                  <a:off x="3191" y="0"/>
                  <a:ext cx="155" cy="1045"/>
                </a:xfrm>
                <a:custGeom>
                  <a:avLst/>
                  <a:gdLst>
                    <a:gd name="T0" fmla="*/ 18 w 155"/>
                    <a:gd name="T1" fmla="*/ 1043 h 1043"/>
                    <a:gd name="T2" fmla="*/ 42 w 155"/>
                    <a:gd name="T3" fmla="*/ 1043 h 1043"/>
                    <a:gd name="T4" fmla="*/ 155 w 155"/>
                    <a:gd name="T5" fmla="*/ 0 h 1043"/>
                    <a:gd name="T6" fmla="*/ 114 w 155"/>
                    <a:gd name="T7" fmla="*/ 0 h 1043"/>
                    <a:gd name="T8" fmla="*/ 0 w 155"/>
                    <a:gd name="T9" fmla="*/ 1043 h 1043"/>
                    <a:gd name="T10" fmla="*/ 18 w 155"/>
                    <a:gd name="T11" fmla="*/ 1043 h 1043"/>
                    <a:gd name="T12" fmla="*/ 18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3" name="Freeform 40"/>
                <p:cNvSpPr>
                  <a:spLocks/>
                </p:cNvSpPr>
                <p:nvPr/>
              </p:nvSpPr>
              <p:spPr bwMode="hidden">
                <a:xfrm>
                  <a:off x="3533" y="0"/>
                  <a:ext cx="240" cy="1045"/>
                </a:xfrm>
                <a:custGeom>
                  <a:avLst/>
                  <a:gdLst>
                    <a:gd name="T0" fmla="*/ 18 w 239"/>
                    <a:gd name="T1" fmla="*/ 1043 h 1043"/>
                    <a:gd name="T2" fmla="*/ 36 w 239"/>
                    <a:gd name="T3" fmla="*/ 1043 h 1043"/>
                    <a:gd name="T4" fmla="*/ 239 w 239"/>
                    <a:gd name="T5" fmla="*/ 0 h 1043"/>
                    <a:gd name="T6" fmla="*/ 203 w 239"/>
                    <a:gd name="T7" fmla="*/ 0 h 1043"/>
                    <a:gd name="T8" fmla="*/ 0 w 239"/>
                    <a:gd name="T9" fmla="*/ 1043 h 1043"/>
                    <a:gd name="T10" fmla="*/ 18 w 239"/>
                    <a:gd name="T11" fmla="*/ 1043 h 1043"/>
                    <a:gd name="T12" fmla="*/ 18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4" name="Freeform 41"/>
                <p:cNvSpPr>
                  <a:spLocks/>
                </p:cNvSpPr>
                <p:nvPr/>
              </p:nvSpPr>
              <p:spPr bwMode="hidden">
                <a:xfrm>
                  <a:off x="3821" y="0"/>
                  <a:ext cx="359" cy="1045"/>
                </a:xfrm>
                <a:custGeom>
                  <a:avLst/>
                  <a:gdLst>
                    <a:gd name="T0" fmla="*/ 24 w 358"/>
                    <a:gd name="T1" fmla="*/ 1043 h 1043"/>
                    <a:gd name="T2" fmla="*/ 42 w 358"/>
                    <a:gd name="T3" fmla="*/ 1043 h 1043"/>
                    <a:gd name="T4" fmla="*/ 358 w 358"/>
                    <a:gd name="T5" fmla="*/ 0 h 1043"/>
                    <a:gd name="T6" fmla="*/ 317 w 358"/>
                    <a:gd name="T7" fmla="*/ 0 h 1043"/>
                    <a:gd name="T8" fmla="*/ 0 w 358"/>
                    <a:gd name="T9" fmla="*/ 1043 h 1043"/>
                    <a:gd name="T10" fmla="*/ 24 w 358"/>
                    <a:gd name="T11" fmla="*/ 1043 h 1043"/>
                    <a:gd name="T12" fmla="*/ 24 w 35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5" name="Freeform 42"/>
                <p:cNvSpPr>
                  <a:spLocks/>
                </p:cNvSpPr>
                <p:nvPr/>
              </p:nvSpPr>
              <p:spPr bwMode="hidden">
                <a:xfrm>
                  <a:off x="4139" y="0"/>
                  <a:ext cx="449" cy="1045"/>
                </a:xfrm>
                <a:custGeom>
                  <a:avLst/>
                  <a:gdLst>
                    <a:gd name="T0" fmla="*/ 18 w 448"/>
                    <a:gd name="T1" fmla="*/ 1043 h 1043"/>
                    <a:gd name="T2" fmla="*/ 41 w 448"/>
                    <a:gd name="T3" fmla="*/ 1043 h 1043"/>
                    <a:gd name="T4" fmla="*/ 448 w 448"/>
                    <a:gd name="T5" fmla="*/ 0 h 1043"/>
                    <a:gd name="T6" fmla="*/ 406 w 448"/>
                    <a:gd name="T7" fmla="*/ 0 h 1043"/>
                    <a:gd name="T8" fmla="*/ 0 w 448"/>
                    <a:gd name="T9" fmla="*/ 1043 h 1043"/>
                    <a:gd name="T10" fmla="*/ 18 w 448"/>
                    <a:gd name="T11" fmla="*/ 1043 h 1043"/>
                    <a:gd name="T12" fmla="*/ 18 w 44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6" name="Freeform 43"/>
                <p:cNvSpPr>
                  <a:spLocks/>
                </p:cNvSpPr>
                <p:nvPr/>
              </p:nvSpPr>
              <p:spPr bwMode="hidden">
                <a:xfrm>
                  <a:off x="4480" y="0"/>
                  <a:ext cx="541" cy="1045"/>
                </a:xfrm>
                <a:custGeom>
                  <a:avLst/>
                  <a:gdLst>
                    <a:gd name="T0" fmla="*/ 18 w 539"/>
                    <a:gd name="T1" fmla="*/ 1043 h 1043"/>
                    <a:gd name="T2" fmla="*/ 42 w 539"/>
                    <a:gd name="T3" fmla="*/ 1043 h 1043"/>
                    <a:gd name="T4" fmla="*/ 539 w 539"/>
                    <a:gd name="T5" fmla="*/ 0 h 1043"/>
                    <a:gd name="T6" fmla="*/ 497 w 539"/>
                    <a:gd name="T7" fmla="*/ 0 h 1043"/>
                    <a:gd name="T8" fmla="*/ 0 w 539"/>
                    <a:gd name="T9" fmla="*/ 1043 h 1043"/>
                    <a:gd name="T10" fmla="*/ 18 w 539"/>
                    <a:gd name="T11" fmla="*/ 1043 h 1043"/>
                    <a:gd name="T12" fmla="*/ 18 w 5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7" name="Freeform 44"/>
                <p:cNvSpPr>
                  <a:spLocks/>
                </p:cNvSpPr>
                <p:nvPr/>
              </p:nvSpPr>
              <p:spPr bwMode="hidden">
                <a:xfrm>
                  <a:off x="4768" y="0"/>
                  <a:ext cx="642" cy="1045"/>
                </a:xfrm>
                <a:custGeom>
                  <a:avLst/>
                  <a:gdLst>
                    <a:gd name="T0" fmla="*/ 18 w 640"/>
                    <a:gd name="T1" fmla="*/ 1043 h 1043"/>
                    <a:gd name="T2" fmla="*/ 42 w 640"/>
                    <a:gd name="T3" fmla="*/ 1043 h 1043"/>
                    <a:gd name="T4" fmla="*/ 640 w 640"/>
                    <a:gd name="T5" fmla="*/ 0 h 1043"/>
                    <a:gd name="T6" fmla="*/ 592 w 640"/>
                    <a:gd name="T7" fmla="*/ 0 h 1043"/>
                    <a:gd name="T8" fmla="*/ 0 w 640"/>
                    <a:gd name="T9" fmla="*/ 1043 h 1043"/>
                    <a:gd name="T10" fmla="*/ 18 w 640"/>
                    <a:gd name="T11" fmla="*/ 1043 h 1043"/>
                    <a:gd name="T12" fmla="*/ 18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68" name="Freeform 45"/>
                <p:cNvSpPr>
                  <a:spLocks/>
                </p:cNvSpPr>
                <p:nvPr/>
              </p:nvSpPr>
              <p:spPr bwMode="hidden">
                <a:xfrm>
                  <a:off x="5086" y="48"/>
                  <a:ext cx="672" cy="997"/>
                </a:xfrm>
                <a:custGeom>
                  <a:avLst/>
                  <a:gdLst>
                    <a:gd name="T0" fmla="*/ 24 w 670"/>
                    <a:gd name="T1" fmla="*/ 995 h 995"/>
                    <a:gd name="T2" fmla="*/ 48 w 670"/>
                    <a:gd name="T3" fmla="*/ 995 h 995"/>
                    <a:gd name="T4" fmla="*/ 670 w 670"/>
                    <a:gd name="T5" fmla="*/ 72 h 995"/>
                    <a:gd name="T6" fmla="*/ 670 w 670"/>
                    <a:gd name="T7" fmla="*/ 0 h 995"/>
                    <a:gd name="T8" fmla="*/ 0 w 670"/>
                    <a:gd name="T9" fmla="*/ 995 h 995"/>
                    <a:gd name="T10" fmla="*/ 24 w 670"/>
                    <a:gd name="T11" fmla="*/ 995 h 995"/>
                    <a:gd name="T12" fmla="*/ 24 w 670"/>
                    <a:gd name="T13" fmla="*/ 995 h 995"/>
                  </a:gdLst>
                  <a:ahLst/>
                  <a:cxnLst>
                    <a:cxn ang="0">
                      <a:pos x="T0" y="T1"/>
                    </a:cxn>
                    <a:cxn ang="0">
                      <a:pos x="T2" y="T3"/>
                    </a:cxn>
                    <a:cxn ang="0">
                      <a:pos x="T4" y="T5"/>
                    </a:cxn>
                    <a:cxn ang="0">
                      <a:pos x="T6" y="T7"/>
                    </a:cxn>
                    <a:cxn ang="0">
                      <a:pos x="T8" y="T9"/>
                    </a:cxn>
                    <a:cxn ang="0">
                      <a:pos x="T10" y="T11"/>
                    </a:cxn>
                    <a:cxn ang="0">
                      <a:pos x="T12" y="T13"/>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grpSp>
            <p:nvGrpSpPr>
              <p:cNvPr id="33" name="Group 46"/>
              <p:cNvGrpSpPr>
                <a:grpSpLocks/>
              </p:cNvGrpSpPr>
              <p:nvPr/>
            </p:nvGrpSpPr>
            <p:grpSpPr bwMode="auto">
              <a:xfrm>
                <a:off x="0" y="558"/>
                <a:ext cx="5758" cy="487"/>
                <a:chOff x="0" y="558"/>
                <a:chExt cx="5758" cy="487"/>
              </a:xfrm>
            </p:grpSpPr>
            <p:sp>
              <p:nvSpPr>
                <p:cNvPr id="52" name="Freeform 47"/>
                <p:cNvSpPr>
                  <a:spLocks/>
                </p:cNvSpPr>
                <p:nvPr/>
              </p:nvSpPr>
              <p:spPr bwMode="hidden">
                <a:xfrm>
                  <a:off x="0" y="618"/>
                  <a:ext cx="306" cy="427"/>
                </a:xfrm>
                <a:custGeom>
                  <a:avLst/>
                  <a:gdLst>
                    <a:gd name="T0" fmla="*/ 282 w 305"/>
                    <a:gd name="T1" fmla="*/ 427 h 426"/>
                    <a:gd name="T2" fmla="*/ 306 w 305"/>
                    <a:gd name="T3" fmla="*/ 427 h 426"/>
                    <a:gd name="T4" fmla="*/ 0 w 305"/>
                    <a:gd name="T5" fmla="*/ 0 h 426"/>
                    <a:gd name="T6" fmla="*/ 0 w 305"/>
                    <a:gd name="T7" fmla="*/ 66 h 426"/>
                    <a:gd name="T8" fmla="*/ 252 w 305"/>
                    <a:gd name="T9" fmla="*/ 427 h 426"/>
                    <a:gd name="T10" fmla="*/ 282 w 305"/>
                    <a:gd name="T11" fmla="*/ 427 h 426"/>
                    <a:gd name="T12" fmla="*/ 282 w 305"/>
                    <a:gd name="T13" fmla="*/ 427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48"/>
                <p:cNvSpPr>
                  <a:spLocks/>
                </p:cNvSpPr>
                <p:nvPr/>
              </p:nvSpPr>
              <p:spPr bwMode="hidden">
                <a:xfrm>
                  <a:off x="5410" y="558"/>
                  <a:ext cx="348" cy="487"/>
                </a:xfrm>
                <a:custGeom>
                  <a:avLst/>
                  <a:gdLst>
                    <a:gd name="T0" fmla="*/ 24 w 347"/>
                    <a:gd name="T1" fmla="*/ 487 h 486"/>
                    <a:gd name="T2" fmla="*/ 48 w 347"/>
                    <a:gd name="T3" fmla="*/ 487 h 486"/>
                    <a:gd name="T4" fmla="*/ 348 w 347"/>
                    <a:gd name="T5" fmla="*/ 72 h 486"/>
                    <a:gd name="T6" fmla="*/ 348 w 347"/>
                    <a:gd name="T7" fmla="*/ 0 h 486"/>
                    <a:gd name="T8" fmla="*/ 0 w 347"/>
                    <a:gd name="T9" fmla="*/ 487 h 486"/>
                    <a:gd name="T10" fmla="*/ 24 w 347"/>
                    <a:gd name="T11" fmla="*/ 487 h 486"/>
                    <a:gd name="T12" fmla="*/ 24 w 347"/>
                    <a:gd name="T13" fmla="*/ 487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4" name="Group 49"/>
              <p:cNvGrpSpPr>
                <a:grpSpLocks/>
              </p:cNvGrpSpPr>
              <p:nvPr/>
            </p:nvGrpSpPr>
            <p:grpSpPr bwMode="auto">
              <a:xfrm>
                <a:off x="264" y="1039"/>
                <a:ext cx="5200" cy="3280"/>
                <a:chOff x="264" y="1039"/>
                <a:chExt cx="5200" cy="3280"/>
              </a:xfrm>
            </p:grpSpPr>
            <p:sp>
              <p:nvSpPr>
                <p:cNvPr id="43" name="Freeform 50"/>
                <p:cNvSpPr>
                  <a:spLocks/>
                </p:cNvSpPr>
                <p:nvPr/>
              </p:nvSpPr>
              <p:spPr bwMode="hidden">
                <a:xfrm>
                  <a:off x="2849" y="1039"/>
                  <a:ext cx="42" cy="3280"/>
                </a:xfrm>
                <a:custGeom>
                  <a:avLst/>
                  <a:gdLst>
                    <a:gd name="T0" fmla="*/ 18 w 42"/>
                    <a:gd name="T1" fmla="*/ 0 h 3273"/>
                    <a:gd name="T2" fmla="*/ 0 w 42"/>
                    <a:gd name="T3" fmla="*/ 0 h 3273"/>
                    <a:gd name="T4" fmla="*/ 0 w 42"/>
                    <a:gd name="T5" fmla="*/ 3273 h 3273"/>
                    <a:gd name="T6" fmla="*/ 42 w 42"/>
                    <a:gd name="T7" fmla="*/ 3273 h 3273"/>
                    <a:gd name="T8" fmla="*/ 42 w 42"/>
                    <a:gd name="T9" fmla="*/ 0 h 3273"/>
                    <a:gd name="T10" fmla="*/ 18 w 42"/>
                    <a:gd name="T11" fmla="*/ 0 h 3273"/>
                    <a:gd name="T12" fmla="*/ 18 w 42"/>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4" name="Freeform 51"/>
                <p:cNvSpPr>
                  <a:spLocks/>
                </p:cNvSpPr>
                <p:nvPr/>
              </p:nvSpPr>
              <p:spPr bwMode="hidden">
                <a:xfrm>
                  <a:off x="2154" y="1039"/>
                  <a:ext cx="401" cy="3280"/>
                </a:xfrm>
                <a:custGeom>
                  <a:avLst/>
                  <a:gdLst>
                    <a:gd name="T0" fmla="*/ 376 w 400"/>
                    <a:gd name="T1" fmla="*/ 0 h 3273"/>
                    <a:gd name="T2" fmla="*/ 358 w 400"/>
                    <a:gd name="T3" fmla="*/ 0 h 3273"/>
                    <a:gd name="T4" fmla="*/ 0 w 400"/>
                    <a:gd name="T5" fmla="*/ 3273 h 3273"/>
                    <a:gd name="T6" fmla="*/ 41 w 400"/>
                    <a:gd name="T7" fmla="*/ 3273 h 3273"/>
                    <a:gd name="T8" fmla="*/ 400 w 400"/>
                    <a:gd name="T9" fmla="*/ 0 h 3273"/>
                    <a:gd name="T10" fmla="*/ 376 w 400"/>
                    <a:gd name="T11" fmla="*/ 0 h 3273"/>
                    <a:gd name="T12" fmla="*/ 376 w 400"/>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5" name="Freeform 52"/>
                <p:cNvSpPr>
                  <a:spLocks/>
                </p:cNvSpPr>
                <p:nvPr/>
              </p:nvSpPr>
              <p:spPr bwMode="hidden">
                <a:xfrm>
                  <a:off x="1530" y="1039"/>
                  <a:ext cx="677" cy="3280"/>
                </a:xfrm>
                <a:custGeom>
                  <a:avLst/>
                  <a:gdLst>
                    <a:gd name="T0" fmla="*/ 657 w 675"/>
                    <a:gd name="T1" fmla="*/ 0 h 3273"/>
                    <a:gd name="T2" fmla="*/ 639 w 675"/>
                    <a:gd name="T3" fmla="*/ 0 h 3273"/>
                    <a:gd name="T4" fmla="*/ 0 w 675"/>
                    <a:gd name="T5" fmla="*/ 3273 h 3273"/>
                    <a:gd name="T6" fmla="*/ 42 w 675"/>
                    <a:gd name="T7" fmla="*/ 3273 h 3273"/>
                    <a:gd name="T8" fmla="*/ 675 w 675"/>
                    <a:gd name="T9" fmla="*/ 0 h 3273"/>
                    <a:gd name="T10" fmla="*/ 657 w 675"/>
                    <a:gd name="T11" fmla="*/ 0 h 3273"/>
                    <a:gd name="T12" fmla="*/ 657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6" name="Freeform 53"/>
                <p:cNvSpPr>
                  <a:spLocks/>
                </p:cNvSpPr>
                <p:nvPr/>
              </p:nvSpPr>
              <p:spPr bwMode="hidden">
                <a:xfrm>
                  <a:off x="876" y="1039"/>
                  <a:ext cx="1031" cy="3280"/>
                </a:xfrm>
                <a:custGeom>
                  <a:avLst/>
                  <a:gdLst>
                    <a:gd name="T0" fmla="*/ 1013 w 1031"/>
                    <a:gd name="T1" fmla="*/ 0 h 3280"/>
                    <a:gd name="T2" fmla="*/ 990 w 1031"/>
                    <a:gd name="T3" fmla="*/ 0 h 3280"/>
                    <a:gd name="T4" fmla="*/ 0 w 1031"/>
                    <a:gd name="T5" fmla="*/ 3280 h 3280"/>
                    <a:gd name="T6" fmla="*/ 42 w 1031"/>
                    <a:gd name="T7" fmla="*/ 3280 h 3280"/>
                    <a:gd name="T8" fmla="*/ 1031 w 1031"/>
                    <a:gd name="T9" fmla="*/ 4 h 3280"/>
                    <a:gd name="T10" fmla="*/ 1013 w 1031"/>
                    <a:gd name="T11" fmla="*/ 0 h 3280"/>
                    <a:gd name="T12" fmla="*/ 1013 w 1031"/>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7" name="Freeform 54"/>
                <p:cNvSpPr>
                  <a:spLocks/>
                </p:cNvSpPr>
                <p:nvPr/>
              </p:nvSpPr>
              <p:spPr bwMode="hidden">
                <a:xfrm>
                  <a:off x="264" y="1039"/>
                  <a:ext cx="1319" cy="3280"/>
                </a:xfrm>
                <a:custGeom>
                  <a:avLst/>
                  <a:gdLst>
                    <a:gd name="T0" fmla="*/ 1296 w 1319"/>
                    <a:gd name="T1" fmla="*/ 0 h 3280"/>
                    <a:gd name="T2" fmla="*/ 1278 w 1319"/>
                    <a:gd name="T3" fmla="*/ 0 h 3280"/>
                    <a:gd name="T4" fmla="*/ 0 w 1319"/>
                    <a:gd name="T5" fmla="*/ 3280 h 3280"/>
                    <a:gd name="T6" fmla="*/ 42 w 1319"/>
                    <a:gd name="T7" fmla="*/ 3280 h 3280"/>
                    <a:gd name="T8" fmla="*/ 1319 w 1319"/>
                    <a:gd name="T9" fmla="*/ 5 h 3280"/>
                    <a:gd name="T10" fmla="*/ 1296 w 1319"/>
                    <a:gd name="T11" fmla="*/ 0 h 3280"/>
                    <a:gd name="T12" fmla="*/ 1296 w 1319"/>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8" name="Freeform 55"/>
                <p:cNvSpPr>
                  <a:spLocks/>
                </p:cNvSpPr>
                <p:nvPr/>
              </p:nvSpPr>
              <p:spPr bwMode="hidden">
                <a:xfrm>
                  <a:off x="3191" y="1039"/>
                  <a:ext cx="402" cy="3280"/>
                </a:xfrm>
                <a:custGeom>
                  <a:avLst/>
                  <a:gdLst>
                    <a:gd name="T0" fmla="*/ 18 w 401"/>
                    <a:gd name="T1" fmla="*/ 0 h 3273"/>
                    <a:gd name="T2" fmla="*/ 0 w 401"/>
                    <a:gd name="T3" fmla="*/ 0 h 3273"/>
                    <a:gd name="T4" fmla="*/ 359 w 401"/>
                    <a:gd name="T5" fmla="*/ 3273 h 3273"/>
                    <a:gd name="T6" fmla="*/ 401 w 401"/>
                    <a:gd name="T7" fmla="*/ 3273 h 3273"/>
                    <a:gd name="T8" fmla="*/ 42 w 401"/>
                    <a:gd name="T9" fmla="*/ 0 h 3273"/>
                    <a:gd name="T10" fmla="*/ 18 w 401"/>
                    <a:gd name="T11" fmla="*/ 0 h 3273"/>
                    <a:gd name="T12" fmla="*/ 18 w 401"/>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9" name="Freeform 56"/>
                <p:cNvSpPr>
                  <a:spLocks/>
                </p:cNvSpPr>
                <p:nvPr/>
              </p:nvSpPr>
              <p:spPr bwMode="hidden">
                <a:xfrm>
                  <a:off x="3533" y="1039"/>
                  <a:ext cx="677" cy="3280"/>
                </a:xfrm>
                <a:custGeom>
                  <a:avLst/>
                  <a:gdLst>
                    <a:gd name="T0" fmla="*/ 18 w 675"/>
                    <a:gd name="T1" fmla="*/ 0 h 3273"/>
                    <a:gd name="T2" fmla="*/ 0 w 675"/>
                    <a:gd name="T3" fmla="*/ 0 h 3273"/>
                    <a:gd name="T4" fmla="*/ 640 w 675"/>
                    <a:gd name="T5" fmla="*/ 3273 h 3273"/>
                    <a:gd name="T6" fmla="*/ 675 w 675"/>
                    <a:gd name="T7" fmla="*/ 3273 h 3273"/>
                    <a:gd name="T8" fmla="*/ 36 w 675"/>
                    <a:gd name="T9" fmla="*/ 0 h 3273"/>
                    <a:gd name="T10" fmla="*/ 18 w 675"/>
                    <a:gd name="T11" fmla="*/ 0 h 3273"/>
                    <a:gd name="T12" fmla="*/ 18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0" name="Freeform 57"/>
                <p:cNvSpPr>
                  <a:spLocks/>
                </p:cNvSpPr>
                <p:nvPr/>
              </p:nvSpPr>
              <p:spPr bwMode="hidden">
                <a:xfrm>
                  <a:off x="3822" y="1039"/>
                  <a:ext cx="1036" cy="3280"/>
                </a:xfrm>
                <a:custGeom>
                  <a:avLst/>
                  <a:gdLst>
                    <a:gd name="T0" fmla="*/ 23 w 1036"/>
                    <a:gd name="T1" fmla="*/ 0 h 3280"/>
                    <a:gd name="T2" fmla="*/ 0 w 1036"/>
                    <a:gd name="T3" fmla="*/ 5 h 3280"/>
                    <a:gd name="T4" fmla="*/ 994 w 1036"/>
                    <a:gd name="T5" fmla="*/ 3280 h 3280"/>
                    <a:gd name="T6" fmla="*/ 1036 w 1036"/>
                    <a:gd name="T7" fmla="*/ 3280 h 3280"/>
                    <a:gd name="T8" fmla="*/ 41 w 1036"/>
                    <a:gd name="T9" fmla="*/ 0 h 3280"/>
                    <a:gd name="T10" fmla="*/ 23 w 1036"/>
                    <a:gd name="T11" fmla="*/ 0 h 3280"/>
                    <a:gd name="T12" fmla="*/ 23 w 1036"/>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1" name="Freeform 58"/>
                <p:cNvSpPr>
                  <a:spLocks/>
                </p:cNvSpPr>
                <p:nvPr/>
              </p:nvSpPr>
              <p:spPr bwMode="hidden">
                <a:xfrm>
                  <a:off x="4137" y="1039"/>
                  <a:ext cx="1327" cy="3280"/>
                </a:xfrm>
                <a:custGeom>
                  <a:avLst/>
                  <a:gdLst>
                    <a:gd name="T0" fmla="*/ 20 w 1327"/>
                    <a:gd name="T1" fmla="*/ 0 h 3280"/>
                    <a:gd name="T2" fmla="*/ 0 w 1327"/>
                    <a:gd name="T3" fmla="*/ 7 h 3280"/>
                    <a:gd name="T4" fmla="*/ 1285 w 1327"/>
                    <a:gd name="T5" fmla="*/ 3280 h 3280"/>
                    <a:gd name="T6" fmla="*/ 1327 w 1327"/>
                    <a:gd name="T7" fmla="*/ 3280 h 3280"/>
                    <a:gd name="T8" fmla="*/ 43 w 1327"/>
                    <a:gd name="T9" fmla="*/ 0 h 3280"/>
                    <a:gd name="T10" fmla="*/ 20 w 1327"/>
                    <a:gd name="T11" fmla="*/ 0 h 3280"/>
                    <a:gd name="T12" fmla="*/ 20 w 1327"/>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35" name="Freeform 59"/>
              <p:cNvSpPr>
                <a:spLocks/>
              </p:cNvSpPr>
              <p:nvPr/>
            </p:nvSpPr>
            <p:spPr bwMode="hidden">
              <a:xfrm>
                <a:off x="0" y="1039"/>
                <a:ext cx="1254" cy="2632"/>
              </a:xfrm>
              <a:custGeom>
                <a:avLst/>
                <a:gdLst>
                  <a:gd name="T0" fmla="*/ 1236 w 1254"/>
                  <a:gd name="T1" fmla="*/ 0 h 2632"/>
                  <a:gd name="T2" fmla="*/ 1212 w 1254"/>
                  <a:gd name="T3" fmla="*/ 0 h 2632"/>
                  <a:gd name="T4" fmla="*/ 0 w 1254"/>
                  <a:gd name="T5" fmla="*/ 2542 h 2632"/>
                  <a:gd name="T6" fmla="*/ 0 w 1254"/>
                  <a:gd name="T7" fmla="*/ 2632 h 2632"/>
                  <a:gd name="T8" fmla="*/ 1254 w 1254"/>
                  <a:gd name="T9" fmla="*/ 7 h 2632"/>
                  <a:gd name="T10" fmla="*/ 1236 w 1254"/>
                  <a:gd name="T11" fmla="*/ 0 h 2632"/>
                  <a:gd name="T12" fmla="*/ 1236 w 1254"/>
                  <a:gd name="T13" fmla="*/ 0 h 2632"/>
                </a:gdLst>
                <a:ahLst/>
                <a:cxnLst>
                  <a:cxn ang="0">
                    <a:pos x="T0" y="T1"/>
                  </a:cxn>
                  <a:cxn ang="0">
                    <a:pos x="T2" y="T3"/>
                  </a:cxn>
                  <a:cxn ang="0">
                    <a:pos x="T4" y="T5"/>
                  </a:cxn>
                  <a:cxn ang="0">
                    <a:pos x="T6" y="T7"/>
                  </a:cxn>
                  <a:cxn ang="0">
                    <a:pos x="T8" y="T9"/>
                  </a:cxn>
                  <a:cxn ang="0">
                    <a:pos x="T10" y="T11"/>
                  </a:cxn>
                  <a:cxn ang="0">
                    <a:pos x="T12" y="T13"/>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6" name="Freeform 60"/>
              <p:cNvSpPr>
                <a:spLocks/>
              </p:cNvSpPr>
              <p:nvPr/>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61"/>
              <p:cNvSpPr>
                <a:spLocks/>
              </p:cNvSpPr>
              <p:nvPr/>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62"/>
              <p:cNvSpPr>
                <a:spLocks/>
              </p:cNvSpPr>
              <p:nvPr/>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63"/>
              <p:cNvSpPr>
                <a:spLocks/>
              </p:cNvSpPr>
              <p:nvPr/>
            </p:nvSpPr>
            <p:spPr bwMode="hidden">
              <a:xfrm>
                <a:off x="4481" y="1039"/>
                <a:ext cx="1277" cy="2686"/>
              </a:xfrm>
              <a:custGeom>
                <a:avLst/>
                <a:gdLst>
                  <a:gd name="T0" fmla="*/ 41 w 1277"/>
                  <a:gd name="T1" fmla="*/ 0 h 2686"/>
                  <a:gd name="T2" fmla="*/ 17 w 1277"/>
                  <a:gd name="T3" fmla="*/ 0 h 2686"/>
                  <a:gd name="T4" fmla="*/ 0 w 1277"/>
                  <a:gd name="T5" fmla="*/ 4 h 2686"/>
                  <a:gd name="T6" fmla="*/ 1277 w 1277"/>
                  <a:gd name="T7" fmla="*/ 2686 h 2686"/>
                  <a:gd name="T8" fmla="*/ 1277 w 1277"/>
                  <a:gd name="T9" fmla="*/ 2596 h 2686"/>
                  <a:gd name="T10" fmla="*/ 41 w 1277"/>
                  <a:gd name="T11" fmla="*/ 0 h 2686"/>
                  <a:gd name="T12" fmla="*/ 41 w 1277"/>
                  <a:gd name="T13" fmla="*/ 0 h 2686"/>
                </a:gdLst>
                <a:ahLst/>
                <a:cxnLst>
                  <a:cxn ang="0">
                    <a:pos x="T0" y="T1"/>
                  </a:cxn>
                  <a:cxn ang="0">
                    <a:pos x="T2" y="T3"/>
                  </a:cxn>
                  <a:cxn ang="0">
                    <a:pos x="T4" y="T5"/>
                  </a:cxn>
                  <a:cxn ang="0">
                    <a:pos x="T6" y="T7"/>
                  </a:cxn>
                  <a:cxn ang="0">
                    <a:pos x="T8" y="T9"/>
                  </a:cxn>
                  <a:cxn ang="0">
                    <a:pos x="T10" y="T11"/>
                  </a:cxn>
                  <a:cxn ang="0">
                    <a:pos x="T12" y="T13"/>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0" name="Freeform 64"/>
              <p:cNvSpPr>
                <a:spLocks/>
              </p:cNvSpPr>
              <p:nvPr/>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65"/>
              <p:cNvSpPr>
                <a:spLocks/>
              </p:cNvSpPr>
              <p:nvPr/>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66"/>
              <p:cNvSpPr>
                <a:spLocks/>
              </p:cNvSpPr>
              <p:nvPr/>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38979" name="Rectangle 67"/>
          <p:cNvSpPr>
            <a:spLocks noGrp="1" noChangeArrowheads="1"/>
          </p:cNvSpPr>
          <p:nvPr>
            <p:ph type="ctrTitle" sz="quarter"/>
          </p:nvPr>
        </p:nvSpPr>
        <p:spPr>
          <a:xfrm>
            <a:off x="455613" y="1920875"/>
            <a:ext cx="8226425" cy="1736725"/>
          </a:xfrm>
        </p:spPr>
        <p:txBody>
          <a:bodyPr anchor="b"/>
          <a:lstStyle>
            <a:lvl1pPr>
              <a:defRPr sz="5400"/>
            </a:lvl1pPr>
          </a:lstStyle>
          <a:p>
            <a:pPr lvl="0"/>
            <a:r>
              <a:rPr lang="en-US" noProof="0" smtClean="0"/>
              <a:t>Click to edit Master title style</a:t>
            </a:r>
          </a:p>
        </p:txBody>
      </p:sp>
      <p:sp>
        <p:nvSpPr>
          <p:cNvPr id="38980"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noProof="0" smtClean="0"/>
              <a:t>Click to edit Master subtitle style</a:t>
            </a:r>
          </a:p>
        </p:txBody>
      </p:sp>
      <p:sp>
        <p:nvSpPr>
          <p:cNvPr id="69" name="Rectangle 69"/>
          <p:cNvSpPr>
            <a:spLocks noGrp="1" noChangeArrowheads="1"/>
          </p:cNvSpPr>
          <p:nvPr>
            <p:ph type="dt" sz="quarter" idx="10"/>
          </p:nvPr>
        </p:nvSpPr>
        <p:spPr/>
        <p:txBody>
          <a:bodyPr/>
          <a:lstStyle>
            <a:lvl1pPr>
              <a:defRPr smtClean="0"/>
            </a:lvl1pPr>
          </a:lstStyle>
          <a:p>
            <a:pPr>
              <a:defRPr/>
            </a:pPr>
            <a:endParaRPr lang="en-US"/>
          </a:p>
        </p:txBody>
      </p:sp>
      <p:sp>
        <p:nvSpPr>
          <p:cNvPr id="70" name="Rectangle 70"/>
          <p:cNvSpPr>
            <a:spLocks noGrp="1" noChangeArrowheads="1"/>
          </p:cNvSpPr>
          <p:nvPr>
            <p:ph type="ftr" sz="quarter" idx="11"/>
          </p:nvPr>
        </p:nvSpPr>
        <p:spPr/>
        <p:txBody>
          <a:bodyPr/>
          <a:lstStyle>
            <a:lvl1pPr>
              <a:defRPr smtClean="0"/>
            </a:lvl1pPr>
          </a:lstStyle>
          <a:p>
            <a:pPr>
              <a:defRPr/>
            </a:pPr>
            <a:endParaRPr lang="en-US"/>
          </a:p>
        </p:txBody>
      </p:sp>
      <p:sp>
        <p:nvSpPr>
          <p:cNvPr id="71" name="Rectangle 71"/>
          <p:cNvSpPr>
            <a:spLocks noGrp="1" noChangeArrowheads="1"/>
          </p:cNvSpPr>
          <p:nvPr>
            <p:ph type="sldNum" sz="quarter" idx="12"/>
          </p:nvPr>
        </p:nvSpPr>
        <p:spPr/>
        <p:txBody>
          <a:bodyPr/>
          <a:lstStyle>
            <a:lvl1pPr>
              <a:defRPr smtClean="0"/>
            </a:lvl1pPr>
          </a:lstStyle>
          <a:p>
            <a:pPr>
              <a:defRPr/>
            </a:pPr>
            <a:fld id="{6A6482FD-F4D3-4950-A548-D93CE0F2AEEA}" type="slidenum">
              <a:rPr lang="en-US"/>
              <a:pPr>
                <a:defRPr/>
              </a:pPr>
              <a:t>‹#›</a:t>
            </a:fld>
            <a:endParaRPr lang="en-US"/>
          </a:p>
        </p:txBody>
      </p:sp>
    </p:spTree>
    <p:extLst>
      <p:ext uri="{BB962C8B-B14F-4D97-AF65-F5344CB8AC3E}">
        <p14:creationId xmlns:p14="http://schemas.microsoft.com/office/powerpoint/2010/main" val="1512545854"/>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p>
        </p:txBody>
      </p:sp>
      <p:sp>
        <p:nvSpPr>
          <p:cNvPr id="5" name="Rectangle 69"/>
          <p:cNvSpPr>
            <a:spLocks noGrp="1" noChangeArrowheads="1"/>
          </p:cNvSpPr>
          <p:nvPr>
            <p:ph type="ftr" sz="quarter" idx="11"/>
          </p:nvPr>
        </p:nvSpPr>
        <p:spPr>
          <a:ln/>
        </p:spPr>
        <p:txBody>
          <a:bodyPr/>
          <a:lstStyle>
            <a:lvl1pPr>
              <a:defRPr/>
            </a:lvl1pPr>
          </a:lstStyle>
          <a:p>
            <a:pPr>
              <a:defRPr/>
            </a:pPr>
            <a:endParaRPr lang="en-US"/>
          </a:p>
        </p:txBody>
      </p:sp>
      <p:sp>
        <p:nvSpPr>
          <p:cNvPr id="6" name="Rectangle 70"/>
          <p:cNvSpPr>
            <a:spLocks noGrp="1" noChangeArrowheads="1"/>
          </p:cNvSpPr>
          <p:nvPr>
            <p:ph type="sldNum" sz="quarter" idx="12"/>
          </p:nvPr>
        </p:nvSpPr>
        <p:spPr>
          <a:ln/>
        </p:spPr>
        <p:txBody>
          <a:bodyPr/>
          <a:lstStyle>
            <a:lvl1pPr>
              <a:defRPr/>
            </a:lvl1pPr>
          </a:lstStyle>
          <a:p>
            <a:pPr>
              <a:defRPr/>
            </a:pPr>
            <a:fld id="{C4428852-00F5-4603-A9D3-C0040C8797AD}" type="slidenum">
              <a:rPr lang="en-US"/>
              <a:pPr>
                <a:defRPr/>
              </a:pPr>
              <a:t>‹#›</a:t>
            </a:fld>
            <a:endParaRPr lang="en-US"/>
          </a:p>
        </p:txBody>
      </p:sp>
    </p:spTree>
    <p:extLst>
      <p:ext uri="{BB962C8B-B14F-4D97-AF65-F5344CB8AC3E}">
        <p14:creationId xmlns:p14="http://schemas.microsoft.com/office/powerpoint/2010/main" val="4183637753"/>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68"/>
          <p:cNvSpPr>
            <a:spLocks noGrp="1" noChangeArrowheads="1"/>
          </p:cNvSpPr>
          <p:nvPr>
            <p:ph type="dt" sz="half" idx="10"/>
          </p:nvPr>
        </p:nvSpPr>
        <p:spPr>
          <a:ln/>
        </p:spPr>
        <p:txBody>
          <a:bodyPr/>
          <a:lstStyle>
            <a:lvl1pPr>
              <a:defRPr/>
            </a:lvl1pPr>
          </a:lstStyle>
          <a:p>
            <a:pPr>
              <a:defRPr/>
            </a:pPr>
            <a:endParaRPr lang="en-US"/>
          </a:p>
        </p:txBody>
      </p:sp>
      <p:sp>
        <p:nvSpPr>
          <p:cNvPr id="5" name="Rectangle 69"/>
          <p:cNvSpPr>
            <a:spLocks noGrp="1" noChangeArrowheads="1"/>
          </p:cNvSpPr>
          <p:nvPr>
            <p:ph type="ftr" sz="quarter" idx="11"/>
          </p:nvPr>
        </p:nvSpPr>
        <p:spPr>
          <a:ln/>
        </p:spPr>
        <p:txBody>
          <a:bodyPr/>
          <a:lstStyle>
            <a:lvl1pPr>
              <a:defRPr/>
            </a:lvl1pPr>
          </a:lstStyle>
          <a:p>
            <a:pPr>
              <a:defRPr/>
            </a:pPr>
            <a:endParaRPr lang="en-US"/>
          </a:p>
        </p:txBody>
      </p:sp>
      <p:sp>
        <p:nvSpPr>
          <p:cNvPr id="6" name="Rectangle 70"/>
          <p:cNvSpPr>
            <a:spLocks noGrp="1" noChangeArrowheads="1"/>
          </p:cNvSpPr>
          <p:nvPr>
            <p:ph type="sldNum" sz="quarter" idx="12"/>
          </p:nvPr>
        </p:nvSpPr>
        <p:spPr>
          <a:ln/>
        </p:spPr>
        <p:txBody>
          <a:bodyPr/>
          <a:lstStyle>
            <a:lvl1pPr>
              <a:defRPr/>
            </a:lvl1pPr>
          </a:lstStyle>
          <a:p>
            <a:pPr>
              <a:defRPr/>
            </a:pPr>
            <a:fld id="{676B1334-2FE6-401C-8740-BE99223413F1}" type="slidenum">
              <a:rPr lang="en-US"/>
              <a:pPr>
                <a:defRPr/>
              </a:pPr>
              <a:t>‹#›</a:t>
            </a:fld>
            <a:endParaRPr lang="en-US"/>
          </a:p>
        </p:txBody>
      </p:sp>
    </p:spTree>
    <p:extLst>
      <p:ext uri="{BB962C8B-B14F-4D97-AF65-F5344CB8AC3E}">
        <p14:creationId xmlns:p14="http://schemas.microsoft.com/office/powerpoint/2010/main" val="1946424571"/>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598613"/>
            <a:ext cx="4037012" cy="4497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598613"/>
            <a:ext cx="4037013" cy="4497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8"/>
          <p:cNvSpPr>
            <a:spLocks noGrp="1" noChangeArrowheads="1"/>
          </p:cNvSpPr>
          <p:nvPr>
            <p:ph type="dt" sz="half" idx="10"/>
          </p:nvPr>
        </p:nvSpPr>
        <p:spPr>
          <a:ln/>
        </p:spPr>
        <p:txBody>
          <a:bodyPr/>
          <a:lstStyle>
            <a:lvl1pPr>
              <a:defRPr/>
            </a:lvl1pPr>
          </a:lstStyle>
          <a:p>
            <a:pPr>
              <a:defRPr/>
            </a:pPr>
            <a:endParaRPr lang="en-US"/>
          </a:p>
        </p:txBody>
      </p:sp>
      <p:sp>
        <p:nvSpPr>
          <p:cNvPr id="6" name="Rectangle 69"/>
          <p:cNvSpPr>
            <a:spLocks noGrp="1" noChangeArrowheads="1"/>
          </p:cNvSpPr>
          <p:nvPr>
            <p:ph type="ftr" sz="quarter" idx="11"/>
          </p:nvPr>
        </p:nvSpPr>
        <p:spPr>
          <a:ln/>
        </p:spPr>
        <p:txBody>
          <a:bodyPr/>
          <a:lstStyle>
            <a:lvl1pPr>
              <a:defRPr/>
            </a:lvl1pPr>
          </a:lstStyle>
          <a:p>
            <a:pPr>
              <a:defRPr/>
            </a:pPr>
            <a:endParaRPr lang="en-US"/>
          </a:p>
        </p:txBody>
      </p:sp>
      <p:sp>
        <p:nvSpPr>
          <p:cNvPr id="7" name="Rectangle 70"/>
          <p:cNvSpPr>
            <a:spLocks noGrp="1" noChangeArrowheads="1"/>
          </p:cNvSpPr>
          <p:nvPr>
            <p:ph type="sldNum" sz="quarter" idx="12"/>
          </p:nvPr>
        </p:nvSpPr>
        <p:spPr>
          <a:ln/>
        </p:spPr>
        <p:txBody>
          <a:bodyPr/>
          <a:lstStyle>
            <a:lvl1pPr>
              <a:defRPr/>
            </a:lvl1pPr>
          </a:lstStyle>
          <a:p>
            <a:pPr>
              <a:defRPr/>
            </a:pPr>
            <a:fld id="{3706FCA1-FBA8-4DF8-9978-F5069C0FABDA}" type="slidenum">
              <a:rPr lang="en-US"/>
              <a:pPr>
                <a:defRPr/>
              </a:pPr>
              <a:t>‹#›</a:t>
            </a:fld>
            <a:endParaRPr lang="en-US"/>
          </a:p>
        </p:txBody>
      </p:sp>
    </p:spTree>
    <p:extLst>
      <p:ext uri="{BB962C8B-B14F-4D97-AF65-F5344CB8AC3E}">
        <p14:creationId xmlns:p14="http://schemas.microsoft.com/office/powerpoint/2010/main" val="3632162705"/>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8"/>
          <p:cNvSpPr>
            <a:spLocks noGrp="1" noChangeArrowheads="1"/>
          </p:cNvSpPr>
          <p:nvPr>
            <p:ph type="dt" sz="half" idx="10"/>
          </p:nvPr>
        </p:nvSpPr>
        <p:spPr>
          <a:ln/>
        </p:spPr>
        <p:txBody>
          <a:bodyPr/>
          <a:lstStyle>
            <a:lvl1pPr>
              <a:defRPr/>
            </a:lvl1pPr>
          </a:lstStyle>
          <a:p>
            <a:pPr>
              <a:defRPr/>
            </a:pPr>
            <a:endParaRPr lang="en-US"/>
          </a:p>
        </p:txBody>
      </p:sp>
      <p:sp>
        <p:nvSpPr>
          <p:cNvPr id="8" name="Rectangle 69"/>
          <p:cNvSpPr>
            <a:spLocks noGrp="1" noChangeArrowheads="1"/>
          </p:cNvSpPr>
          <p:nvPr>
            <p:ph type="ftr" sz="quarter" idx="11"/>
          </p:nvPr>
        </p:nvSpPr>
        <p:spPr>
          <a:ln/>
        </p:spPr>
        <p:txBody>
          <a:bodyPr/>
          <a:lstStyle>
            <a:lvl1pPr>
              <a:defRPr/>
            </a:lvl1pPr>
          </a:lstStyle>
          <a:p>
            <a:pPr>
              <a:defRPr/>
            </a:pPr>
            <a:endParaRPr lang="en-US"/>
          </a:p>
        </p:txBody>
      </p:sp>
      <p:sp>
        <p:nvSpPr>
          <p:cNvPr id="9" name="Rectangle 70"/>
          <p:cNvSpPr>
            <a:spLocks noGrp="1" noChangeArrowheads="1"/>
          </p:cNvSpPr>
          <p:nvPr>
            <p:ph type="sldNum" sz="quarter" idx="12"/>
          </p:nvPr>
        </p:nvSpPr>
        <p:spPr>
          <a:ln/>
        </p:spPr>
        <p:txBody>
          <a:bodyPr/>
          <a:lstStyle>
            <a:lvl1pPr>
              <a:defRPr/>
            </a:lvl1pPr>
          </a:lstStyle>
          <a:p>
            <a:pPr>
              <a:defRPr/>
            </a:pPr>
            <a:fld id="{F12A4DB6-CB71-4B14-87D9-FF6DB8FB7881}" type="slidenum">
              <a:rPr lang="en-US"/>
              <a:pPr>
                <a:defRPr/>
              </a:pPr>
              <a:t>‹#›</a:t>
            </a:fld>
            <a:endParaRPr lang="en-US"/>
          </a:p>
        </p:txBody>
      </p:sp>
    </p:spTree>
    <p:extLst>
      <p:ext uri="{BB962C8B-B14F-4D97-AF65-F5344CB8AC3E}">
        <p14:creationId xmlns:p14="http://schemas.microsoft.com/office/powerpoint/2010/main" val="2131991158"/>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8"/>
          <p:cNvSpPr>
            <a:spLocks noGrp="1" noChangeArrowheads="1"/>
          </p:cNvSpPr>
          <p:nvPr>
            <p:ph type="dt" sz="half" idx="10"/>
          </p:nvPr>
        </p:nvSpPr>
        <p:spPr>
          <a:ln/>
        </p:spPr>
        <p:txBody>
          <a:bodyPr/>
          <a:lstStyle>
            <a:lvl1pPr>
              <a:defRPr/>
            </a:lvl1pPr>
          </a:lstStyle>
          <a:p>
            <a:pPr>
              <a:defRPr/>
            </a:pPr>
            <a:endParaRPr lang="en-US"/>
          </a:p>
        </p:txBody>
      </p:sp>
      <p:sp>
        <p:nvSpPr>
          <p:cNvPr id="4" name="Rectangle 69"/>
          <p:cNvSpPr>
            <a:spLocks noGrp="1" noChangeArrowheads="1"/>
          </p:cNvSpPr>
          <p:nvPr>
            <p:ph type="ftr" sz="quarter" idx="11"/>
          </p:nvPr>
        </p:nvSpPr>
        <p:spPr>
          <a:ln/>
        </p:spPr>
        <p:txBody>
          <a:bodyPr/>
          <a:lstStyle>
            <a:lvl1pPr>
              <a:defRPr/>
            </a:lvl1pPr>
          </a:lstStyle>
          <a:p>
            <a:pPr>
              <a:defRPr/>
            </a:pPr>
            <a:endParaRPr lang="en-US"/>
          </a:p>
        </p:txBody>
      </p:sp>
      <p:sp>
        <p:nvSpPr>
          <p:cNvPr id="5" name="Rectangle 70"/>
          <p:cNvSpPr>
            <a:spLocks noGrp="1" noChangeArrowheads="1"/>
          </p:cNvSpPr>
          <p:nvPr>
            <p:ph type="sldNum" sz="quarter" idx="12"/>
          </p:nvPr>
        </p:nvSpPr>
        <p:spPr>
          <a:ln/>
        </p:spPr>
        <p:txBody>
          <a:bodyPr/>
          <a:lstStyle>
            <a:lvl1pPr>
              <a:defRPr/>
            </a:lvl1pPr>
          </a:lstStyle>
          <a:p>
            <a:pPr>
              <a:defRPr/>
            </a:pPr>
            <a:fld id="{032B4B4B-64AC-40C1-A56A-2F629844058F}" type="slidenum">
              <a:rPr lang="en-US"/>
              <a:pPr>
                <a:defRPr/>
              </a:pPr>
              <a:t>‹#›</a:t>
            </a:fld>
            <a:endParaRPr lang="en-US"/>
          </a:p>
        </p:txBody>
      </p:sp>
    </p:spTree>
    <p:extLst>
      <p:ext uri="{BB962C8B-B14F-4D97-AF65-F5344CB8AC3E}">
        <p14:creationId xmlns:p14="http://schemas.microsoft.com/office/powerpoint/2010/main" val="1803349609"/>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a:ln/>
        </p:spPr>
        <p:txBody>
          <a:bodyPr/>
          <a:lstStyle>
            <a:lvl1pPr>
              <a:defRPr/>
            </a:lvl1pPr>
          </a:lstStyle>
          <a:p>
            <a:pPr>
              <a:defRPr/>
            </a:pPr>
            <a:endParaRPr lang="en-US"/>
          </a:p>
        </p:txBody>
      </p:sp>
      <p:sp>
        <p:nvSpPr>
          <p:cNvPr id="3" name="Rectangle 69"/>
          <p:cNvSpPr>
            <a:spLocks noGrp="1" noChangeArrowheads="1"/>
          </p:cNvSpPr>
          <p:nvPr>
            <p:ph type="ftr" sz="quarter" idx="11"/>
          </p:nvPr>
        </p:nvSpPr>
        <p:spPr>
          <a:ln/>
        </p:spPr>
        <p:txBody>
          <a:bodyPr/>
          <a:lstStyle>
            <a:lvl1pPr>
              <a:defRPr/>
            </a:lvl1pPr>
          </a:lstStyle>
          <a:p>
            <a:pPr>
              <a:defRPr/>
            </a:pPr>
            <a:endParaRPr lang="en-US"/>
          </a:p>
        </p:txBody>
      </p:sp>
      <p:sp>
        <p:nvSpPr>
          <p:cNvPr id="4" name="Rectangle 70"/>
          <p:cNvSpPr>
            <a:spLocks noGrp="1" noChangeArrowheads="1"/>
          </p:cNvSpPr>
          <p:nvPr>
            <p:ph type="sldNum" sz="quarter" idx="12"/>
          </p:nvPr>
        </p:nvSpPr>
        <p:spPr>
          <a:ln/>
        </p:spPr>
        <p:txBody>
          <a:bodyPr/>
          <a:lstStyle>
            <a:lvl1pPr>
              <a:defRPr/>
            </a:lvl1pPr>
          </a:lstStyle>
          <a:p>
            <a:pPr>
              <a:defRPr/>
            </a:pPr>
            <a:fld id="{90580115-7F1B-4C33-B1D1-C2323B447444}" type="slidenum">
              <a:rPr lang="en-US"/>
              <a:pPr>
                <a:defRPr/>
              </a:pPr>
              <a:t>‹#›</a:t>
            </a:fld>
            <a:endParaRPr lang="en-US"/>
          </a:p>
        </p:txBody>
      </p:sp>
    </p:spTree>
    <p:extLst>
      <p:ext uri="{BB962C8B-B14F-4D97-AF65-F5344CB8AC3E}">
        <p14:creationId xmlns:p14="http://schemas.microsoft.com/office/powerpoint/2010/main" val="2458101918"/>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68"/>
          <p:cNvSpPr>
            <a:spLocks noGrp="1" noChangeArrowheads="1"/>
          </p:cNvSpPr>
          <p:nvPr>
            <p:ph type="dt" sz="half" idx="10"/>
          </p:nvPr>
        </p:nvSpPr>
        <p:spPr>
          <a:ln/>
        </p:spPr>
        <p:txBody>
          <a:bodyPr/>
          <a:lstStyle>
            <a:lvl1pPr>
              <a:defRPr/>
            </a:lvl1pPr>
          </a:lstStyle>
          <a:p>
            <a:pPr>
              <a:defRPr/>
            </a:pPr>
            <a:endParaRPr lang="en-US"/>
          </a:p>
        </p:txBody>
      </p:sp>
      <p:sp>
        <p:nvSpPr>
          <p:cNvPr id="6" name="Rectangle 69"/>
          <p:cNvSpPr>
            <a:spLocks noGrp="1" noChangeArrowheads="1"/>
          </p:cNvSpPr>
          <p:nvPr>
            <p:ph type="ftr" sz="quarter" idx="11"/>
          </p:nvPr>
        </p:nvSpPr>
        <p:spPr>
          <a:ln/>
        </p:spPr>
        <p:txBody>
          <a:bodyPr/>
          <a:lstStyle>
            <a:lvl1pPr>
              <a:defRPr/>
            </a:lvl1pPr>
          </a:lstStyle>
          <a:p>
            <a:pPr>
              <a:defRPr/>
            </a:pPr>
            <a:endParaRPr lang="en-US"/>
          </a:p>
        </p:txBody>
      </p:sp>
      <p:sp>
        <p:nvSpPr>
          <p:cNvPr id="7" name="Rectangle 70"/>
          <p:cNvSpPr>
            <a:spLocks noGrp="1" noChangeArrowheads="1"/>
          </p:cNvSpPr>
          <p:nvPr>
            <p:ph type="sldNum" sz="quarter" idx="12"/>
          </p:nvPr>
        </p:nvSpPr>
        <p:spPr>
          <a:ln/>
        </p:spPr>
        <p:txBody>
          <a:bodyPr/>
          <a:lstStyle>
            <a:lvl1pPr>
              <a:defRPr/>
            </a:lvl1pPr>
          </a:lstStyle>
          <a:p>
            <a:pPr>
              <a:defRPr/>
            </a:pPr>
            <a:fld id="{3EE0F64F-C064-4A77-8A4D-F5184DA55C4D}" type="slidenum">
              <a:rPr lang="en-US"/>
              <a:pPr>
                <a:defRPr/>
              </a:pPr>
              <a:t>‹#›</a:t>
            </a:fld>
            <a:endParaRPr lang="en-US"/>
          </a:p>
        </p:txBody>
      </p:sp>
    </p:spTree>
    <p:extLst>
      <p:ext uri="{BB962C8B-B14F-4D97-AF65-F5344CB8AC3E}">
        <p14:creationId xmlns:p14="http://schemas.microsoft.com/office/powerpoint/2010/main" val="1863748346"/>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68"/>
          <p:cNvSpPr>
            <a:spLocks noGrp="1" noChangeArrowheads="1"/>
          </p:cNvSpPr>
          <p:nvPr>
            <p:ph type="dt" sz="half" idx="10"/>
          </p:nvPr>
        </p:nvSpPr>
        <p:spPr>
          <a:ln/>
        </p:spPr>
        <p:txBody>
          <a:bodyPr/>
          <a:lstStyle>
            <a:lvl1pPr>
              <a:defRPr/>
            </a:lvl1pPr>
          </a:lstStyle>
          <a:p>
            <a:pPr>
              <a:defRPr/>
            </a:pPr>
            <a:endParaRPr lang="en-US"/>
          </a:p>
        </p:txBody>
      </p:sp>
      <p:sp>
        <p:nvSpPr>
          <p:cNvPr id="6" name="Rectangle 69"/>
          <p:cNvSpPr>
            <a:spLocks noGrp="1" noChangeArrowheads="1"/>
          </p:cNvSpPr>
          <p:nvPr>
            <p:ph type="ftr" sz="quarter" idx="11"/>
          </p:nvPr>
        </p:nvSpPr>
        <p:spPr>
          <a:ln/>
        </p:spPr>
        <p:txBody>
          <a:bodyPr/>
          <a:lstStyle>
            <a:lvl1pPr>
              <a:defRPr/>
            </a:lvl1pPr>
          </a:lstStyle>
          <a:p>
            <a:pPr>
              <a:defRPr/>
            </a:pPr>
            <a:endParaRPr lang="en-US"/>
          </a:p>
        </p:txBody>
      </p:sp>
      <p:sp>
        <p:nvSpPr>
          <p:cNvPr id="7" name="Rectangle 70"/>
          <p:cNvSpPr>
            <a:spLocks noGrp="1" noChangeArrowheads="1"/>
          </p:cNvSpPr>
          <p:nvPr>
            <p:ph type="sldNum" sz="quarter" idx="12"/>
          </p:nvPr>
        </p:nvSpPr>
        <p:spPr>
          <a:ln/>
        </p:spPr>
        <p:txBody>
          <a:bodyPr/>
          <a:lstStyle>
            <a:lvl1pPr>
              <a:defRPr/>
            </a:lvl1pPr>
          </a:lstStyle>
          <a:p>
            <a:pPr>
              <a:defRPr/>
            </a:pPr>
            <a:fld id="{2C4289DF-895E-4B23-886B-855734D8E1BE}" type="slidenum">
              <a:rPr lang="en-US"/>
              <a:pPr>
                <a:defRPr/>
              </a:pPr>
              <a:t>‹#›</a:t>
            </a:fld>
            <a:endParaRPr lang="en-US"/>
          </a:p>
        </p:txBody>
      </p:sp>
    </p:spTree>
    <p:extLst>
      <p:ext uri="{BB962C8B-B14F-4D97-AF65-F5344CB8AC3E}">
        <p14:creationId xmlns:p14="http://schemas.microsoft.com/office/powerpoint/2010/main" val="3591878330"/>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p>
        </p:txBody>
      </p:sp>
      <p:sp>
        <p:nvSpPr>
          <p:cNvPr id="5" name="Rectangle 69"/>
          <p:cNvSpPr>
            <a:spLocks noGrp="1" noChangeArrowheads="1"/>
          </p:cNvSpPr>
          <p:nvPr>
            <p:ph type="ftr" sz="quarter" idx="11"/>
          </p:nvPr>
        </p:nvSpPr>
        <p:spPr>
          <a:ln/>
        </p:spPr>
        <p:txBody>
          <a:bodyPr/>
          <a:lstStyle>
            <a:lvl1pPr>
              <a:defRPr/>
            </a:lvl1pPr>
          </a:lstStyle>
          <a:p>
            <a:pPr>
              <a:defRPr/>
            </a:pPr>
            <a:endParaRPr lang="en-US"/>
          </a:p>
        </p:txBody>
      </p:sp>
      <p:sp>
        <p:nvSpPr>
          <p:cNvPr id="6" name="Rectangle 70"/>
          <p:cNvSpPr>
            <a:spLocks noGrp="1" noChangeArrowheads="1"/>
          </p:cNvSpPr>
          <p:nvPr>
            <p:ph type="sldNum" sz="quarter" idx="12"/>
          </p:nvPr>
        </p:nvSpPr>
        <p:spPr>
          <a:ln/>
        </p:spPr>
        <p:txBody>
          <a:bodyPr/>
          <a:lstStyle>
            <a:lvl1pPr>
              <a:defRPr/>
            </a:lvl1pPr>
          </a:lstStyle>
          <a:p>
            <a:pPr>
              <a:defRPr/>
            </a:pPr>
            <a:fld id="{6A6E8491-9473-41F6-B7C3-F799821E2D5A}" type="slidenum">
              <a:rPr lang="en-US"/>
              <a:pPr>
                <a:defRPr/>
              </a:pPr>
              <a:t>‹#›</a:t>
            </a:fld>
            <a:endParaRPr lang="en-US"/>
          </a:p>
        </p:txBody>
      </p:sp>
    </p:spTree>
    <p:extLst>
      <p:ext uri="{BB962C8B-B14F-4D97-AF65-F5344CB8AC3E}">
        <p14:creationId xmlns:p14="http://schemas.microsoft.com/office/powerpoint/2010/main" val="1035844380"/>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3050"/>
            <a:ext cx="2055813" cy="5822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273050"/>
            <a:ext cx="6018212" cy="5822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p>
        </p:txBody>
      </p:sp>
      <p:sp>
        <p:nvSpPr>
          <p:cNvPr id="5" name="Rectangle 69"/>
          <p:cNvSpPr>
            <a:spLocks noGrp="1" noChangeArrowheads="1"/>
          </p:cNvSpPr>
          <p:nvPr>
            <p:ph type="ftr" sz="quarter" idx="11"/>
          </p:nvPr>
        </p:nvSpPr>
        <p:spPr>
          <a:ln/>
        </p:spPr>
        <p:txBody>
          <a:bodyPr/>
          <a:lstStyle>
            <a:lvl1pPr>
              <a:defRPr/>
            </a:lvl1pPr>
          </a:lstStyle>
          <a:p>
            <a:pPr>
              <a:defRPr/>
            </a:pPr>
            <a:endParaRPr lang="en-US"/>
          </a:p>
        </p:txBody>
      </p:sp>
      <p:sp>
        <p:nvSpPr>
          <p:cNvPr id="6" name="Rectangle 70"/>
          <p:cNvSpPr>
            <a:spLocks noGrp="1" noChangeArrowheads="1"/>
          </p:cNvSpPr>
          <p:nvPr>
            <p:ph type="sldNum" sz="quarter" idx="12"/>
          </p:nvPr>
        </p:nvSpPr>
        <p:spPr>
          <a:ln/>
        </p:spPr>
        <p:txBody>
          <a:bodyPr/>
          <a:lstStyle>
            <a:lvl1pPr>
              <a:defRPr/>
            </a:lvl1pPr>
          </a:lstStyle>
          <a:p>
            <a:pPr>
              <a:defRPr/>
            </a:pPr>
            <a:fld id="{2C8FB431-D78C-446E-84A8-410A220E6FBE}" type="slidenum">
              <a:rPr lang="en-US"/>
              <a:pPr>
                <a:defRPr/>
              </a:pPr>
              <a:t>‹#›</a:t>
            </a:fld>
            <a:endParaRPr lang="en-US"/>
          </a:p>
        </p:txBody>
      </p:sp>
    </p:spTree>
    <p:extLst>
      <p:ext uri="{BB962C8B-B14F-4D97-AF65-F5344CB8AC3E}">
        <p14:creationId xmlns:p14="http://schemas.microsoft.com/office/powerpoint/2010/main" val="2631178241"/>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2413" cy="6856413"/>
            <a:chOff x="0" y="0"/>
            <a:chExt cx="5759" cy="4319"/>
          </a:xfrm>
        </p:grpSpPr>
        <p:sp>
          <p:nvSpPr>
            <p:cNvPr id="5"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grpSp>
          <p:nvGrpSpPr>
            <p:cNvPr id="6" name="Group 4"/>
            <p:cNvGrpSpPr>
              <a:grpSpLocks/>
            </p:cNvGrpSpPr>
            <p:nvPr userDrawn="1"/>
          </p:nvGrpSpPr>
          <p:grpSpPr bwMode="auto">
            <a:xfrm>
              <a:off x="0" y="0"/>
              <a:ext cx="5759" cy="4319"/>
              <a:chOff x="0" y="0"/>
              <a:chExt cx="5759" cy="4319"/>
            </a:xfrm>
          </p:grpSpPr>
          <p:sp>
            <p:nvSpPr>
              <p:cNvPr id="7"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8"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9"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0"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1"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2"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3"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4"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5"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6"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7"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8"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9"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0"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1"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2"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3"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4"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5"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6"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7"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8"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9"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0"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1"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grpSp>
            <p:nvGrpSpPr>
              <p:cNvPr id="32" name="Group 30"/>
              <p:cNvGrpSpPr>
                <a:grpSpLocks/>
              </p:cNvGrpSpPr>
              <p:nvPr/>
            </p:nvGrpSpPr>
            <p:grpSpPr bwMode="auto">
              <a:xfrm>
                <a:off x="0" y="0"/>
                <a:ext cx="5758" cy="1045"/>
                <a:chOff x="0" y="0"/>
                <a:chExt cx="5758" cy="1045"/>
              </a:xfrm>
            </p:grpSpPr>
            <p:sp>
              <p:nvSpPr>
                <p:cNvPr id="54"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5"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6"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7"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8"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9"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0"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1"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2"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3"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4"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5"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6"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7"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8"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grpSp>
          <p:grpSp>
            <p:nvGrpSpPr>
              <p:cNvPr id="33" name="Group 46"/>
              <p:cNvGrpSpPr>
                <a:grpSpLocks/>
              </p:cNvGrpSpPr>
              <p:nvPr/>
            </p:nvGrpSpPr>
            <p:grpSpPr bwMode="auto">
              <a:xfrm>
                <a:off x="0" y="558"/>
                <a:ext cx="5758" cy="487"/>
                <a:chOff x="0" y="558"/>
                <a:chExt cx="5758" cy="487"/>
              </a:xfrm>
            </p:grpSpPr>
            <p:sp>
              <p:nvSpPr>
                <p:cNvPr id="52"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53"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grpSp>
          <p:grpSp>
            <p:nvGrpSpPr>
              <p:cNvPr id="34" name="Group 49"/>
              <p:cNvGrpSpPr>
                <a:grpSpLocks/>
              </p:cNvGrpSpPr>
              <p:nvPr/>
            </p:nvGrpSpPr>
            <p:grpSpPr bwMode="auto">
              <a:xfrm>
                <a:off x="264" y="1039"/>
                <a:ext cx="5200" cy="3280"/>
                <a:chOff x="264" y="1039"/>
                <a:chExt cx="5200" cy="3280"/>
              </a:xfrm>
            </p:grpSpPr>
            <p:sp>
              <p:nvSpPr>
                <p:cNvPr id="43"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4"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5"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6"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7"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8"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9"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0"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1"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grpSp>
          <p:sp>
            <p:nvSpPr>
              <p:cNvPr id="3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4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4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grpSp>
      </p:grpSp>
      <p:sp>
        <p:nvSpPr>
          <p:cNvPr id="38979" name="Rectangle 67"/>
          <p:cNvSpPr>
            <a:spLocks noGrp="1" noChangeArrowheads="1"/>
          </p:cNvSpPr>
          <p:nvPr>
            <p:ph type="ctrTitle" sz="quarter"/>
          </p:nvPr>
        </p:nvSpPr>
        <p:spPr>
          <a:xfrm>
            <a:off x="455613" y="1920875"/>
            <a:ext cx="8226425" cy="1736725"/>
          </a:xfrm>
        </p:spPr>
        <p:txBody>
          <a:bodyPr anchor="b"/>
          <a:lstStyle>
            <a:lvl1pPr>
              <a:defRPr sz="5400"/>
            </a:lvl1pPr>
          </a:lstStyle>
          <a:p>
            <a:r>
              <a:rPr lang="en-US"/>
              <a:t>Click to edit Master title style</a:t>
            </a:r>
          </a:p>
        </p:txBody>
      </p:sp>
      <p:sp>
        <p:nvSpPr>
          <p:cNvPr id="38980"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69" name="Rectangle 69"/>
          <p:cNvSpPr>
            <a:spLocks noGrp="1" noChangeArrowheads="1"/>
          </p:cNvSpPr>
          <p:nvPr>
            <p:ph type="dt" sz="quarter" idx="10"/>
          </p:nvPr>
        </p:nvSpPr>
        <p:spPr/>
        <p:txBody>
          <a:bodyPr/>
          <a:lstStyle>
            <a:lvl1pPr>
              <a:defRPr/>
            </a:lvl1pPr>
          </a:lstStyle>
          <a:p>
            <a:pPr>
              <a:defRPr/>
            </a:pPr>
            <a:endParaRPr lang="en-US">
              <a:solidFill>
                <a:srgbClr val="EAEAEA"/>
              </a:solidFill>
            </a:endParaRPr>
          </a:p>
        </p:txBody>
      </p:sp>
      <p:sp>
        <p:nvSpPr>
          <p:cNvPr id="70" name="Rectangle 70"/>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1" name="Rectangle 71"/>
          <p:cNvSpPr>
            <a:spLocks noGrp="1" noChangeArrowheads="1"/>
          </p:cNvSpPr>
          <p:nvPr>
            <p:ph type="sldNum" sz="quarter" idx="12"/>
          </p:nvPr>
        </p:nvSpPr>
        <p:spPr/>
        <p:txBody>
          <a:bodyPr/>
          <a:lstStyle>
            <a:lvl1pPr>
              <a:defRPr/>
            </a:lvl1pPr>
          </a:lstStyle>
          <a:p>
            <a:fld id="{BD410F70-C195-4949-82BA-42E9E91DF540}"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4225851003"/>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fld id="{9E209B6F-DAD7-4FF8-856B-F3126B74E703}"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3801396225"/>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fld id="{94E6758B-79BD-4DD7-AA5A-C1572D1C629B}"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635239602"/>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598613"/>
            <a:ext cx="4037012"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598613"/>
            <a:ext cx="40370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a:ln/>
        </p:spPr>
        <p:txBody>
          <a:bodyPr/>
          <a:lstStyle>
            <a:lvl1pPr>
              <a:defRPr/>
            </a:lvl1pPr>
          </a:lstStyle>
          <a:p>
            <a:fld id="{4F7A2D71-541B-477A-8DEF-B2E59C5753FD}"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2620070229"/>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8"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9" name="Rectangle 70"/>
          <p:cNvSpPr>
            <a:spLocks noGrp="1" noChangeArrowheads="1"/>
          </p:cNvSpPr>
          <p:nvPr>
            <p:ph type="sldNum" sz="quarter" idx="12"/>
          </p:nvPr>
        </p:nvSpPr>
        <p:spPr>
          <a:ln/>
        </p:spPr>
        <p:txBody>
          <a:bodyPr/>
          <a:lstStyle>
            <a:lvl1pPr>
              <a:defRPr/>
            </a:lvl1pPr>
          </a:lstStyle>
          <a:p>
            <a:fld id="{95DBC5A7-F682-44DA-B43F-46DECAF5373A}"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3095219477"/>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4"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5" name="Rectangle 70"/>
          <p:cNvSpPr>
            <a:spLocks noGrp="1" noChangeArrowheads="1"/>
          </p:cNvSpPr>
          <p:nvPr>
            <p:ph type="sldNum" sz="quarter" idx="12"/>
          </p:nvPr>
        </p:nvSpPr>
        <p:spPr>
          <a:ln/>
        </p:spPr>
        <p:txBody>
          <a:bodyPr/>
          <a:lstStyle>
            <a:lvl1pPr>
              <a:defRPr/>
            </a:lvl1pPr>
          </a:lstStyle>
          <a:p>
            <a:fld id="{ACD41365-1705-474C-9C51-B05D39D9CD62}"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2398229015"/>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3"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4" name="Rectangle 70"/>
          <p:cNvSpPr>
            <a:spLocks noGrp="1" noChangeArrowheads="1"/>
          </p:cNvSpPr>
          <p:nvPr>
            <p:ph type="sldNum" sz="quarter" idx="12"/>
          </p:nvPr>
        </p:nvSpPr>
        <p:spPr>
          <a:ln/>
        </p:spPr>
        <p:txBody>
          <a:bodyPr/>
          <a:lstStyle>
            <a:lvl1pPr>
              <a:defRPr/>
            </a:lvl1pPr>
          </a:lstStyle>
          <a:p>
            <a:fld id="{596823B3-964D-4FCF-A91C-553798DF4C34}"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1659775720"/>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a:ln/>
        </p:spPr>
        <p:txBody>
          <a:bodyPr/>
          <a:lstStyle>
            <a:lvl1pPr>
              <a:defRPr/>
            </a:lvl1pPr>
          </a:lstStyle>
          <a:p>
            <a:fld id="{74B371F9-1255-4D3F-93E5-3C1D7C5A2749}"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4270413438"/>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a:ln/>
        </p:spPr>
        <p:txBody>
          <a:bodyPr/>
          <a:lstStyle>
            <a:lvl1pPr>
              <a:defRPr/>
            </a:lvl1pPr>
          </a:lstStyle>
          <a:p>
            <a:fld id="{BA87FF90-5864-4119-A3FF-654CADD26910}"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783341784"/>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fld id="{F83108B7-486B-454C-A373-8B54F1C0AFA0}"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3797109534"/>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3050"/>
            <a:ext cx="2055813" cy="5822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273050"/>
            <a:ext cx="6018212" cy="5822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fld id="{76A5A38D-7DD6-4956-B0C0-7582D07481E4}"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2006515353"/>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2413" cy="6856413"/>
            <a:chOff x="0" y="0"/>
            <a:chExt cx="5759" cy="4319"/>
          </a:xfrm>
        </p:grpSpPr>
        <p:sp>
          <p:nvSpPr>
            <p:cNvPr id="5"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grpSp>
          <p:nvGrpSpPr>
            <p:cNvPr id="6" name="Group 4"/>
            <p:cNvGrpSpPr>
              <a:grpSpLocks/>
            </p:cNvGrpSpPr>
            <p:nvPr userDrawn="1"/>
          </p:nvGrpSpPr>
          <p:grpSpPr bwMode="auto">
            <a:xfrm>
              <a:off x="0" y="0"/>
              <a:ext cx="5759" cy="4319"/>
              <a:chOff x="0" y="0"/>
              <a:chExt cx="5759" cy="4319"/>
            </a:xfrm>
          </p:grpSpPr>
          <p:sp>
            <p:nvSpPr>
              <p:cNvPr id="7"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8"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9"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0"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1"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2"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3"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4"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5"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6"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7"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8"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19"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0"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1"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2"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3"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4"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5"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6"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7"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8"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29"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0"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1"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grpSp>
            <p:nvGrpSpPr>
              <p:cNvPr id="32" name="Group 30"/>
              <p:cNvGrpSpPr>
                <a:grpSpLocks/>
              </p:cNvGrpSpPr>
              <p:nvPr/>
            </p:nvGrpSpPr>
            <p:grpSpPr bwMode="auto">
              <a:xfrm>
                <a:off x="0" y="0"/>
                <a:ext cx="5758" cy="1045"/>
                <a:chOff x="0" y="0"/>
                <a:chExt cx="5758" cy="1045"/>
              </a:xfrm>
            </p:grpSpPr>
            <p:sp>
              <p:nvSpPr>
                <p:cNvPr id="54"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5"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6"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7"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8"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9"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0"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1"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2"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3"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4"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5"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6"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7"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68"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grpSp>
          <p:grpSp>
            <p:nvGrpSpPr>
              <p:cNvPr id="33" name="Group 46"/>
              <p:cNvGrpSpPr>
                <a:grpSpLocks/>
              </p:cNvGrpSpPr>
              <p:nvPr/>
            </p:nvGrpSpPr>
            <p:grpSpPr bwMode="auto">
              <a:xfrm>
                <a:off x="0" y="558"/>
                <a:ext cx="5758" cy="487"/>
                <a:chOff x="0" y="558"/>
                <a:chExt cx="5758" cy="487"/>
              </a:xfrm>
            </p:grpSpPr>
            <p:sp>
              <p:nvSpPr>
                <p:cNvPr id="52"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53"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grpSp>
          <p:grpSp>
            <p:nvGrpSpPr>
              <p:cNvPr id="34" name="Group 49"/>
              <p:cNvGrpSpPr>
                <a:grpSpLocks/>
              </p:cNvGrpSpPr>
              <p:nvPr/>
            </p:nvGrpSpPr>
            <p:grpSpPr bwMode="auto">
              <a:xfrm>
                <a:off x="264" y="1039"/>
                <a:ext cx="5200" cy="3280"/>
                <a:chOff x="264" y="1039"/>
                <a:chExt cx="5200" cy="3280"/>
              </a:xfrm>
            </p:grpSpPr>
            <p:sp>
              <p:nvSpPr>
                <p:cNvPr id="43"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4"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5"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6"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7"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8"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9"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0"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51"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grpSp>
          <p:sp>
            <p:nvSpPr>
              <p:cNvPr id="3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4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4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4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grpSp>
      </p:grpSp>
      <p:sp>
        <p:nvSpPr>
          <p:cNvPr id="38979" name="Rectangle 67"/>
          <p:cNvSpPr>
            <a:spLocks noGrp="1" noChangeArrowheads="1"/>
          </p:cNvSpPr>
          <p:nvPr>
            <p:ph type="ctrTitle" sz="quarter"/>
          </p:nvPr>
        </p:nvSpPr>
        <p:spPr>
          <a:xfrm>
            <a:off x="455613" y="1920875"/>
            <a:ext cx="8226425" cy="1736725"/>
          </a:xfrm>
        </p:spPr>
        <p:txBody>
          <a:bodyPr anchor="b"/>
          <a:lstStyle>
            <a:lvl1pPr>
              <a:defRPr sz="5400"/>
            </a:lvl1pPr>
          </a:lstStyle>
          <a:p>
            <a:r>
              <a:rPr lang="en-US"/>
              <a:t>Click to edit Master title style</a:t>
            </a:r>
          </a:p>
        </p:txBody>
      </p:sp>
      <p:sp>
        <p:nvSpPr>
          <p:cNvPr id="38980"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69" name="Rectangle 69"/>
          <p:cNvSpPr>
            <a:spLocks noGrp="1" noChangeArrowheads="1"/>
          </p:cNvSpPr>
          <p:nvPr>
            <p:ph type="dt" sz="quarter" idx="10"/>
          </p:nvPr>
        </p:nvSpPr>
        <p:spPr/>
        <p:txBody>
          <a:bodyPr/>
          <a:lstStyle>
            <a:lvl1pPr>
              <a:defRPr/>
            </a:lvl1pPr>
          </a:lstStyle>
          <a:p>
            <a:pPr>
              <a:defRPr/>
            </a:pPr>
            <a:endParaRPr lang="en-US">
              <a:solidFill>
                <a:srgbClr val="EAEAEA"/>
              </a:solidFill>
            </a:endParaRPr>
          </a:p>
        </p:txBody>
      </p:sp>
      <p:sp>
        <p:nvSpPr>
          <p:cNvPr id="70" name="Rectangle 70"/>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1" name="Rectangle 71"/>
          <p:cNvSpPr>
            <a:spLocks noGrp="1" noChangeArrowheads="1"/>
          </p:cNvSpPr>
          <p:nvPr>
            <p:ph type="sldNum" sz="quarter" idx="12"/>
          </p:nvPr>
        </p:nvSpPr>
        <p:spPr/>
        <p:txBody>
          <a:bodyPr/>
          <a:lstStyle>
            <a:lvl1pPr>
              <a:defRPr/>
            </a:lvl1pPr>
          </a:lstStyle>
          <a:p>
            <a:fld id="{BD410F70-C195-4949-82BA-42E9E91DF540}"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3579529455"/>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fld id="{9E209B6F-DAD7-4FF8-856B-F3126B74E703}"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1605410049"/>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fld id="{94E6758B-79BD-4DD7-AA5A-C1572D1C629B}"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268001870"/>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598613"/>
            <a:ext cx="4037012"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598613"/>
            <a:ext cx="40370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a:ln/>
        </p:spPr>
        <p:txBody>
          <a:bodyPr/>
          <a:lstStyle>
            <a:lvl1pPr>
              <a:defRPr/>
            </a:lvl1pPr>
          </a:lstStyle>
          <a:p>
            <a:fld id="{4F7A2D71-541B-477A-8DEF-B2E59C5753FD}"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3062161984"/>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8"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9" name="Rectangle 70"/>
          <p:cNvSpPr>
            <a:spLocks noGrp="1" noChangeArrowheads="1"/>
          </p:cNvSpPr>
          <p:nvPr>
            <p:ph type="sldNum" sz="quarter" idx="12"/>
          </p:nvPr>
        </p:nvSpPr>
        <p:spPr>
          <a:ln/>
        </p:spPr>
        <p:txBody>
          <a:bodyPr/>
          <a:lstStyle>
            <a:lvl1pPr>
              <a:defRPr/>
            </a:lvl1pPr>
          </a:lstStyle>
          <a:p>
            <a:fld id="{95DBC5A7-F682-44DA-B43F-46DECAF5373A}"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2238574526"/>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4"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5" name="Rectangle 70"/>
          <p:cNvSpPr>
            <a:spLocks noGrp="1" noChangeArrowheads="1"/>
          </p:cNvSpPr>
          <p:nvPr>
            <p:ph type="sldNum" sz="quarter" idx="12"/>
          </p:nvPr>
        </p:nvSpPr>
        <p:spPr>
          <a:ln/>
        </p:spPr>
        <p:txBody>
          <a:bodyPr/>
          <a:lstStyle>
            <a:lvl1pPr>
              <a:defRPr/>
            </a:lvl1pPr>
          </a:lstStyle>
          <a:p>
            <a:fld id="{ACD41365-1705-474C-9C51-B05D39D9CD62}"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2273350657"/>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3"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4" name="Rectangle 70"/>
          <p:cNvSpPr>
            <a:spLocks noGrp="1" noChangeArrowheads="1"/>
          </p:cNvSpPr>
          <p:nvPr>
            <p:ph type="sldNum" sz="quarter" idx="12"/>
          </p:nvPr>
        </p:nvSpPr>
        <p:spPr>
          <a:ln/>
        </p:spPr>
        <p:txBody>
          <a:bodyPr/>
          <a:lstStyle>
            <a:lvl1pPr>
              <a:defRPr/>
            </a:lvl1pPr>
          </a:lstStyle>
          <a:p>
            <a:fld id="{596823B3-964D-4FCF-A91C-553798DF4C34}"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1198124731"/>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a:ln/>
        </p:spPr>
        <p:txBody>
          <a:bodyPr/>
          <a:lstStyle>
            <a:lvl1pPr>
              <a:defRPr/>
            </a:lvl1pPr>
          </a:lstStyle>
          <a:p>
            <a:fld id="{74B371F9-1255-4D3F-93E5-3C1D7C5A2749}"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3788177411"/>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a:ln/>
        </p:spPr>
        <p:txBody>
          <a:bodyPr/>
          <a:lstStyle>
            <a:lvl1pPr>
              <a:defRPr/>
            </a:lvl1pPr>
          </a:lstStyle>
          <a:p>
            <a:fld id="{BA87FF90-5864-4119-A3FF-654CADD26910}"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176997941"/>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fld id="{F83108B7-486B-454C-A373-8B54F1C0AFA0}"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1391703010"/>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3050"/>
            <a:ext cx="2055813" cy="5822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273050"/>
            <a:ext cx="6018212" cy="5822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fld id="{76A5A38D-7DD6-4956-B0C0-7582D07481E4}"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val="375345731"/>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gradFill flip="none" rotWithShape="1">
            <a:gsLst>
              <a:gs pos="0">
                <a:schemeClr val="accent3">
                  <a:lumMod val="50000"/>
                </a:schemeClr>
              </a:gs>
              <a:gs pos="37000">
                <a:schemeClr val="accent3">
                  <a:lumMod val="60000"/>
                  <a:lumOff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pic>
        <p:nvPicPr>
          <p:cNvPr id="15" name="Picture 14" descr="RippedWhite.png"/>
          <p:cNvPicPr>
            <a:picLocks noChangeAspect="1"/>
          </p:cNvPicPr>
          <p:nvPr userDrawn="1"/>
        </p:nvPicPr>
        <p:blipFill>
          <a:blip r:embed="rId2" cstate="print"/>
          <a:stretch>
            <a:fillRect/>
          </a:stretch>
        </p:blipFill>
        <p:spPr>
          <a:xfrm>
            <a:off x="0" y="1721287"/>
            <a:ext cx="9144000" cy="5136713"/>
          </a:xfrm>
          <a:prstGeom prst="rect">
            <a:avLst/>
          </a:prstGeom>
        </p:spPr>
      </p:pic>
      <p:pic>
        <p:nvPicPr>
          <p:cNvPr id="16" name="Picture 15" descr="Ripped.png"/>
          <p:cNvPicPr>
            <a:picLocks noChangeAspect="1"/>
          </p:cNvPicPr>
          <p:nvPr userDrawn="1"/>
        </p:nvPicPr>
        <p:blipFill>
          <a:blip r:embed="rId3" cstate="print">
            <a:duotone>
              <a:prstClr val="black"/>
              <a:schemeClr val="accent2">
                <a:tint val="45000"/>
                <a:satMod val="400000"/>
              </a:schemeClr>
            </a:duotone>
            <a:lum contrast="25000"/>
          </a:blip>
          <a:stretch>
            <a:fillRect/>
          </a:stretch>
        </p:blipFill>
        <p:spPr>
          <a:xfrm>
            <a:off x="0" y="1786447"/>
            <a:ext cx="9144000" cy="5071553"/>
          </a:xfrm>
          <a:prstGeom prst="rect">
            <a:avLst/>
          </a:prstGeom>
        </p:spPr>
      </p:pic>
      <p:sp>
        <p:nvSpPr>
          <p:cNvPr id="4" name="Date Placeholder 3"/>
          <p:cNvSpPr>
            <a:spLocks noGrp="1"/>
          </p:cNvSpPr>
          <p:nvPr>
            <p:ph type="dt" sz="half" idx="10"/>
          </p:nvPr>
        </p:nvSpPr>
        <p:spPr/>
        <p:txBody>
          <a:bodyPr/>
          <a:lstStyle/>
          <a:p>
            <a:fld id="{F814058D-2294-46D3-8D43-47F22B9D84ED}"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F2A3D09-799C-48C5-ADE2-59E53242C6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93425335"/>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gradFill flip="none" rotWithShape="1">
            <a:gsLst>
              <a:gs pos="0">
                <a:schemeClr val="accent3">
                  <a:lumMod val="50000"/>
                </a:schemeClr>
              </a:gs>
              <a:gs pos="37000">
                <a:schemeClr val="accent3">
                  <a:lumMod val="60000"/>
                  <a:lumOff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pic>
        <p:nvPicPr>
          <p:cNvPr id="8" name="Picture 7" descr="RippedWhite.png"/>
          <p:cNvPicPr>
            <a:picLocks noChangeAspect="1"/>
          </p:cNvPicPr>
          <p:nvPr userDrawn="1"/>
        </p:nvPicPr>
        <p:blipFill>
          <a:blip r:embed="rId2" cstate="print"/>
          <a:stretch>
            <a:fillRect/>
          </a:stretch>
        </p:blipFill>
        <p:spPr>
          <a:xfrm rot="5400000">
            <a:off x="-2847664" y="2847663"/>
            <a:ext cx="6858003" cy="1162678"/>
          </a:xfrm>
          <a:prstGeom prst="rect">
            <a:avLst/>
          </a:prstGeom>
        </p:spPr>
      </p:pic>
      <p:pic>
        <p:nvPicPr>
          <p:cNvPr id="9" name="Picture 8" descr="Ripped.png"/>
          <p:cNvPicPr>
            <a:picLocks noChangeAspect="1"/>
          </p:cNvPicPr>
          <p:nvPr userDrawn="1"/>
        </p:nvPicPr>
        <p:blipFill>
          <a:blip r:embed="rId3" cstate="print">
            <a:duotone>
              <a:prstClr val="black"/>
              <a:schemeClr val="accent2">
                <a:tint val="45000"/>
                <a:satMod val="400000"/>
              </a:schemeClr>
            </a:duotone>
            <a:lum contrast="25000"/>
          </a:blip>
          <a:stretch>
            <a:fillRect/>
          </a:stretch>
        </p:blipFill>
        <p:spPr>
          <a:xfrm rot="5400000">
            <a:off x="-2879687" y="2879682"/>
            <a:ext cx="6858001" cy="1098637"/>
          </a:xfrm>
          <a:prstGeom prst="rect">
            <a:avLst/>
          </a:prstGeom>
        </p:spPr>
      </p:pic>
      <p:sp>
        <p:nvSpPr>
          <p:cNvPr id="4" name="Date Placeholder 3"/>
          <p:cNvSpPr>
            <a:spLocks noGrp="1"/>
          </p:cNvSpPr>
          <p:nvPr>
            <p:ph type="dt" sz="half" idx="10"/>
          </p:nvPr>
        </p:nvSpPr>
        <p:spPr/>
        <p:txBody>
          <a:bodyPr/>
          <a:lstStyle/>
          <a:p>
            <a:fld id="{F814058D-2294-46D3-8D43-47F22B9D84ED}"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F2A3D09-799C-48C5-ADE2-59E53242C6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4362020"/>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14058D-2294-46D3-8D43-47F22B9D84ED}"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F2A3D09-799C-48C5-ADE2-59E53242C6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7097525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14058D-2294-46D3-8D43-47F22B9D84ED}"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F2A3D09-799C-48C5-ADE2-59E53242C6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60143937"/>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14058D-2294-46D3-8D43-47F22B9D84ED}" type="datetimeFigureOut">
              <a:rPr lang="en-US" smtClean="0">
                <a:solidFill>
                  <a:prstClr val="black">
                    <a:tint val="75000"/>
                  </a:prstClr>
                </a:solidFill>
              </a:rPr>
              <a:pPr/>
              <a:t>3/12/2014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9F2A3D09-799C-48C5-ADE2-59E53242C6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25681111"/>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14058D-2294-46D3-8D43-47F22B9D84ED}" type="datetimeFigureOut">
              <a:rPr lang="en-US" smtClean="0">
                <a:solidFill>
                  <a:prstClr val="black">
                    <a:tint val="75000"/>
                  </a:prstClr>
                </a:solidFill>
              </a:rPr>
              <a:pPr/>
              <a:t>3/12/2014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9F2A3D09-799C-48C5-ADE2-59E53242C6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7771529"/>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4058D-2294-46D3-8D43-47F22B9D84ED}" type="datetimeFigureOut">
              <a:rPr lang="en-US" smtClean="0">
                <a:solidFill>
                  <a:prstClr val="black">
                    <a:tint val="75000"/>
                  </a:prstClr>
                </a:solidFill>
              </a:rPr>
              <a:pPr/>
              <a:t>3/12/2014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F2A3D09-799C-48C5-ADE2-59E53242C6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28350981"/>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14058D-2294-46D3-8D43-47F22B9D84ED}"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F2A3D09-799C-48C5-ADE2-59E53242C6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16404973"/>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14058D-2294-46D3-8D43-47F22B9D84ED}"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F2A3D09-799C-48C5-ADE2-59E53242C6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80551599"/>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14058D-2294-46D3-8D43-47F22B9D84ED}"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F2A3D09-799C-48C5-ADE2-59E53242C6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73736299"/>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14058D-2294-46D3-8D43-47F22B9D84ED}"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F2A3D09-799C-48C5-ADE2-59E53242C6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08998353"/>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2413" cy="6856413"/>
            <a:chOff x="0" y="0"/>
            <a:chExt cx="5759" cy="4319"/>
          </a:xfrm>
        </p:grpSpPr>
        <p:sp>
          <p:nvSpPr>
            <p:cNvPr id="37891" name="Freeform 3"/>
            <p:cNvSpPr>
              <a:spLocks/>
            </p:cNvSpPr>
            <p:nvPr userDrawn="1"/>
          </p:nvSpPr>
          <p:spPr bwMode="hidden">
            <a:xfrm>
              <a:off x="0" y="0"/>
              <a:ext cx="5758" cy="1043"/>
            </a:xfrm>
            <a:custGeom>
              <a:avLst/>
              <a:gdLst>
                <a:gd name="T0" fmla="*/ 5740 w 5740"/>
                <a:gd name="T1" fmla="*/ 1043 h 1043"/>
                <a:gd name="T2" fmla="*/ 0 w 5740"/>
                <a:gd name="T3" fmla="*/ 1043 h 1043"/>
                <a:gd name="T4" fmla="*/ 0 w 5740"/>
                <a:gd name="T5" fmla="*/ 0 h 1043"/>
                <a:gd name="T6" fmla="*/ 5740 w 5740"/>
                <a:gd name="T7" fmla="*/ 0 h 1043"/>
                <a:gd name="T8" fmla="*/ 5740 w 5740"/>
                <a:gd name="T9" fmla="*/ 1043 h 1043"/>
                <a:gd name="T10" fmla="*/ 5740 w 5740"/>
                <a:gd name="T11" fmla="*/ 1043 h 1043"/>
              </a:gdLst>
              <a:ahLst/>
              <a:cxnLst>
                <a:cxn ang="0">
                  <a:pos x="T0" y="T1"/>
                </a:cxn>
                <a:cxn ang="0">
                  <a:pos x="T2" y="T3"/>
                </a:cxn>
                <a:cxn ang="0">
                  <a:pos x="T4" y="T5"/>
                </a:cxn>
                <a:cxn ang="0">
                  <a:pos x="T6" y="T7"/>
                </a:cxn>
                <a:cxn ang="0">
                  <a:pos x="T8" y="T9"/>
                </a:cxn>
                <a:cxn ang="0">
                  <a:pos x="T10" y="T11"/>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nvGrpSpPr>
            <p:cNvPr id="1033" name="Group 4"/>
            <p:cNvGrpSpPr>
              <a:grpSpLocks/>
            </p:cNvGrpSpPr>
            <p:nvPr userDrawn="1"/>
          </p:nvGrpSpPr>
          <p:grpSpPr bwMode="auto">
            <a:xfrm>
              <a:off x="0" y="0"/>
              <a:ext cx="5759" cy="4319"/>
              <a:chOff x="0" y="0"/>
              <a:chExt cx="5759" cy="4319"/>
            </a:xfrm>
          </p:grpSpPr>
          <p:sp>
            <p:nvSpPr>
              <p:cNvPr id="37893" name="Freeform 5"/>
              <p:cNvSpPr>
                <a:spLocks/>
              </p:cNvSpPr>
              <p:nvPr userDrawn="1"/>
            </p:nvSpPr>
            <p:spPr bwMode="hidden">
              <a:xfrm>
                <a:off x="1" y="104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894" name="Freeform 6"/>
              <p:cNvSpPr>
                <a:spLocks/>
              </p:cNvSpPr>
              <p:nvPr userDrawn="1"/>
            </p:nvSpPr>
            <p:spPr bwMode="hidden">
              <a:xfrm>
                <a:off x="0" y="3988"/>
                <a:ext cx="5758" cy="42"/>
              </a:xfrm>
              <a:custGeom>
                <a:avLst/>
                <a:gdLst>
                  <a:gd name="T0" fmla="*/ 0 w 5740"/>
                  <a:gd name="T1" fmla="*/ 42 h 42"/>
                  <a:gd name="T2" fmla="*/ 5740 w 5740"/>
                  <a:gd name="T3" fmla="*/ 42 h 42"/>
                  <a:gd name="T4" fmla="*/ 5740 w 5740"/>
                  <a:gd name="T5" fmla="*/ 0 h 42"/>
                  <a:gd name="T6" fmla="*/ 0 w 5740"/>
                  <a:gd name="T7" fmla="*/ 0 h 42"/>
                  <a:gd name="T8" fmla="*/ 0 w 5740"/>
                  <a:gd name="T9" fmla="*/ 42 h 42"/>
                  <a:gd name="T10" fmla="*/ 0 w 5740"/>
                  <a:gd name="T11" fmla="*/ 42 h 42"/>
                </a:gdLst>
                <a:ahLst/>
                <a:cxnLst>
                  <a:cxn ang="0">
                    <a:pos x="T0" y="T1"/>
                  </a:cxn>
                  <a:cxn ang="0">
                    <a:pos x="T2" y="T3"/>
                  </a:cxn>
                  <a:cxn ang="0">
                    <a:pos x="T4" y="T5"/>
                  </a:cxn>
                  <a:cxn ang="0">
                    <a:pos x="T6" y="T7"/>
                  </a:cxn>
                  <a:cxn ang="0">
                    <a:pos x="T8" y="T9"/>
                  </a:cxn>
                  <a:cxn ang="0">
                    <a:pos x="T10" y="T11"/>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895" name="Freeform 7"/>
              <p:cNvSpPr>
                <a:spLocks/>
              </p:cNvSpPr>
              <p:nvPr userDrawn="1"/>
            </p:nvSpPr>
            <p:spPr bwMode="hidden">
              <a:xfrm>
                <a:off x="0" y="3665"/>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896" name="Freeform 8"/>
              <p:cNvSpPr>
                <a:spLocks/>
              </p:cNvSpPr>
              <p:nvPr userDrawn="1"/>
            </p:nvSpPr>
            <p:spPr bwMode="hidden">
              <a:xfrm>
                <a:off x="0" y="3364"/>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897" name="Freeform 9"/>
              <p:cNvSpPr>
                <a:spLocks/>
              </p:cNvSpPr>
              <p:nvPr userDrawn="1"/>
            </p:nvSpPr>
            <p:spPr bwMode="hidden">
              <a:xfrm>
                <a:off x="0" y="3105"/>
                <a:ext cx="5758" cy="31"/>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898" name="Freeform 10"/>
              <p:cNvSpPr>
                <a:spLocks/>
              </p:cNvSpPr>
              <p:nvPr userDrawn="1"/>
            </p:nvSpPr>
            <p:spPr bwMode="hidden">
              <a:xfrm>
                <a:off x="0" y="2859"/>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899" name="Freeform 11"/>
              <p:cNvSpPr>
                <a:spLocks/>
              </p:cNvSpPr>
              <p:nvPr userDrawn="1"/>
            </p:nvSpPr>
            <p:spPr bwMode="hidden">
              <a:xfrm>
                <a:off x="0" y="264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00" name="Freeform 12"/>
              <p:cNvSpPr>
                <a:spLocks/>
              </p:cNvSpPr>
              <p:nvPr userDrawn="1"/>
            </p:nvSpPr>
            <p:spPr bwMode="hidden">
              <a:xfrm>
                <a:off x="0" y="2433"/>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01" name="Freeform 13"/>
              <p:cNvSpPr>
                <a:spLocks/>
              </p:cNvSpPr>
              <p:nvPr userDrawn="1"/>
            </p:nvSpPr>
            <p:spPr bwMode="hidden">
              <a:xfrm>
                <a:off x="0" y="2259"/>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02" name="Freeform 14"/>
              <p:cNvSpPr>
                <a:spLocks/>
              </p:cNvSpPr>
              <p:nvPr userDrawn="1"/>
            </p:nvSpPr>
            <p:spPr bwMode="hidden">
              <a:xfrm>
                <a:off x="0" y="209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03" name="Freeform 15"/>
              <p:cNvSpPr>
                <a:spLocks/>
              </p:cNvSpPr>
              <p:nvPr userDrawn="1"/>
            </p:nvSpPr>
            <p:spPr bwMode="hidden">
              <a:xfrm>
                <a:off x="0" y="192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04" name="Freeform 16"/>
              <p:cNvSpPr>
                <a:spLocks/>
              </p:cNvSpPr>
              <p:nvPr userDrawn="1"/>
            </p:nvSpPr>
            <p:spPr bwMode="hidden">
              <a:xfrm>
                <a:off x="0" y="1645"/>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05" name="Freeform 17"/>
              <p:cNvSpPr>
                <a:spLocks/>
              </p:cNvSpPr>
              <p:nvPr userDrawn="1"/>
            </p:nvSpPr>
            <p:spPr bwMode="hidden">
              <a:xfrm>
                <a:off x="0" y="177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06" name="Freeform 18"/>
              <p:cNvSpPr>
                <a:spLocks/>
              </p:cNvSpPr>
              <p:nvPr userDrawn="1"/>
            </p:nvSpPr>
            <p:spPr bwMode="hidden">
              <a:xfrm>
                <a:off x="0" y="1520"/>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07" name="Freeform 19"/>
              <p:cNvSpPr>
                <a:spLocks/>
              </p:cNvSpPr>
              <p:nvPr userDrawn="1"/>
            </p:nvSpPr>
            <p:spPr bwMode="hidden">
              <a:xfrm>
                <a:off x="0" y="1394"/>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08" name="Freeform 20"/>
              <p:cNvSpPr>
                <a:spLocks/>
              </p:cNvSpPr>
              <p:nvPr userDrawn="1"/>
            </p:nvSpPr>
            <p:spPr bwMode="hidden">
              <a:xfrm>
                <a:off x="0" y="128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09" name="Freeform 21"/>
              <p:cNvSpPr>
                <a:spLocks/>
              </p:cNvSpPr>
              <p:nvPr userDrawn="1"/>
            </p:nvSpPr>
            <p:spPr bwMode="hidden">
              <a:xfrm>
                <a:off x="0" y="117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10" name="Freeform 22"/>
              <p:cNvSpPr>
                <a:spLocks/>
              </p:cNvSpPr>
              <p:nvPr userDrawn="1"/>
            </p:nvSpPr>
            <p:spPr bwMode="hidden">
              <a:xfrm>
                <a:off x="0" y="2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11" name="Freeform 23"/>
              <p:cNvSpPr>
                <a:spLocks/>
              </p:cNvSpPr>
              <p:nvPr userDrawn="1"/>
            </p:nvSpPr>
            <p:spPr bwMode="hidden">
              <a:xfrm>
                <a:off x="0" y="186"/>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12" name="Freeform 24"/>
              <p:cNvSpPr>
                <a:spLocks/>
              </p:cNvSpPr>
              <p:nvPr userDrawn="1"/>
            </p:nvSpPr>
            <p:spPr bwMode="hidden">
              <a:xfrm>
                <a:off x="0" y="475"/>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13" name="Freeform 25"/>
              <p:cNvSpPr>
                <a:spLocks/>
              </p:cNvSpPr>
              <p:nvPr userDrawn="1"/>
            </p:nvSpPr>
            <p:spPr bwMode="hidden">
              <a:xfrm>
                <a:off x="0" y="337"/>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14" name="Freeform 26"/>
              <p:cNvSpPr>
                <a:spLocks/>
              </p:cNvSpPr>
              <p:nvPr userDrawn="1"/>
            </p:nvSpPr>
            <p:spPr bwMode="hidden">
              <a:xfrm>
                <a:off x="0" y="60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15" name="Freeform 27"/>
              <p:cNvSpPr>
                <a:spLocks/>
              </p:cNvSpPr>
              <p:nvPr userDrawn="1"/>
            </p:nvSpPr>
            <p:spPr bwMode="hidden">
              <a:xfrm>
                <a:off x="0" y="72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16" name="Freeform 28"/>
              <p:cNvSpPr>
                <a:spLocks/>
              </p:cNvSpPr>
              <p:nvPr userDrawn="1"/>
            </p:nvSpPr>
            <p:spPr bwMode="hidden">
              <a:xfrm>
                <a:off x="0" y="841"/>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17" name="Freeform 29"/>
              <p:cNvSpPr>
                <a:spLocks/>
              </p:cNvSpPr>
              <p:nvPr userDrawn="1"/>
            </p:nvSpPr>
            <p:spPr bwMode="hidden">
              <a:xfrm>
                <a:off x="0" y="943"/>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nvGrpSpPr>
              <p:cNvPr id="1059" name="Group 30"/>
              <p:cNvGrpSpPr>
                <a:grpSpLocks/>
              </p:cNvGrpSpPr>
              <p:nvPr userDrawn="1"/>
            </p:nvGrpSpPr>
            <p:grpSpPr bwMode="auto">
              <a:xfrm>
                <a:off x="0" y="0"/>
                <a:ext cx="5758" cy="1045"/>
                <a:chOff x="0" y="0"/>
                <a:chExt cx="5758" cy="1045"/>
              </a:xfrm>
            </p:grpSpPr>
            <p:sp>
              <p:nvSpPr>
                <p:cNvPr id="37919" name="Freeform 31"/>
                <p:cNvSpPr>
                  <a:spLocks/>
                </p:cNvSpPr>
                <p:nvPr/>
              </p:nvSpPr>
              <p:spPr bwMode="hidden">
                <a:xfrm>
                  <a:off x="2849" y="0"/>
                  <a:ext cx="42" cy="1045"/>
                </a:xfrm>
                <a:custGeom>
                  <a:avLst/>
                  <a:gdLst>
                    <a:gd name="T0" fmla="*/ 18 w 42"/>
                    <a:gd name="T1" fmla="*/ 1043 h 1043"/>
                    <a:gd name="T2" fmla="*/ 42 w 42"/>
                    <a:gd name="T3" fmla="*/ 1043 h 1043"/>
                    <a:gd name="T4" fmla="*/ 42 w 42"/>
                    <a:gd name="T5" fmla="*/ 0 h 1043"/>
                    <a:gd name="T6" fmla="*/ 0 w 42"/>
                    <a:gd name="T7" fmla="*/ 0 h 1043"/>
                    <a:gd name="T8" fmla="*/ 0 w 42"/>
                    <a:gd name="T9" fmla="*/ 1043 h 1043"/>
                    <a:gd name="T10" fmla="*/ 18 w 42"/>
                    <a:gd name="T11" fmla="*/ 1043 h 1043"/>
                    <a:gd name="T12" fmla="*/ 18 w 4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20" name="Freeform 32"/>
                <p:cNvSpPr>
                  <a:spLocks/>
                </p:cNvSpPr>
                <p:nvPr/>
              </p:nvSpPr>
              <p:spPr bwMode="hidden">
                <a:xfrm>
                  <a:off x="2400" y="0"/>
                  <a:ext cx="155" cy="1045"/>
                </a:xfrm>
                <a:custGeom>
                  <a:avLst/>
                  <a:gdLst>
                    <a:gd name="T0" fmla="*/ 131 w 155"/>
                    <a:gd name="T1" fmla="*/ 1043 h 1043"/>
                    <a:gd name="T2" fmla="*/ 155 w 155"/>
                    <a:gd name="T3" fmla="*/ 1043 h 1043"/>
                    <a:gd name="T4" fmla="*/ 42 w 155"/>
                    <a:gd name="T5" fmla="*/ 0 h 1043"/>
                    <a:gd name="T6" fmla="*/ 0 w 155"/>
                    <a:gd name="T7" fmla="*/ 0 h 1043"/>
                    <a:gd name="T8" fmla="*/ 113 w 155"/>
                    <a:gd name="T9" fmla="*/ 1043 h 1043"/>
                    <a:gd name="T10" fmla="*/ 131 w 155"/>
                    <a:gd name="T11" fmla="*/ 1043 h 1043"/>
                    <a:gd name="T12" fmla="*/ 131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21" name="Freeform 33"/>
                <p:cNvSpPr>
                  <a:spLocks/>
                </p:cNvSpPr>
                <p:nvPr/>
              </p:nvSpPr>
              <p:spPr bwMode="hidden">
                <a:xfrm>
                  <a:off x="1967" y="0"/>
                  <a:ext cx="240" cy="1045"/>
                </a:xfrm>
                <a:custGeom>
                  <a:avLst/>
                  <a:gdLst>
                    <a:gd name="T0" fmla="*/ 221 w 239"/>
                    <a:gd name="T1" fmla="*/ 1043 h 1043"/>
                    <a:gd name="T2" fmla="*/ 239 w 239"/>
                    <a:gd name="T3" fmla="*/ 1043 h 1043"/>
                    <a:gd name="T4" fmla="*/ 36 w 239"/>
                    <a:gd name="T5" fmla="*/ 0 h 1043"/>
                    <a:gd name="T6" fmla="*/ 0 w 239"/>
                    <a:gd name="T7" fmla="*/ 0 h 1043"/>
                    <a:gd name="T8" fmla="*/ 203 w 239"/>
                    <a:gd name="T9" fmla="*/ 1043 h 1043"/>
                    <a:gd name="T10" fmla="*/ 221 w 239"/>
                    <a:gd name="T11" fmla="*/ 1043 h 1043"/>
                    <a:gd name="T12" fmla="*/ 221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22" name="Freeform 34"/>
                <p:cNvSpPr>
                  <a:spLocks/>
                </p:cNvSpPr>
                <p:nvPr/>
              </p:nvSpPr>
              <p:spPr bwMode="hidden">
                <a:xfrm>
                  <a:off x="1554" y="0"/>
                  <a:ext cx="353" cy="1045"/>
                </a:xfrm>
                <a:custGeom>
                  <a:avLst/>
                  <a:gdLst>
                    <a:gd name="T0" fmla="*/ 334 w 352"/>
                    <a:gd name="T1" fmla="*/ 1043 h 1043"/>
                    <a:gd name="T2" fmla="*/ 352 w 352"/>
                    <a:gd name="T3" fmla="*/ 1043 h 1043"/>
                    <a:gd name="T4" fmla="*/ 41 w 352"/>
                    <a:gd name="T5" fmla="*/ 0 h 1043"/>
                    <a:gd name="T6" fmla="*/ 0 w 352"/>
                    <a:gd name="T7" fmla="*/ 0 h 1043"/>
                    <a:gd name="T8" fmla="*/ 311 w 352"/>
                    <a:gd name="T9" fmla="*/ 1043 h 1043"/>
                    <a:gd name="T10" fmla="*/ 334 w 352"/>
                    <a:gd name="T11" fmla="*/ 1043 h 1043"/>
                    <a:gd name="T12" fmla="*/ 334 w 35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23" name="Freeform 35"/>
                <p:cNvSpPr>
                  <a:spLocks/>
                </p:cNvSpPr>
                <p:nvPr/>
              </p:nvSpPr>
              <p:spPr bwMode="hidden">
                <a:xfrm>
                  <a:off x="1134" y="0"/>
                  <a:ext cx="450" cy="1045"/>
                </a:xfrm>
                <a:custGeom>
                  <a:avLst/>
                  <a:gdLst>
                    <a:gd name="T0" fmla="*/ 425 w 449"/>
                    <a:gd name="T1" fmla="*/ 1043 h 1043"/>
                    <a:gd name="T2" fmla="*/ 449 w 449"/>
                    <a:gd name="T3" fmla="*/ 1043 h 1043"/>
                    <a:gd name="T4" fmla="*/ 42 w 449"/>
                    <a:gd name="T5" fmla="*/ 0 h 1043"/>
                    <a:gd name="T6" fmla="*/ 0 w 449"/>
                    <a:gd name="T7" fmla="*/ 0 h 1043"/>
                    <a:gd name="T8" fmla="*/ 407 w 449"/>
                    <a:gd name="T9" fmla="*/ 1043 h 1043"/>
                    <a:gd name="T10" fmla="*/ 425 w 449"/>
                    <a:gd name="T11" fmla="*/ 1043 h 1043"/>
                    <a:gd name="T12" fmla="*/ 425 w 44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24" name="Freeform 36"/>
                <p:cNvSpPr>
                  <a:spLocks/>
                </p:cNvSpPr>
                <p:nvPr/>
              </p:nvSpPr>
              <p:spPr bwMode="hidden">
                <a:xfrm>
                  <a:off x="714" y="0"/>
                  <a:ext cx="540" cy="1045"/>
                </a:xfrm>
                <a:custGeom>
                  <a:avLst/>
                  <a:gdLst>
                    <a:gd name="T0" fmla="*/ 520 w 538"/>
                    <a:gd name="T1" fmla="*/ 1043 h 1043"/>
                    <a:gd name="T2" fmla="*/ 538 w 538"/>
                    <a:gd name="T3" fmla="*/ 1043 h 1043"/>
                    <a:gd name="T4" fmla="*/ 41 w 538"/>
                    <a:gd name="T5" fmla="*/ 0 h 1043"/>
                    <a:gd name="T6" fmla="*/ 0 w 538"/>
                    <a:gd name="T7" fmla="*/ 0 h 1043"/>
                    <a:gd name="T8" fmla="*/ 496 w 538"/>
                    <a:gd name="T9" fmla="*/ 1043 h 1043"/>
                    <a:gd name="T10" fmla="*/ 520 w 538"/>
                    <a:gd name="T11" fmla="*/ 1043 h 1043"/>
                    <a:gd name="T12" fmla="*/ 520 w 53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25" name="Freeform 37"/>
                <p:cNvSpPr>
                  <a:spLocks/>
                </p:cNvSpPr>
                <p:nvPr/>
              </p:nvSpPr>
              <p:spPr bwMode="hidden">
                <a:xfrm>
                  <a:off x="306" y="0"/>
                  <a:ext cx="642" cy="1045"/>
                </a:xfrm>
                <a:custGeom>
                  <a:avLst/>
                  <a:gdLst>
                    <a:gd name="T0" fmla="*/ 622 w 640"/>
                    <a:gd name="T1" fmla="*/ 1043 h 1043"/>
                    <a:gd name="T2" fmla="*/ 640 w 640"/>
                    <a:gd name="T3" fmla="*/ 1043 h 1043"/>
                    <a:gd name="T4" fmla="*/ 48 w 640"/>
                    <a:gd name="T5" fmla="*/ 0 h 1043"/>
                    <a:gd name="T6" fmla="*/ 0 w 640"/>
                    <a:gd name="T7" fmla="*/ 0 h 1043"/>
                    <a:gd name="T8" fmla="*/ 598 w 640"/>
                    <a:gd name="T9" fmla="*/ 1043 h 1043"/>
                    <a:gd name="T10" fmla="*/ 622 w 640"/>
                    <a:gd name="T11" fmla="*/ 1043 h 1043"/>
                    <a:gd name="T12" fmla="*/ 622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26" name="Freeform 38"/>
                <p:cNvSpPr>
                  <a:spLocks/>
                </p:cNvSpPr>
                <p:nvPr/>
              </p:nvSpPr>
              <p:spPr bwMode="hidden">
                <a:xfrm>
                  <a:off x="0" y="108"/>
                  <a:ext cx="630" cy="937"/>
                </a:xfrm>
                <a:custGeom>
                  <a:avLst/>
                  <a:gdLst>
                    <a:gd name="T0" fmla="*/ 604 w 628"/>
                    <a:gd name="T1" fmla="*/ 935 h 935"/>
                    <a:gd name="T2" fmla="*/ 628 w 628"/>
                    <a:gd name="T3" fmla="*/ 935 h 935"/>
                    <a:gd name="T4" fmla="*/ 0 w 628"/>
                    <a:gd name="T5" fmla="*/ 0 h 935"/>
                    <a:gd name="T6" fmla="*/ 0 w 628"/>
                    <a:gd name="T7" fmla="*/ 66 h 935"/>
                    <a:gd name="T8" fmla="*/ 580 w 628"/>
                    <a:gd name="T9" fmla="*/ 935 h 935"/>
                    <a:gd name="T10" fmla="*/ 604 w 628"/>
                    <a:gd name="T11" fmla="*/ 935 h 935"/>
                    <a:gd name="T12" fmla="*/ 604 w 628"/>
                    <a:gd name="T13" fmla="*/ 935 h 935"/>
                  </a:gdLst>
                  <a:ahLst/>
                  <a:cxnLst>
                    <a:cxn ang="0">
                      <a:pos x="T0" y="T1"/>
                    </a:cxn>
                    <a:cxn ang="0">
                      <a:pos x="T2" y="T3"/>
                    </a:cxn>
                    <a:cxn ang="0">
                      <a:pos x="T4" y="T5"/>
                    </a:cxn>
                    <a:cxn ang="0">
                      <a:pos x="T6" y="T7"/>
                    </a:cxn>
                    <a:cxn ang="0">
                      <a:pos x="T8" y="T9"/>
                    </a:cxn>
                    <a:cxn ang="0">
                      <a:pos x="T10" y="T11"/>
                    </a:cxn>
                    <a:cxn ang="0">
                      <a:pos x="T12" y="T13"/>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27" name="Freeform 39"/>
                <p:cNvSpPr>
                  <a:spLocks/>
                </p:cNvSpPr>
                <p:nvPr/>
              </p:nvSpPr>
              <p:spPr bwMode="hidden">
                <a:xfrm>
                  <a:off x="3191" y="0"/>
                  <a:ext cx="155" cy="1045"/>
                </a:xfrm>
                <a:custGeom>
                  <a:avLst/>
                  <a:gdLst>
                    <a:gd name="T0" fmla="*/ 18 w 155"/>
                    <a:gd name="T1" fmla="*/ 1043 h 1043"/>
                    <a:gd name="T2" fmla="*/ 42 w 155"/>
                    <a:gd name="T3" fmla="*/ 1043 h 1043"/>
                    <a:gd name="T4" fmla="*/ 155 w 155"/>
                    <a:gd name="T5" fmla="*/ 0 h 1043"/>
                    <a:gd name="T6" fmla="*/ 114 w 155"/>
                    <a:gd name="T7" fmla="*/ 0 h 1043"/>
                    <a:gd name="T8" fmla="*/ 0 w 155"/>
                    <a:gd name="T9" fmla="*/ 1043 h 1043"/>
                    <a:gd name="T10" fmla="*/ 18 w 155"/>
                    <a:gd name="T11" fmla="*/ 1043 h 1043"/>
                    <a:gd name="T12" fmla="*/ 18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28" name="Freeform 40"/>
                <p:cNvSpPr>
                  <a:spLocks/>
                </p:cNvSpPr>
                <p:nvPr/>
              </p:nvSpPr>
              <p:spPr bwMode="hidden">
                <a:xfrm>
                  <a:off x="3533" y="0"/>
                  <a:ext cx="240" cy="1045"/>
                </a:xfrm>
                <a:custGeom>
                  <a:avLst/>
                  <a:gdLst>
                    <a:gd name="T0" fmla="*/ 18 w 239"/>
                    <a:gd name="T1" fmla="*/ 1043 h 1043"/>
                    <a:gd name="T2" fmla="*/ 36 w 239"/>
                    <a:gd name="T3" fmla="*/ 1043 h 1043"/>
                    <a:gd name="T4" fmla="*/ 239 w 239"/>
                    <a:gd name="T5" fmla="*/ 0 h 1043"/>
                    <a:gd name="T6" fmla="*/ 203 w 239"/>
                    <a:gd name="T7" fmla="*/ 0 h 1043"/>
                    <a:gd name="T8" fmla="*/ 0 w 239"/>
                    <a:gd name="T9" fmla="*/ 1043 h 1043"/>
                    <a:gd name="T10" fmla="*/ 18 w 239"/>
                    <a:gd name="T11" fmla="*/ 1043 h 1043"/>
                    <a:gd name="T12" fmla="*/ 18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29" name="Freeform 41"/>
                <p:cNvSpPr>
                  <a:spLocks/>
                </p:cNvSpPr>
                <p:nvPr/>
              </p:nvSpPr>
              <p:spPr bwMode="hidden">
                <a:xfrm>
                  <a:off x="3821" y="0"/>
                  <a:ext cx="359" cy="1045"/>
                </a:xfrm>
                <a:custGeom>
                  <a:avLst/>
                  <a:gdLst>
                    <a:gd name="T0" fmla="*/ 24 w 358"/>
                    <a:gd name="T1" fmla="*/ 1043 h 1043"/>
                    <a:gd name="T2" fmla="*/ 42 w 358"/>
                    <a:gd name="T3" fmla="*/ 1043 h 1043"/>
                    <a:gd name="T4" fmla="*/ 358 w 358"/>
                    <a:gd name="T5" fmla="*/ 0 h 1043"/>
                    <a:gd name="T6" fmla="*/ 317 w 358"/>
                    <a:gd name="T7" fmla="*/ 0 h 1043"/>
                    <a:gd name="T8" fmla="*/ 0 w 358"/>
                    <a:gd name="T9" fmla="*/ 1043 h 1043"/>
                    <a:gd name="T10" fmla="*/ 24 w 358"/>
                    <a:gd name="T11" fmla="*/ 1043 h 1043"/>
                    <a:gd name="T12" fmla="*/ 24 w 35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30" name="Freeform 42"/>
                <p:cNvSpPr>
                  <a:spLocks/>
                </p:cNvSpPr>
                <p:nvPr/>
              </p:nvSpPr>
              <p:spPr bwMode="hidden">
                <a:xfrm>
                  <a:off x="4139" y="0"/>
                  <a:ext cx="449" cy="1045"/>
                </a:xfrm>
                <a:custGeom>
                  <a:avLst/>
                  <a:gdLst>
                    <a:gd name="T0" fmla="*/ 18 w 448"/>
                    <a:gd name="T1" fmla="*/ 1043 h 1043"/>
                    <a:gd name="T2" fmla="*/ 41 w 448"/>
                    <a:gd name="T3" fmla="*/ 1043 h 1043"/>
                    <a:gd name="T4" fmla="*/ 448 w 448"/>
                    <a:gd name="T5" fmla="*/ 0 h 1043"/>
                    <a:gd name="T6" fmla="*/ 406 w 448"/>
                    <a:gd name="T7" fmla="*/ 0 h 1043"/>
                    <a:gd name="T8" fmla="*/ 0 w 448"/>
                    <a:gd name="T9" fmla="*/ 1043 h 1043"/>
                    <a:gd name="T10" fmla="*/ 18 w 448"/>
                    <a:gd name="T11" fmla="*/ 1043 h 1043"/>
                    <a:gd name="T12" fmla="*/ 18 w 44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31" name="Freeform 43"/>
                <p:cNvSpPr>
                  <a:spLocks/>
                </p:cNvSpPr>
                <p:nvPr/>
              </p:nvSpPr>
              <p:spPr bwMode="hidden">
                <a:xfrm>
                  <a:off x="4480" y="0"/>
                  <a:ext cx="541" cy="1045"/>
                </a:xfrm>
                <a:custGeom>
                  <a:avLst/>
                  <a:gdLst>
                    <a:gd name="T0" fmla="*/ 18 w 539"/>
                    <a:gd name="T1" fmla="*/ 1043 h 1043"/>
                    <a:gd name="T2" fmla="*/ 42 w 539"/>
                    <a:gd name="T3" fmla="*/ 1043 h 1043"/>
                    <a:gd name="T4" fmla="*/ 539 w 539"/>
                    <a:gd name="T5" fmla="*/ 0 h 1043"/>
                    <a:gd name="T6" fmla="*/ 497 w 539"/>
                    <a:gd name="T7" fmla="*/ 0 h 1043"/>
                    <a:gd name="T8" fmla="*/ 0 w 539"/>
                    <a:gd name="T9" fmla="*/ 1043 h 1043"/>
                    <a:gd name="T10" fmla="*/ 18 w 539"/>
                    <a:gd name="T11" fmla="*/ 1043 h 1043"/>
                    <a:gd name="T12" fmla="*/ 18 w 5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32" name="Freeform 44"/>
                <p:cNvSpPr>
                  <a:spLocks/>
                </p:cNvSpPr>
                <p:nvPr/>
              </p:nvSpPr>
              <p:spPr bwMode="hidden">
                <a:xfrm>
                  <a:off x="4768" y="0"/>
                  <a:ext cx="642" cy="1045"/>
                </a:xfrm>
                <a:custGeom>
                  <a:avLst/>
                  <a:gdLst>
                    <a:gd name="T0" fmla="*/ 18 w 640"/>
                    <a:gd name="T1" fmla="*/ 1043 h 1043"/>
                    <a:gd name="T2" fmla="*/ 42 w 640"/>
                    <a:gd name="T3" fmla="*/ 1043 h 1043"/>
                    <a:gd name="T4" fmla="*/ 640 w 640"/>
                    <a:gd name="T5" fmla="*/ 0 h 1043"/>
                    <a:gd name="T6" fmla="*/ 592 w 640"/>
                    <a:gd name="T7" fmla="*/ 0 h 1043"/>
                    <a:gd name="T8" fmla="*/ 0 w 640"/>
                    <a:gd name="T9" fmla="*/ 1043 h 1043"/>
                    <a:gd name="T10" fmla="*/ 18 w 640"/>
                    <a:gd name="T11" fmla="*/ 1043 h 1043"/>
                    <a:gd name="T12" fmla="*/ 18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33" name="Freeform 45"/>
                <p:cNvSpPr>
                  <a:spLocks/>
                </p:cNvSpPr>
                <p:nvPr/>
              </p:nvSpPr>
              <p:spPr bwMode="hidden">
                <a:xfrm>
                  <a:off x="5086" y="48"/>
                  <a:ext cx="672" cy="997"/>
                </a:xfrm>
                <a:custGeom>
                  <a:avLst/>
                  <a:gdLst>
                    <a:gd name="T0" fmla="*/ 24 w 670"/>
                    <a:gd name="T1" fmla="*/ 995 h 995"/>
                    <a:gd name="T2" fmla="*/ 48 w 670"/>
                    <a:gd name="T3" fmla="*/ 995 h 995"/>
                    <a:gd name="T4" fmla="*/ 670 w 670"/>
                    <a:gd name="T5" fmla="*/ 72 h 995"/>
                    <a:gd name="T6" fmla="*/ 670 w 670"/>
                    <a:gd name="T7" fmla="*/ 0 h 995"/>
                    <a:gd name="T8" fmla="*/ 0 w 670"/>
                    <a:gd name="T9" fmla="*/ 995 h 995"/>
                    <a:gd name="T10" fmla="*/ 24 w 670"/>
                    <a:gd name="T11" fmla="*/ 995 h 995"/>
                    <a:gd name="T12" fmla="*/ 24 w 670"/>
                    <a:gd name="T13" fmla="*/ 995 h 995"/>
                  </a:gdLst>
                  <a:ahLst/>
                  <a:cxnLst>
                    <a:cxn ang="0">
                      <a:pos x="T0" y="T1"/>
                    </a:cxn>
                    <a:cxn ang="0">
                      <a:pos x="T2" y="T3"/>
                    </a:cxn>
                    <a:cxn ang="0">
                      <a:pos x="T4" y="T5"/>
                    </a:cxn>
                    <a:cxn ang="0">
                      <a:pos x="T6" y="T7"/>
                    </a:cxn>
                    <a:cxn ang="0">
                      <a:pos x="T8" y="T9"/>
                    </a:cxn>
                    <a:cxn ang="0">
                      <a:pos x="T10" y="T11"/>
                    </a:cxn>
                    <a:cxn ang="0">
                      <a:pos x="T12" y="T13"/>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grpSp>
            <p:nvGrpSpPr>
              <p:cNvPr id="1060" name="Group 46"/>
              <p:cNvGrpSpPr>
                <a:grpSpLocks/>
              </p:cNvGrpSpPr>
              <p:nvPr userDrawn="1"/>
            </p:nvGrpSpPr>
            <p:grpSpPr bwMode="auto">
              <a:xfrm>
                <a:off x="0" y="558"/>
                <a:ext cx="5758" cy="487"/>
                <a:chOff x="0" y="558"/>
                <a:chExt cx="5758" cy="487"/>
              </a:xfrm>
            </p:grpSpPr>
            <p:sp>
              <p:nvSpPr>
                <p:cNvPr id="1079" name="Freeform 47"/>
                <p:cNvSpPr>
                  <a:spLocks/>
                </p:cNvSpPr>
                <p:nvPr/>
              </p:nvSpPr>
              <p:spPr bwMode="hidden">
                <a:xfrm>
                  <a:off x="0" y="618"/>
                  <a:ext cx="306" cy="427"/>
                </a:xfrm>
                <a:custGeom>
                  <a:avLst/>
                  <a:gdLst>
                    <a:gd name="T0" fmla="*/ 282 w 305"/>
                    <a:gd name="T1" fmla="*/ 427 h 426"/>
                    <a:gd name="T2" fmla="*/ 306 w 305"/>
                    <a:gd name="T3" fmla="*/ 427 h 426"/>
                    <a:gd name="T4" fmla="*/ 0 w 305"/>
                    <a:gd name="T5" fmla="*/ 0 h 426"/>
                    <a:gd name="T6" fmla="*/ 0 w 305"/>
                    <a:gd name="T7" fmla="*/ 66 h 426"/>
                    <a:gd name="T8" fmla="*/ 252 w 305"/>
                    <a:gd name="T9" fmla="*/ 427 h 426"/>
                    <a:gd name="T10" fmla="*/ 282 w 305"/>
                    <a:gd name="T11" fmla="*/ 427 h 426"/>
                    <a:gd name="T12" fmla="*/ 282 w 305"/>
                    <a:gd name="T13" fmla="*/ 427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0" name="Freeform 48"/>
                <p:cNvSpPr>
                  <a:spLocks/>
                </p:cNvSpPr>
                <p:nvPr/>
              </p:nvSpPr>
              <p:spPr bwMode="hidden">
                <a:xfrm>
                  <a:off x="5410" y="558"/>
                  <a:ext cx="348" cy="487"/>
                </a:xfrm>
                <a:custGeom>
                  <a:avLst/>
                  <a:gdLst>
                    <a:gd name="T0" fmla="*/ 24 w 347"/>
                    <a:gd name="T1" fmla="*/ 487 h 486"/>
                    <a:gd name="T2" fmla="*/ 48 w 347"/>
                    <a:gd name="T3" fmla="*/ 487 h 486"/>
                    <a:gd name="T4" fmla="*/ 348 w 347"/>
                    <a:gd name="T5" fmla="*/ 72 h 486"/>
                    <a:gd name="T6" fmla="*/ 348 w 347"/>
                    <a:gd name="T7" fmla="*/ 0 h 486"/>
                    <a:gd name="T8" fmla="*/ 0 w 347"/>
                    <a:gd name="T9" fmla="*/ 487 h 486"/>
                    <a:gd name="T10" fmla="*/ 24 w 347"/>
                    <a:gd name="T11" fmla="*/ 487 h 486"/>
                    <a:gd name="T12" fmla="*/ 24 w 347"/>
                    <a:gd name="T13" fmla="*/ 487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061" name="Group 49"/>
              <p:cNvGrpSpPr>
                <a:grpSpLocks/>
              </p:cNvGrpSpPr>
              <p:nvPr userDrawn="1"/>
            </p:nvGrpSpPr>
            <p:grpSpPr bwMode="auto">
              <a:xfrm>
                <a:off x="264" y="1039"/>
                <a:ext cx="5200" cy="3280"/>
                <a:chOff x="264" y="1039"/>
                <a:chExt cx="5200" cy="3280"/>
              </a:xfrm>
            </p:grpSpPr>
            <p:sp>
              <p:nvSpPr>
                <p:cNvPr id="37938" name="Freeform 50"/>
                <p:cNvSpPr>
                  <a:spLocks/>
                </p:cNvSpPr>
                <p:nvPr/>
              </p:nvSpPr>
              <p:spPr bwMode="hidden">
                <a:xfrm>
                  <a:off x="2849" y="1039"/>
                  <a:ext cx="42" cy="3280"/>
                </a:xfrm>
                <a:custGeom>
                  <a:avLst/>
                  <a:gdLst>
                    <a:gd name="T0" fmla="*/ 18 w 42"/>
                    <a:gd name="T1" fmla="*/ 0 h 3273"/>
                    <a:gd name="T2" fmla="*/ 0 w 42"/>
                    <a:gd name="T3" fmla="*/ 0 h 3273"/>
                    <a:gd name="T4" fmla="*/ 0 w 42"/>
                    <a:gd name="T5" fmla="*/ 3273 h 3273"/>
                    <a:gd name="T6" fmla="*/ 42 w 42"/>
                    <a:gd name="T7" fmla="*/ 3273 h 3273"/>
                    <a:gd name="T8" fmla="*/ 42 w 42"/>
                    <a:gd name="T9" fmla="*/ 0 h 3273"/>
                    <a:gd name="T10" fmla="*/ 18 w 42"/>
                    <a:gd name="T11" fmla="*/ 0 h 3273"/>
                    <a:gd name="T12" fmla="*/ 18 w 42"/>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39" name="Freeform 51"/>
                <p:cNvSpPr>
                  <a:spLocks/>
                </p:cNvSpPr>
                <p:nvPr/>
              </p:nvSpPr>
              <p:spPr bwMode="hidden">
                <a:xfrm>
                  <a:off x="2154" y="1039"/>
                  <a:ext cx="401" cy="3280"/>
                </a:xfrm>
                <a:custGeom>
                  <a:avLst/>
                  <a:gdLst>
                    <a:gd name="T0" fmla="*/ 376 w 400"/>
                    <a:gd name="T1" fmla="*/ 0 h 3273"/>
                    <a:gd name="T2" fmla="*/ 358 w 400"/>
                    <a:gd name="T3" fmla="*/ 0 h 3273"/>
                    <a:gd name="T4" fmla="*/ 0 w 400"/>
                    <a:gd name="T5" fmla="*/ 3273 h 3273"/>
                    <a:gd name="T6" fmla="*/ 41 w 400"/>
                    <a:gd name="T7" fmla="*/ 3273 h 3273"/>
                    <a:gd name="T8" fmla="*/ 400 w 400"/>
                    <a:gd name="T9" fmla="*/ 0 h 3273"/>
                    <a:gd name="T10" fmla="*/ 376 w 400"/>
                    <a:gd name="T11" fmla="*/ 0 h 3273"/>
                    <a:gd name="T12" fmla="*/ 376 w 400"/>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40" name="Freeform 52"/>
                <p:cNvSpPr>
                  <a:spLocks/>
                </p:cNvSpPr>
                <p:nvPr/>
              </p:nvSpPr>
              <p:spPr bwMode="hidden">
                <a:xfrm>
                  <a:off x="1530" y="1039"/>
                  <a:ext cx="677" cy="3280"/>
                </a:xfrm>
                <a:custGeom>
                  <a:avLst/>
                  <a:gdLst>
                    <a:gd name="T0" fmla="*/ 657 w 675"/>
                    <a:gd name="T1" fmla="*/ 0 h 3273"/>
                    <a:gd name="T2" fmla="*/ 639 w 675"/>
                    <a:gd name="T3" fmla="*/ 0 h 3273"/>
                    <a:gd name="T4" fmla="*/ 0 w 675"/>
                    <a:gd name="T5" fmla="*/ 3273 h 3273"/>
                    <a:gd name="T6" fmla="*/ 42 w 675"/>
                    <a:gd name="T7" fmla="*/ 3273 h 3273"/>
                    <a:gd name="T8" fmla="*/ 675 w 675"/>
                    <a:gd name="T9" fmla="*/ 0 h 3273"/>
                    <a:gd name="T10" fmla="*/ 657 w 675"/>
                    <a:gd name="T11" fmla="*/ 0 h 3273"/>
                    <a:gd name="T12" fmla="*/ 657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41" name="Freeform 53"/>
                <p:cNvSpPr>
                  <a:spLocks/>
                </p:cNvSpPr>
                <p:nvPr/>
              </p:nvSpPr>
              <p:spPr bwMode="hidden">
                <a:xfrm>
                  <a:off x="876" y="1039"/>
                  <a:ext cx="1031" cy="3280"/>
                </a:xfrm>
                <a:custGeom>
                  <a:avLst/>
                  <a:gdLst>
                    <a:gd name="T0" fmla="*/ 1013 w 1031"/>
                    <a:gd name="T1" fmla="*/ 0 h 3280"/>
                    <a:gd name="T2" fmla="*/ 990 w 1031"/>
                    <a:gd name="T3" fmla="*/ 0 h 3280"/>
                    <a:gd name="T4" fmla="*/ 0 w 1031"/>
                    <a:gd name="T5" fmla="*/ 3280 h 3280"/>
                    <a:gd name="T6" fmla="*/ 42 w 1031"/>
                    <a:gd name="T7" fmla="*/ 3280 h 3280"/>
                    <a:gd name="T8" fmla="*/ 1031 w 1031"/>
                    <a:gd name="T9" fmla="*/ 4 h 3280"/>
                    <a:gd name="T10" fmla="*/ 1013 w 1031"/>
                    <a:gd name="T11" fmla="*/ 0 h 3280"/>
                    <a:gd name="T12" fmla="*/ 1013 w 1031"/>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42" name="Freeform 54"/>
                <p:cNvSpPr>
                  <a:spLocks/>
                </p:cNvSpPr>
                <p:nvPr/>
              </p:nvSpPr>
              <p:spPr bwMode="hidden">
                <a:xfrm>
                  <a:off x="264" y="1039"/>
                  <a:ext cx="1319" cy="3280"/>
                </a:xfrm>
                <a:custGeom>
                  <a:avLst/>
                  <a:gdLst>
                    <a:gd name="T0" fmla="*/ 1296 w 1319"/>
                    <a:gd name="T1" fmla="*/ 0 h 3280"/>
                    <a:gd name="T2" fmla="*/ 1278 w 1319"/>
                    <a:gd name="T3" fmla="*/ 0 h 3280"/>
                    <a:gd name="T4" fmla="*/ 0 w 1319"/>
                    <a:gd name="T5" fmla="*/ 3280 h 3280"/>
                    <a:gd name="T6" fmla="*/ 42 w 1319"/>
                    <a:gd name="T7" fmla="*/ 3280 h 3280"/>
                    <a:gd name="T8" fmla="*/ 1319 w 1319"/>
                    <a:gd name="T9" fmla="*/ 5 h 3280"/>
                    <a:gd name="T10" fmla="*/ 1296 w 1319"/>
                    <a:gd name="T11" fmla="*/ 0 h 3280"/>
                    <a:gd name="T12" fmla="*/ 1296 w 1319"/>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43" name="Freeform 55"/>
                <p:cNvSpPr>
                  <a:spLocks/>
                </p:cNvSpPr>
                <p:nvPr/>
              </p:nvSpPr>
              <p:spPr bwMode="hidden">
                <a:xfrm>
                  <a:off x="3191" y="1039"/>
                  <a:ext cx="402" cy="3280"/>
                </a:xfrm>
                <a:custGeom>
                  <a:avLst/>
                  <a:gdLst>
                    <a:gd name="T0" fmla="*/ 18 w 401"/>
                    <a:gd name="T1" fmla="*/ 0 h 3273"/>
                    <a:gd name="T2" fmla="*/ 0 w 401"/>
                    <a:gd name="T3" fmla="*/ 0 h 3273"/>
                    <a:gd name="T4" fmla="*/ 359 w 401"/>
                    <a:gd name="T5" fmla="*/ 3273 h 3273"/>
                    <a:gd name="T6" fmla="*/ 401 w 401"/>
                    <a:gd name="T7" fmla="*/ 3273 h 3273"/>
                    <a:gd name="T8" fmla="*/ 42 w 401"/>
                    <a:gd name="T9" fmla="*/ 0 h 3273"/>
                    <a:gd name="T10" fmla="*/ 18 w 401"/>
                    <a:gd name="T11" fmla="*/ 0 h 3273"/>
                    <a:gd name="T12" fmla="*/ 18 w 401"/>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44" name="Freeform 56"/>
                <p:cNvSpPr>
                  <a:spLocks/>
                </p:cNvSpPr>
                <p:nvPr/>
              </p:nvSpPr>
              <p:spPr bwMode="hidden">
                <a:xfrm>
                  <a:off x="3533" y="1039"/>
                  <a:ext cx="677" cy="3280"/>
                </a:xfrm>
                <a:custGeom>
                  <a:avLst/>
                  <a:gdLst>
                    <a:gd name="T0" fmla="*/ 18 w 675"/>
                    <a:gd name="T1" fmla="*/ 0 h 3273"/>
                    <a:gd name="T2" fmla="*/ 0 w 675"/>
                    <a:gd name="T3" fmla="*/ 0 h 3273"/>
                    <a:gd name="T4" fmla="*/ 640 w 675"/>
                    <a:gd name="T5" fmla="*/ 3273 h 3273"/>
                    <a:gd name="T6" fmla="*/ 675 w 675"/>
                    <a:gd name="T7" fmla="*/ 3273 h 3273"/>
                    <a:gd name="T8" fmla="*/ 36 w 675"/>
                    <a:gd name="T9" fmla="*/ 0 h 3273"/>
                    <a:gd name="T10" fmla="*/ 18 w 675"/>
                    <a:gd name="T11" fmla="*/ 0 h 3273"/>
                    <a:gd name="T12" fmla="*/ 18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45" name="Freeform 57"/>
                <p:cNvSpPr>
                  <a:spLocks/>
                </p:cNvSpPr>
                <p:nvPr/>
              </p:nvSpPr>
              <p:spPr bwMode="hidden">
                <a:xfrm>
                  <a:off x="3822" y="1039"/>
                  <a:ext cx="1036" cy="3280"/>
                </a:xfrm>
                <a:custGeom>
                  <a:avLst/>
                  <a:gdLst>
                    <a:gd name="T0" fmla="*/ 23 w 1036"/>
                    <a:gd name="T1" fmla="*/ 0 h 3280"/>
                    <a:gd name="T2" fmla="*/ 0 w 1036"/>
                    <a:gd name="T3" fmla="*/ 5 h 3280"/>
                    <a:gd name="T4" fmla="*/ 994 w 1036"/>
                    <a:gd name="T5" fmla="*/ 3280 h 3280"/>
                    <a:gd name="T6" fmla="*/ 1036 w 1036"/>
                    <a:gd name="T7" fmla="*/ 3280 h 3280"/>
                    <a:gd name="T8" fmla="*/ 41 w 1036"/>
                    <a:gd name="T9" fmla="*/ 0 h 3280"/>
                    <a:gd name="T10" fmla="*/ 23 w 1036"/>
                    <a:gd name="T11" fmla="*/ 0 h 3280"/>
                    <a:gd name="T12" fmla="*/ 23 w 1036"/>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7946" name="Freeform 58"/>
                <p:cNvSpPr>
                  <a:spLocks/>
                </p:cNvSpPr>
                <p:nvPr/>
              </p:nvSpPr>
              <p:spPr bwMode="hidden">
                <a:xfrm>
                  <a:off x="4137" y="1039"/>
                  <a:ext cx="1327" cy="3280"/>
                </a:xfrm>
                <a:custGeom>
                  <a:avLst/>
                  <a:gdLst>
                    <a:gd name="T0" fmla="*/ 20 w 1327"/>
                    <a:gd name="T1" fmla="*/ 0 h 3280"/>
                    <a:gd name="T2" fmla="*/ 0 w 1327"/>
                    <a:gd name="T3" fmla="*/ 7 h 3280"/>
                    <a:gd name="T4" fmla="*/ 1285 w 1327"/>
                    <a:gd name="T5" fmla="*/ 3280 h 3280"/>
                    <a:gd name="T6" fmla="*/ 1327 w 1327"/>
                    <a:gd name="T7" fmla="*/ 3280 h 3280"/>
                    <a:gd name="T8" fmla="*/ 43 w 1327"/>
                    <a:gd name="T9" fmla="*/ 0 h 3280"/>
                    <a:gd name="T10" fmla="*/ 20 w 1327"/>
                    <a:gd name="T11" fmla="*/ 0 h 3280"/>
                    <a:gd name="T12" fmla="*/ 20 w 1327"/>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37947" name="Freeform 59"/>
              <p:cNvSpPr>
                <a:spLocks/>
              </p:cNvSpPr>
              <p:nvPr userDrawn="1"/>
            </p:nvSpPr>
            <p:spPr bwMode="hidden">
              <a:xfrm>
                <a:off x="0" y="1039"/>
                <a:ext cx="1254" cy="2632"/>
              </a:xfrm>
              <a:custGeom>
                <a:avLst/>
                <a:gdLst>
                  <a:gd name="T0" fmla="*/ 1236 w 1254"/>
                  <a:gd name="T1" fmla="*/ 0 h 2632"/>
                  <a:gd name="T2" fmla="*/ 1212 w 1254"/>
                  <a:gd name="T3" fmla="*/ 0 h 2632"/>
                  <a:gd name="T4" fmla="*/ 0 w 1254"/>
                  <a:gd name="T5" fmla="*/ 2542 h 2632"/>
                  <a:gd name="T6" fmla="*/ 0 w 1254"/>
                  <a:gd name="T7" fmla="*/ 2632 h 2632"/>
                  <a:gd name="T8" fmla="*/ 1254 w 1254"/>
                  <a:gd name="T9" fmla="*/ 7 h 2632"/>
                  <a:gd name="T10" fmla="*/ 1236 w 1254"/>
                  <a:gd name="T11" fmla="*/ 0 h 2632"/>
                  <a:gd name="T12" fmla="*/ 1236 w 1254"/>
                  <a:gd name="T13" fmla="*/ 0 h 2632"/>
                </a:gdLst>
                <a:ahLst/>
                <a:cxnLst>
                  <a:cxn ang="0">
                    <a:pos x="T0" y="T1"/>
                  </a:cxn>
                  <a:cxn ang="0">
                    <a:pos x="T2" y="T3"/>
                  </a:cxn>
                  <a:cxn ang="0">
                    <a:pos x="T4" y="T5"/>
                  </a:cxn>
                  <a:cxn ang="0">
                    <a:pos x="T6" y="T7"/>
                  </a:cxn>
                  <a:cxn ang="0">
                    <a:pos x="T8" y="T9"/>
                  </a:cxn>
                  <a:cxn ang="0">
                    <a:pos x="T10" y="T11"/>
                  </a:cxn>
                  <a:cxn ang="0">
                    <a:pos x="T12" y="T13"/>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63" name="Freeform 60"/>
              <p:cNvSpPr>
                <a:spLocks/>
              </p:cNvSpPr>
              <p:nvPr userDrawn="1"/>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n-US"/>
              </a:p>
            </p:txBody>
          </p:sp>
          <p:sp>
            <p:nvSpPr>
              <p:cNvPr id="1064" name="Freeform 61"/>
              <p:cNvSpPr>
                <a:spLocks/>
              </p:cNvSpPr>
              <p:nvPr userDrawn="1"/>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n-US"/>
              </a:p>
            </p:txBody>
          </p:sp>
          <p:sp>
            <p:nvSpPr>
              <p:cNvPr id="1065" name="Freeform 62"/>
              <p:cNvSpPr>
                <a:spLocks/>
              </p:cNvSpPr>
              <p:nvPr userDrawn="1"/>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n-US"/>
              </a:p>
            </p:txBody>
          </p:sp>
          <p:sp>
            <p:nvSpPr>
              <p:cNvPr id="37951" name="Freeform 63"/>
              <p:cNvSpPr>
                <a:spLocks/>
              </p:cNvSpPr>
              <p:nvPr userDrawn="1"/>
            </p:nvSpPr>
            <p:spPr bwMode="hidden">
              <a:xfrm>
                <a:off x="4481" y="1039"/>
                <a:ext cx="1277" cy="2686"/>
              </a:xfrm>
              <a:custGeom>
                <a:avLst/>
                <a:gdLst>
                  <a:gd name="T0" fmla="*/ 41 w 1277"/>
                  <a:gd name="T1" fmla="*/ 0 h 2686"/>
                  <a:gd name="T2" fmla="*/ 17 w 1277"/>
                  <a:gd name="T3" fmla="*/ 0 h 2686"/>
                  <a:gd name="T4" fmla="*/ 0 w 1277"/>
                  <a:gd name="T5" fmla="*/ 4 h 2686"/>
                  <a:gd name="T6" fmla="*/ 1277 w 1277"/>
                  <a:gd name="T7" fmla="*/ 2686 h 2686"/>
                  <a:gd name="T8" fmla="*/ 1277 w 1277"/>
                  <a:gd name="T9" fmla="*/ 2596 h 2686"/>
                  <a:gd name="T10" fmla="*/ 41 w 1277"/>
                  <a:gd name="T11" fmla="*/ 0 h 2686"/>
                  <a:gd name="T12" fmla="*/ 41 w 1277"/>
                  <a:gd name="T13" fmla="*/ 0 h 2686"/>
                </a:gdLst>
                <a:ahLst/>
                <a:cxnLst>
                  <a:cxn ang="0">
                    <a:pos x="T0" y="T1"/>
                  </a:cxn>
                  <a:cxn ang="0">
                    <a:pos x="T2" y="T3"/>
                  </a:cxn>
                  <a:cxn ang="0">
                    <a:pos x="T4" y="T5"/>
                  </a:cxn>
                  <a:cxn ang="0">
                    <a:pos x="T6" y="T7"/>
                  </a:cxn>
                  <a:cxn ang="0">
                    <a:pos x="T8" y="T9"/>
                  </a:cxn>
                  <a:cxn ang="0">
                    <a:pos x="T10" y="T11"/>
                  </a:cxn>
                  <a:cxn ang="0">
                    <a:pos x="T12" y="T13"/>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67" name="Freeform 64"/>
              <p:cNvSpPr>
                <a:spLocks/>
              </p:cNvSpPr>
              <p:nvPr userDrawn="1"/>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8" name="Freeform 65"/>
              <p:cNvSpPr>
                <a:spLocks/>
              </p:cNvSpPr>
              <p:nvPr userDrawn="1"/>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9" name="Freeform 66"/>
              <p:cNvSpPr>
                <a:spLocks/>
              </p:cNvSpPr>
              <p:nvPr userDrawn="1"/>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37955" name="Rectangle 67"/>
          <p:cNvSpPr>
            <a:spLocks noGrp="1" noChangeArrowheads="1"/>
          </p:cNvSpPr>
          <p:nvPr>
            <p:ph type="title"/>
          </p:nvPr>
        </p:nvSpPr>
        <p:spPr bwMode="auto">
          <a:xfrm>
            <a:off x="455613" y="273050"/>
            <a:ext cx="82264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37956" name="Rectangle 68"/>
          <p:cNvSpPr>
            <a:spLocks noGrp="1" noChangeArrowheads="1"/>
          </p:cNvSpPr>
          <p:nvPr>
            <p:ph type="dt" sz="half" idx="2"/>
          </p:nvPr>
        </p:nvSpPr>
        <p:spPr bwMode="auto">
          <a:xfrm>
            <a:off x="455613" y="6242050"/>
            <a:ext cx="2130425"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smtClean="0">
                <a:effectLst>
                  <a:outerShdw blurRad="38100" dist="38100" dir="2700000" algn="tl">
                    <a:srgbClr val="000000"/>
                  </a:outerShdw>
                </a:effectLst>
              </a:defRPr>
            </a:lvl1pPr>
          </a:lstStyle>
          <a:p>
            <a:pPr>
              <a:defRPr/>
            </a:pPr>
            <a:endParaRPr lang="en-US"/>
          </a:p>
        </p:txBody>
      </p:sp>
      <p:sp>
        <p:nvSpPr>
          <p:cNvPr id="37957" name="Rectangle 69"/>
          <p:cNvSpPr>
            <a:spLocks noGrp="1" noChangeArrowheads="1"/>
          </p:cNvSpPr>
          <p:nvPr>
            <p:ph type="ftr" sz="quarter" idx="3"/>
          </p:nvPr>
        </p:nvSpPr>
        <p:spPr bwMode="auto">
          <a:xfrm>
            <a:off x="3124200" y="6242050"/>
            <a:ext cx="2895600"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smtClean="0">
                <a:effectLst>
                  <a:outerShdw blurRad="38100" dist="38100" dir="2700000" algn="tl">
                    <a:srgbClr val="000000"/>
                  </a:outerShdw>
                </a:effectLst>
              </a:defRPr>
            </a:lvl1pPr>
          </a:lstStyle>
          <a:p>
            <a:pPr>
              <a:defRPr/>
            </a:pPr>
            <a:endParaRPr lang="en-US"/>
          </a:p>
        </p:txBody>
      </p:sp>
      <p:sp>
        <p:nvSpPr>
          <p:cNvPr id="37958" name="Rectangle 70"/>
          <p:cNvSpPr>
            <a:spLocks noGrp="1" noChangeArrowheads="1"/>
          </p:cNvSpPr>
          <p:nvPr>
            <p:ph type="sldNum" sz="quarter" idx="4"/>
          </p:nvPr>
        </p:nvSpPr>
        <p:spPr bwMode="auto">
          <a:xfrm>
            <a:off x="6553200" y="6242050"/>
            <a:ext cx="2130425"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00000"/>
                  </a:outerShdw>
                </a:effectLst>
              </a:defRPr>
            </a:lvl1pPr>
          </a:lstStyle>
          <a:p>
            <a:pPr>
              <a:defRPr/>
            </a:pPr>
            <a:fld id="{9D98248B-47F5-4C56-B026-B29BA915BEB0}" type="slidenum">
              <a:rPr lang="en-US"/>
              <a:pPr>
                <a:defRPr/>
              </a:pPr>
              <a:t>‹#›</a:t>
            </a:fld>
            <a:endParaRPr lang="en-US"/>
          </a:p>
        </p:txBody>
      </p:sp>
      <p:sp>
        <p:nvSpPr>
          <p:cNvPr id="37959" name="Rectangle 71"/>
          <p:cNvSpPr>
            <a:spLocks noGrp="1" noChangeArrowheads="1"/>
          </p:cNvSpPr>
          <p:nvPr>
            <p:ph type="body" idx="1"/>
          </p:nvPr>
        </p:nvSpPr>
        <p:spPr bwMode="auto">
          <a:xfrm>
            <a:off x="455613" y="1598613"/>
            <a:ext cx="8226425" cy="449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704"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tx2"/>
        </a:buClr>
        <a:buSzPct val="115000"/>
        <a:buFont typeface="Wingdings" panose="05000000000000000000" pitchFamily="2" charset="2"/>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tx2"/>
        </a:buClr>
        <a:buSzPct val="115000"/>
        <a:buFont typeface="Wingdings" panose="05000000000000000000" pitchFamily="2" charset="2"/>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tx2"/>
        </a:buClr>
        <a:buSzPct val="115000"/>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2413" cy="6856413"/>
            <a:chOff x="0" y="0"/>
            <a:chExt cx="5759" cy="4319"/>
          </a:xfrm>
        </p:grpSpPr>
        <p:sp>
          <p:nvSpPr>
            <p:cNvPr id="37891"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grpSp>
          <p:nvGrpSpPr>
            <p:cNvPr id="1033" name="Group 4"/>
            <p:cNvGrpSpPr>
              <a:grpSpLocks/>
            </p:cNvGrpSpPr>
            <p:nvPr userDrawn="1"/>
          </p:nvGrpSpPr>
          <p:grpSpPr bwMode="auto">
            <a:xfrm>
              <a:off x="0" y="0"/>
              <a:ext cx="5759" cy="4319"/>
              <a:chOff x="0" y="0"/>
              <a:chExt cx="5759" cy="4319"/>
            </a:xfrm>
          </p:grpSpPr>
          <p:sp>
            <p:nvSpPr>
              <p:cNvPr id="37893"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4"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5"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6"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7"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8"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9"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0"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1"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2"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3"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4"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5"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6"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7"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8"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9"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0"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1"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2"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3"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4"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5"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6"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7"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grpSp>
            <p:nvGrpSpPr>
              <p:cNvPr id="1059" name="Group 30"/>
              <p:cNvGrpSpPr>
                <a:grpSpLocks/>
              </p:cNvGrpSpPr>
              <p:nvPr userDrawn="1"/>
            </p:nvGrpSpPr>
            <p:grpSpPr bwMode="auto">
              <a:xfrm>
                <a:off x="0" y="0"/>
                <a:ext cx="5758" cy="1045"/>
                <a:chOff x="0" y="0"/>
                <a:chExt cx="5758" cy="1045"/>
              </a:xfrm>
            </p:grpSpPr>
            <p:sp>
              <p:nvSpPr>
                <p:cNvPr id="37919"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0"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1"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2"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3"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4"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5"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6"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7"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8"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9"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30"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31"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32"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33"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grpSp>
          <p:grpSp>
            <p:nvGrpSpPr>
              <p:cNvPr id="1060" name="Group 46"/>
              <p:cNvGrpSpPr>
                <a:grpSpLocks/>
              </p:cNvGrpSpPr>
              <p:nvPr userDrawn="1"/>
            </p:nvGrpSpPr>
            <p:grpSpPr bwMode="auto">
              <a:xfrm>
                <a:off x="0" y="558"/>
                <a:ext cx="5758" cy="487"/>
                <a:chOff x="0" y="558"/>
                <a:chExt cx="5758" cy="487"/>
              </a:xfrm>
            </p:grpSpPr>
            <p:sp>
              <p:nvSpPr>
                <p:cNvPr id="37935"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36"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grpSp>
          <p:grpSp>
            <p:nvGrpSpPr>
              <p:cNvPr id="1061" name="Group 49"/>
              <p:cNvGrpSpPr>
                <a:grpSpLocks/>
              </p:cNvGrpSpPr>
              <p:nvPr userDrawn="1"/>
            </p:nvGrpSpPr>
            <p:grpSpPr bwMode="auto">
              <a:xfrm>
                <a:off x="264" y="1039"/>
                <a:ext cx="5200" cy="3280"/>
                <a:chOff x="264" y="1039"/>
                <a:chExt cx="5200" cy="3280"/>
              </a:xfrm>
            </p:grpSpPr>
            <p:sp>
              <p:nvSpPr>
                <p:cNvPr id="37938"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39"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0"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1"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2"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3"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4"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5"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6"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grpSp>
          <p:sp>
            <p:nvSpPr>
              <p:cNvPr id="37947"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8"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49"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50"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51"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52"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53"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54"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grpSp>
      </p:grpSp>
      <p:sp>
        <p:nvSpPr>
          <p:cNvPr id="37955"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37956"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Arial" charset="0"/>
              </a:defRPr>
            </a:lvl1pPr>
          </a:lstStyle>
          <a:p>
            <a:pPr>
              <a:defRPr/>
            </a:pPr>
            <a:endParaRPr lang="en-US">
              <a:solidFill>
                <a:srgbClr val="EAEAEA"/>
              </a:solidFill>
            </a:endParaRPr>
          </a:p>
        </p:txBody>
      </p:sp>
      <p:sp>
        <p:nvSpPr>
          <p:cNvPr id="37957"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Arial" charset="0"/>
              </a:defRPr>
            </a:lvl1pPr>
          </a:lstStyle>
          <a:p>
            <a:pPr>
              <a:defRPr/>
            </a:pPr>
            <a:endParaRPr lang="en-US">
              <a:solidFill>
                <a:srgbClr val="EAEAEA"/>
              </a:solidFill>
            </a:endParaRPr>
          </a:p>
        </p:txBody>
      </p:sp>
      <p:sp>
        <p:nvSpPr>
          <p:cNvPr id="37958"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2EEAF9A1-60B8-4AE5-ADAD-5FF52F0EBDA0}" type="slidenum">
              <a:rPr lang="en-US">
                <a:solidFill>
                  <a:srgbClr val="EAEAEA"/>
                </a:solidFill>
              </a:rPr>
              <a:pPr/>
              <a:t>‹#›</a:t>
            </a:fld>
            <a:endParaRPr lang="en-US">
              <a:solidFill>
                <a:srgbClr val="EAEAEA"/>
              </a:solidFill>
            </a:endParaRPr>
          </a:p>
        </p:txBody>
      </p:sp>
      <p:sp>
        <p:nvSpPr>
          <p:cNvPr id="37959"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387257702"/>
      </p:ext>
    </p:extLst>
  </p:cSld>
  <p:clrMap bg1="dk2" tx1="lt1" bg2="dk1"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2"/>
        </a:buClr>
        <a:buSzPct val="115000"/>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115000"/>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2413" cy="6856413"/>
            <a:chOff x="0" y="0"/>
            <a:chExt cx="5759" cy="4319"/>
          </a:xfrm>
        </p:grpSpPr>
        <p:sp>
          <p:nvSpPr>
            <p:cNvPr id="37891"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grpSp>
          <p:nvGrpSpPr>
            <p:cNvPr id="1033" name="Group 4"/>
            <p:cNvGrpSpPr>
              <a:grpSpLocks/>
            </p:cNvGrpSpPr>
            <p:nvPr userDrawn="1"/>
          </p:nvGrpSpPr>
          <p:grpSpPr bwMode="auto">
            <a:xfrm>
              <a:off x="0" y="0"/>
              <a:ext cx="5759" cy="4319"/>
              <a:chOff x="0" y="0"/>
              <a:chExt cx="5759" cy="4319"/>
            </a:xfrm>
          </p:grpSpPr>
          <p:sp>
            <p:nvSpPr>
              <p:cNvPr id="37893"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4"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5"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6"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7"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8"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899"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0"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1"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2"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3"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4"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5"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6"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7"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8"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09"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0"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1"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2"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3"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4"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5"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6"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17"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grpSp>
            <p:nvGrpSpPr>
              <p:cNvPr id="1059" name="Group 30"/>
              <p:cNvGrpSpPr>
                <a:grpSpLocks/>
              </p:cNvGrpSpPr>
              <p:nvPr userDrawn="1"/>
            </p:nvGrpSpPr>
            <p:grpSpPr bwMode="auto">
              <a:xfrm>
                <a:off x="0" y="0"/>
                <a:ext cx="5758" cy="1045"/>
                <a:chOff x="0" y="0"/>
                <a:chExt cx="5758" cy="1045"/>
              </a:xfrm>
            </p:grpSpPr>
            <p:sp>
              <p:nvSpPr>
                <p:cNvPr id="37919"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0"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1"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2"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3"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4"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5"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6"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7"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8"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29"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30"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31"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32"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33"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solidFill>
                      <a:srgbClr val="EAEAEA"/>
                    </a:solidFill>
                    <a:latin typeface="Arial" charset="0"/>
                  </a:endParaRPr>
                </a:p>
              </p:txBody>
            </p:sp>
          </p:grpSp>
          <p:grpSp>
            <p:nvGrpSpPr>
              <p:cNvPr id="1060" name="Group 46"/>
              <p:cNvGrpSpPr>
                <a:grpSpLocks/>
              </p:cNvGrpSpPr>
              <p:nvPr userDrawn="1"/>
            </p:nvGrpSpPr>
            <p:grpSpPr bwMode="auto">
              <a:xfrm>
                <a:off x="0" y="558"/>
                <a:ext cx="5758" cy="487"/>
                <a:chOff x="0" y="558"/>
                <a:chExt cx="5758" cy="487"/>
              </a:xfrm>
            </p:grpSpPr>
            <p:sp>
              <p:nvSpPr>
                <p:cNvPr id="37935"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36"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grpSp>
          <p:grpSp>
            <p:nvGrpSpPr>
              <p:cNvPr id="1061" name="Group 49"/>
              <p:cNvGrpSpPr>
                <a:grpSpLocks/>
              </p:cNvGrpSpPr>
              <p:nvPr userDrawn="1"/>
            </p:nvGrpSpPr>
            <p:grpSpPr bwMode="auto">
              <a:xfrm>
                <a:off x="264" y="1039"/>
                <a:ext cx="5200" cy="3280"/>
                <a:chOff x="264" y="1039"/>
                <a:chExt cx="5200" cy="3280"/>
              </a:xfrm>
            </p:grpSpPr>
            <p:sp>
              <p:nvSpPr>
                <p:cNvPr id="37938"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39"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0"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1"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2"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3"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4"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5"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6"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grpSp>
          <p:sp>
            <p:nvSpPr>
              <p:cNvPr id="37947"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48"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49"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50"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51"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rgbClr val="EAEAEA"/>
                  </a:solidFill>
                  <a:latin typeface="Arial" charset="0"/>
                </a:endParaRPr>
              </a:p>
            </p:txBody>
          </p:sp>
          <p:sp>
            <p:nvSpPr>
              <p:cNvPr id="37952"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53"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sp>
            <p:nvSpPr>
              <p:cNvPr id="37954"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defRPr/>
                </a:pPr>
                <a:endParaRPr lang="en-US">
                  <a:solidFill>
                    <a:srgbClr val="EAEAEA"/>
                  </a:solidFill>
                  <a:latin typeface="Arial" charset="0"/>
                </a:endParaRPr>
              </a:p>
            </p:txBody>
          </p:sp>
        </p:grpSp>
      </p:grpSp>
      <p:sp>
        <p:nvSpPr>
          <p:cNvPr id="37955"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37956"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Arial" charset="0"/>
              </a:defRPr>
            </a:lvl1pPr>
          </a:lstStyle>
          <a:p>
            <a:pPr>
              <a:defRPr/>
            </a:pPr>
            <a:endParaRPr lang="en-US">
              <a:solidFill>
                <a:srgbClr val="EAEAEA"/>
              </a:solidFill>
            </a:endParaRPr>
          </a:p>
        </p:txBody>
      </p:sp>
      <p:sp>
        <p:nvSpPr>
          <p:cNvPr id="37957"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Arial" charset="0"/>
              </a:defRPr>
            </a:lvl1pPr>
          </a:lstStyle>
          <a:p>
            <a:pPr>
              <a:defRPr/>
            </a:pPr>
            <a:endParaRPr lang="en-US">
              <a:solidFill>
                <a:srgbClr val="EAEAEA"/>
              </a:solidFill>
            </a:endParaRPr>
          </a:p>
        </p:txBody>
      </p:sp>
      <p:sp>
        <p:nvSpPr>
          <p:cNvPr id="37958"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2EEAF9A1-60B8-4AE5-ADAD-5FF52F0EBDA0}" type="slidenum">
              <a:rPr lang="en-US">
                <a:solidFill>
                  <a:srgbClr val="EAEAEA"/>
                </a:solidFill>
              </a:rPr>
              <a:pPr/>
              <a:t>‹#›</a:t>
            </a:fld>
            <a:endParaRPr lang="en-US">
              <a:solidFill>
                <a:srgbClr val="EAEAEA"/>
              </a:solidFill>
            </a:endParaRPr>
          </a:p>
        </p:txBody>
      </p:sp>
      <p:sp>
        <p:nvSpPr>
          <p:cNvPr id="37959"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803393384"/>
      </p:ext>
    </p:extLst>
  </p:cSld>
  <p:clrMap bg1="dk2" tx1="lt1" bg2="dk1"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2"/>
        </a:buClr>
        <a:buSzPct val="115000"/>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115000"/>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814058D-2294-46D3-8D43-47F22B9D84ED}" type="datetimeFigureOut">
              <a:rPr lang="en-US" smtClean="0">
                <a:solidFill>
                  <a:prstClr val="black">
                    <a:tint val="75000"/>
                  </a:prstClr>
                </a:solidFill>
                <a:latin typeface="Calibri"/>
              </a:rPr>
              <a:pPr eaLnBrk="1" fontAlgn="auto" hangingPunct="1">
                <a:spcBef>
                  <a:spcPts val="0"/>
                </a:spcBef>
                <a:spcAft>
                  <a:spcPts val="0"/>
                </a:spcAft>
              </a:pPr>
              <a:t>3/12/2014</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9F2A3D09-799C-48C5-ADE2-59E53242C666}" type="slidenum">
              <a:rPr lang="en-US" smtClean="0">
                <a:solidFill>
                  <a:prstClr val="black">
                    <a:tint val="75000"/>
                  </a:prstClr>
                </a:solidFill>
                <a:latin typeface="Calibri"/>
              </a:rPr>
              <a:pPr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32862835"/>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0" y="0"/>
            <a:ext cx="9144000" cy="12192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sz="8800" dirty="0">
              <a:solidFill>
                <a:srgbClr val="FFFFCC"/>
              </a:solidFill>
              <a:latin typeface="Comic Sans MS" panose="030F0702030302020204" pitchFamily="66" charset="0"/>
            </a:endParaRPr>
          </a:p>
        </p:txBody>
      </p:sp>
      <p:sp>
        <p:nvSpPr>
          <p:cNvPr id="46085" name="Text Box 5"/>
          <p:cNvSpPr txBox="1">
            <a:spLocks noChangeArrowheads="1"/>
          </p:cNvSpPr>
          <p:nvPr/>
        </p:nvSpPr>
        <p:spPr bwMode="auto">
          <a:xfrm>
            <a:off x="271303" y="2498437"/>
            <a:ext cx="8601394" cy="2330318"/>
          </a:xfrm>
          <a:prstGeom prst="rect">
            <a:avLst/>
          </a:prstGeom>
          <a:noFill/>
          <a:ln w="9525">
            <a:noFill/>
            <a:miter lim="800000"/>
            <a:headEnd/>
            <a:tailEnd/>
          </a:ln>
          <a:effectLst/>
        </p:spPr>
        <p:txBody>
          <a:bodyPr wrap="none">
            <a:spAutoFit/>
          </a:bodyPr>
          <a:lstStyle/>
          <a:p>
            <a:pPr marL="571500" indent="-571500">
              <a:lnSpc>
                <a:spcPct val="140000"/>
              </a:lnSpc>
              <a:buFont typeface="Wingdings" panose="05000000000000000000" pitchFamily="2" charset="2"/>
              <a:buChar char="Ø"/>
              <a:defRPr/>
            </a:pPr>
            <a:r>
              <a:rPr lang="en-US" sz="3600" b="1" dirty="0">
                <a:solidFill>
                  <a:srgbClr val="FFFFCC"/>
                </a:solidFill>
                <a:effectLst>
                  <a:outerShdw blurRad="38100" dist="38100" dir="2700000" algn="tl">
                    <a:srgbClr val="000000"/>
                  </a:outerShdw>
                </a:effectLst>
                <a:latin typeface="Arial" charset="0"/>
              </a:rPr>
              <a:t>The Like Precious Faith Is True (1)</a:t>
            </a:r>
          </a:p>
          <a:p>
            <a:pPr marL="571500" indent="-571500">
              <a:lnSpc>
                <a:spcPct val="140000"/>
              </a:lnSpc>
              <a:buFont typeface="Wingdings" panose="05000000000000000000" pitchFamily="2" charset="2"/>
              <a:buChar char="Ø"/>
              <a:defRPr/>
            </a:pPr>
            <a:r>
              <a:rPr lang="en-US" sz="3600" b="1" dirty="0">
                <a:solidFill>
                  <a:srgbClr val="FFFFCC"/>
                </a:solidFill>
                <a:effectLst>
                  <a:outerShdw blurRad="38100" dist="38100" dir="2700000" algn="tl">
                    <a:srgbClr val="000000"/>
                  </a:outerShdw>
                </a:effectLst>
                <a:latin typeface="Arial" charset="0"/>
              </a:rPr>
              <a:t>A Warning About False Teachers (2)</a:t>
            </a:r>
          </a:p>
          <a:p>
            <a:pPr marL="571500" indent="-571500">
              <a:lnSpc>
                <a:spcPct val="140000"/>
              </a:lnSpc>
              <a:buFont typeface="Wingdings" panose="05000000000000000000" pitchFamily="2" charset="2"/>
              <a:buChar char="Ø"/>
              <a:defRPr/>
            </a:pPr>
            <a:r>
              <a:rPr lang="en-US" sz="3600" b="1" dirty="0">
                <a:solidFill>
                  <a:srgbClr val="FFFFCC"/>
                </a:solidFill>
                <a:effectLst>
                  <a:outerShdw blurRad="38100" dist="38100" dir="2700000" algn="tl">
                    <a:srgbClr val="000000"/>
                  </a:outerShdw>
                </a:effectLst>
                <a:latin typeface="Arial" charset="0"/>
              </a:rPr>
              <a:t>The Second Coming (3)</a:t>
            </a:r>
          </a:p>
        </p:txBody>
      </p:sp>
      <p:sp>
        <p:nvSpPr>
          <p:cNvPr id="4" name="Rectangle 3"/>
          <p:cNvSpPr/>
          <p:nvPr/>
        </p:nvSpPr>
        <p:spPr>
          <a:xfrm>
            <a:off x="2881473" y="-152400"/>
            <a:ext cx="3381054"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dirty="0">
                <a:ln/>
                <a:solidFill>
                  <a:srgbClr val="00CC66">
                    <a:lumMod val="20000"/>
                    <a:lumOff val="80000"/>
                  </a:srgbClr>
                </a:solidFill>
                <a:effectLst>
                  <a:outerShdw blurRad="38100" dist="38100" dir="2700000" algn="tl">
                    <a:srgbClr val="000000">
                      <a:alpha val="43137"/>
                    </a:srgbClr>
                  </a:outerShdw>
                </a:effectLst>
                <a:latin typeface="Baskerville Old Face" panose="02020602080505020303" pitchFamily="18" charset="0"/>
              </a:rPr>
              <a:t>2 Peter</a:t>
            </a:r>
          </a:p>
        </p:txBody>
      </p:sp>
      <p:sp>
        <p:nvSpPr>
          <p:cNvPr id="5" name="AutoShape 3"/>
          <p:cNvSpPr>
            <a:spLocks noChangeArrowheads="1"/>
          </p:cNvSpPr>
          <p:nvPr/>
        </p:nvSpPr>
        <p:spPr bwMode="auto">
          <a:xfrm>
            <a:off x="952500" y="1204287"/>
            <a:ext cx="7239000" cy="914400"/>
          </a:xfrm>
          <a:prstGeom prst="leftRightArrow">
            <a:avLst>
              <a:gd name="adj1" fmla="val 93287"/>
              <a:gd name="adj2" fmla="val 55417"/>
            </a:avLst>
          </a:prstGeom>
          <a:solidFill>
            <a:schemeClr val="tx1"/>
          </a:solidFill>
          <a:ln w="9525">
            <a:noFill/>
            <a:miter lim="800000"/>
            <a:headEnd/>
            <a:tailEnd/>
          </a:ln>
          <a:effectLst/>
          <a:scene3d>
            <a:camera prst="orthographicFront">
              <a:rot lat="0" lon="0" rev="0"/>
            </a:camera>
            <a:lightRig rig="glow" dir="t">
              <a:rot lat="0" lon="0" rev="14100000"/>
            </a:lightRig>
          </a:scene3d>
          <a:sp3d prstMaterial="softEdge">
            <a:bevelT w="127000" prst="artDeco"/>
          </a:sp3d>
        </p:spPr>
        <p:txBody>
          <a:bodyPr wrap="none" anchor="ctr"/>
          <a:lstStyle/>
          <a:p>
            <a:pPr algn="ctr">
              <a:defRPr/>
            </a:pPr>
            <a:r>
              <a:rPr lang="en-US" sz="4800">
                <a:solidFill>
                  <a:srgbClr val="0033CC"/>
                </a:solidFill>
                <a:latin typeface="Comic Sans MS" pitchFamily="66" charset="0"/>
              </a:rPr>
              <a:t>Outline of Book</a:t>
            </a:r>
          </a:p>
        </p:txBody>
      </p:sp>
    </p:spTree>
    <p:extLst>
      <p:ext uri="{BB962C8B-B14F-4D97-AF65-F5344CB8AC3E}">
        <p14:creationId xmlns:p14="http://schemas.microsoft.com/office/powerpoint/2010/main" val="2438333030"/>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1" name="Text Box 7"/>
          <p:cNvSpPr txBox="1">
            <a:spLocks noChangeArrowheads="1"/>
          </p:cNvSpPr>
          <p:nvPr/>
        </p:nvSpPr>
        <p:spPr bwMode="auto">
          <a:xfrm>
            <a:off x="152400" y="2057400"/>
            <a:ext cx="8763000" cy="3108543"/>
          </a:xfrm>
          <a:prstGeom prst="rect">
            <a:avLst/>
          </a:prstGeom>
          <a:noFill/>
          <a:ln w="9525">
            <a:noFill/>
            <a:miter lim="800000"/>
            <a:headEnd/>
            <a:tailEnd/>
          </a:ln>
          <a:effectLst/>
        </p:spPr>
        <p:txBody>
          <a:bodyPr>
            <a:spAutoFit/>
          </a:bodyPr>
          <a:lstStyle/>
          <a:p>
            <a:pPr marL="571500" indent="-571500">
              <a:buFont typeface="+mj-lt"/>
              <a:buAutoNum type="romanUcPeriod"/>
              <a:defRPr/>
            </a:pPr>
            <a:r>
              <a:rPr lang="en-US" sz="2800" b="1" u="sng" dirty="0">
                <a:solidFill>
                  <a:srgbClr val="EAEAEA"/>
                </a:solidFill>
                <a:effectLst>
                  <a:outerShdw blurRad="38100" dist="38100" dir="2700000" algn="tl">
                    <a:srgbClr val="000000"/>
                  </a:outerShdw>
                </a:effectLst>
                <a:latin typeface="Arial" charset="0"/>
              </a:rPr>
              <a:t>The Blessings And Promises Of Faith </a:t>
            </a:r>
            <a:r>
              <a:rPr lang="en-US" sz="2800" b="1" dirty="0">
                <a:solidFill>
                  <a:srgbClr val="EAEAEA"/>
                </a:solidFill>
                <a:effectLst>
                  <a:outerShdw blurRad="38100" dist="38100" dir="2700000" algn="tl">
                    <a:srgbClr val="000000"/>
                  </a:outerShdw>
                </a:effectLst>
                <a:latin typeface="Arial" charset="0"/>
              </a:rPr>
              <a:t>(vv. 1-4)</a:t>
            </a:r>
          </a:p>
          <a:p>
            <a:pPr marL="571500" indent="-571500">
              <a:buFont typeface="+mj-lt"/>
              <a:buAutoNum type="romanUcPeriod"/>
              <a:defRPr/>
            </a:pPr>
            <a:endParaRPr lang="en-US" sz="2800" b="1" dirty="0">
              <a:solidFill>
                <a:srgbClr val="EAEAEA"/>
              </a:solidFill>
              <a:effectLst>
                <a:outerShdw blurRad="38100" dist="38100" dir="2700000" algn="tl">
                  <a:srgbClr val="000000"/>
                </a:outerShdw>
              </a:effectLst>
              <a:latin typeface="Arial" charset="0"/>
            </a:endParaRPr>
          </a:p>
          <a:p>
            <a:pPr marL="571500" indent="-571500">
              <a:buFont typeface="+mj-lt"/>
              <a:buAutoNum type="romanUcPeriod"/>
              <a:defRPr/>
            </a:pPr>
            <a:r>
              <a:rPr lang="en-US" sz="2800" b="1" u="sng" dirty="0">
                <a:solidFill>
                  <a:srgbClr val="EAEAEA"/>
                </a:solidFill>
                <a:effectLst>
                  <a:outerShdw blurRad="38100" dist="38100" dir="2700000" algn="tl">
                    <a:srgbClr val="000000"/>
                  </a:outerShdw>
                </a:effectLst>
                <a:latin typeface="Arial" charset="0"/>
              </a:rPr>
              <a:t>Development Of Faith</a:t>
            </a:r>
            <a:r>
              <a:rPr lang="en-US" sz="2800" b="1" dirty="0">
                <a:solidFill>
                  <a:srgbClr val="EAEAEA"/>
                </a:solidFill>
                <a:effectLst>
                  <a:outerShdw blurRad="38100" dist="38100" dir="2700000" algn="tl">
                    <a:srgbClr val="000000"/>
                  </a:outerShdw>
                </a:effectLst>
                <a:latin typeface="Arial" charset="0"/>
              </a:rPr>
              <a:t> (vv. 5-11)</a:t>
            </a:r>
          </a:p>
          <a:p>
            <a:pPr marL="571500" indent="-571500">
              <a:buFont typeface="+mj-lt"/>
              <a:buAutoNum type="romanUcPeriod"/>
              <a:defRPr/>
            </a:pPr>
            <a:endParaRPr lang="en-US" sz="2800" b="1" dirty="0">
              <a:solidFill>
                <a:srgbClr val="EAEAEA"/>
              </a:solidFill>
              <a:effectLst>
                <a:outerShdw blurRad="38100" dist="38100" dir="2700000" algn="tl">
                  <a:srgbClr val="000000"/>
                </a:outerShdw>
              </a:effectLst>
              <a:latin typeface="Arial" charset="0"/>
            </a:endParaRPr>
          </a:p>
          <a:p>
            <a:pPr marL="571500" indent="-571500">
              <a:buFont typeface="+mj-lt"/>
              <a:buAutoNum type="romanUcPeriod"/>
              <a:defRPr/>
            </a:pPr>
            <a:r>
              <a:rPr lang="en-US" sz="2800" b="1" u="sng" dirty="0">
                <a:solidFill>
                  <a:srgbClr val="EAEAEA"/>
                </a:solidFill>
                <a:effectLst>
                  <a:outerShdw blurRad="38100" dist="38100" dir="2700000" algn="tl">
                    <a:srgbClr val="000000"/>
                  </a:outerShdw>
                </a:effectLst>
                <a:latin typeface="Arial" charset="0"/>
              </a:rPr>
              <a:t>Reminded Of Faith</a:t>
            </a:r>
            <a:r>
              <a:rPr lang="en-US" sz="2800" b="1" dirty="0">
                <a:solidFill>
                  <a:srgbClr val="EAEAEA"/>
                </a:solidFill>
                <a:effectLst>
                  <a:outerShdw blurRad="38100" dist="38100" dir="2700000" algn="tl">
                    <a:srgbClr val="000000"/>
                  </a:outerShdw>
                </a:effectLst>
                <a:latin typeface="Arial" charset="0"/>
              </a:rPr>
              <a:t> (vv. 12-15)</a:t>
            </a:r>
          </a:p>
          <a:p>
            <a:pPr marL="571500" indent="-571500">
              <a:buFont typeface="+mj-lt"/>
              <a:buAutoNum type="romanUcPeriod"/>
              <a:defRPr/>
            </a:pPr>
            <a:endParaRPr lang="en-US" sz="2800" b="1" dirty="0">
              <a:solidFill>
                <a:srgbClr val="EAEAEA"/>
              </a:solidFill>
              <a:effectLst>
                <a:outerShdw blurRad="38100" dist="38100" dir="2700000" algn="tl">
                  <a:srgbClr val="000000"/>
                </a:outerShdw>
              </a:effectLst>
              <a:latin typeface="Arial" charset="0"/>
            </a:endParaRPr>
          </a:p>
          <a:p>
            <a:pPr marL="571500" indent="-571500">
              <a:buFont typeface="+mj-lt"/>
              <a:buAutoNum type="romanUcPeriod"/>
              <a:defRPr/>
            </a:pPr>
            <a:r>
              <a:rPr lang="en-US" sz="2800" b="1" u="sng" dirty="0">
                <a:solidFill>
                  <a:srgbClr val="EAEAEA"/>
                </a:solidFill>
                <a:effectLst>
                  <a:outerShdw blurRad="38100" dist="38100" dir="2700000" algn="tl">
                    <a:srgbClr val="000000"/>
                  </a:outerShdw>
                </a:effectLst>
                <a:latin typeface="Arial" charset="0"/>
              </a:rPr>
              <a:t>The Faith Is Not Based Upon Fables</a:t>
            </a:r>
            <a:r>
              <a:rPr lang="en-US" sz="2800" b="1" dirty="0">
                <a:solidFill>
                  <a:srgbClr val="EAEAEA"/>
                </a:solidFill>
                <a:effectLst>
                  <a:outerShdw blurRad="38100" dist="38100" dir="2700000" algn="tl">
                    <a:srgbClr val="000000"/>
                  </a:outerShdw>
                </a:effectLst>
                <a:latin typeface="Arial" charset="0"/>
              </a:rPr>
              <a:t> (vv. 18-21)</a:t>
            </a:r>
          </a:p>
        </p:txBody>
      </p:sp>
      <p:sp>
        <p:nvSpPr>
          <p:cNvPr id="5" name="Rectangle 5"/>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1</a:t>
            </a:r>
          </a:p>
          <a:p>
            <a:pPr algn="ctr"/>
            <a:r>
              <a:rPr lang="en-US" sz="4000" i="1" dirty="0">
                <a:solidFill>
                  <a:srgbClr val="FFFF99"/>
                </a:solidFill>
                <a:latin typeface="Comic Sans MS" panose="030F0702030302020204" pitchFamily="66" charset="0"/>
              </a:rPr>
              <a:t>The Like Precious Faith Is True</a:t>
            </a:r>
          </a:p>
        </p:txBody>
      </p:sp>
      <p:sp>
        <p:nvSpPr>
          <p:cNvPr id="2" name="Wave 1"/>
          <p:cNvSpPr/>
          <p:nvPr/>
        </p:nvSpPr>
        <p:spPr bwMode="auto">
          <a:xfrm>
            <a:off x="0" y="914400"/>
            <a:ext cx="2286000" cy="1143000"/>
          </a:xfrm>
          <a:prstGeom prst="wave">
            <a:avLst>
              <a:gd name="adj1" fmla="val 20000"/>
              <a:gd name="adj2" fmla="val 3333"/>
            </a:avLst>
          </a:prstGeom>
          <a:solidFill>
            <a:srgbClr val="FFFF00"/>
          </a:solidFill>
          <a:ln w="9525"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000000"/>
              </a:solidFill>
              <a:effectLst/>
              <a:latin typeface="Arial" charset="0"/>
            </a:endParaRPr>
          </a:p>
        </p:txBody>
      </p:sp>
      <p:sp>
        <p:nvSpPr>
          <p:cNvPr id="3" name="TextBox 2"/>
          <p:cNvSpPr txBox="1"/>
          <p:nvPr/>
        </p:nvSpPr>
        <p:spPr>
          <a:xfrm rot="1216524">
            <a:off x="492140" y="1237771"/>
            <a:ext cx="1364476" cy="523220"/>
          </a:xfrm>
          <a:prstGeom prst="rect">
            <a:avLst/>
          </a:prstGeom>
          <a:noFill/>
        </p:spPr>
        <p:txBody>
          <a:bodyPr wrap="none" rtlCol="0">
            <a:spAutoFit/>
          </a:bodyPr>
          <a:lstStyle/>
          <a:p>
            <a:r>
              <a:rPr lang="en-US" sz="2800" i="1" dirty="0" smtClean="0">
                <a:solidFill>
                  <a:srgbClr val="000000"/>
                </a:solidFill>
              </a:rPr>
              <a:t>Review</a:t>
            </a:r>
            <a:endParaRPr lang="en-US" sz="2800" i="1" dirty="0">
              <a:solidFill>
                <a:srgbClr val="000000"/>
              </a:solidFill>
            </a:endParaRPr>
          </a:p>
        </p:txBody>
      </p:sp>
    </p:spTree>
    <p:extLst>
      <p:ext uri="{BB962C8B-B14F-4D97-AF65-F5344CB8AC3E}">
        <p14:creationId xmlns:p14="http://schemas.microsoft.com/office/powerpoint/2010/main" val="852822868"/>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
        <p:nvSpPr>
          <p:cNvPr id="3" name="TextBox 2"/>
          <p:cNvSpPr txBox="1"/>
          <p:nvPr/>
        </p:nvSpPr>
        <p:spPr>
          <a:xfrm>
            <a:off x="876300" y="2286000"/>
            <a:ext cx="7391400" cy="2862322"/>
          </a:xfrm>
          <a:prstGeom prst="rect">
            <a:avLst/>
          </a:prstGeom>
          <a:solidFill>
            <a:srgbClr val="FFFFCC"/>
          </a:solidFill>
          <a:ln>
            <a:solidFill>
              <a:srgbClr val="0033CC"/>
            </a:solidFill>
          </a:ln>
        </p:spPr>
        <p:txBody>
          <a:bodyPr wrap="square" rtlCol="0">
            <a:spAutoFit/>
          </a:bodyPr>
          <a:lstStyle/>
          <a:p>
            <a:pPr algn="ctr"/>
            <a:r>
              <a:rPr lang="en-US" sz="2800" b="1" u="sng" dirty="0" smtClean="0">
                <a:solidFill>
                  <a:srgbClr val="000000"/>
                </a:solidFill>
                <a:latin typeface="Times New Roman" panose="02020603050405020304" pitchFamily="18" charset="0"/>
                <a:cs typeface="Times New Roman" panose="02020603050405020304" pitchFamily="18" charset="0"/>
              </a:rPr>
              <a:t>2 Peter 2:1</a:t>
            </a:r>
          </a:p>
          <a:p>
            <a:endParaRPr lang="en-US" sz="1200" dirty="0" smtClean="0">
              <a:solidFill>
                <a:srgbClr val="000000"/>
              </a:solidFill>
              <a:latin typeface="Times New Roman" panose="02020603050405020304" pitchFamily="18" charset="0"/>
              <a:cs typeface="Times New Roman" panose="02020603050405020304" pitchFamily="18" charset="0"/>
            </a:endParaRPr>
          </a:p>
          <a:p>
            <a:r>
              <a:rPr lang="en-US" sz="2800" dirty="0" smtClean="0">
                <a:solidFill>
                  <a:srgbClr val="000000"/>
                </a:solidFill>
                <a:latin typeface="Times New Roman" panose="02020603050405020304" pitchFamily="18" charset="0"/>
                <a:cs typeface="Times New Roman" panose="02020603050405020304" pitchFamily="18" charset="0"/>
              </a:rPr>
              <a:t>But there were also false prophets among the people, even as there will be false teachers among you, who will secretly bring in destructive heresies, even denying the Lord who bought them, and bring on themselves swift destruction.</a:t>
            </a:r>
          </a:p>
        </p:txBody>
      </p:sp>
    </p:spTree>
    <p:extLst>
      <p:ext uri="{BB962C8B-B14F-4D97-AF65-F5344CB8AC3E}">
        <p14:creationId xmlns:p14="http://schemas.microsoft.com/office/powerpoint/2010/main" val="2077342693"/>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1399" y="3071604"/>
            <a:ext cx="5562600" cy="3585597"/>
          </a:xfrm>
          <a:prstGeom prst="rect">
            <a:avLst/>
          </a:prstGeom>
          <a:solidFill>
            <a:srgbClr val="FFFFCC"/>
          </a:solidFill>
        </p:spPr>
        <p:txBody>
          <a:bodyPr wrap="square" rtlCol="0">
            <a:spAutoFit/>
          </a:bodyPr>
          <a:lstStyle/>
          <a:p>
            <a:pPr algn="ctr"/>
            <a:r>
              <a:rPr lang="en-US" sz="2000" b="1" dirty="0" smtClean="0">
                <a:solidFill>
                  <a:srgbClr val="000000"/>
                </a:solidFill>
                <a:latin typeface="Times New Roman" panose="02020603050405020304" pitchFamily="18" charset="0"/>
                <a:cs typeface="Times New Roman" panose="02020603050405020304" pitchFamily="18" charset="0"/>
              </a:rPr>
              <a:t>2 Peter 2</a:t>
            </a:r>
          </a:p>
          <a:p>
            <a:endParaRPr lang="en-US" sz="900" dirty="0" smtClean="0">
              <a:solidFill>
                <a:srgbClr val="000000"/>
              </a:solidFill>
              <a:latin typeface="Times New Roman" panose="02020603050405020304" pitchFamily="18" charset="0"/>
              <a:cs typeface="Times New Roman" panose="02020603050405020304" pitchFamily="18" charset="0"/>
            </a:endParaRPr>
          </a:p>
          <a:p>
            <a:r>
              <a:rPr lang="en-US" dirty="0" smtClean="0">
                <a:solidFill>
                  <a:srgbClr val="000000"/>
                </a:solidFill>
                <a:latin typeface="Times New Roman" panose="02020603050405020304" pitchFamily="18" charset="0"/>
                <a:cs typeface="Times New Roman" panose="02020603050405020304" pitchFamily="18" charset="0"/>
              </a:rPr>
              <a:t>1 But there were also false prophets among the people, even as there will be false teachers among you, who will secretly bring in destructive heresies, even denying the Lord who bought them, and bring on themselves swift destruction. </a:t>
            </a:r>
          </a:p>
          <a:p>
            <a:endParaRPr lang="en-US" sz="900" dirty="0" smtClean="0">
              <a:solidFill>
                <a:srgbClr val="000000"/>
              </a:solidFill>
              <a:latin typeface="Times New Roman" panose="02020603050405020304" pitchFamily="18" charset="0"/>
              <a:cs typeface="Times New Roman" panose="02020603050405020304" pitchFamily="18" charset="0"/>
            </a:endParaRPr>
          </a:p>
          <a:p>
            <a:r>
              <a:rPr lang="en-US" dirty="0" smtClean="0">
                <a:solidFill>
                  <a:srgbClr val="000000"/>
                </a:solidFill>
                <a:latin typeface="Times New Roman" panose="02020603050405020304" pitchFamily="18" charset="0"/>
                <a:cs typeface="Times New Roman" panose="02020603050405020304" pitchFamily="18" charset="0"/>
              </a:rPr>
              <a:t>2 And many will follow their destructive ways, because of whom the way of truth will be blasphemed. </a:t>
            </a:r>
          </a:p>
          <a:p>
            <a:endParaRPr lang="en-US" sz="900" dirty="0" smtClean="0">
              <a:solidFill>
                <a:srgbClr val="000000"/>
              </a:solidFill>
              <a:latin typeface="Times New Roman" panose="02020603050405020304" pitchFamily="18" charset="0"/>
              <a:cs typeface="Times New Roman" panose="02020603050405020304" pitchFamily="18" charset="0"/>
            </a:endParaRPr>
          </a:p>
          <a:p>
            <a:r>
              <a:rPr lang="en-US" dirty="0" smtClean="0">
                <a:solidFill>
                  <a:srgbClr val="000000"/>
                </a:solidFill>
                <a:latin typeface="Times New Roman" panose="02020603050405020304" pitchFamily="18" charset="0"/>
                <a:cs typeface="Times New Roman" panose="02020603050405020304" pitchFamily="18" charset="0"/>
              </a:rPr>
              <a:t>3 By covetousness they will exploit you with deceptive words; for a long time their judgment has not been idle, and their destruction does not slumber. </a:t>
            </a:r>
          </a:p>
        </p:txBody>
      </p:sp>
      <p:sp>
        <p:nvSpPr>
          <p:cNvPr id="3" name="TextBox 2"/>
          <p:cNvSpPr txBox="1"/>
          <p:nvPr/>
        </p:nvSpPr>
        <p:spPr>
          <a:xfrm>
            <a:off x="3581400" y="462677"/>
            <a:ext cx="5562600" cy="2585323"/>
          </a:xfrm>
          <a:prstGeom prst="rect">
            <a:avLst/>
          </a:prstGeom>
          <a:solidFill>
            <a:srgbClr val="FFFFCC"/>
          </a:solidFill>
        </p:spPr>
        <p:txBody>
          <a:bodyPr wrap="square" rtlCol="0">
            <a:spAutoFit/>
          </a:bodyPr>
          <a:lstStyle/>
          <a:p>
            <a:r>
              <a:rPr lang="en-US" dirty="0" smtClean="0">
                <a:solidFill>
                  <a:srgbClr val="000000"/>
                </a:solidFill>
                <a:latin typeface="Times New Roman" panose="02020603050405020304" pitchFamily="18" charset="0"/>
                <a:cs typeface="Times New Roman" panose="02020603050405020304" pitchFamily="18" charset="0"/>
              </a:rPr>
              <a:t>19 </a:t>
            </a:r>
            <a:r>
              <a:rPr lang="en-US" dirty="0">
                <a:solidFill>
                  <a:srgbClr val="000000"/>
                </a:solidFill>
                <a:latin typeface="Times New Roman" panose="02020603050405020304" pitchFamily="18" charset="0"/>
                <a:cs typeface="Times New Roman" panose="02020603050405020304" pitchFamily="18" charset="0"/>
              </a:rPr>
              <a:t>And so we have the prophetic word confirmed, which you do well to heed as a light that shines in a dark place, until the day dawns and the morning star rises in your hearts; </a:t>
            </a:r>
          </a:p>
          <a:p>
            <a:endParaRPr lang="en-US" sz="900" dirty="0">
              <a:solidFill>
                <a:srgbClr val="000000"/>
              </a:solidFill>
              <a:latin typeface="Times New Roman" panose="02020603050405020304" pitchFamily="18" charset="0"/>
              <a:cs typeface="Times New Roman" panose="02020603050405020304" pitchFamily="18" charset="0"/>
            </a:endParaRPr>
          </a:p>
          <a:p>
            <a:r>
              <a:rPr lang="en-US" dirty="0">
                <a:solidFill>
                  <a:srgbClr val="000000"/>
                </a:solidFill>
                <a:latin typeface="Times New Roman" panose="02020603050405020304" pitchFamily="18" charset="0"/>
                <a:cs typeface="Times New Roman" panose="02020603050405020304" pitchFamily="18" charset="0"/>
              </a:rPr>
              <a:t>20 knowing this first, that no prophecy of Scripture is of any private interpretation, </a:t>
            </a:r>
          </a:p>
          <a:p>
            <a:endParaRPr lang="en-US" sz="900" dirty="0">
              <a:solidFill>
                <a:srgbClr val="000000"/>
              </a:solidFill>
              <a:latin typeface="Times New Roman" panose="02020603050405020304" pitchFamily="18" charset="0"/>
              <a:cs typeface="Times New Roman" panose="02020603050405020304" pitchFamily="18" charset="0"/>
            </a:endParaRPr>
          </a:p>
          <a:p>
            <a:r>
              <a:rPr lang="en-US" dirty="0">
                <a:solidFill>
                  <a:srgbClr val="000000"/>
                </a:solidFill>
                <a:latin typeface="Times New Roman" panose="02020603050405020304" pitchFamily="18" charset="0"/>
                <a:cs typeface="Times New Roman" panose="02020603050405020304" pitchFamily="18" charset="0"/>
              </a:rPr>
              <a:t>21 for prophecy never came by the will of man, but holy men of God spoke as they were moved by the Holy Spirit. </a:t>
            </a:r>
          </a:p>
        </p:txBody>
      </p:sp>
      <p:sp>
        <p:nvSpPr>
          <p:cNvPr id="4" name="Oval 3"/>
          <p:cNvSpPr/>
          <p:nvPr/>
        </p:nvSpPr>
        <p:spPr>
          <a:xfrm>
            <a:off x="3581400" y="3429000"/>
            <a:ext cx="7620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ircular Arrow 12"/>
          <p:cNvSpPr/>
          <p:nvPr/>
        </p:nvSpPr>
        <p:spPr>
          <a:xfrm rot="16200000">
            <a:off x="2933700" y="2552700"/>
            <a:ext cx="1295400" cy="1219200"/>
          </a:xfrm>
          <a:prstGeom prst="circularArrow">
            <a:avLst>
              <a:gd name="adj1" fmla="val 3706"/>
              <a:gd name="adj2" fmla="val 1142319"/>
              <a:gd name="adj3" fmla="val 20140410"/>
              <a:gd name="adj4" fmla="val 10800000"/>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228600" y="668575"/>
            <a:ext cx="3200400" cy="954107"/>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A Contrast to Previous Point</a:t>
            </a:r>
            <a:endParaRPr lang="en-US" sz="2800" b="1" dirty="0">
              <a:effectLst>
                <a:outerShdw blurRad="38100" dist="38100" dir="2700000" algn="tl">
                  <a:srgbClr val="000000">
                    <a:alpha val="43137"/>
                  </a:srgbClr>
                </a:outerShdw>
              </a:effectLst>
            </a:endParaRPr>
          </a:p>
        </p:txBody>
      </p:sp>
      <p:sp>
        <p:nvSpPr>
          <p:cNvPr id="15" name="TextBox 14"/>
          <p:cNvSpPr txBox="1"/>
          <p:nvPr/>
        </p:nvSpPr>
        <p:spPr>
          <a:xfrm>
            <a:off x="152400" y="1958876"/>
            <a:ext cx="3124200" cy="2677656"/>
          </a:xfrm>
          <a:prstGeom prst="rect">
            <a:avLst/>
          </a:prstGeom>
          <a:noFill/>
        </p:spPr>
        <p:txBody>
          <a:bodyPr wrap="square" rtlCol="0">
            <a:spAutoFit/>
          </a:bodyPr>
          <a:lstStyle/>
          <a:p>
            <a:pPr marL="285750" indent="-285750">
              <a:buFont typeface="Arial" pitchFamily="34" charset="0"/>
              <a:buChar char="•"/>
            </a:pPr>
            <a:r>
              <a:rPr lang="en-US" sz="2400" i="1" dirty="0" smtClean="0">
                <a:effectLst>
                  <a:outerShdw blurRad="38100" dist="38100" dir="2700000" algn="tl">
                    <a:srgbClr val="000000">
                      <a:alpha val="43137"/>
                    </a:srgbClr>
                  </a:outerShdw>
                </a:effectLst>
              </a:rPr>
              <a:t>Men spoke by inspiration</a:t>
            </a:r>
          </a:p>
          <a:p>
            <a:pPr marL="285750" indent="-285750">
              <a:buFont typeface="Arial" pitchFamily="34" charset="0"/>
              <a:buChar char="•"/>
            </a:pPr>
            <a:endParaRPr lang="en-US" sz="2400" i="1" dirty="0">
              <a:effectLst>
                <a:outerShdw blurRad="38100" dist="38100" dir="2700000" algn="tl">
                  <a:srgbClr val="000000">
                    <a:alpha val="43137"/>
                  </a:srgbClr>
                </a:outerShdw>
              </a:effectLst>
            </a:endParaRPr>
          </a:p>
          <a:p>
            <a:pPr marL="285750" indent="-285750">
              <a:buFont typeface="Arial" pitchFamily="34" charset="0"/>
              <a:buChar char="•"/>
            </a:pPr>
            <a:r>
              <a:rPr lang="en-US" sz="2400" i="1" dirty="0" smtClean="0">
                <a:effectLst>
                  <a:outerShdw blurRad="38100" dist="38100" dir="2700000" algn="tl">
                    <a:srgbClr val="000000">
                      <a:alpha val="43137"/>
                    </a:srgbClr>
                  </a:outerShdw>
                </a:effectLst>
              </a:rPr>
              <a:t>Lest reader think all who claim to be prophets are inspired</a:t>
            </a: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78219339"/>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xEl>
                                              <p:pRg st="2" end="2"/>
                                            </p:txEl>
                                          </p:spTgt>
                                        </p:tgtEl>
                                        <p:attrNameLst>
                                          <p:attrName>style.visibility</p:attrName>
                                        </p:attrNameLst>
                                      </p:cBhvr>
                                      <p:to>
                                        <p:strVal val="visible"/>
                                      </p:to>
                                    </p:set>
                                    <p:animEffect transition="in" filter="fade">
                                      <p:cBhvr>
                                        <p:cTn id="14" dur="1000"/>
                                        <p:tgtEl>
                                          <p:spTgt spid="15">
                                            <p:txEl>
                                              <p:pRg st="2" end="2"/>
                                            </p:txEl>
                                          </p:spTgt>
                                        </p:tgtEl>
                                      </p:cBhvr>
                                    </p:animEffect>
                                    <p:anim calcmode="lin" valueType="num">
                                      <p:cBhvr>
                                        <p:cTn id="15"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
        <p:nvSpPr>
          <p:cNvPr id="47111" name="Text Box 7"/>
          <p:cNvSpPr txBox="1">
            <a:spLocks noChangeArrowheads="1"/>
          </p:cNvSpPr>
          <p:nvPr/>
        </p:nvSpPr>
        <p:spPr bwMode="auto">
          <a:xfrm>
            <a:off x="457200" y="1676400"/>
            <a:ext cx="822960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a:defRPr/>
            </a:pPr>
            <a:r>
              <a:rPr lang="en-US" sz="2800" b="1" u="sng" dirty="0" smtClean="0">
                <a:effectLst>
                  <a:outerShdw blurRad="38100" dist="38100" dir="2700000" algn="tl">
                    <a:srgbClr val="000000"/>
                  </a:outerShdw>
                </a:effectLst>
              </a:rPr>
              <a:t>There Will Be False Teachers</a:t>
            </a:r>
            <a:r>
              <a:rPr lang="en-US" sz="2800" b="1" dirty="0" smtClean="0">
                <a:effectLst>
                  <a:outerShdw blurRad="38100" dist="38100" dir="2700000" algn="tl">
                    <a:srgbClr val="000000"/>
                  </a:outerShdw>
                </a:effectLst>
              </a:rPr>
              <a:t> (vv. 1-3)</a:t>
            </a:r>
          </a:p>
          <a:p>
            <a:pPr marL="571500" indent="-571500">
              <a:buFont typeface="+mj-lt"/>
              <a:buAutoNum type="romanUcPeriod"/>
              <a:defRPr/>
            </a:pPr>
            <a:endParaRPr lang="en-US" sz="2800" b="1" u="sng" dirty="0" smtClean="0">
              <a:effectLst>
                <a:outerShdw blurRad="38100" dist="38100" dir="2700000" algn="tl">
                  <a:srgbClr val="000000"/>
                </a:outerShdw>
              </a:effectLst>
            </a:endParaRPr>
          </a:p>
          <a:p>
            <a:pPr marL="571500" indent="-571500">
              <a:buFont typeface="+mj-lt"/>
              <a:buAutoNum type="romanUcPeriod"/>
              <a:defRPr/>
            </a:pPr>
            <a:r>
              <a:rPr lang="en-US" sz="2800" b="1" u="sng" dirty="0" smtClean="0">
                <a:effectLst>
                  <a:outerShdw blurRad="38100" dist="38100" dir="2700000" algn="tl">
                    <a:srgbClr val="000000"/>
                  </a:outerShdw>
                </a:effectLst>
              </a:rPr>
              <a:t>False Teachers Will Be Destroyed</a:t>
            </a:r>
            <a:r>
              <a:rPr lang="en-US" sz="2800" b="1" dirty="0" smtClean="0">
                <a:effectLst>
                  <a:outerShdw blurRad="38100" dist="38100" dir="2700000" algn="tl">
                    <a:srgbClr val="000000"/>
                  </a:outerShdw>
                </a:effectLst>
              </a:rPr>
              <a:t> (vv. 4-9)</a:t>
            </a:r>
          </a:p>
          <a:p>
            <a:pPr marL="571500" indent="-571500">
              <a:buFont typeface="+mj-lt"/>
              <a:buAutoNum type="romanUcPeriod"/>
              <a:defRPr/>
            </a:pPr>
            <a:endParaRPr lang="en-US" sz="2800" b="1" u="sng" dirty="0" smtClean="0">
              <a:effectLst>
                <a:outerShdw blurRad="38100" dist="38100" dir="2700000" algn="tl">
                  <a:srgbClr val="000000"/>
                </a:outerShdw>
              </a:effectLst>
            </a:endParaRPr>
          </a:p>
          <a:p>
            <a:pPr marL="571500" indent="-571500">
              <a:buFont typeface="+mj-lt"/>
              <a:buAutoNum type="romanUcPeriod"/>
              <a:defRPr/>
            </a:pPr>
            <a:r>
              <a:rPr lang="en-US" sz="2800" b="1" u="sng" dirty="0" smtClean="0">
                <a:effectLst>
                  <a:outerShdw blurRad="38100" dist="38100" dir="2700000" algn="tl">
                    <a:srgbClr val="000000"/>
                  </a:outerShdw>
                </a:effectLst>
              </a:rPr>
              <a:t>Characteristics Of These False Teachers</a:t>
            </a:r>
            <a:r>
              <a:rPr lang="en-US" sz="2800" b="1" dirty="0" smtClean="0">
                <a:effectLst>
                  <a:outerShdw blurRad="38100" dist="38100" dir="2700000" algn="tl">
                    <a:srgbClr val="000000"/>
                  </a:outerShdw>
                </a:effectLst>
              </a:rPr>
              <a:t> (vv. 10-19)</a:t>
            </a:r>
          </a:p>
          <a:p>
            <a:pPr marL="571500" indent="-571500">
              <a:buFont typeface="+mj-lt"/>
              <a:buAutoNum type="romanUcPeriod"/>
              <a:defRPr/>
            </a:pPr>
            <a:endParaRPr lang="en-US" sz="2800" b="1" u="sng" dirty="0" smtClean="0">
              <a:effectLst>
                <a:outerShdw blurRad="38100" dist="38100" dir="2700000" algn="tl">
                  <a:srgbClr val="000000"/>
                </a:outerShdw>
              </a:effectLst>
            </a:endParaRPr>
          </a:p>
          <a:p>
            <a:pPr marL="571500" indent="-571500">
              <a:buFont typeface="+mj-lt"/>
              <a:buAutoNum type="romanUcPeriod"/>
              <a:defRPr/>
            </a:pPr>
            <a:r>
              <a:rPr lang="en-US" sz="2800" b="1" u="sng" dirty="0" smtClean="0">
                <a:effectLst>
                  <a:outerShdw blurRad="38100" dist="38100" dir="2700000" algn="tl">
                    <a:srgbClr val="000000"/>
                  </a:outerShdw>
                </a:effectLst>
              </a:rPr>
              <a:t>Latter End Is Worse</a:t>
            </a:r>
            <a:r>
              <a:rPr lang="en-US" sz="2800" b="1" dirty="0" smtClean="0">
                <a:effectLst>
                  <a:outerShdw blurRad="38100" dist="38100" dir="2700000" algn="tl">
                    <a:srgbClr val="000000"/>
                  </a:outerShdw>
                </a:effectLst>
              </a:rPr>
              <a:t> (vv. 20-22)</a:t>
            </a:r>
          </a:p>
        </p:txBody>
      </p:sp>
    </p:spTree>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3"/>
          <p:cNvSpPr txBox="1">
            <a:spLocks noChangeArrowheads="1"/>
          </p:cNvSpPr>
          <p:nvPr/>
        </p:nvSpPr>
        <p:spPr bwMode="auto">
          <a:xfrm>
            <a:off x="457200" y="1676400"/>
            <a:ext cx="8229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a:defRPr/>
            </a:pPr>
            <a:r>
              <a:rPr lang="en-US" sz="2800" b="1" u="sng" dirty="0" smtClean="0">
                <a:effectLst>
                  <a:outerShdw blurRad="38100" dist="38100" dir="2700000" algn="tl">
                    <a:srgbClr val="000000"/>
                  </a:outerShdw>
                </a:effectLst>
              </a:rPr>
              <a:t>There Will Be False Teachers</a:t>
            </a:r>
            <a:r>
              <a:rPr lang="en-US" sz="2800" b="1" dirty="0" smtClean="0">
                <a:effectLst>
                  <a:outerShdw blurRad="38100" dist="38100" dir="2700000" algn="tl">
                    <a:srgbClr val="000000"/>
                  </a:outerShdw>
                </a:effectLst>
              </a:rPr>
              <a:t> (vv. 1-3)</a:t>
            </a:r>
          </a:p>
        </p:txBody>
      </p:sp>
      <p:sp>
        <p:nvSpPr>
          <p:cNvPr id="51204" name="Text Box 4"/>
          <p:cNvSpPr txBox="1">
            <a:spLocks noChangeArrowheads="1"/>
          </p:cNvSpPr>
          <p:nvPr/>
        </p:nvSpPr>
        <p:spPr bwMode="auto">
          <a:xfrm>
            <a:off x="914400" y="2362200"/>
            <a:ext cx="6477000" cy="2160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nSpc>
                <a:spcPct val="120000"/>
              </a:lnSpc>
              <a:buFont typeface="+mj-lt"/>
              <a:buAutoNum type="alphaUcPeriod"/>
              <a:defRPr/>
            </a:pPr>
            <a:r>
              <a:rPr lang="en-US" sz="2800" i="1" dirty="0">
                <a:solidFill>
                  <a:srgbClr val="FFFF00"/>
                </a:solidFill>
                <a:effectLst>
                  <a:outerShdw blurRad="38100" dist="38100" dir="2700000" algn="tl">
                    <a:srgbClr val="000000">
                      <a:alpha val="43137"/>
                    </a:srgbClr>
                  </a:outerShdw>
                </a:effectLst>
              </a:rPr>
              <a:t>Were false prophets</a:t>
            </a:r>
            <a:r>
              <a:rPr lang="en-US" sz="2800" dirty="0">
                <a:solidFill>
                  <a:srgbClr val="FFFF00"/>
                </a:solidFill>
                <a:effectLst>
                  <a:outerShdw blurRad="38100" dist="38100" dir="2700000" algn="tl">
                    <a:srgbClr val="000000">
                      <a:alpha val="43137"/>
                    </a:srgbClr>
                  </a:outerShdw>
                </a:effectLst>
              </a:rPr>
              <a:t> (v. 1)</a:t>
            </a:r>
          </a:p>
          <a:p>
            <a:pPr marL="457200" indent="-457200">
              <a:lnSpc>
                <a:spcPct val="120000"/>
              </a:lnSpc>
              <a:buFont typeface="+mj-lt"/>
              <a:buAutoNum type="alphaUcPeriod"/>
              <a:defRPr/>
            </a:pPr>
            <a:r>
              <a:rPr lang="en-US" sz="2800" i="1" dirty="0">
                <a:solidFill>
                  <a:srgbClr val="FFFF00"/>
                </a:solidFill>
                <a:effectLst>
                  <a:outerShdw blurRad="38100" dist="38100" dir="2700000" algn="tl">
                    <a:srgbClr val="000000">
                      <a:alpha val="43137"/>
                    </a:srgbClr>
                  </a:outerShdw>
                </a:effectLst>
              </a:rPr>
              <a:t>Teach damnable heresy</a:t>
            </a:r>
            <a:r>
              <a:rPr lang="en-US" sz="2800" b="1" dirty="0">
                <a:solidFill>
                  <a:srgbClr val="FFFF00"/>
                </a:solidFill>
                <a:effectLst>
                  <a:outerShdw blurRad="38100" dist="38100" dir="2700000" algn="tl">
                    <a:srgbClr val="000000">
                      <a:alpha val="43137"/>
                    </a:srgbClr>
                  </a:outerShdw>
                </a:effectLst>
              </a:rPr>
              <a:t> </a:t>
            </a:r>
            <a:r>
              <a:rPr lang="en-US" sz="2800" dirty="0">
                <a:solidFill>
                  <a:srgbClr val="FFFF00"/>
                </a:solidFill>
                <a:effectLst>
                  <a:outerShdw blurRad="38100" dist="38100" dir="2700000" algn="tl">
                    <a:srgbClr val="000000">
                      <a:alpha val="43137"/>
                    </a:srgbClr>
                  </a:outerShdw>
                </a:effectLst>
              </a:rPr>
              <a:t>(v. 1)</a:t>
            </a:r>
          </a:p>
          <a:p>
            <a:pPr marL="457200" indent="-457200">
              <a:lnSpc>
                <a:spcPct val="120000"/>
              </a:lnSpc>
              <a:buFont typeface="+mj-lt"/>
              <a:buAutoNum type="alphaUcPeriod"/>
              <a:defRPr/>
            </a:pPr>
            <a:r>
              <a:rPr lang="en-US" sz="2800" i="1" dirty="0">
                <a:solidFill>
                  <a:srgbClr val="FFFF00"/>
                </a:solidFill>
                <a:effectLst>
                  <a:outerShdw blurRad="38100" dist="38100" dir="2700000" algn="tl">
                    <a:srgbClr val="000000">
                      <a:alpha val="43137"/>
                    </a:srgbClr>
                  </a:outerShdw>
                </a:effectLst>
              </a:rPr>
              <a:t>Deny the Lord</a:t>
            </a:r>
            <a:r>
              <a:rPr lang="en-US" sz="2800" dirty="0">
                <a:solidFill>
                  <a:srgbClr val="FFFF00"/>
                </a:solidFill>
                <a:effectLst>
                  <a:outerShdw blurRad="38100" dist="38100" dir="2700000" algn="tl">
                    <a:srgbClr val="000000">
                      <a:alpha val="43137"/>
                    </a:srgbClr>
                  </a:outerShdw>
                </a:effectLst>
              </a:rPr>
              <a:t> (v. 1)</a:t>
            </a:r>
          </a:p>
          <a:p>
            <a:pPr marL="457200" indent="-457200">
              <a:lnSpc>
                <a:spcPct val="120000"/>
              </a:lnSpc>
              <a:buFont typeface="+mj-lt"/>
              <a:buAutoNum type="alphaUcPeriod"/>
              <a:defRPr/>
            </a:pPr>
            <a:r>
              <a:rPr lang="en-US" sz="2800" i="1" dirty="0">
                <a:solidFill>
                  <a:srgbClr val="FFFF00"/>
                </a:solidFill>
                <a:effectLst>
                  <a:outerShdw blurRad="38100" dist="38100" dir="2700000" algn="tl">
                    <a:srgbClr val="000000">
                      <a:alpha val="43137"/>
                    </a:srgbClr>
                  </a:outerShdw>
                </a:effectLst>
              </a:rPr>
              <a:t>Many will follow</a:t>
            </a:r>
            <a:r>
              <a:rPr lang="en-US" sz="2800" dirty="0">
                <a:solidFill>
                  <a:srgbClr val="FFFF00"/>
                </a:solidFill>
                <a:effectLst>
                  <a:outerShdw blurRad="38100" dist="38100" dir="2700000" algn="tl">
                    <a:srgbClr val="000000">
                      <a:alpha val="43137"/>
                    </a:srgbClr>
                  </a:outerShdw>
                </a:effectLst>
              </a:rPr>
              <a:t> (vv. 2-3)</a:t>
            </a:r>
          </a:p>
        </p:txBody>
      </p:sp>
      <p:sp>
        <p:nvSpPr>
          <p:cNvPr id="5"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Tree>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447800"/>
            <a:ext cx="7848600" cy="3539430"/>
          </a:xfrm>
          <a:prstGeom prst="rect">
            <a:avLst/>
          </a:prstGeom>
          <a:solidFill>
            <a:srgbClr val="FFFFFF"/>
          </a:solidFill>
        </p:spPr>
        <p:txBody>
          <a:bodyPr wrap="square" rtlCol="0">
            <a:spAutoFit/>
          </a:bodyPr>
          <a:lstStyle/>
          <a:p>
            <a:r>
              <a:rPr lang="en-US" sz="2800" dirty="0" smtClean="0">
                <a:solidFill>
                  <a:srgbClr val="000000"/>
                </a:solidFill>
                <a:latin typeface="Times New Roman" panose="02020603050405020304" pitchFamily="18" charset="0"/>
                <a:cs typeface="Times New Roman" panose="02020603050405020304" pitchFamily="18" charset="0"/>
              </a:rPr>
              <a:t>“Many unbelievers did not run to such excesses, and failing to distinguish between those professors and those who taught the truth, they regarded such conduct as the usual and ordinary fruits of Christianity, and held the institution of Christianity  itself in contempt.”</a:t>
            </a:r>
          </a:p>
          <a:p>
            <a:endParaRPr lang="en-US" sz="2800" dirty="0">
              <a:solidFill>
                <a:srgbClr val="000000"/>
              </a:solidFill>
              <a:latin typeface="Times New Roman" panose="02020603050405020304" pitchFamily="18" charset="0"/>
              <a:cs typeface="Times New Roman" panose="02020603050405020304" pitchFamily="18" charset="0"/>
            </a:endParaRPr>
          </a:p>
          <a:p>
            <a:r>
              <a:rPr lang="en-US" sz="2800" dirty="0" smtClean="0">
                <a:solidFill>
                  <a:srgbClr val="000000"/>
                </a:solidFill>
                <a:latin typeface="Times New Roman" panose="02020603050405020304" pitchFamily="18" charset="0"/>
                <a:cs typeface="Times New Roman" panose="02020603050405020304" pitchFamily="18" charset="0"/>
              </a:rPr>
              <a:t>-Guy N. Woods 164</a:t>
            </a:r>
            <a:endParaRPr lang="en-US" sz="28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6855112"/>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995212" y="3741399"/>
            <a:ext cx="2386788" cy="2202201"/>
            <a:chOff x="6671173" y="4483737"/>
            <a:chExt cx="2386788" cy="2202201"/>
          </a:xfrm>
        </p:grpSpPr>
        <p:sp>
          <p:nvSpPr>
            <p:cNvPr id="3" name="Down Arrow 2"/>
            <p:cNvSpPr/>
            <p:nvPr/>
          </p:nvSpPr>
          <p:spPr>
            <a:xfrm>
              <a:off x="7428263" y="4483737"/>
              <a:ext cx="707923" cy="904570"/>
            </a:xfrm>
            <a:prstGeom prst="downArrow">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FFFF"/>
                </a:solidFill>
              </a:endParaRPr>
            </a:p>
          </p:txBody>
        </p:sp>
        <p:sp>
          <p:nvSpPr>
            <p:cNvPr id="4" name="Oval 3"/>
            <p:cNvSpPr/>
            <p:nvPr/>
          </p:nvSpPr>
          <p:spPr>
            <a:xfrm>
              <a:off x="6671173" y="5388080"/>
              <a:ext cx="2386788" cy="1297858"/>
            </a:xfrm>
            <a:prstGeom prst="ellipse">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effectLst>
                    <a:outerShdw blurRad="38100" dist="38100" dir="2700000" algn="tl">
                      <a:srgbClr val="000000">
                        <a:alpha val="43137"/>
                      </a:srgbClr>
                    </a:outerShdw>
                  </a:effectLst>
                </a:rPr>
                <a:t>Sodom &amp;</a:t>
              </a:r>
            </a:p>
            <a:p>
              <a:pPr algn="ctr"/>
              <a:r>
                <a:rPr lang="en-US" sz="2400" b="1" dirty="0" smtClean="0">
                  <a:solidFill>
                    <a:srgbClr val="FFFFFF"/>
                  </a:solidFill>
                  <a:effectLst>
                    <a:outerShdw blurRad="38100" dist="38100" dir="2700000" algn="tl">
                      <a:srgbClr val="000000">
                        <a:alpha val="43137"/>
                      </a:srgbClr>
                    </a:outerShdw>
                  </a:effectLst>
                </a:rPr>
                <a:t>Gomorrah</a:t>
              </a:r>
            </a:p>
            <a:p>
              <a:pPr algn="ctr"/>
              <a:r>
                <a:rPr lang="en-US" sz="2400" b="1" dirty="0" smtClean="0">
                  <a:solidFill>
                    <a:srgbClr val="FFFFFF"/>
                  </a:solidFill>
                  <a:effectLst>
                    <a:outerShdw blurRad="38100" dist="38100" dir="2700000" algn="tl">
                      <a:srgbClr val="000000">
                        <a:alpha val="43137"/>
                      </a:srgbClr>
                    </a:outerShdw>
                  </a:effectLst>
                </a:rPr>
                <a:t>(v. 6)</a:t>
              </a:r>
              <a:endParaRPr lang="en-US" sz="2400" b="1" dirty="0">
                <a:solidFill>
                  <a:srgbClr val="FFFFFF"/>
                </a:solidFill>
                <a:effectLst>
                  <a:outerShdw blurRad="38100" dist="38100" dir="2700000" algn="tl">
                    <a:srgbClr val="000000">
                      <a:alpha val="43137"/>
                    </a:srgbClr>
                  </a:outerShdw>
                </a:effectLst>
              </a:endParaRPr>
            </a:p>
          </p:txBody>
        </p:sp>
      </p:grpSp>
      <p:grpSp>
        <p:nvGrpSpPr>
          <p:cNvPr id="5" name="Group 4"/>
          <p:cNvGrpSpPr/>
          <p:nvPr/>
        </p:nvGrpSpPr>
        <p:grpSpPr>
          <a:xfrm>
            <a:off x="3532237" y="3741172"/>
            <a:ext cx="2050033" cy="2202428"/>
            <a:chOff x="4208198" y="4483510"/>
            <a:chExt cx="2050033" cy="2202428"/>
          </a:xfrm>
        </p:grpSpPr>
        <p:sp>
          <p:nvSpPr>
            <p:cNvPr id="6" name="Down Arrow 5"/>
            <p:cNvSpPr/>
            <p:nvPr/>
          </p:nvSpPr>
          <p:spPr>
            <a:xfrm>
              <a:off x="4879252" y="4483510"/>
              <a:ext cx="707923" cy="904570"/>
            </a:xfrm>
            <a:prstGeom prst="downArrow">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FFFF"/>
                </a:solidFill>
              </a:endParaRPr>
            </a:p>
          </p:txBody>
        </p:sp>
        <p:sp>
          <p:nvSpPr>
            <p:cNvPr id="7" name="Oval 6"/>
            <p:cNvSpPr/>
            <p:nvPr/>
          </p:nvSpPr>
          <p:spPr>
            <a:xfrm>
              <a:off x="4208198" y="5388080"/>
              <a:ext cx="2050033" cy="1297858"/>
            </a:xfrm>
            <a:prstGeom prst="ellipse">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effectLst>
                    <a:outerShdw blurRad="38100" dist="38100" dir="2700000" algn="tl">
                      <a:srgbClr val="000000">
                        <a:alpha val="43137"/>
                      </a:srgbClr>
                    </a:outerShdw>
                  </a:effectLst>
                </a:rPr>
                <a:t>Ancient</a:t>
              </a:r>
            </a:p>
            <a:p>
              <a:pPr algn="ctr"/>
              <a:r>
                <a:rPr lang="en-US" sz="2400" b="1" dirty="0" smtClean="0">
                  <a:solidFill>
                    <a:srgbClr val="FFFFFF"/>
                  </a:solidFill>
                  <a:effectLst>
                    <a:outerShdw blurRad="38100" dist="38100" dir="2700000" algn="tl">
                      <a:srgbClr val="000000">
                        <a:alpha val="43137"/>
                      </a:srgbClr>
                    </a:outerShdw>
                  </a:effectLst>
                </a:rPr>
                <a:t>World</a:t>
              </a:r>
            </a:p>
            <a:p>
              <a:pPr algn="ctr"/>
              <a:r>
                <a:rPr lang="en-US" sz="2400" b="1" dirty="0" smtClean="0">
                  <a:solidFill>
                    <a:srgbClr val="FFFFFF"/>
                  </a:solidFill>
                  <a:effectLst>
                    <a:outerShdw blurRad="38100" dist="38100" dir="2700000" algn="tl">
                      <a:srgbClr val="000000">
                        <a:alpha val="43137"/>
                      </a:srgbClr>
                    </a:outerShdw>
                  </a:effectLst>
                </a:rPr>
                <a:t>(v. 5)</a:t>
              </a:r>
              <a:endParaRPr lang="en-US" sz="2400" b="1" dirty="0">
                <a:solidFill>
                  <a:srgbClr val="FFFFFF"/>
                </a:solidFill>
                <a:effectLst>
                  <a:outerShdw blurRad="38100" dist="38100" dir="2700000" algn="tl">
                    <a:srgbClr val="000000">
                      <a:alpha val="43137"/>
                    </a:srgbClr>
                  </a:outerShdw>
                </a:effectLst>
              </a:endParaRPr>
            </a:p>
          </p:txBody>
        </p:sp>
      </p:grpSp>
      <p:grpSp>
        <p:nvGrpSpPr>
          <p:cNvPr id="8" name="Group 7"/>
          <p:cNvGrpSpPr/>
          <p:nvPr/>
        </p:nvGrpSpPr>
        <p:grpSpPr>
          <a:xfrm>
            <a:off x="990600" y="3741172"/>
            <a:ext cx="2050033" cy="2202428"/>
            <a:chOff x="1666561" y="4483510"/>
            <a:chExt cx="2050033" cy="2202428"/>
          </a:xfrm>
        </p:grpSpPr>
        <p:sp>
          <p:nvSpPr>
            <p:cNvPr id="9" name="Down Arrow 8"/>
            <p:cNvSpPr/>
            <p:nvPr/>
          </p:nvSpPr>
          <p:spPr>
            <a:xfrm>
              <a:off x="2330248" y="4483510"/>
              <a:ext cx="707923" cy="904570"/>
            </a:xfrm>
            <a:prstGeom prst="downArrow">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FFFF"/>
                </a:solidFill>
              </a:endParaRPr>
            </a:p>
          </p:txBody>
        </p:sp>
        <p:sp>
          <p:nvSpPr>
            <p:cNvPr id="10" name="Oval 9"/>
            <p:cNvSpPr/>
            <p:nvPr/>
          </p:nvSpPr>
          <p:spPr>
            <a:xfrm>
              <a:off x="1666561" y="5388080"/>
              <a:ext cx="2050033" cy="1297858"/>
            </a:xfrm>
            <a:prstGeom prst="ellipse">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effectLst>
                    <a:outerShdw blurRad="38100" dist="38100" dir="2700000" algn="tl">
                      <a:srgbClr val="000000">
                        <a:alpha val="43137"/>
                      </a:srgbClr>
                    </a:outerShdw>
                  </a:effectLst>
                </a:rPr>
                <a:t>Angels</a:t>
              </a:r>
            </a:p>
            <a:p>
              <a:pPr algn="ctr"/>
              <a:r>
                <a:rPr lang="en-US" sz="2400" b="1" dirty="0" smtClean="0">
                  <a:solidFill>
                    <a:srgbClr val="FFFFFF"/>
                  </a:solidFill>
                  <a:effectLst>
                    <a:outerShdw blurRad="38100" dist="38100" dir="2700000" algn="tl">
                      <a:srgbClr val="000000">
                        <a:alpha val="43137"/>
                      </a:srgbClr>
                    </a:outerShdw>
                  </a:effectLst>
                </a:rPr>
                <a:t>Sinned</a:t>
              </a:r>
            </a:p>
            <a:p>
              <a:pPr algn="ctr"/>
              <a:r>
                <a:rPr lang="en-US" sz="2400" b="1" dirty="0" smtClean="0">
                  <a:solidFill>
                    <a:srgbClr val="FFFFFF"/>
                  </a:solidFill>
                  <a:effectLst>
                    <a:outerShdw blurRad="38100" dist="38100" dir="2700000" algn="tl">
                      <a:srgbClr val="000000">
                        <a:alpha val="43137"/>
                      </a:srgbClr>
                    </a:outerShdw>
                  </a:effectLst>
                </a:rPr>
                <a:t>(v. 4)</a:t>
              </a:r>
              <a:endParaRPr lang="en-US" sz="2400" b="1" dirty="0">
                <a:solidFill>
                  <a:srgbClr val="FFFFFF"/>
                </a:solidFill>
                <a:effectLst>
                  <a:outerShdw blurRad="38100" dist="38100" dir="2700000" algn="tl">
                    <a:srgbClr val="000000">
                      <a:alpha val="43137"/>
                    </a:srgbClr>
                  </a:outerShdw>
                </a:effectLst>
              </a:endParaRPr>
            </a:p>
          </p:txBody>
        </p:sp>
      </p:grpSp>
      <p:sp>
        <p:nvSpPr>
          <p:cNvPr id="11" name="TextBox 10"/>
          <p:cNvSpPr txBox="1"/>
          <p:nvPr/>
        </p:nvSpPr>
        <p:spPr>
          <a:xfrm>
            <a:off x="990600" y="2649743"/>
            <a:ext cx="6843252" cy="1200329"/>
          </a:xfrm>
          <a:prstGeom prst="rect">
            <a:avLst/>
          </a:prstGeom>
          <a:solidFill>
            <a:srgbClr val="FFFFCC"/>
          </a:solidFill>
          <a:ln>
            <a:solidFill>
              <a:schemeClr val="tx1"/>
            </a:solidFill>
          </a:ln>
        </p:spPr>
        <p:txBody>
          <a:bodyPr wrap="square" rtlCol="0">
            <a:spAutoFit/>
          </a:bodyPr>
          <a:lstStyle/>
          <a:p>
            <a:r>
              <a:rPr lang="en-US" sz="2400" dirty="0" smtClean="0">
                <a:solidFill>
                  <a:srgbClr val="000000"/>
                </a:solidFill>
                <a:latin typeface="Times New Roman" pitchFamily="18" charset="0"/>
                <a:cs typeface="Times New Roman" pitchFamily="18" charset="0"/>
              </a:rPr>
              <a:t>3 </a:t>
            </a:r>
            <a:r>
              <a:rPr lang="en-US" sz="2400" dirty="0">
                <a:solidFill>
                  <a:srgbClr val="000000"/>
                </a:solidFill>
                <a:latin typeface="Times New Roman" pitchFamily="18" charset="0"/>
                <a:cs typeface="Times New Roman" pitchFamily="18" charset="0"/>
              </a:rPr>
              <a:t>By covetousness they will exploit you with deceptive words; for a long time their judgment has not been idle, and their destruction does not slumber</a:t>
            </a:r>
            <a:r>
              <a:rPr lang="en-US" sz="2400" dirty="0" smtClean="0">
                <a:solidFill>
                  <a:srgbClr val="000000"/>
                </a:solidFill>
                <a:latin typeface="Times New Roman" pitchFamily="18" charset="0"/>
                <a:cs typeface="Times New Roman" pitchFamily="18" charset="0"/>
              </a:rPr>
              <a:t>.</a:t>
            </a:r>
            <a:endParaRPr lang="en-US" sz="2400" dirty="0">
              <a:solidFill>
                <a:srgbClr val="000000"/>
              </a:solidFill>
              <a:latin typeface="Times New Roman" pitchFamily="18" charset="0"/>
              <a:cs typeface="Times New Roman" pitchFamily="18" charset="0"/>
            </a:endParaRPr>
          </a:p>
        </p:txBody>
      </p:sp>
      <p:sp>
        <p:nvSpPr>
          <p:cNvPr id="12" name="TextBox 11"/>
          <p:cNvSpPr txBox="1"/>
          <p:nvPr/>
        </p:nvSpPr>
        <p:spPr>
          <a:xfrm>
            <a:off x="2362210" y="4055804"/>
            <a:ext cx="188533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rPr>
              <a:t>3 Examples</a:t>
            </a:r>
            <a:endParaRPr lang="en-US" sz="2400" b="1" dirty="0">
              <a:effectLst>
                <a:outerShdw blurRad="38100" dist="38100" dir="2700000" algn="tl">
                  <a:srgbClr val="000000">
                    <a:alpha val="43137"/>
                  </a:srgbClr>
                </a:outerShdw>
              </a:effectLst>
            </a:endParaRPr>
          </a:p>
        </p:txBody>
      </p:sp>
      <p:sp>
        <p:nvSpPr>
          <p:cNvPr id="13" name="TextBox 12"/>
          <p:cNvSpPr txBox="1"/>
          <p:nvPr/>
        </p:nvSpPr>
        <p:spPr>
          <a:xfrm>
            <a:off x="4918534" y="4075472"/>
            <a:ext cx="188533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rPr>
              <a:t>Verses 4-9</a:t>
            </a:r>
            <a:endParaRPr lang="en-US" sz="2400" b="1" dirty="0">
              <a:effectLst>
                <a:outerShdw blurRad="38100" dist="38100" dir="2700000" algn="tl">
                  <a:srgbClr val="000000">
                    <a:alpha val="43137"/>
                  </a:srgbClr>
                </a:outerShdw>
              </a:effectLst>
            </a:endParaRPr>
          </a:p>
        </p:txBody>
      </p:sp>
      <p:sp>
        <p:nvSpPr>
          <p:cNvPr id="14" name="Rectangle 13"/>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
        <p:nvSpPr>
          <p:cNvPr id="15" name="Text Box 3"/>
          <p:cNvSpPr txBox="1">
            <a:spLocks noChangeArrowheads="1"/>
          </p:cNvSpPr>
          <p:nvPr/>
        </p:nvSpPr>
        <p:spPr bwMode="auto">
          <a:xfrm>
            <a:off x="457200" y="1676400"/>
            <a:ext cx="82296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startAt="2"/>
              <a:defRPr/>
            </a:pPr>
            <a:r>
              <a:rPr lang="en-US" sz="2800" b="1" u="sng" dirty="0" smtClean="0">
                <a:effectLst>
                  <a:outerShdw blurRad="38100" dist="38100" dir="2700000" algn="tl">
                    <a:srgbClr val="000000"/>
                  </a:outerShdw>
                </a:effectLst>
              </a:rPr>
              <a:t>False Teachers Will Be Destroyed</a:t>
            </a:r>
            <a:r>
              <a:rPr lang="en-US" sz="2800" b="1" dirty="0" smtClean="0">
                <a:effectLst>
                  <a:outerShdw blurRad="38100" dist="38100" dir="2700000" algn="tl">
                    <a:srgbClr val="000000"/>
                  </a:outerShdw>
                </a:effectLst>
              </a:rPr>
              <a:t> (vv. 4-9)</a:t>
            </a:r>
          </a:p>
        </p:txBody>
      </p:sp>
    </p:spTree>
    <p:extLst>
      <p:ext uri="{BB962C8B-B14F-4D97-AF65-F5344CB8AC3E}">
        <p14:creationId xmlns:p14="http://schemas.microsoft.com/office/powerpoint/2010/main" val="2351414095"/>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1000" fill="hold"/>
                                        <p:tgtEl>
                                          <p:spTgt spid="12"/>
                                        </p:tgtEl>
                                        <p:attrNameLst>
                                          <p:attrName>ppt_x</p:attrName>
                                        </p:attrNameLst>
                                      </p:cBhvr>
                                      <p:tavLst>
                                        <p:tav tm="0">
                                          <p:val>
                                            <p:strVal val="#ppt_x"/>
                                          </p:val>
                                        </p:tav>
                                        <p:tav tm="100000">
                                          <p:val>
                                            <p:strVal val="#ppt_x"/>
                                          </p:val>
                                        </p:tav>
                                      </p:tavLst>
                                    </p:anim>
                                    <p:anim calcmode="lin" valueType="num">
                                      <p:cBhvr additive="base">
                                        <p:cTn id="13" dur="1000" fill="hold"/>
                                        <p:tgtEl>
                                          <p:spTgt spid="12"/>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1000" fill="hold"/>
                                        <p:tgtEl>
                                          <p:spTgt spid="13"/>
                                        </p:tgtEl>
                                        <p:attrNameLst>
                                          <p:attrName>ppt_x</p:attrName>
                                        </p:attrNameLst>
                                      </p:cBhvr>
                                      <p:tavLst>
                                        <p:tav tm="0">
                                          <p:val>
                                            <p:strVal val="#ppt_x"/>
                                          </p:val>
                                        </p:tav>
                                        <p:tav tm="100000">
                                          <p:val>
                                            <p:strVal val="#ppt_x"/>
                                          </p:val>
                                        </p:tav>
                                      </p:tavLst>
                                    </p:anim>
                                    <p:anim calcmode="lin" valueType="num">
                                      <p:cBhvr additive="base">
                                        <p:cTn id="17" dur="10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up)">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457200" y="1676400"/>
            <a:ext cx="82296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startAt="2"/>
              <a:defRPr/>
            </a:pPr>
            <a:r>
              <a:rPr lang="en-US" sz="2800" b="1" u="sng" dirty="0" smtClean="0">
                <a:effectLst>
                  <a:outerShdw blurRad="38100" dist="38100" dir="2700000" algn="tl">
                    <a:srgbClr val="000000"/>
                  </a:outerShdw>
                </a:effectLst>
              </a:rPr>
              <a:t>False Teachers Will Be Destroyed</a:t>
            </a:r>
            <a:r>
              <a:rPr lang="en-US" sz="2800" b="1" dirty="0" smtClean="0">
                <a:effectLst>
                  <a:outerShdw blurRad="38100" dist="38100" dir="2700000" algn="tl">
                    <a:srgbClr val="000000"/>
                  </a:outerShdw>
                </a:effectLst>
              </a:rPr>
              <a:t> (vv. 4-9)</a:t>
            </a:r>
          </a:p>
        </p:txBody>
      </p:sp>
      <p:sp>
        <p:nvSpPr>
          <p:cNvPr id="10244" name="Text Box 4"/>
          <p:cNvSpPr txBox="1">
            <a:spLocks noChangeArrowheads="1"/>
          </p:cNvSpPr>
          <p:nvPr/>
        </p:nvSpPr>
        <p:spPr bwMode="auto">
          <a:xfrm>
            <a:off x="838200" y="2514600"/>
            <a:ext cx="8305800"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371600" indent="-4572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10000"/>
              </a:lnSpc>
              <a:buFont typeface="Arial" panose="020B0604020202020204" pitchFamily="34" charset="0"/>
              <a:buAutoNum type="alphaUcPeriod"/>
            </a:pPr>
            <a:r>
              <a:rPr lang="en-US" sz="2800" i="1" dirty="0">
                <a:solidFill>
                  <a:srgbClr val="FFFF00"/>
                </a:solidFill>
                <a:effectLst>
                  <a:outerShdw blurRad="38100" dist="38100" dir="2700000" algn="tl">
                    <a:srgbClr val="000000">
                      <a:alpha val="43137"/>
                    </a:srgbClr>
                  </a:outerShdw>
                </a:effectLst>
              </a:rPr>
              <a:t>God spared not:</a:t>
            </a:r>
            <a:r>
              <a:rPr lang="en-US" sz="2800" dirty="0">
                <a:solidFill>
                  <a:srgbClr val="FFFF00"/>
                </a:solidFill>
                <a:effectLst>
                  <a:outerShdw blurRad="38100" dist="38100" dir="2700000" algn="tl">
                    <a:srgbClr val="000000">
                      <a:alpha val="43137"/>
                    </a:srgbClr>
                  </a:outerShdw>
                </a:effectLst>
              </a:rPr>
              <a:t> (vv. 4-6, 9a)</a:t>
            </a:r>
          </a:p>
          <a:p>
            <a:pPr lvl="2">
              <a:lnSpc>
                <a:spcPct val="110000"/>
              </a:lnSpc>
              <a:buFont typeface="Arial" panose="020B0604020202020204" pitchFamily="34" charset="0"/>
              <a:buAutoNum type="arabicPeriod"/>
            </a:pPr>
            <a:r>
              <a:rPr lang="en-US" sz="2800" dirty="0">
                <a:solidFill>
                  <a:srgbClr val="FFFF00"/>
                </a:solidFill>
                <a:effectLst>
                  <a:outerShdw blurRad="38100" dist="38100" dir="2700000" algn="tl">
                    <a:srgbClr val="000000">
                      <a:alpha val="43137"/>
                    </a:srgbClr>
                  </a:outerShdw>
                </a:effectLst>
              </a:rPr>
              <a:t>Angels that sinned (v. 4)</a:t>
            </a:r>
          </a:p>
          <a:p>
            <a:pPr lvl="2">
              <a:lnSpc>
                <a:spcPct val="110000"/>
              </a:lnSpc>
              <a:buFont typeface="Arial" panose="020B0604020202020204" pitchFamily="34" charset="0"/>
              <a:buAutoNum type="arabicPeriod"/>
            </a:pPr>
            <a:r>
              <a:rPr lang="en-US" sz="2800" dirty="0">
                <a:solidFill>
                  <a:schemeClr val="bg1">
                    <a:lumMod val="60000"/>
                    <a:lumOff val="40000"/>
                  </a:schemeClr>
                </a:solidFill>
                <a:effectLst>
                  <a:outerShdw blurRad="38100" dist="38100" dir="2700000" algn="tl">
                    <a:srgbClr val="000000">
                      <a:alpha val="43137"/>
                    </a:srgbClr>
                  </a:outerShdw>
                </a:effectLst>
              </a:rPr>
              <a:t>Old world (v. 5)</a:t>
            </a:r>
          </a:p>
          <a:p>
            <a:pPr lvl="2">
              <a:lnSpc>
                <a:spcPct val="110000"/>
              </a:lnSpc>
              <a:buFont typeface="Arial" panose="020B0604020202020204" pitchFamily="34" charset="0"/>
              <a:buAutoNum type="arabicPeriod"/>
            </a:pPr>
            <a:r>
              <a:rPr lang="en-US" sz="2800" dirty="0">
                <a:solidFill>
                  <a:schemeClr val="bg1">
                    <a:lumMod val="60000"/>
                    <a:lumOff val="40000"/>
                  </a:schemeClr>
                </a:solidFill>
                <a:effectLst>
                  <a:outerShdw blurRad="38100" dist="38100" dir="2700000" algn="tl">
                    <a:srgbClr val="000000">
                      <a:alpha val="43137"/>
                    </a:srgbClr>
                  </a:outerShdw>
                </a:effectLst>
              </a:rPr>
              <a:t>Sodom &amp; Gomorrah (vv. 6-9a)</a:t>
            </a:r>
          </a:p>
          <a:p>
            <a:pPr>
              <a:lnSpc>
                <a:spcPct val="110000"/>
              </a:lnSpc>
              <a:buFont typeface="Arial" panose="020B0604020202020204" pitchFamily="34" charset="0"/>
              <a:buAutoNum type="alphaUcPeriod"/>
            </a:pPr>
            <a:r>
              <a:rPr lang="en-US" sz="2800" i="1" dirty="0">
                <a:solidFill>
                  <a:schemeClr val="bg1">
                    <a:lumMod val="60000"/>
                    <a:lumOff val="40000"/>
                  </a:schemeClr>
                </a:solidFill>
                <a:effectLst>
                  <a:outerShdw blurRad="38100" dist="38100" dir="2700000" algn="tl">
                    <a:srgbClr val="000000">
                      <a:alpha val="43137"/>
                    </a:srgbClr>
                  </a:outerShdw>
                </a:effectLst>
              </a:rPr>
              <a:t>These teachers will be destroyed</a:t>
            </a:r>
            <a:r>
              <a:rPr lang="en-US" sz="2800" dirty="0">
                <a:solidFill>
                  <a:schemeClr val="bg1">
                    <a:lumMod val="60000"/>
                    <a:lumOff val="40000"/>
                  </a:schemeClr>
                </a:solidFill>
                <a:effectLst>
                  <a:outerShdw blurRad="38100" dist="38100" dir="2700000" algn="tl">
                    <a:srgbClr val="000000">
                      <a:alpha val="43137"/>
                    </a:srgbClr>
                  </a:outerShdw>
                </a:effectLst>
              </a:rPr>
              <a:t> (vv. 1, 3, 9, 12, 13, 17)</a:t>
            </a:r>
          </a:p>
          <a:p>
            <a:pPr>
              <a:lnSpc>
                <a:spcPct val="110000"/>
              </a:lnSpc>
              <a:buFont typeface="Arial" panose="020B0604020202020204" pitchFamily="34" charset="0"/>
              <a:buAutoNum type="alphaUcPeriod"/>
            </a:pPr>
            <a:r>
              <a:rPr lang="en-US" sz="2800" i="1" dirty="0">
                <a:solidFill>
                  <a:schemeClr val="bg1">
                    <a:lumMod val="60000"/>
                    <a:lumOff val="40000"/>
                  </a:schemeClr>
                </a:solidFill>
                <a:effectLst>
                  <a:outerShdw blurRad="38100" dist="38100" dir="2700000" algn="tl">
                    <a:srgbClr val="000000">
                      <a:alpha val="43137"/>
                    </a:srgbClr>
                  </a:outerShdw>
                </a:effectLst>
              </a:rPr>
              <a:t>Those that follow them </a:t>
            </a:r>
            <a:r>
              <a:rPr lang="en-US" sz="2800" dirty="0">
                <a:solidFill>
                  <a:schemeClr val="bg1">
                    <a:lumMod val="60000"/>
                    <a:lumOff val="40000"/>
                  </a:schemeClr>
                </a:solidFill>
                <a:effectLst>
                  <a:outerShdw blurRad="38100" dist="38100" dir="2700000" algn="tl">
                    <a:srgbClr val="000000">
                      <a:alpha val="43137"/>
                    </a:srgbClr>
                  </a:outerShdw>
                </a:effectLst>
              </a:rPr>
              <a:t>(vv. 1-3)</a:t>
            </a:r>
          </a:p>
        </p:txBody>
      </p:sp>
      <p:sp>
        <p:nvSpPr>
          <p:cNvPr id="5"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Tree>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16200000">
            <a:off x="-3271281" y="2887817"/>
            <a:ext cx="7447936" cy="1023357"/>
          </a:xfrm>
          <a:prstGeom prst="rect">
            <a:avLst/>
          </a:prstGeom>
          <a:noFill/>
        </p:spPr>
        <p:txBody>
          <a:bodyPr wrap="square" rtlCol="0">
            <a:spAutoFit/>
          </a:bodyPr>
          <a:lstStyle/>
          <a:p>
            <a:pPr algn="ctr" eaLnBrk="1" fontAlgn="auto" hangingPunct="1">
              <a:lnSpc>
                <a:spcPct val="150000"/>
              </a:lnSpc>
              <a:spcBef>
                <a:spcPts val="0"/>
              </a:spcBef>
              <a:spcAft>
                <a:spcPts val="0"/>
              </a:spcAft>
            </a:pPr>
            <a:r>
              <a:rPr lang="en-US" sz="4400" b="1" dirty="0">
                <a:solidFill>
                  <a:prstClr val="black"/>
                </a:solidFill>
                <a:latin typeface="Tempus Sans ITC" pitchFamily="82" charset="0"/>
              </a:rPr>
              <a:t>Point About Angels</a:t>
            </a:r>
          </a:p>
        </p:txBody>
      </p:sp>
      <p:sp>
        <p:nvSpPr>
          <p:cNvPr id="4" name="TextBox 3"/>
          <p:cNvSpPr txBox="1"/>
          <p:nvPr/>
        </p:nvSpPr>
        <p:spPr>
          <a:xfrm>
            <a:off x="1799305" y="383442"/>
            <a:ext cx="6710516" cy="707886"/>
          </a:xfrm>
          <a:prstGeom prst="rect">
            <a:avLst/>
          </a:prstGeom>
          <a:noFill/>
        </p:spPr>
        <p:txBody>
          <a:bodyPr wrap="square" rtlCol="0">
            <a:spAutoFit/>
          </a:bodyPr>
          <a:lstStyle/>
          <a:p>
            <a:pPr algn="ctr" eaLnBrk="1" fontAlgn="auto" hangingPunct="1">
              <a:spcBef>
                <a:spcPts val="0"/>
              </a:spcBef>
              <a:spcAft>
                <a:spcPts val="0"/>
              </a:spcAft>
            </a:pPr>
            <a:r>
              <a:rPr lang="en-US" sz="4000" i="1" dirty="0">
                <a:solidFill>
                  <a:srgbClr val="FFFF00"/>
                </a:solidFill>
                <a:effectLst>
                  <a:outerShdw blurRad="38100" dist="38100" dir="2700000" algn="tl">
                    <a:srgbClr val="000000">
                      <a:alpha val="43137"/>
                    </a:srgbClr>
                  </a:outerShdw>
                </a:effectLst>
                <a:latin typeface="Calibri"/>
              </a:rPr>
              <a:t>If they were….so will these</a:t>
            </a:r>
          </a:p>
        </p:txBody>
      </p:sp>
      <p:sp>
        <p:nvSpPr>
          <p:cNvPr id="5" name="TextBox 4"/>
          <p:cNvSpPr txBox="1"/>
          <p:nvPr/>
        </p:nvSpPr>
        <p:spPr>
          <a:xfrm>
            <a:off x="1659196" y="1481024"/>
            <a:ext cx="6990734" cy="4401205"/>
          </a:xfrm>
          <a:prstGeom prst="rect">
            <a:avLst/>
          </a:prstGeom>
          <a:noFill/>
        </p:spPr>
        <p:txBody>
          <a:bodyPr wrap="square" rtlCol="0">
            <a:spAutoFit/>
          </a:bodyPr>
          <a:lstStyle/>
          <a:p>
            <a:pPr marL="285750" indent="-285750" eaLnBrk="1" fontAlgn="auto" hangingPunct="1">
              <a:spcBef>
                <a:spcPts val="0"/>
              </a:spcBef>
              <a:spcAft>
                <a:spcPts val="0"/>
              </a:spcAft>
              <a:buFont typeface="Arial" pitchFamily="34" charset="0"/>
              <a:buChar char="•"/>
            </a:pPr>
            <a:r>
              <a:rPr lang="en-US" sz="2800" dirty="0">
                <a:solidFill>
                  <a:prstClr val="black"/>
                </a:solidFill>
                <a:latin typeface="Calibri"/>
              </a:rPr>
              <a:t>Reasons from “Greater to the Lesser”</a:t>
            </a:r>
          </a:p>
          <a:p>
            <a:pPr marL="285750" indent="-285750" eaLnBrk="1" fontAlgn="auto" hangingPunct="1">
              <a:spcBef>
                <a:spcPts val="0"/>
              </a:spcBef>
              <a:spcAft>
                <a:spcPts val="0"/>
              </a:spcAft>
              <a:buFont typeface="Arial" pitchFamily="34" charset="0"/>
              <a:buChar char="•"/>
            </a:pPr>
            <a:endParaRPr lang="en-US" sz="2800" dirty="0">
              <a:solidFill>
                <a:prstClr val="black"/>
              </a:solidFill>
              <a:latin typeface="Calibri"/>
            </a:endParaRPr>
          </a:p>
          <a:p>
            <a:pPr marL="285750" indent="-285750" eaLnBrk="1" fontAlgn="auto" hangingPunct="1">
              <a:spcBef>
                <a:spcPts val="0"/>
              </a:spcBef>
              <a:spcAft>
                <a:spcPts val="0"/>
              </a:spcAft>
              <a:buFont typeface="Arial" pitchFamily="34" charset="0"/>
              <a:buChar char="•"/>
            </a:pPr>
            <a:r>
              <a:rPr lang="en-US" sz="2800" dirty="0">
                <a:solidFill>
                  <a:prstClr val="black"/>
                </a:solidFill>
                <a:latin typeface="Calibri"/>
              </a:rPr>
              <a:t>If God didn’t even spare angels – why would he spare false teachers &amp; their followers?</a:t>
            </a:r>
          </a:p>
          <a:p>
            <a:pPr marL="285750" indent="-285750" eaLnBrk="1" fontAlgn="auto" hangingPunct="1">
              <a:spcBef>
                <a:spcPts val="0"/>
              </a:spcBef>
              <a:spcAft>
                <a:spcPts val="0"/>
              </a:spcAft>
              <a:buFont typeface="Arial" pitchFamily="34" charset="0"/>
              <a:buChar char="•"/>
            </a:pPr>
            <a:endParaRPr lang="en-US" sz="2800" dirty="0">
              <a:solidFill>
                <a:prstClr val="black"/>
              </a:solidFill>
              <a:latin typeface="Calibri"/>
            </a:endParaRPr>
          </a:p>
          <a:p>
            <a:pPr marL="285750" indent="-285750" eaLnBrk="1" fontAlgn="auto" hangingPunct="1">
              <a:spcBef>
                <a:spcPts val="0"/>
              </a:spcBef>
              <a:spcAft>
                <a:spcPts val="0"/>
              </a:spcAft>
              <a:buFont typeface="Arial" pitchFamily="34" charset="0"/>
              <a:buChar char="•"/>
            </a:pPr>
            <a:r>
              <a:rPr lang="en-US" sz="2800" dirty="0">
                <a:solidFill>
                  <a:prstClr val="black"/>
                </a:solidFill>
                <a:latin typeface="Calibri"/>
              </a:rPr>
              <a:t>“Neither their former rank, their dignity, nor their holiness, saved them from being thrust down to hell; and if God punished them so severely, then false teachers could not hope to escape” </a:t>
            </a:r>
            <a:r>
              <a:rPr lang="en-US" sz="2800" i="1" dirty="0">
                <a:solidFill>
                  <a:prstClr val="black"/>
                </a:solidFill>
                <a:latin typeface="Calibri"/>
              </a:rPr>
              <a:t>(Barnes).</a:t>
            </a:r>
          </a:p>
        </p:txBody>
      </p:sp>
    </p:spTree>
    <p:extLst>
      <p:ext uri="{BB962C8B-B14F-4D97-AF65-F5344CB8AC3E}">
        <p14:creationId xmlns:p14="http://schemas.microsoft.com/office/powerpoint/2010/main" val="4231727847"/>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457200" y="1676400"/>
            <a:ext cx="82296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startAt="2"/>
              <a:defRPr/>
            </a:pPr>
            <a:r>
              <a:rPr lang="en-US" sz="2800" b="1" u="sng" dirty="0" smtClean="0">
                <a:effectLst>
                  <a:outerShdw blurRad="38100" dist="38100" dir="2700000" algn="tl">
                    <a:srgbClr val="000000"/>
                  </a:outerShdw>
                </a:effectLst>
              </a:rPr>
              <a:t>False Teachers Will Be Destroyed</a:t>
            </a:r>
            <a:r>
              <a:rPr lang="en-US" sz="2800" b="1" dirty="0" smtClean="0">
                <a:effectLst>
                  <a:outerShdw blurRad="38100" dist="38100" dir="2700000" algn="tl">
                    <a:srgbClr val="000000"/>
                  </a:outerShdw>
                </a:effectLst>
              </a:rPr>
              <a:t> (vv. 4-9)</a:t>
            </a:r>
          </a:p>
        </p:txBody>
      </p:sp>
      <p:sp>
        <p:nvSpPr>
          <p:cNvPr id="10244" name="Text Box 4"/>
          <p:cNvSpPr txBox="1">
            <a:spLocks noChangeArrowheads="1"/>
          </p:cNvSpPr>
          <p:nvPr/>
        </p:nvSpPr>
        <p:spPr bwMode="auto">
          <a:xfrm>
            <a:off x="838200" y="2514600"/>
            <a:ext cx="8305800"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371600" indent="-4572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10000"/>
              </a:lnSpc>
              <a:buFont typeface="Arial" panose="020B0604020202020204" pitchFamily="34" charset="0"/>
              <a:buAutoNum type="alphaUcPeriod"/>
            </a:pPr>
            <a:r>
              <a:rPr lang="en-US" sz="2800" i="1" dirty="0">
                <a:solidFill>
                  <a:srgbClr val="FFFF00"/>
                </a:solidFill>
                <a:effectLst>
                  <a:outerShdw blurRad="38100" dist="38100" dir="2700000" algn="tl">
                    <a:srgbClr val="000000">
                      <a:alpha val="43137"/>
                    </a:srgbClr>
                  </a:outerShdw>
                </a:effectLst>
              </a:rPr>
              <a:t>God spared not:</a:t>
            </a:r>
            <a:r>
              <a:rPr lang="en-US" sz="2800" dirty="0">
                <a:solidFill>
                  <a:srgbClr val="FFFF00"/>
                </a:solidFill>
                <a:effectLst>
                  <a:outerShdw blurRad="38100" dist="38100" dir="2700000" algn="tl">
                    <a:srgbClr val="000000">
                      <a:alpha val="43137"/>
                    </a:srgbClr>
                  </a:outerShdw>
                </a:effectLst>
              </a:rPr>
              <a:t> (vv. 4-6, 9a)</a:t>
            </a:r>
          </a:p>
          <a:p>
            <a:pPr lvl="2">
              <a:lnSpc>
                <a:spcPct val="110000"/>
              </a:lnSpc>
              <a:buFont typeface="Arial" panose="020B0604020202020204" pitchFamily="34" charset="0"/>
              <a:buAutoNum type="arabicPeriod"/>
            </a:pPr>
            <a:r>
              <a:rPr lang="en-US" sz="2800" dirty="0">
                <a:solidFill>
                  <a:srgbClr val="FFFF00"/>
                </a:solidFill>
                <a:effectLst>
                  <a:outerShdw blurRad="38100" dist="38100" dir="2700000" algn="tl">
                    <a:srgbClr val="000000">
                      <a:alpha val="43137"/>
                    </a:srgbClr>
                  </a:outerShdw>
                </a:effectLst>
              </a:rPr>
              <a:t>Angels that sinned (v. 4)</a:t>
            </a:r>
          </a:p>
          <a:p>
            <a:pPr lvl="2">
              <a:lnSpc>
                <a:spcPct val="110000"/>
              </a:lnSpc>
              <a:buFont typeface="Arial" panose="020B0604020202020204" pitchFamily="34" charset="0"/>
              <a:buAutoNum type="arabicPeriod"/>
            </a:pPr>
            <a:r>
              <a:rPr lang="en-US" sz="2800" dirty="0">
                <a:solidFill>
                  <a:srgbClr val="FFFF00"/>
                </a:solidFill>
                <a:effectLst>
                  <a:outerShdw blurRad="38100" dist="38100" dir="2700000" algn="tl">
                    <a:srgbClr val="000000">
                      <a:alpha val="43137"/>
                    </a:srgbClr>
                  </a:outerShdw>
                </a:effectLst>
              </a:rPr>
              <a:t>Old world (v. 5)</a:t>
            </a:r>
          </a:p>
          <a:p>
            <a:pPr lvl="2">
              <a:lnSpc>
                <a:spcPct val="110000"/>
              </a:lnSpc>
              <a:buFont typeface="Arial" panose="020B0604020202020204" pitchFamily="34" charset="0"/>
              <a:buAutoNum type="arabicPeriod"/>
            </a:pPr>
            <a:r>
              <a:rPr lang="en-US" sz="2800" dirty="0">
                <a:solidFill>
                  <a:schemeClr val="bg1">
                    <a:lumMod val="60000"/>
                    <a:lumOff val="40000"/>
                  </a:schemeClr>
                </a:solidFill>
                <a:effectLst>
                  <a:outerShdw blurRad="38100" dist="38100" dir="2700000" algn="tl">
                    <a:srgbClr val="000000">
                      <a:alpha val="43137"/>
                    </a:srgbClr>
                  </a:outerShdw>
                </a:effectLst>
              </a:rPr>
              <a:t>Sodom &amp; Gomorrah (vv. 6-9a)</a:t>
            </a:r>
          </a:p>
          <a:p>
            <a:pPr>
              <a:lnSpc>
                <a:spcPct val="110000"/>
              </a:lnSpc>
              <a:buFont typeface="Arial" panose="020B0604020202020204" pitchFamily="34" charset="0"/>
              <a:buAutoNum type="alphaUcPeriod"/>
            </a:pPr>
            <a:r>
              <a:rPr lang="en-US" sz="2800" i="1" dirty="0">
                <a:solidFill>
                  <a:schemeClr val="bg1">
                    <a:lumMod val="60000"/>
                    <a:lumOff val="40000"/>
                  </a:schemeClr>
                </a:solidFill>
                <a:effectLst>
                  <a:outerShdw blurRad="38100" dist="38100" dir="2700000" algn="tl">
                    <a:srgbClr val="000000">
                      <a:alpha val="43137"/>
                    </a:srgbClr>
                  </a:outerShdw>
                </a:effectLst>
              </a:rPr>
              <a:t>These teachers will be destroyed</a:t>
            </a:r>
            <a:r>
              <a:rPr lang="en-US" sz="2800" dirty="0">
                <a:solidFill>
                  <a:schemeClr val="bg1">
                    <a:lumMod val="60000"/>
                    <a:lumOff val="40000"/>
                  </a:schemeClr>
                </a:solidFill>
                <a:effectLst>
                  <a:outerShdw blurRad="38100" dist="38100" dir="2700000" algn="tl">
                    <a:srgbClr val="000000">
                      <a:alpha val="43137"/>
                    </a:srgbClr>
                  </a:outerShdw>
                </a:effectLst>
              </a:rPr>
              <a:t> (vv. 1, 3, 9, 12, 13, 17)</a:t>
            </a:r>
          </a:p>
          <a:p>
            <a:pPr>
              <a:lnSpc>
                <a:spcPct val="110000"/>
              </a:lnSpc>
              <a:buFont typeface="Arial" panose="020B0604020202020204" pitchFamily="34" charset="0"/>
              <a:buAutoNum type="alphaUcPeriod"/>
            </a:pPr>
            <a:r>
              <a:rPr lang="en-US" sz="2800" i="1" dirty="0">
                <a:solidFill>
                  <a:schemeClr val="bg1">
                    <a:lumMod val="60000"/>
                    <a:lumOff val="40000"/>
                  </a:schemeClr>
                </a:solidFill>
                <a:effectLst>
                  <a:outerShdw blurRad="38100" dist="38100" dir="2700000" algn="tl">
                    <a:srgbClr val="000000">
                      <a:alpha val="43137"/>
                    </a:srgbClr>
                  </a:outerShdw>
                </a:effectLst>
              </a:rPr>
              <a:t>Those that follow them </a:t>
            </a:r>
            <a:r>
              <a:rPr lang="en-US" sz="2800" dirty="0">
                <a:solidFill>
                  <a:schemeClr val="bg1">
                    <a:lumMod val="60000"/>
                    <a:lumOff val="40000"/>
                  </a:schemeClr>
                </a:solidFill>
                <a:effectLst>
                  <a:outerShdw blurRad="38100" dist="38100" dir="2700000" algn="tl">
                    <a:srgbClr val="000000">
                      <a:alpha val="43137"/>
                    </a:srgbClr>
                  </a:outerShdw>
                </a:effectLst>
              </a:rPr>
              <a:t>(vv. 1-3)</a:t>
            </a:r>
          </a:p>
        </p:txBody>
      </p:sp>
      <p:sp>
        <p:nvSpPr>
          <p:cNvPr id="5"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Tree>
    <p:extLst>
      <p:ext uri="{BB962C8B-B14F-4D97-AF65-F5344CB8AC3E}">
        <p14:creationId xmlns:p14="http://schemas.microsoft.com/office/powerpoint/2010/main" val="3795392726"/>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16200000">
            <a:off x="-3271281" y="2930136"/>
            <a:ext cx="7447936" cy="938719"/>
          </a:xfrm>
          <a:prstGeom prst="rect">
            <a:avLst/>
          </a:prstGeom>
          <a:noFill/>
        </p:spPr>
        <p:txBody>
          <a:bodyPr wrap="square" rtlCol="0">
            <a:spAutoFit/>
          </a:bodyPr>
          <a:lstStyle/>
          <a:p>
            <a:pPr algn="ctr">
              <a:lnSpc>
                <a:spcPct val="150000"/>
              </a:lnSpc>
            </a:pPr>
            <a:r>
              <a:rPr lang="en-US" sz="4000" b="1" dirty="0" smtClean="0">
                <a:latin typeface="Tempus Sans ITC" pitchFamily="82" charset="0"/>
              </a:rPr>
              <a:t>Point About Ancient World</a:t>
            </a:r>
            <a:endParaRPr lang="en-US" sz="4000" b="1" dirty="0">
              <a:latin typeface="Tempus Sans ITC" pitchFamily="82" charset="0"/>
            </a:endParaRPr>
          </a:p>
        </p:txBody>
      </p:sp>
      <p:sp>
        <p:nvSpPr>
          <p:cNvPr id="4" name="TextBox 3"/>
          <p:cNvSpPr txBox="1"/>
          <p:nvPr/>
        </p:nvSpPr>
        <p:spPr>
          <a:xfrm>
            <a:off x="1799305" y="383442"/>
            <a:ext cx="6710516" cy="707886"/>
          </a:xfrm>
          <a:prstGeom prst="rect">
            <a:avLst/>
          </a:prstGeom>
          <a:noFill/>
        </p:spPr>
        <p:txBody>
          <a:bodyPr wrap="square" rtlCol="0">
            <a:spAutoFit/>
          </a:bodyPr>
          <a:lstStyle/>
          <a:p>
            <a:pPr algn="ctr"/>
            <a:r>
              <a:rPr lang="en-US" sz="4000" i="1" dirty="0" smtClean="0">
                <a:solidFill>
                  <a:srgbClr val="FFFF00"/>
                </a:solidFill>
                <a:effectLst>
                  <a:outerShdw blurRad="38100" dist="38100" dir="2700000" algn="tl">
                    <a:srgbClr val="000000">
                      <a:alpha val="43137"/>
                    </a:srgbClr>
                  </a:outerShdw>
                </a:effectLst>
              </a:rPr>
              <a:t>If they were….so will these</a:t>
            </a:r>
            <a:endParaRPr lang="en-US" sz="4000" i="1" dirty="0">
              <a:solidFill>
                <a:srgbClr val="FFFF00"/>
              </a:solidFill>
              <a:effectLst>
                <a:outerShdw blurRad="38100" dist="38100" dir="2700000" algn="tl">
                  <a:srgbClr val="000000">
                    <a:alpha val="43137"/>
                  </a:srgbClr>
                </a:outerShdw>
              </a:effectLst>
            </a:endParaRPr>
          </a:p>
        </p:txBody>
      </p:sp>
      <p:sp>
        <p:nvSpPr>
          <p:cNvPr id="5" name="TextBox 4"/>
          <p:cNvSpPr txBox="1"/>
          <p:nvPr/>
        </p:nvSpPr>
        <p:spPr>
          <a:xfrm>
            <a:off x="1659196" y="1481024"/>
            <a:ext cx="6990734" cy="3539430"/>
          </a:xfrm>
          <a:prstGeom prst="rect">
            <a:avLst/>
          </a:prstGeom>
          <a:noFill/>
        </p:spPr>
        <p:txBody>
          <a:bodyPr wrap="square" rtlCol="0">
            <a:spAutoFit/>
          </a:bodyPr>
          <a:lstStyle/>
          <a:p>
            <a:pPr marL="285750" indent="-285750">
              <a:buFont typeface="Arial" pitchFamily="34" charset="0"/>
              <a:buChar char="•"/>
            </a:pPr>
            <a:r>
              <a:rPr lang="en-US" sz="2800" dirty="0" smtClean="0"/>
              <a:t>Reasons from “Greater to the Lesser”</a:t>
            </a:r>
          </a:p>
          <a:p>
            <a:pPr marL="285750" indent="-285750">
              <a:buFont typeface="Arial" pitchFamily="34" charset="0"/>
              <a:buChar char="•"/>
            </a:pPr>
            <a:endParaRPr lang="en-US" sz="2800" dirty="0"/>
          </a:p>
          <a:p>
            <a:pPr marL="285750" indent="-285750">
              <a:buFont typeface="Arial" pitchFamily="34" charset="0"/>
              <a:buChar char="•"/>
            </a:pPr>
            <a:r>
              <a:rPr lang="en-US" sz="2800" dirty="0" smtClean="0"/>
              <a:t>If God didn’t even spare whole world – why would he spare false teachers &amp; their followers?</a:t>
            </a:r>
          </a:p>
          <a:p>
            <a:pPr marL="285750" indent="-285750">
              <a:buFont typeface="Arial" pitchFamily="34" charset="0"/>
              <a:buChar char="•"/>
            </a:pPr>
            <a:endParaRPr lang="en-US" sz="2800" dirty="0" smtClean="0"/>
          </a:p>
          <a:p>
            <a:pPr marL="285750" indent="-285750">
              <a:buFont typeface="Arial" pitchFamily="34" charset="0"/>
              <a:buChar char="•"/>
            </a:pPr>
            <a:r>
              <a:rPr lang="en-US" sz="2800" dirty="0" smtClean="0"/>
              <a:t>The fact that they were in the majority – didn’t keep them out of the flood! </a:t>
            </a:r>
            <a:endParaRPr lang="en-US" sz="2800" i="1" dirty="0"/>
          </a:p>
        </p:txBody>
      </p:sp>
    </p:spTree>
    <p:extLst>
      <p:ext uri="{BB962C8B-B14F-4D97-AF65-F5344CB8AC3E}">
        <p14:creationId xmlns:p14="http://schemas.microsoft.com/office/powerpoint/2010/main" val="392230819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457200" y="1676400"/>
            <a:ext cx="82296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startAt="2"/>
              <a:defRPr/>
            </a:pPr>
            <a:r>
              <a:rPr lang="en-US" sz="2800" b="1" u="sng" dirty="0" smtClean="0">
                <a:effectLst>
                  <a:outerShdw blurRad="38100" dist="38100" dir="2700000" algn="tl">
                    <a:srgbClr val="000000"/>
                  </a:outerShdw>
                </a:effectLst>
              </a:rPr>
              <a:t>False Teachers Will Be Destroyed</a:t>
            </a:r>
            <a:r>
              <a:rPr lang="en-US" sz="2800" b="1" dirty="0" smtClean="0">
                <a:effectLst>
                  <a:outerShdw blurRad="38100" dist="38100" dir="2700000" algn="tl">
                    <a:srgbClr val="000000"/>
                  </a:outerShdw>
                </a:effectLst>
              </a:rPr>
              <a:t> (vv. 4-9)</a:t>
            </a:r>
          </a:p>
        </p:txBody>
      </p:sp>
      <p:sp>
        <p:nvSpPr>
          <p:cNvPr id="10244" name="Text Box 4"/>
          <p:cNvSpPr txBox="1">
            <a:spLocks noChangeArrowheads="1"/>
          </p:cNvSpPr>
          <p:nvPr/>
        </p:nvSpPr>
        <p:spPr bwMode="auto">
          <a:xfrm>
            <a:off x="838200" y="2514600"/>
            <a:ext cx="8305800"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371600" indent="-4572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10000"/>
              </a:lnSpc>
              <a:buFont typeface="Arial" panose="020B0604020202020204" pitchFamily="34" charset="0"/>
              <a:buAutoNum type="alphaUcPeriod"/>
            </a:pPr>
            <a:r>
              <a:rPr lang="en-US" sz="2800" i="1" dirty="0">
                <a:solidFill>
                  <a:srgbClr val="FFFF00"/>
                </a:solidFill>
                <a:effectLst>
                  <a:outerShdw blurRad="38100" dist="38100" dir="2700000" algn="tl">
                    <a:srgbClr val="000000">
                      <a:alpha val="43137"/>
                    </a:srgbClr>
                  </a:outerShdw>
                </a:effectLst>
              </a:rPr>
              <a:t>God spared not:</a:t>
            </a:r>
            <a:r>
              <a:rPr lang="en-US" sz="2800" dirty="0">
                <a:solidFill>
                  <a:srgbClr val="FFFF00"/>
                </a:solidFill>
                <a:effectLst>
                  <a:outerShdw blurRad="38100" dist="38100" dir="2700000" algn="tl">
                    <a:srgbClr val="000000">
                      <a:alpha val="43137"/>
                    </a:srgbClr>
                  </a:outerShdw>
                </a:effectLst>
              </a:rPr>
              <a:t> (vv. 4-6, 9a)</a:t>
            </a:r>
          </a:p>
          <a:p>
            <a:pPr lvl="2">
              <a:lnSpc>
                <a:spcPct val="110000"/>
              </a:lnSpc>
              <a:buFont typeface="Arial" panose="020B0604020202020204" pitchFamily="34" charset="0"/>
              <a:buAutoNum type="arabicPeriod"/>
            </a:pPr>
            <a:r>
              <a:rPr lang="en-US" sz="2800" dirty="0">
                <a:solidFill>
                  <a:srgbClr val="FFFF00"/>
                </a:solidFill>
                <a:effectLst>
                  <a:outerShdw blurRad="38100" dist="38100" dir="2700000" algn="tl">
                    <a:srgbClr val="000000">
                      <a:alpha val="43137"/>
                    </a:srgbClr>
                  </a:outerShdw>
                </a:effectLst>
              </a:rPr>
              <a:t>Angels that sinned (v. 4)</a:t>
            </a:r>
          </a:p>
          <a:p>
            <a:pPr lvl="2">
              <a:lnSpc>
                <a:spcPct val="110000"/>
              </a:lnSpc>
              <a:buFont typeface="Arial" panose="020B0604020202020204" pitchFamily="34" charset="0"/>
              <a:buAutoNum type="arabicPeriod"/>
            </a:pPr>
            <a:r>
              <a:rPr lang="en-US" sz="2800" dirty="0">
                <a:solidFill>
                  <a:srgbClr val="FFFF00"/>
                </a:solidFill>
                <a:effectLst>
                  <a:outerShdw blurRad="38100" dist="38100" dir="2700000" algn="tl">
                    <a:srgbClr val="000000">
                      <a:alpha val="43137"/>
                    </a:srgbClr>
                  </a:outerShdw>
                </a:effectLst>
              </a:rPr>
              <a:t>Old world (v. 5)</a:t>
            </a:r>
          </a:p>
          <a:p>
            <a:pPr lvl="2">
              <a:lnSpc>
                <a:spcPct val="110000"/>
              </a:lnSpc>
              <a:buFont typeface="Arial" panose="020B0604020202020204" pitchFamily="34" charset="0"/>
              <a:buAutoNum type="arabicPeriod"/>
            </a:pPr>
            <a:r>
              <a:rPr lang="en-US" sz="2800" dirty="0">
                <a:solidFill>
                  <a:srgbClr val="FFFF00"/>
                </a:solidFill>
                <a:effectLst>
                  <a:outerShdw blurRad="38100" dist="38100" dir="2700000" algn="tl">
                    <a:srgbClr val="000000">
                      <a:alpha val="43137"/>
                    </a:srgbClr>
                  </a:outerShdw>
                </a:effectLst>
              </a:rPr>
              <a:t>Sodom &amp; Gomorrah (vv. 6-9a)</a:t>
            </a:r>
            <a:endParaRPr lang="en-US" sz="2800" dirty="0">
              <a:solidFill>
                <a:schemeClr val="bg1">
                  <a:lumMod val="60000"/>
                  <a:lumOff val="40000"/>
                </a:schemeClr>
              </a:solidFill>
              <a:effectLst>
                <a:outerShdw blurRad="38100" dist="38100" dir="2700000" algn="tl">
                  <a:srgbClr val="000000">
                    <a:alpha val="43137"/>
                  </a:srgbClr>
                </a:outerShdw>
              </a:effectLst>
            </a:endParaRPr>
          </a:p>
          <a:p>
            <a:pPr>
              <a:lnSpc>
                <a:spcPct val="110000"/>
              </a:lnSpc>
              <a:buFont typeface="Arial" panose="020B0604020202020204" pitchFamily="34" charset="0"/>
              <a:buAutoNum type="alphaUcPeriod"/>
            </a:pPr>
            <a:r>
              <a:rPr lang="en-US" sz="2800" i="1" dirty="0">
                <a:solidFill>
                  <a:schemeClr val="bg1">
                    <a:lumMod val="60000"/>
                    <a:lumOff val="40000"/>
                  </a:schemeClr>
                </a:solidFill>
                <a:effectLst>
                  <a:outerShdw blurRad="38100" dist="38100" dir="2700000" algn="tl">
                    <a:srgbClr val="000000">
                      <a:alpha val="43137"/>
                    </a:srgbClr>
                  </a:outerShdw>
                </a:effectLst>
              </a:rPr>
              <a:t>These teachers will be destroyed</a:t>
            </a:r>
            <a:r>
              <a:rPr lang="en-US" sz="2800" dirty="0">
                <a:solidFill>
                  <a:schemeClr val="bg1">
                    <a:lumMod val="60000"/>
                    <a:lumOff val="40000"/>
                  </a:schemeClr>
                </a:solidFill>
                <a:effectLst>
                  <a:outerShdw blurRad="38100" dist="38100" dir="2700000" algn="tl">
                    <a:srgbClr val="000000">
                      <a:alpha val="43137"/>
                    </a:srgbClr>
                  </a:outerShdw>
                </a:effectLst>
              </a:rPr>
              <a:t> (vv. 1, 3, 9, 12, 13, 17)</a:t>
            </a:r>
          </a:p>
          <a:p>
            <a:pPr>
              <a:lnSpc>
                <a:spcPct val="110000"/>
              </a:lnSpc>
              <a:buFont typeface="Arial" panose="020B0604020202020204" pitchFamily="34" charset="0"/>
              <a:buAutoNum type="alphaUcPeriod"/>
            </a:pPr>
            <a:r>
              <a:rPr lang="en-US" sz="2800" i="1" dirty="0">
                <a:solidFill>
                  <a:schemeClr val="bg1">
                    <a:lumMod val="60000"/>
                    <a:lumOff val="40000"/>
                  </a:schemeClr>
                </a:solidFill>
                <a:effectLst>
                  <a:outerShdw blurRad="38100" dist="38100" dir="2700000" algn="tl">
                    <a:srgbClr val="000000">
                      <a:alpha val="43137"/>
                    </a:srgbClr>
                  </a:outerShdw>
                </a:effectLst>
              </a:rPr>
              <a:t>Those that follow them </a:t>
            </a:r>
            <a:r>
              <a:rPr lang="en-US" sz="2800" dirty="0">
                <a:solidFill>
                  <a:schemeClr val="bg1">
                    <a:lumMod val="60000"/>
                    <a:lumOff val="40000"/>
                  </a:schemeClr>
                </a:solidFill>
                <a:effectLst>
                  <a:outerShdw blurRad="38100" dist="38100" dir="2700000" algn="tl">
                    <a:srgbClr val="000000">
                      <a:alpha val="43137"/>
                    </a:srgbClr>
                  </a:outerShdw>
                </a:effectLst>
              </a:rPr>
              <a:t>(vv. 1-3)</a:t>
            </a:r>
          </a:p>
        </p:txBody>
      </p:sp>
      <p:sp>
        <p:nvSpPr>
          <p:cNvPr id="5"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Tree>
    <p:extLst>
      <p:ext uri="{BB962C8B-B14F-4D97-AF65-F5344CB8AC3E}">
        <p14:creationId xmlns:p14="http://schemas.microsoft.com/office/powerpoint/2010/main" val="1184935987"/>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16200000">
            <a:off x="-3271281" y="2891664"/>
            <a:ext cx="7447936" cy="1015663"/>
          </a:xfrm>
          <a:prstGeom prst="rect">
            <a:avLst/>
          </a:prstGeom>
          <a:noFill/>
        </p:spPr>
        <p:txBody>
          <a:bodyPr wrap="square" rtlCol="0">
            <a:spAutoFit/>
          </a:bodyPr>
          <a:lstStyle/>
          <a:p>
            <a:pPr algn="ctr">
              <a:lnSpc>
                <a:spcPct val="150000"/>
              </a:lnSpc>
            </a:pPr>
            <a:r>
              <a:rPr lang="en-US" sz="4000" b="1" dirty="0" smtClean="0">
                <a:latin typeface="Tempus Sans ITC" pitchFamily="82" charset="0"/>
              </a:rPr>
              <a:t>Point About Cities</a:t>
            </a:r>
            <a:endParaRPr lang="en-US" sz="4000" b="1" dirty="0">
              <a:latin typeface="Tempus Sans ITC" pitchFamily="82" charset="0"/>
            </a:endParaRPr>
          </a:p>
        </p:txBody>
      </p:sp>
      <p:sp>
        <p:nvSpPr>
          <p:cNvPr id="4" name="TextBox 3"/>
          <p:cNvSpPr txBox="1"/>
          <p:nvPr/>
        </p:nvSpPr>
        <p:spPr>
          <a:xfrm>
            <a:off x="1799305" y="383442"/>
            <a:ext cx="6710516" cy="707886"/>
          </a:xfrm>
          <a:prstGeom prst="rect">
            <a:avLst/>
          </a:prstGeom>
          <a:noFill/>
        </p:spPr>
        <p:txBody>
          <a:bodyPr wrap="square" rtlCol="0">
            <a:spAutoFit/>
          </a:bodyPr>
          <a:lstStyle/>
          <a:p>
            <a:pPr algn="ctr"/>
            <a:r>
              <a:rPr lang="en-US" sz="4000" i="1" dirty="0" smtClean="0">
                <a:solidFill>
                  <a:srgbClr val="FFFF00"/>
                </a:solidFill>
                <a:effectLst>
                  <a:outerShdw blurRad="38100" dist="38100" dir="2700000" algn="tl">
                    <a:srgbClr val="000000">
                      <a:alpha val="43137"/>
                    </a:srgbClr>
                  </a:outerShdw>
                </a:effectLst>
              </a:rPr>
              <a:t>If they were….so will these</a:t>
            </a:r>
            <a:endParaRPr lang="en-US" sz="4000" i="1" dirty="0">
              <a:solidFill>
                <a:srgbClr val="FFFF00"/>
              </a:solidFill>
              <a:effectLst>
                <a:outerShdw blurRad="38100" dist="38100" dir="2700000" algn="tl">
                  <a:srgbClr val="000000">
                    <a:alpha val="43137"/>
                  </a:srgbClr>
                </a:outerShdw>
              </a:effectLst>
            </a:endParaRPr>
          </a:p>
        </p:txBody>
      </p:sp>
      <p:sp>
        <p:nvSpPr>
          <p:cNvPr id="5" name="TextBox 4"/>
          <p:cNvSpPr txBox="1"/>
          <p:nvPr/>
        </p:nvSpPr>
        <p:spPr>
          <a:xfrm>
            <a:off x="1659196" y="1481024"/>
            <a:ext cx="6990734" cy="3970318"/>
          </a:xfrm>
          <a:prstGeom prst="rect">
            <a:avLst/>
          </a:prstGeom>
          <a:noFill/>
        </p:spPr>
        <p:txBody>
          <a:bodyPr wrap="square" rtlCol="0">
            <a:spAutoFit/>
          </a:bodyPr>
          <a:lstStyle/>
          <a:p>
            <a:pPr marL="285750" indent="-285750">
              <a:buFont typeface="Arial" pitchFamily="34" charset="0"/>
              <a:buChar char="•"/>
            </a:pPr>
            <a:r>
              <a:rPr lang="en-US" sz="2800" dirty="0" smtClean="0"/>
              <a:t>Reasons from “Greater to the Lesser”</a:t>
            </a:r>
          </a:p>
          <a:p>
            <a:pPr marL="285750" indent="-285750">
              <a:buFont typeface="Arial" pitchFamily="34" charset="0"/>
              <a:buChar char="•"/>
            </a:pPr>
            <a:endParaRPr lang="en-US" sz="2800" dirty="0"/>
          </a:p>
          <a:p>
            <a:pPr marL="285750" indent="-285750">
              <a:buFont typeface="Arial" pitchFamily="34" charset="0"/>
              <a:buChar char="•"/>
            </a:pPr>
            <a:r>
              <a:rPr lang="en-US" sz="2800" dirty="0" smtClean="0"/>
              <a:t>If God didn’t even spare entire cities – why would he spare false teachers &amp; their followers?</a:t>
            </a:r>
          </a:p>
          <a:p>
            <a:pPr marL="285750" indent="-285750">
              <a:buFont typeface="Arial" pitchFamily="34" charset="0"/>
              <a:buChar char="•"/>
            </a:pPr>
            <a:endParaRPr lang="en-US" sz="2800" dirty="0" smtClean="0"/>
          </a:p>
          <a:p>
            <a:pPr marL="285750" indent="-285750">
              <a:buFont typeface="Arial" pitchFamily="34" charset="0"/>
              <a:buChar char="•"/>
            </a:pPr>
            <a:r>
              <a:rPr lang="en-US" sz="2800" dirty="0" smtClean="0"/>
              <a:t>The fact that they had some righteous people in their midst did not spare them from the fire! </a:t>
            </a:r>
            <a:endParaRPr lang="en-US" sz="2800" i="1" dirty="0"/>
          </a:p>
        </p:txBody>
      </p:sp>
    </p:spTree>
    <p:extLst>
      <p:ext uri="{BB962C8B-B14F-4D97-AF65-F5344CB8AC3E}">
        <p14:creationId xmlns:p14="http://schemas.microsoft.com/office/powerpoint/2010/main" val="2993071879"/>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457200" y="1676400"/>
            <a:ext cx="82296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startAt="2"/>
              <a:defRPr/>
            </a:pPr>
            <a:r>
              <a:rPr lang="en-US" sz="2800" b="1" u="sng" dirty="0" smtClean="0">
                <a:effectLst>
                  <a:outerShdw blurRad="38100" dist="38100" dir="2700000" algn="tl">
                    <a:srgbClr val="000000"/>
                  </a:outerShdw>
                </a:effectLst>
              </a:rPr>
              <a:t>False Teachers Will Be Destroyed</a:t>
            </a:r>
            <a:r>
              <a:rPr lang="en-US" sz="2800" b="1" dirty="0" smtClean="0">
                <a:effectLst>
                  <a:outerShdw blurRad="38100" dist="38100" dir="2700000" algn="tl">
                    <a:srgbClr val="000000"/>
                  </a:outerShdw>
                </a:effectLst>
              </a:rPr>
              <a:t> (vv. 4-9)</a:t>
            </a:r>
          </a:p>
        </p:txBody>
      </p:sp>
      <p:sp>
        <p:nvSpPr>
          <p:cNvPr id="10244" name="Text Box 4"/>
          <p:cNvSpPr txBox="1">
            <a:spLocks noChangeArrowheads="1"/>
          </p:cNvSpPr>
          <p:nvPr/>
        </p:nvSpPr>
        <p:spPr bwMode="auto">
          <a:xfrm>
            <a:off x="838200" y="2514600"/>
            <a:ext cx="8305800"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371600" indent="-4572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10000"/>
              </a:lnSpc>
              <a:buFont typeface="Arial" panose="020B0604020202020204" pitchFamily="34" charset="0"/>
              <a:buAutoNum type="alphaUcPeriod"/>
            </a:pPr>
            <a:r>
              <a:rPr lang="en-US" sz="2800" i="1" dirty="0">
                <a:solidFill>
                  <a:srgbClr val="FFFF00"/>
                </a:solidFill>
                <a:effectLst>
                  <a:outerShdw blurRad="38100" dist="38100" dir="2700000" algn="tl">
                    <a:srgbClr val="000000">
                      <a:alpha val="43137"/>
                    </a:srgbClr>
                  </a:outerShdw>
                </a:effectLst>
              </a:rPr>
              <a:t>God spared not:</a:t>
            </a:r>
            <a:r>
              <a:rPr lang="en-US" sz="2800" dirty="0">
                <a:solidFill>
                  <a:srgbClr val="FFFF00"/>
                </a:solidFill>
                <a:effectLst>
                  <a:outerShdw blurRad="38100" dist="38100" dir="2700000" algn="tl">
                    <a:srgbClr val="000000">
                      <a:alpha val="43137"/>
                    </a:srgbClr>
                  </a:outerShdw>
                </a:effectLst>
              </a:rPr>
              <a:t> (vv. 4-6, 9a)</a:t>
            </a:r>
          </a:p>
          <a:p>
            <a:pPr lvl="2">
              <a:lnSpc>
                <a:spcPct val="110000"/>
              </a:lnSpc>
              <a:buFont typeface="Arial" panose="020B0604020202020204" pitchFamily="34" charset="0"/>
              <a:buAutoNum type="arabicPeriod"/>
            </a:pPr>
            <a:r>
              <a:rPr lang="en-US" sz="2800" dirty="0">
                <a:solidFill>
                  <a:srgbClr val="FFFF00"/>
                </a:solidFill>
                <a:effectLst>
                  <a:outerShdw blurRad="38100" dist="38100" dir="2700000" algn="tl">
                    <a:srgbClr val="000000">
                      <a:alpha val="43137"/>
                    </a:srgbClr>
                  </a:outerShdw>
                </a:effectLst>
              </a:rPr>
              <a:t>Angels that sinned (v. 4)</a:t>
            </a:r>
          </a:p>
          <a:p>
            <a:pPr lvl="2">
              <a:lnSpc>
                <a:spcPct val="110000"/>
              </a:lnSpc>
              <a:buFont typeface="Arial" panose="020B0604020202020204" pitchFamily="34" charset="0"/>
              <a:buAutoNum type="arabicPeriod"/>
            </a:pPr>
            <a:r>
              <a:rPr lang="en-US" sz="2800" dirty="0">
                <a:solidFill>
                  <a:srgbClr val="FFFF00"/>
                </a:solidFill>
                <a:effectLst>
                  <a:outerShdw blurRad="38100" dist="38100" dir="2700000" algn="tl">
                    <a:srgbClr val="000000">
                      <a:alpha val="43137"/>
                    </a:srgbClr>
                  </a:outerShdw>
                </a:effectLst>
              </a:rPr>
              <a:t>Old world (v. 5)</a:t>
            </a:r>
          </a:p>
          <a:p>
            <a:pPr lvl="2">
              <a:lnSpc>
                <a:spcPct val="110000"/>
              </a:lnSpc>
              <a:buFont typeface="Arial" panose="020B0604020202020204" pitchFamily="34" charset="0"/>
              <a:buAutoNum type="arabicPeriod"/>
            </a:pPr>
            <a:r>
              <a:rPr lang="en-US" sz="2800" dirty="0">
                <a:solidFill>
                  <a:srgbClr val="FFFF00"/>
                </a:solidFill>
                <a:effectLst>
                  <a:outerShdw blurRad="38100" dist="38100" dir="2700000" algn="tl">
                    <a:srgbClr val="000000">
                      <a:alpha val="43137"/>
                    </a:srgbClr>
                  </a:outerShdw>
                </a:effectLst>
              </a:rPr>
              <a:t>Sodom &amp; Gomorrah (vv. 6-9a)</a:t>
            </a:r>
          </a:p>
          <a:p>
            <a:pPr>
              <a:lnSpc>
                <a:spcPct val="110000"/>
              </a:lnSpc>
              <a:buFont typeface="Arial" panose="020B0604020202020204" pitchFamily="34" charset="0"/>
              <a:buAutoNum type="alphaUcPeriod"/>
            </a:pPr>
            <a:r>
              <a:rPr lang="en-US" sz="2800" i="1" dirty="0">
                <a:solidFill>
                  <a:srgbClr val="FFFF00"/>
                </a:solidFill>
                <a:effectLst>
                  <a:outerShdw blurRad="38100" dist="38100" dir="2700000" algn="tl">
                    <a:srgbClr val="000000">
                      <a:alpha val="43137"/>
                    </a:srgbClr>
                  </a:outerShdw>
                </a:effectLst>
              </a:rPr>
              <a:t>These teachers will be destroyed</a:t>
            </a:r>
            <a:r>
              <a:rPr lang="en-US" sz="2800" dirty="0">
                <a:solidFill>
                  <a:srgbClr val="FFFF00"/>
                </a:solidFill>
                <a:effectLst>
                  <a:outerShdw blurRad="38100" dist="38100" dir="2700000" algn="tl">
                    <a:srgbClr val="000000">
                      <a:alpha val="43137"/>
                    </a:srgbClr>
                  </a:outerShdw>
                </a:effectLst>
              </a:rPr>
              <a:t> (vv. 1, 3, 9, 12, 13, 17)</a:t>
            </a:r>
          </a:p>
          <a:p>
            <a:pPr>
              <a:lnSpc>
                <a:spcPct val="110000"/>
              </a:lnSpc>
              <a:buFont typeface="Arial" panose="020B0604020202020204" pitchFamily="34" charset="0"/>
              <a:buAutoNum type="alphaUcPeriod"/>
            </a:pPr>
            <a:r>
              <a:rPr lang="en-US" sz="2800" i="1" dirty="0">
                <a:solidFill>
                  <a:srgbClr val="FFFF00"/>
                </a:solidFill>
                <a:effectLst>
                  <a:outerShdw blurRad="38100" dist="38100" dir="2700000" algn="tl">
                    <a:srgbClr val="000000">
                      <a:alpha val="43137"/>
                    </a:srgbClr>
                  </a:outerShdw>
                </a:effectLst>
              </a:rPr>
              <a:t>Those that follow them </a:t>
            </a:r>
            <a:r>
              <a:rPr lang="en-US" sz="2800" dirty="0">
                <a:solidFill>
                  <a:srgbClr val="FFFF00"/>
                </a:solidFill>
                <a:effectLst>
                  <a:outerShdw blurRad="38100" dist="38100" dir="2700000" algn="tl">
                    <a:srgbClr val="000000">
                      <a:alpha val="43137"/>
                    </a:srgbClr>
                  </a:outerShdw>
                </a:effectLst>
              </a:rPr>
              <a:t>(vv. 1-3)</a:t>
            </a:r>
          </a:p>
        </p:txBody>
      </p:sp>
      <p:sp>
        <p:nvSpPr>
          <p:cNvPr id="5"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Tree>
    <p:extLst>
      <p:ext uri="{BB962C8B-B14F-4D97-AF65-F5344CB8AC3E}">
        <p14:creationId xmlns:p14="http://schemas.microsoft.com/office/powerpoint/2010/main" val="278412325"/>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457200" y="1295400"/>
            <a:ext cx="8229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startAt="3"/>
              <a:defRPr/>
            </a:pPr>
            <a:r>
              <a:rPr lang="en-US" sz="2800" b="1" u="sng" dirty="0" smtClean="0">
                <a:effectLst>
                  <a:outerShdw blurRad="38100" dist="38100" dir="2700000" algn="tl">
                    <a:srgbClr val="000000"/>
                  </a:outerShdw>
                </a:effectLst>
              </a:rPr>
              <a:t>Characteristics Of These False Teachers</a:t>
            </a:r>
            <a:r>
              <a:rPr lang="en-US" sz="2800" b="1" dirty="0" smtClean="0">
                <a:effectLst>
                  <a:outerShdw blurRad="38100" dist="38100" dir="2700000" algn="tl">
                    <a:srgbClr val="000000"/>
                  </a:outerShdw>
                </a:effectLst>
              </a:rPr>
              <a:t> (vv. 10-19)</a:t>
            </a:r>
          </a:p>
        </p:txBody>
      </p:sp>
      <p:sp>
        <p:nvSpPr>
          <p:cNvPr id="11268" name="Text Box 4"/>
          <p:cNvSpPr txBox="1">
            <a:spLocks noChangeArrowheads="1"/>
          </p:cNvSpPr>
          <p:nvPr/>
        </p:nvSpPr>
        <p:spPr bwMode="auto">
          <a:xfrm>
            <a:off x="800100" y="2152650"/>
            <a:ext cx="8343900"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AutoNum type="alphaUcPeriod"/>
            </a:pPr>
            <a:r>
              <a:rPr lang="en-US" sz="2800" i="1" dirty="0" smtClean="0">
                <a:solidFill>
                  <a:srgbClr val="FFFF00"/>
                </a:solidFill>
                <a:effectLst>
                  <a:outerShdw blurRad="38100" dist="38100" dir="2700000" algn="tl">
                    <a:srgbClr val="000000">
                      <a:alpha val="43137"/>
                    </a:srgbClr>
                  </a:outerShdw>
                </a:effectLst>
              </a:rPr>
              <a:t>The Character of their heart (vv. 10-16)</a:t>
            </a:r>
          </a:p>
          <a:p>
            <a:pPr marL="971550" lvl="1" indent="-514350">
              <a:buFont typeface="+mj-lt"/>
              <a:buAutoNum type="arabicPeriod"/>
            </a:pPr>
            <a:r>
              <a:rPr lang="en-US" sz="2400" dirty="0" smtClean="0">
                <a:solidFill>
                  <a:srgbClr val="FFFFFF"/>
                </a:solidFill>
                <a:effectLst>
                  <a:outerShdw blurRad="38100" dist="38100" dir="2700000" algn="tl">
                    <a:srgbClr val="000000">
                      <a:alpha val="43137"/>
                    </a:srgbClr>
                  </a:outerShdw>
                </a:effectLst>
              </a:rPr>
              <a:t>Revile against authority (vv. 10-12)</a:t>
            </a:r>
          </a:p>
          <a:p>
            <a:pPr marL="1371600" lvl="2" indent="-514350">
              <a:buFont typeface="+mj-lt"/>
              <a:buAutoNum type="alphaLcPeriod"/>
            </a:pPr>
            <a:r>
              <a:rPr lang="en-US" sz="2400" dirty="0" smtClean="0">
                <a:solidFill>
                  <a:srgbClr val="FFFFFF"/>
                </a:solidFill>
                <a:effectLst>
                  <a:outerShdw blurRad="38100" dist="38100" dir="2700000" algn="tl">
                    <a:srgbClr val="000000">
                      <a:alpha val="43137"/>
                    </a:srgbClr>
                  </a:outerShdw>
                </a:effectLst>
              </a:rPr>
              <a:t>“Despise authority” (v. 10)</a:t>
            </a:r>
          </a:p>
          <a:p>
            <a:pPr marL="1371600" lvl="2" indent="-514350">
              <a:buFont typeface="+mj-lt"/>
              <a:buAutoNum type="alphaLcPeriod"/>
            </a:pPr>
            <a:r>
              <a:rPr lang="en-US" sz="2400" dirty="0" smtClean="0">
                <a:solidFill>
                  <a:srgbClr val="FFFFFF"/>
                </a:solidFill>
                <a:effectLst>
                  <a:outerShdw blurRad="38100" dist="38100" dir="2700000" algn="tl">
                    <a:srgbClr val="000000">
                      <a:alpha val="43137"/>
                    </a:srgbClr>
                  </a:outerShdw>
                </a:effectLst>
              </a:rPr>
              <a:t>“Presumptuous” (v. 10)</a:t>
            </a:r>
          </a:p>
          <a:p>
            <a:pPr marL="1371600" lvl="2" indent="-514350">
              <a:buFont typeface="+mj-lt"/>
              <a:buAutoNum type="alphaLcPeriod"/>
            </a:pPr>
            <a:r>
              <a:rPr lang="en-US" sz="2400" dirty="0" smtClean="0">
                <a:solidFill>
                  <a:srgbClr val="FFFFFF"/>
                </a:solidFill>
                <a:effectLst>
                  <a:outerShdw blurRad="38100" dist="38100" dir="2700000" algn="tl">
                    <a:srgbClr val="000000">
                      <a:alpha val="43137"/>
                    </a:srgbClr>
                  </a:outerShdw>
                </a:effectLst>
              </a:rPr>
              <a:t>“Self-willed” (v. 10)</a:t>
            </a:r>
          </a:p>
          <a:p>
            <a:pPr marL="1371600" lvl="2" indent="-514350">
              <a:buFont typeface="+mj-lt"/>
              <a:buAutoNum type="alphaLcPeriod"/>
            </a:pPr>
            <a:r>
              <a:rPr lang="en-US" sz="2400" dirty="0" smtClean="0">
                <a:solidFill>
                  <a:srgbClr val="FFFFFF"/>
                </a:solidFill>
                <a:effectLst>
                  <a:outerShdw blurRad="38100" dist="38100" dir="2700000" algn="tl">
                    <a:srgbClr val="000000">
                      <a:alpha val="43137"/>
                    </a:srgbClr>
                  </a:outerShdw>
                </a:effectLst>
              </a:rPr>
              <a:t>“Not afraid to speak evil of dignitaries” (vv. 10-11)</a:t>
            </a:r>
          </a:p>
          <a:p>
            <a:pPr marL="1371600" lvl="2" indent="-514350">
              <a:buFont typeface="+mj-lt"/>
              <a:buAutoNum type="alphaLcPeriod"/>
            </a:pPr>
            <a:r>
              <a:rPr lang="en-US" sz="2400" dirty="0" smtClean="0">
                <a:solidFill>
                  <a:srgbClr val="FFFFFF"/>
                </a:solidFill>
                <a:effectLst>
                  <a:outerShdw blurRad="38100" dist="38100" dir="2700000" algn="tl">
                    <a:srgbClr val="000000">
                      <a:alpha val="43137"/>
                    </a:srgbClr>
                  </a:outerShdw>
                </a:effectLst>
              </a:rPr>
              <a:t>“Speak evil of things don’t understand” (v. 12)</a:t>
            </a:r>
            <a:endParaRPr lang="en-US" sz="2400" dirty="0">
              <a:solidFill>
                <a:srgbClr val="FFFFFF"/>
              </a:solidFill>
              <a:effectLst>
                <a:outerShdw blurRad="38100" dist="38100" dir="2700000" algn="tl">
                  <a:srgbClr val="000000">
                    <a:alpha val="43137"/>
                  </a:srgbClr>
                </a:outerShdw>
              </a:effectLst>
            </a:endParaRPr>
          </a:p>
        </p:txBody>
      </p:sp>
      <p:sp>
        <p:nvSpPr>
          <p:cNvPr id="5"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
        <p:nvSpPr>
          <p:cNvPr id="6" name="TextBox 5"/>
          <p:cNvSpPr txBox="1"/>
          <p:nvPr/>
        </p:nvSpPr>
        <p:spPr>
          <a:xfrm>
            <a:off x="593677" y="5362902"/>
            <a:ext cx="7956645" cy="1077218"/>
          </a:xfrm>
          <a:prstGeom prst="rect">
            <a:avLst/>
          </a:prstGeom>
          <a:solidFill>
            <a:srgbClr val="FFFFCC"/>
          </a:solidFill>
          <a:ln>
            <a:noFill/>
          </a:ln>
          <a:effectLst/>
        </p:spPr>
        <p:txBody>
          <a:bodyPr wrap="square" rtlCol="0">
            <a:spAutoFit/>
          </a:bodyPr>
          <a:lstStyle/>
          <a:p>
            <a:pPr algn="ctr"/>
            <a:r>
              <a:rPr lang="en-US" sz="3200" dirty="0" smtClean="0">
                <a:solidFill>
                  <a:srgbClr val="0033CC"/>
                </a:solidFill>
                <a:effectLst>
                  <a:outerShdw blurRad="38100" dist="38100" dir="2700000" algn="tl">
                    <a:srgbClr val="000000">
                      <a:alpha val="43137"/>
                    </a:srgbClr>
                  </a:outerShdw>
                </a:effectLst>
                <a:latin typeface="Times New Roman" pitchFamily="18" charset="0"/>
                <a:cs typeface="Times New Roman" pitchFamily="18" charset="0"/>
              </a:rPr>
              <a:t>“Self-gratification is their standard whatever God or anyone says.” (Hamilton)</a:t>
            </a:r>
            <a:endParaRPr lang="en-US" sz="3200" dirty="0">
              <a:solidFill>
                <a:srgbClr val="0033CC"/>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8">
                                            <p:txEl>
                                              <p:pRg st="1" end="1"/>
                                            </p:txEl>
                                          </p:spTgt>
                                        </p:tgtEl>
                                        <p:attrNameLst>
                                          <p:attrName>style.visibility</p:attrName>
                                        </p:attrNameLst>
                                      </p:cBhvr>
                                      <p:to>
                                        <p:strVal val="visible"/>
                                      </p:to>
                                    </p:set>
                                    <p:animEffect transition="in" filter="fade">
                                      <p:cBhvr>
                                        <p:cTn id="7" dur="1000"/>
                                        <p:tgtEl>
                                          <p:spTgt spid="11268">
                                            <p:txEl>
                                              <p:pRg st="1" end="1"/>
                                            </p:txEl>
                                          </p:spTgt>
                                        </p:tgtEl>
                                      </p:cBhvr>
                                    </p:animEffect>
                                    <p:anim calcmode="lin" valueType="num">
                                      <p:cBhvr>
                                        <p:cTn id="8" dur="1000" fill="hold"/>
                                        <p:tgtEl>
                                          <p:spTgt spid="1126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126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68">
                                            <p:txEl>
                                              <p:pRg st="2" end="2"/>
                                            </p:txEl>
                                          </p:spTgt>
                                        </p:tgtEl>
                                        <p:attrNameLst>
                                          <p:attrName>style.visibility</p:attrName>
                                        </p:attrNameLst>
                                      </p:cBhvr>
                                      <p:to>
                                        <p:strVal val="visible"/>
                                      </p:to>
                                    </p:set>
                                    <p:animEffect transition="in" filter="fade">
                                      <p:cBhvr>
                                        <p:cTn id="14" dur="1000"/>
                                        <p:tgtEl>
                                          <p:spTgt spid="11268">
                                            <p:txEl>
                                              <p:pRg st="2" end="2"/>
                                            </p:txEl>
                                          </p:spTgt>
                                        </p:tgtEl>
                                      </p:cBhvr>
                                    </p:animEffect>
                                    <p:anim calcmode="lin" valueType="num">
                                      <p:cBhvr>
                                        <p:cTn id="15" dur="1000" fill="hold"/>
                                        <p:tgtEl>
                                          <p:spTgt spid="1126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126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268">
                                            <p:txEl>
                                              <p:pRg st="3" end="3"/>
                                            </p:txEl>
                                          </p:spTgt>
                                        </p:tgtEl>
                                        <p:attrNameLst>
                                          <p:attrName>style.visibility</p:attrName>
                                        </p:attrNameLst>
                                      </p:cBhvr>
                                      <p:to>
                                        <p:strVal val="visible"/>
                                      </p:to>
                                    </p:set>
                                    <p:animEffect transition="in" filter="fade">
                                      <p:cBhvr>
                                        <p:cTn id="21" dur="1000"/>
                                        <p:tgtEl>
                                          <p:spTgt spid="11268">
                                            <p:txEl>
                                              <p:pRg st="3" end="3"/>
                                            </p:txEl>
                                          </p:spTgt>
                                        </p:tgtEl>
                                      </p:cBhvr>
                                    </p:animEffect>
                                    <p:anim calcmode="lin" valueType="num">
                                      <p:cBhvr>
                                        <p:cTn id="22" dur="1000" fill="hold"/>
                                        <p:tgtEl>
                                          <p:spTgt spid="1126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126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268">
                                            <p:txEl>
                                              <p:pRg st="4" end="4"/>
                                            </p:txEl>
                                          </p:spTgt>
                                        </p:tgtEl>
                                        <p:attrNameLst>
                                          <p:attrName>style.visibility</p:attrName>
                                        </p:attrNameLst>
                                      </p:cBhvr>
                                      <p:to>
                                        <p:strVal val="visible"/>
                                      </p:to>
                                    </p:set>
                                    <p:animEffect transition="in" filter="fade">
                                      <p:cBhvr>
                                        <p:cTn id="28" dur="1000"/>
                                        <p:tgtEl>
                                          <p:spTgt spid="11268">
                                            <p:txEl>
                                              <p:pRg st="4" end="4"/>
                                            </p:txEl>
                                          </p:spTgt>
                                        </p:tgtEl>
                                      </p:cBhvr>
                                    </p:animEffect>
                                    <p:anim calcmode="lin" valueType="num">
                                      <p:cBhvr>
                                        <p:cTn id="29" dur="1000" fill="hold"/>
                                        <p:tgtEl>
                                          <p:spTgt spid="1126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126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268">
                                            <p:txEl>
                                              <p:pRg st="5" end="5"/>
                                            </p:txEl>
                                          </p:spTgt>
                                        </p:tgtEl>
                                        <p:attrNameLst>
                                          <p:attrName>style.visibility</p:attrName>
                                        </p:attrNameLst>
                                      </p:cBhvr>
                                      <p:to>
                                        <p:strVal val="visible"/>
                                      </p:to>
                                    </p:set>
                                    <p:animEffect transition="in" filter="fade">
                                      <p:cBhvr>
                                        <p:cTn id="35" dur="1000"/>
                                        <p:tgtEl>
                                          <p:spTgt spid="11268">
                                            <p:txEl>
                                              <p:pRg st="5" end="5"/>
                                            </p:txEl>
                                          </p:spTgt>
                                        </p:tgtEl>
                                      </p:cBhvr>
                                    </p:animEffect>
                                    <p:anim calcmode="lin" valueType="num">
                                      <p:cBhvr>
                                        <p:cTn id="36" dur="1000" fill="hold"/>
                                        <p:tgtEl>
                                          <p:spTgt spid="11268">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1126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1268">
                                            <p:txEl>
                                              <p:pRg st="6" end="6"/>
                                            </p:txEl>
                                          </p:spTgt>
                                        </p:tgtEl>
                                        <p:attrNameLst>
                                          <p:attrName>style.visibility</p:attrName>
                                        </p:attrNameLst>
                                      </p:cBhvr>
                                      <p:to>
                                        <p:strVal val="visible"/>
                                      </p:to>
                                    </p:set>
                                    <p:animEffect transition="in" filter="fade">
                                      <p:cBhvr>
                                        <p:cTn id="42" dur="1000"/>
                                        <p:tgtEl>
                                          <p:spTgt spid="11268">
                                            <p:txEl>
                                              <p:pRg st="6" end="6"/>
                                            </p:txEl>
                                          </p:spTgt>
                                        </p:tgtEl>
                                      </p:cBhvr>
                                    </p:animEffect>
                                    <p:anim calcmode="lin" valueType="num">
                                      <p:cBhvr>
                                        <p:cTn id="43" dur="1000" fill="hold"/>
                                        <p:tgtEl>
                                          <p:spTgt spid="11268">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1126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uiExpand="1" build="p" bldLvl="5"/>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457200" y="1295400"/>
            <a:ext cx="8229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startAt="3"/>
              <a:defRPr/>
            </a:pPr>
            <a:r>
              <a:rPr lang="en-US" sz="2800" b="1" u="sng" dirty="0" smtClean="0">
                <a:effectLst>
                  <a:outerShdw blurRad="38100" dist="38100" dir="2700000" algn="tl">
                    <a:srgbClr val="000000"/>
                  </a:outerShdw>
                </a:effectLst>
              </a:rPr>
              <a:t>Characteristics Of These False Teachers</a:t>
            </a:r>
            <a:r>
              <a:rPr lang="en-US" sz="2800" b="1" dirty="0" smtClean="0">
                <a:effectLst>
                  <a:outerShdw blurRad="38100" dist="38100" dir="2700000" algn="tl">
                    <a:srgbClr val="000000"/>
                  </a:outerShdw>
                </a:effectLst>
              </a:rPr>
              <a:t> (vv. 10-19)</a:t>
            </a:r>
          </a:p>
        </p:txBody>
      </p:sp>
      <p:sp>
        <p:nvSpPr>
          <p:cNvPr id="11268" name="Text Box 4"/>
          <p:cNvSpPr txBox="1">
            <a:spLocks noChangeArrowheads="1"/>
          </p:cNvSpPr>
          <p:nvPr/>
        </p:nvSpPr>
        <p:spPr bwMode="auto">
          <a:xfrm>
            <a:off x="800100" y="2152650"/>
            <a:ext cx="8343900"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AutoNum type="alphaUcPeriod"/>
            </a:pPr>
            <a:r>
              <a:rPr lang="en-US" sz="2800" i="1" dirty="0" smtClean="0">
                <a:solidFill>
                  <a:srgbClr val="FFFF00"/>
                </a:solidFill>
                <a:effectLst>
                  <a:outerShdw blurRad="38100" dist="38100" dir="2700000" algn="tl">
                    <a:srgbClr val="000000">
                      <a:alpha val="43137"/>
                    </a:srgbClr>
                  </a:outerShdw>
                </a:effectLst>
              </a:rPr>
              <a:t>The Character of their heart (vv. 10-16)</a:t>
            </a:r>
          </a:p>
          <a:p>
            <a:pPr marL="971550" lvl="1" indent="-514350">
              <a:buFont typeface="+mj-lt"/>
              <a:buAutoNum type="arabicPeriod"/>
            </a:pPr>
            <a:r>
              <a:rPr lang="en-US" sz="2400" dirty="0" smtClean="0">
                <a:solidFill>
                  <a:srgbClr val="FFFFFF"/>
                </a:solidFill>
                <a:effectLst>
                  <a:outerShdw blurRad="38100" dist="38100" dir="2700000" algn="tl">
                    <a:srgbClr val="000000">
                      <a:alpha val="43137"/>
                    </a:srgbClr>
                  </a:outerShdw>
                </a:effectLst>
              </a:rPr>
              <a:t>Revile against authority (vv. 10-12)</a:t>
            </a:r>
          </a:p>
          <a:p>
            <a:pPr marL="971550" lvl="1" indent="-514350">
              <a:buFont typeface="+mj-lt"/>
              <a:buAutoNum type="arabicPeriod"/>
            </a:pPr>
            <a:r>
              <a:rPr lang="en-US" sz="2400" dirty="0" smtClean="0">
                <a:solidFill>
                  <a:srgbClr val="FFFFFF"/>
                </a:solidFill>
                <a:effectLst>
                  <a:outerShdw blurRad="38100" dist="38100" dir="2700000" algn="tl">
                    <a:srgbClr val="000000">
                      <a:alpha val="43137"/>
                    </a:srgbClr>
                  </a:outerShdw>
                </a:effectLst>
              </a:rPr>
              <a:t>Revel in pleasure (vv. 13-14)</a:t>
            </a:r>
          </a:p>
          <a:p>
            <a:pPr marL="1371600" lvl="2" indent="-514350">
              <a:buFont typeface="+mj-lt"/>
              <a:buAutoNum type="alphaLcPeriod"/>
            </a:pPr>
            <a:r>
              <a:rPr lang="en-US" sz="2400" dirty="0" smtClean="0">
                <a:solidFill>
                  <a:srgbClr val="FFFFFF"/>
                </a:solidFill>
                <a:effectLst>
                  <a:outerShdw blurRad="38100" dist="38100" dir="2700000" algn="tl">
                    <a:srgbClr val="000000">
                      <a:alpha val="43137"/>
                    </a:srgbClr>
                  </a:outerShdw>
                </a:effectLst>
              </a:rPr>
              <a:t>“Carouse in the daytime” (v. 13)</a:t>
            </a:r>
          </a:p>
          <a:p>
            <a:pPr marL="1371600" lvl="2" indent="-514350">
              <a:buFont typeface="+mj-lt"/>
              <a:buAutoNum type="alphaLcPeriod"/>
            </a:pPr>
            <a:r>
              <a:rPr lang="en-US" sz="2400" dirty="0" smtClean="0">
                <a:solidFill>
                  <a:srgbClr val="FFFFFF"/>
                </a:solidFill>
                <a:effectLst>
                  <a:outerShdw blurRad="38100" dist="38100" dir="2700000" algn="tl">
                    <a:srgbClr val="000000">
                      <a:alpha val="43137"/>
                    </a:srgbClr>
                  </a:outerShdw>
                </a:effectLst>
              </a:rPr>
              <a:t>“Eyes full of adultery” (v. 14)</a:t>
            </a:r>
          </a:p>
          <a:p>
            <a:pPr marL="1371600" lvl="2" indent="-514350">
              <a:buFont typeface="+mj-lt"/>
              <a:buAutoNum type="alphaLcPeriod"/>
            </a:pPr>
            <a:r>
              <a:rPr lang="en-US" sz="2400" dirty="0" smtClean="0">
                <a:solidFill>
                  <a:srgbClr val="FFFFFF"/>
                </a:solidFill>
                <a:effectLst>
                  <a:outerShdw blurRad="38100" dist="38100" dir="2700000" algn="tl">
                    <a:srgbClr val="000000">
                      <a:alpha val="43137"/>
                    </a:srgbClr>
                  </a:outerShdw>
                </a:effectLst>
              </a:rPr>
              <a:t>“Heart trained in covetous practices” (v. 14)</a:t>
            </a:r>
            <a:endParaRPr lang="en-US" sz="2400" dirty="0">
              <a:solidFill>
                <a:srgbClr val="FFFFFF"/>
              </a:solidFill>
              <a:effectLst>
                <a:outerShdw blurRad="38100" dist="38100" dir="2700000" algn="tl">
                  <a:srgbClr val="000000">
                    <a:alpha val="43137"/>
                  </a:srgbClr>
                </a:outerShdw>
              </a:effectLst>
            </a:endParaRPr>
          </a:p>
        </p:txBody>
      </p:sp>
      <p:sp>
        <p:nvSpPr>
          <p:cNvPr id="5"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Tree>
    <p:extLst>
      <p:ext uri="{BB962C8B-B14F-4D97-AF65-F5344CB8AC3E}">
        <p14:creationId xmlns:p14="http://schemas.microsoft.com/office/powerpoint/2010/main" val="3328013185"/>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8">
                                            <p:txEl>
                                              <p:pRg st="3" end="3"/>
                                            </p:txEl>
                                          </p:spTgt>
                                        </p:tgtEl>
                                        <p:attrNameLst>
                                          <p:attrName>style.visibility</p:attrName>
                                        </p:attrNameLst>
                                      </p:cBhvr>
                                      <p:to>
                                        <p:strVal val="visible"/>
                                      </p:to>
                                    </p:set>
                                    <p:animEffect transition="in" filter="fade">
                                      <p:cBhvr>
                                        <p:cTn id="7" dur="1000"/>
                                        <p:tgtEl>
                                          <p:spTgt spid="11268">
                                            <p:txEl>
                                              <p:pRg st="3" end="3"/>
                                            </p:txEl>
                                          </p:spTgt>
                                        </p:tgtEl>
                                      </p:cBhvr>
                                    </p:animEffect>
                                    <p:anim calcmode="lin" valueType="num">
                                      <p:cBhvr>
                                        <p:cTn id="8" dur="1000" fill="hold"/>
                                        <p:tgtEl>
                                          <p:spTgt spid="11268">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126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68">
                                            <p:txEl>
                                              <p:pRg st="4" end="4"/>
                                            </p:txEl>
                                          </p:spTgt>
                                        </p:tgtEl>
                                        <p:attrNameLst>
                                          <p:attrName>style.visibility</p:attrName>
                                        </p:attrNameLst>
                                      </p:cBhvr>
                                      <p:to>
                                        <p:strVal val="visible"/>
                                      </p:to>
                                    </p:set>
                                    <p:animEffect transition="in" filter="fade">
                                      <p:cBhvr>
                                        <p:cTn id="14" dur="1000"/>
                                        <p:tgtEl>
                                          <p:spTgt spid="11268">
                                            <p:txEl>
                                              <p:pRg st="4" end="4"/>
                                            </p:txEl>
                                          </p:spTgt>
                                        </p:tgtEl>
                                      </p:cBhvr>
                                    </p:animEffect>
                                    <p:anim calcmode="lin" valueType="num">
                                      <p:cBhvr>
                                        <p:cTn id="15" dur="1000" fill="hold"/>
                                        <p:tgtEl>
                                          <p:spTgt spid="11268">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126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268">
                                            <p:txEl>
                                              <p:pRg st="5" end="5"/>
                                            </p:txEl>
                                          </p:spTgt>
                                        </p:tgtEl>
                                        <p:attrNameLst>
                                          <p:attrName>style.visibility</p:attrName>
                                        </p:attrNameLst>
                                      </p:cBhvr>
                                      <p:to>
                                        <p:strVal val="visible"/>
                                      </p:to>
                                    </p:set>
                                    <p:animEffect transition="in" filter="fade">
                                      <p:cBhvr>
                                        <p:cTn id="21" dur="1000"/>
                                        <p:tgtEl>
                                          <p:spTgt spid="11268">
                                            <p:txEl>
                                              <p:pRg st="5" end="5"/>
                                            </p:txEl>
                                          </p:spTgt>
                                        </p:tgtEl>
                                      </p:cBhvr>
                                    </p:animEffect>
                                    <p:anim calcmode="lin" valueType="num">
                                      <p:cBhvr>
                                        <p:cTn id="22" dur="1000" fill="hold"/>
                                        <p:tgtEl>
                                          <p:spTgt spid="11268">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1126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457200" y="1295400"/>
            <a:ext cx="8229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startAt="3"/>
              <a:defRPr/>
            </a:pPr>
            <a:r>
              <a:rPr lang="en-US" sz="2800" b="1" u="sng" dirty="0" smtClean="0">
                <a:effectLst>
                  <a:outerShdw blurRad="38100" dist="38100" dir="2700000" algn="tl">
                    <a:srgbClr val="000000"/>
                  </a:outerShdw>
                </a:effectLst>
              </a:rPr>
              <a:t>Characteristics Of These False Teachers</a:t>
            </a:r>
            <a:r>
              <a:rPr lang="en-US" sz="2800" b="1" dirty="0" smtClean="0">
                <a:effectLst>
                  <a:outerShdw blurRad="38100" dist="38100" dir="2700000" algn="tl">
                    <a:srgbClr val="000000"/>
                  </a:outerShdw>
                </a:effectLst>
              </a:rPr>
              <a:t> (vv. 10-19)</a:t>
            </a:r>
          </a:p>
        </p:txBody>
      </p:sp>
      <p:sp>
        <p:nvSpPr>
          <p:cNvPr id="11268" name="Text Box 4"/>
          <p:cNvSpPr txBox="1">
            <a:spLocks noChangeArrowheads="1"/>
          </p:cNvSpPr>
          <p:nvPr/>
        </p:nvSpPr>
        <p:spPr bwMode="auto">
          <a:xfrm>
            <a:off x="800100" y="2152650"/>
            <a:ext cx="8343900"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AutoNum type="alphaUcPeriod"/>
            </a:pPr>
            <a:r>
              <a:rPr lang="en-US" sz="2800" i="1" dirty="0" smtClean="0">
                <a:solidFill>
                  <a:srgbClr val="FFFF00"/>
                </a:solidFill>
                <a:effectLst>
                  <a:outerShdw blurRad="38100" dist="38100" dir="2700000" algn="tl">
                    <a:srgbClr val="000000">
                      <a:alpha val="43137"/>
                    </a:srgbClr>
                  </a:outerShdw>
                </a:effectLst>
              </a:rPr>
              <a:t>The Character of their heart (vv. 10-16)</a:t>
            </a:r>
          </a:p>
          <a:p>
            <a:pPr marL="971550" lvl="1" indent="-514350">
              <a:buFont typeface="+mj-lt"/>
              <a:buAutoNum type="arabicPeriod"/>
            </a:pPr>
            <a:r>
              <a:rPr lang="en-US" sz="2400" dirty="0" smtClean="0">
                <a:solidFill>
                  <a:srgbClr val="FFFFFF"/>
                </a:solidFill>
                <a:effectLst>
                  <a:outerShdw blurRad="38100" dist="38100" dir="2700000" algn="tl">
                    <a:srgbClr val="000000">
                      <a:alpha val="43137"/>
                    </a:srgbClr>
                  </a:outerShdw>
                </a:effectLst>
              </a:rPr>
              <a:t>Revile against authority (vv. 10-12)</a:t>
            </a:r>
          </a:p>
          <a:p>
            <a:pPr marL="971550" lvl="1" indent="-514350">
              <a:buFont typeface="+mj-lt"/>
              <a:buAutoNum type="arabicPeriod"/>
            </a:pPr>
            <a:r>
              <a:rPr lang="en-US" sz="2400" dirty="0" smtClean="0">
                <a:solidFill>
                  <a:srgbClr val="FFFFFF"/>
                </a:solidFill>
                <a:effectLst>
                  <a:outerShdw blurRad="38100" dist="38100" dir="2700000" algn="tl">
                    <a:srgbClr val="000000">
                      <a:alpha val="43137"/>
                    </a:srgbClr>
                  </a:outerShdw>
                </a:effectLst>
              </a:rPr>
              <a:t>Revel in pleasure (vv. 13-14)</a:t>
            </a:r>
          </a:p>
          <a:p>
            <a:pPr marL="971550" lvl="1" indent="-514350">
              <a:buFont typeface="+mj-lt"/>
              <a:buAutoNum type="arabicPeriod"/>
            </a:pPr>
            <a:r>
              <a:rPr lang="en-US" sz="2400" dirty="0" smtClean="0">
                <a:solidFill>
                  <a:srgbClr val="FFFFFF"/>
                </a:solidFill>
                <a:effectLst>
                  <a:outerShdw blurRad="38100" dist="38100" dir="2700000" algn="tl">
                    <a:srgbClr val="000000">
                      <a:alpha val="43137"/>
                    </a:srgbClr>
                  </a:outerShdw>
                </a:effectLst>
              </a:rPr>
              <a:t>Revolt against right way (vv. 15-16)</a:t>
            </a:r>
          </a:p>
          <a:p>
            <a:pPr marL="1371600" lvl="2" indent="-514350">
              <a:buFont typeface="+mj-lt"/>
              <a:buAutoNum type="alphaLcPeriod"/>
            </a:pPr>
            <a:r>
              <a:rPr lang="en-US" sz="2400" dirty="0" smtClean="0">
                <a:solidFill>
                  <a:srgbClr val="FFFFFF"/>
                </a:solidFill>
                <a:effectLst>
                  <a:outerShdw blurRad="38100" dist="38100" dir="2700000" algn="tl">
                    <a:srgbClr val="000000">
                      <a:alpha val="43137"/>
                    </a:srgbClr>
                  </a:outerShdw>
                </a:effectLst>
              </a:rPr>
              <a:t>“Forsaken right way and gone astray” (v. 15a)</a:t>
            </a:r>
          </a:p>
          <a:p>
            <a:pPr marL="1371600" lvl="2" indent="-514350">
              <a:buFont typeface="+mj-lt"/>
              <a:buAutoNum type="alphaLcPeriod"/>
            </a:pPr>
            <a:r>
              <a:rPr lang="en-US" sz="2400" dirty="0" smtClean="0">
                <a:solidFill>
                  <a:srgbClr val="FFFFFF"/>
                </a:solidFill>
                <a:effectLst>
                  <a:outerShdw blurRad="38100" dist="38100" dir="2700000" algn="tl">
                    <a:srgbClr val="000000">
                      <a:alpha val="43137"/>
                    </a:srgbClr>
                  </a:outerShdw>
                </a:effectLst>
              </a:rPr>
              <a:t>“Followed the way of Balaam” (vv. 15b-16)</a:t>
            </a:r>
            <a:endParaRPr lang="en-US" sz="2400" dirty="0">
              <a:solidFill>
                <a:srgbClr val="FFFFFF"/>
              </a:solidFill>
              <a:effectLst>
                <a:outerShdw blurRad="38100" dist="38100" dir="2700000" algn="tl">
                  <a:srgbClr val="000000">
                    <a:alpha val="43137"/>
                  </a:srgbClr>
                </a:outerShdw>
              </a:effectLst>
            </a:endParaRPr>
          </a:p>
        </p:txBody>
      </p:sp>
      <p:sp>
        <p:nvSpPr>
          <p:cNvPr id="5"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Tree>
    <p:extLst>
      <p:ext uri="{BB962C8B-B14F-4D97-AF65-F5344CB8AC3E}">
        <p14:creationId xmlns:p14="http://schemas.microsoft.com/office/powerpoint/2010/main" val="1068585848"/>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8">
                                            <p:txEl>
                                              <p:pRg st="4" end="4"/>
                                            </p:txEl>
                                          </p:spTgt>
                                        </p:tgtEl>
                                        <p:attrNameLst>
                                          <p:attrName>style.visibility</p:attrName>
                                        </p:attrNameLst>
                                      </p:cBhvr>
                                      <p:to>
                                        <p:strVal val="visible"/>
                                      </p:to>
                                    </p:set>
                                    <p:animEffect transition="in" filter="fade">
                                      <p:cBhvr>
                                        <p:cTn id="7" dur="1000"/>
                                        <p:tgtEl>
                                          <p:spTgt spid="11268">
                                            <p:txEl>
                                              <p:pRg st="4" end="4"/>
                                            </p:txEl>
                                          </p:spTgt>
                                        </p:tgtEl>
                                      </p:cBhvr>
                                    </p:animEffect>
                                    <p:anim calcmode="lin" valueType="num">
                                      <p:cBhvr>
                                        <p:cTn id="8" dur="1000" fill="hold"/>
                                        <p:tgtEl>
                                          <p:spTgt spid="11268">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1126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68">
                                            <p:txEl>
                                              <p:pRg st="5" end="5"/>
                                            </p:txEl>
                                          </p:spTgt>
                                        </p:tgtEl>
                                        <p:attrNameLst>
                                          <p:attrName>style.visibility</p:attrName>
                                        </p:attrNameLst>
                                      </p:cBhvr>
                                      <p:to>
                                        <p:strVal val="visible"/>
                                      </p:to>
                                    </p:set>
                                    <p:animEffect transition="in" filter="fade">
                                      <p:cBhvr>
                                        <p:cTn id="14" dur="1000"/>
                                        <p:tgtEl>
                                          <p:spTgt spid="11268">
                                            <p:txEl>
                                              <p:pRg st="5" end="5"/>
                                            </p:txEl>
                                          </p:spTgt>
                                        </p:tgtEl>
                                      </p:cBhvr>
                                    </p:animEffect>
                                    <p:anim calcmode="lin" valueType="num">
                                      <p:cBhvr>
                                        <p:cTn id="15" dur="1000" fill="hold"/>
                                        <p:tgtEl>
                                          <p:spTgt spid="11268">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1126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457200" y="1295400"/>
            <a:ext cx="8229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startAt="3"/>
              <a:defRPr/>
            </a:pPr>
            <a:r>
              <a:rPr lang="en-US" sz="2800" b="1" u="sng" dirty="0" smtClean="0">
                <a:effectLst>
                  <a:outerShdw blurRad="38100" dist="38100" dir="2700000" algn="tl">
                    <a:srgbClr val="000000"/>
                  </a:outerShdw>
                </a:effectLst>
              </a:rPr>
              <a:t>Characteristics Of These False Teachers</a:t>
            </a:r>
            <a:r>
              <a:rPr lang="en-US" sz="2800" b="1" dirty="0" smtClean="0">
                <a:effectLst>
                  <a:outerShdw blurRad="38100" dist="38100" dir="2700000" algn="tl">
                    <a:srgbClr val="000000"/>
                  </a:outerShdw>
                </a:effectLst>
              </a:rPr>
              <a:t> (vv. 10-19)</a:t>
            </a:r>
          </a:p>
        </p:txBody>
      </p:sp>
      <p:sp>
        <p:nvSpPr>
          <p:cNvPr id="11268" name="Text Box 4"/>
          <p:cNvSpPr txBox="1">
            <a:spLocks noChangeArrowheads="1"/>
          </p:cNvSpPr>
          <p:nvPr/>
        </p:nvSpPr>
        <p:spPr bwMode="auto">
          <a:xfrm>
            <a:off x="800100" y="2152650"/>
            <a:ext cx="8343900"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AutoNum type="alphaUcPeriod"/>
            </a:pPr>
            <a:r>
              <a:rPr lang="en-US" sz="2800" i="1" dirty="0" smtClean="0">
                <a:solidFill>
                  <a:srgbClr val="FFFF00"/>
                </a:solidFill>
                <a:effectLst>
                  <a:outerShdw blurRad="38100" dist="38100" dir="2700000" algn="tl">
                    <a:srgbClr val="000000">
                      <a:alpha val="43137"/>
                    </a:srgbClr>
                  </a:outerShdw>
                </a:effectLst>
              </a:rPr>
              <a:t>The Character of their heart (vv. 10-16)</a:t>
            </a:r>
          </a:p>
          <a:p>
            <a:pPr>
              <a:buFont typeface="Arial" panose="020B0604020202020204" pitchFamily="34" charset="0"/>
              <a:buAutoNum type="alphaUcPeriod"/>
            </a:pPr>
            <a:r>
              <a:rPr lang="en-US" sz="2800" i="1" dirty="0" smtClean="0">
                <a:solidFill>
                  <a:srgbClr val="FFFF00"/>
                </a:solidFill>
                <a:effectLst>
                  <a:outerShdw blurRad="38100" dist="38100" dir="2700000" algn="tl">
                    <a:srgbClr val="000000">
                      <a:alpha val="43137"/>
                    </a:srgbClr>
                  </a:outerShdw>
                </a:effectLst>
              </a:rPr>
              <a:t>The Content of their message (vv. 17-19)</a:t>
            </a:r>
          </a:p>
          <a:p>
            <a:pPr marL="971550" lvl="1" indent="-514350">
              <a:buFont typeface="+mj-lt"/>
              <a:buAutoNum type="arabicPeriod"/>
            </a:pPr>
            <a:r>
              <a:rPr lang="en-US" sz="2400" dirty="0" smtClean="0">
                <a:solidFill>
                  <a:srgbClr val="FFFFFF"/>
                </a:solidFill>
                <a:effectLst>
                  <a:outerShdw blurRad="38100" dist="38100" dir="2700000" algn="tl">
                    <a:srgbClr val="000000">
                      <a:alpha val="43137"/>
                    </a:srgbClr>
                  </a:outerShdw>
                </a:effectLst>
              </a:rPr>
              <a:t>Wells without water (v. 17)</a:t>
            </a:r>
          </a:p>
          <a:p>
            <a:pPr marL="971550" lvl="1" indent="-514350">
              <a:buFont typeface="+mj-lt"/>
              <a:buAutoNum type="arabicPeriod"/>
            </a:pPr>
            <a:r>
              <a:rPr lang="en-US" sz="2400" dirty="0" smtClean="0">
                <a:solidFill>
                  <a:srgbClr val="FFFFFF"/>
                </a:solidFill>
                <a:effectLst>
                  <a:outerShdw blurRad="38100" dist="38100" dir="2700000" algn="tl">
                    <a:srgbClr val="000000">
                      <a:alpha val="43137"/>
                    </a:srgbClr>
                  </a:outerShdw>
                </a:effectLst>
              </a:rPr>
              <a:t>Clouds carried by tempest (v. 17)</a:t>
            </a:r>
          </a:p>
          <a:p>
            <a:pPr marL="971550" lvl="1" indent="-514350">
              <a:buFont typeface="+mj-lt"/>
              <a:buAutoNum type="arabicPeriod"/>
            </a:pPr>
            <a:r>
              <a:rPr lang="en-US" sz="2400" dirty="0" smtClean="0">
                <a:solidFill>
                  <a:srgbClr val="FFFFFF"/>
                </a:solidFill>
                <a:effectLst>
                  <a:outerShdw blurRad="38100" dist="38100" dir="2700000" algn="tl">
                    <a:srgbClr val="000000">
                      <a:alpha val="43137"/>
                    </a:srgbClr>
                  </a:outerShdw>
                </a:effectLst>
              </a:rPr>
              <a:t>Great swelling words of emptiness (v. 18)</a:t>
            </a:r>
          </a:p>
          <a:p>
            <a:pPr marL="971550" lvl="1" indent="-514350">
              <a:buFont typeface="+mj-lt"/>
              <a:buAutoNum type="arabicPeriod"/>
            </a:pPr>
            <a:r>
              <a:rPr lang="en-US" sz="2400" dirty="0" smtClean="0">
                <a:solidFill>
                  <a:srgbClr val="FFFFFF"/>
                </a:solidFill>
                <a:effectLst>
                  <a:outerShdw blurRad="38100" dist="38100" dir="2700000" algn="tl">
                    <a:srgbClr val="000000">
                      <a:alpha val="43137"/>
                    </a:srgbClr>
                  </a:outerShdw>
                </a:effectLst>
              </a:rPr>
              <a:t>Promise liberty – are selves in bondage (v. 19)</a:t>
            </a:r>
            <a:endParaRPr lang="en-US" sz="2400" dirty="0">
              <a:solidFill>
                <a:srgbClr val="FFFFFF"/>
              </a:solidFill>
              <a:effectLst>
                <a:outerShdw blurRad="38100" dist="38100" dir="2700000" algn="tl">
                  <a:srgbClr val="000000">
                    <a:alpha val="43137"/>
                  </a:srgbClr>
                </a:outerShdw>
              </a:effectLst>
            </a:endParaRPr>
          </a:p>
        </p:txBody>
      </p:sp>
      <p:sp>
        <p:nvSpPr>
          <p:cNvPr id="5"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Tree>
    <p:extLst>
      <p:ext uri="{BB962C8B-B14F-4D97-AF65-F5344CB8AC3E}">
        <p14:creationId xmlns:p14="http://schemas.microsoft.com/office/powerpoint/2010/main" val="1675044890"/>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8">
                                            <p:txEl>
                                              <p:pRg st="2" end="2"/>
                                            </p:txEl>
                                          </p:spTgt>
                                        </p:tgtEl>
                                        <p:attrNameLst>
                                          <p:attrName>style.visibility</p:attrName>
                                        </p:attrNameLst>
                                      </p:cBhvr>
                                      <p:to>
                                        <p:strVal val="visible"/>
                                      </p:to>
                                    </p:set>
                                    <p:animEffect transition="in" filter="fade">
                                      <p:cBhvr>
                                        <p:cTn id="7" dur="1000"/>
                                        <p:tgtEl>
                                          <p:spTgt spid="11268">
                                            <p:txEl>
                                              <p:pRg st="2" end="2"/>
                                            </p:txEl>
                                          </p:spTgt>
                                        </p:tgtEl>
                                      </p:cBhvr>
                                    </p:animEffect>
                                    <p:anim calcmode="lin" valueType="num">
                                      <p:cBhvr>
                                        <p:cTn id="8" dur="1000" fill="hold"/>
                                        <p:tgtEl>
                                          <p:spTgt spid="1126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126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68">
                                            <p:txEl>
                                              <p:pRg st="3" end="3"/>
                                            </p:txEl>
                                          </p:spTgt>
                                        </p:tgtEl>
                                        <p:attrNameLst>
                                          <p:attrName>style.visibility</p:attrName>
                                        </p:attrNameLst>
                                      </p:cBhvr>
                                      <p:to>
                                        <p:strVal val="visible"/>
                                      </p:to>
                                    </p:set>
                                    <p:animEffect transition="in" filter="fade">
                                      <p:cBhvr>
                                        <p:cTn id="14" dur="1000"/>
                                        <p:tgtEl>
                                          <p:spTgt spid="11268">
                                            <p:txEl>
                                              <p:pRg st="3" end="3"/>
                                            </p:txEl>
                                          </p:spTgt>
                                        </p:tgtEl>
                                      </p:cBhvr>
                                    </p:animEffect>
                                    <p:anim calcmode="lin" valueType="num">
                                      <p:cBhvr>
                                        <p:cTn id="15" dur="1000" fill="hold"/>
                                        <p:tgtEl>
                                          <p:spTgt spid="1126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126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268">
                                            <p:txEl>
                                              <p:pRg st="4" end="4"/>
                                            </p:txEl>
                                          </p:spTgt>
                                        </p:tgtEl>
                                        <p:attrNameLst>
                                          <p:attrName>style.visibility</p:attrName>
                                        </p:attrNameLst>
                                      </p:cBhvr>
                                      <p:to>
                                        <p:strVal val="visible"/>
                                      </p:to>
                                    </p:set>
                                    <p:animEffect transition="in" filter="fade">
                                      <p:cBhvr>
                                        <p:cTn id="21" dur="1000"/>
                                        <p:tgtEl>
                                          <p:spTgt spid="11268">
                                            <p:txEl>
                                              <p:pRg st="4" end="4"/>
                                            </p:txEl>
                                          </p:spTgt>
                                        </p:tgtEl>
                                      </p:cBhvr>
                                    </p:animEffect>
                                    <p:anim calcmode="lin" valueType="num">
                                      <p:cBhvr>
                                        <p:cTn id="22" dur="1000" fill="hold"/>
                                        <p:tgtEl>
                                          <p:spTgt spid="11268">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126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268">
                                            <p:txEl>
                                              <p:pRg st="5" end="5"/>
                                            </p:txEl>
                                          </p:spTgt>
                                        </p:tgtEl>
                                        <p:attrNameLst>
                                          <p:attrName>style.visibility</p:attrName>
                                        </p:attrNameLst>
                                      </p:cBhvr>
                                      <p:to>
                                        <p:strVal val="visible"/>
                                      </p:to>
                                    </p:set>
                                    <p:animEffect transition="in" filter="fade">
                                      <p:cBhvr>
                                        <p:cTn id="28" dur="1000"/>
                                        <p:tgtEl>
                                          <p:spTgt spid="11268">
                                            <p:txEl>
                                              <p:pRg st="5" end="5"/>
                                            </p:txEl>
                                          </p:spTgt>
                                        </p:tgtEl>
                                      </p:cBhvr>
                                    </p:animEffect>
                                    <p:anim calcmode="lin" valueType="num">
                                      <p:cBhvr>
                                        <p:cTn id="29" dur="1000" fill="hold"/>
                                        <p:tgtEl>
                                          <p:spTgt spid="11268">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1126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457200" y="1676400"/>
            <a:ext cx="8229600" cy="224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a:defRPr/>
            </a:pPr>
            <a:r>
              <a:rPr lang="en-US" sz="2800" b="1" u="sng" dirty="0" smtClean="0">
                <a:effectLst>
                  <a:outerShdw blurRad="38100" dist="38100" dir="2700000" algn="tl">
                    <a:srgbClr val="000000"/>
                  </a:outerShdw>
                </a:effectLst>
              </a:rPr>
              <a:t>There Will Be False Teachers</a:t>
            </a:r>
            <a:r>
              <a:rPr lang="en-US" sz="2800" b="1" dirty="0" smtClean="0">
                <a:effectLst>
                  <a:outerShdw blurRad="38100" dist="38100" dir="2700000" algn="tl">
                    <a:srgbClr val="000000"/>
                  </a:outerShdw>
                </a:effectLst>
              </a:rPr>
              <a:t> (vv. 1-3)</a:t>
            </a:r>
          </a:p>
          <a:p>
            <a:pPr marL="571500" indent="-571500">
              <a:buFont typeface="+mj-lt"/>
              <a:buAutoNum type="romanUcPeriod"/>
              <a:defRPr/>
            </a:pPr>
            <a:r>
              <a:rPr lang="en-US" sz="2800" b="1" u="sng" dirty="0" smtClean="0">
                <a:effectLst>
                  <a:outerShdw blurRad="38100" dist="38100" dir="2700000" algn="tl">
                    <a:srgbClr val="000000"/>
                  </a:outerShdw>
                </a:effectLst>
              </a:rPr>
              <a:t>False Teachers Will Be Destroyed</a:t>
            </a:r>
            <a:r>
              <a:rPr lang="en-US" sz="2800" b="1" dirty="0" smtClean="0">
                <a:effectLst>
                  <a:outerShdw blurRad="38100" dist="38100" dir="2700000" algn="tl">
                    <a:srgbClr val="000000"/>
                  </a:outerShdw>
                </a:effectLst>
              </a:rPr>
              <a:t> (vv. 4-9)</a:t>
            </a:r>
          </a:p>
          <a:p>
            <a:pPr marL="571500" indent="-571500">
              <a:buFont typeface="+mj-lt"/>
              <a:buAutoNum type="romanUcPeriod"/>
              <a:defRPr/>
            </a:pPr>
            <a:r>
              <a:rPr lang="en-US" sz="2800" b="1" u="sng" dirty="0" smtClean="0">
                <a:effectLst>
                  <a:outerShdw blurRad="38100" dist="38100" dir="2700000" algn="tl">
                    <a:srgbClr val="000000"/>
                  </a:outerShdw>
                </a:effectLst>
              </a:rPr>
              <a:t>Characteristics Of These False Teachers</a:t>
            </a:r>
            <a:r>
              <a:rPr lang="en-US" sz="2800" b="1" dirty="0" smtClean="0">
                <a:effectLst>
                  <a:outerShdw blurRad="38100" dist="38100" dir="2700000" algn="tl">
                    <a:srgbClr val="000000"/>
                  </a:outerShdw>
                </a:effectLst>
              </a:rPr>
              <a:t> (vv. 10-19)</a:t>
            </a:r>
          </a:p>
          <a:p>
            <a:pPr marL="571500" indent="-571500">
              <a:buFont typeface="+mj-lt"/>
              <a:buAutoNum type="romanUcPeriod"/>
              <a:defRPr/>
            </a:pPr>
            <a:r>
              <a:rPr lang="en-US" sz="2800" b="1" u="sng" dirty="0" smtClean="0">
                <a:effectLst>
                  <a:outerShdw blurRad="38100" dist="38100" dir="2700000" algn="tl">
                    <a:srgbClr val="000000"/>
                  </a:outerShdw>
                </a:effectLst>
              </a:rPr>
              <a:t>Latter End Is Worse</a:t>
            </a:r>
            <a:r>
              <a:rPr lang="en-US" sz="2800" b="1" dirty="0" smtClean="0">
                <a:effectLst>
                  <a:outerShdw blurRad="38100" dist="38100" dir="2700000" algn="tl">
                    <a:srgbClr val="000000"/>
                  </a:outerShdw>
                </a:effectLst>
              </a:rPr>
              <a:t> (vv. 20-22</a:t>
            </a:r>
          </a:p>
        </p:txBody>
      </p:sp>
      <p:sp>
        <p:nvSpPr>
          <p:cNvPr id="12292" name="Text Box 4"/>
          <p:cNvSpPr txBox="1">
            <a:spLocks noChangeArrowheads="1"/>
          </p:cNvSpPr>
          <p:nvPr/>
        </p:nvSpPr>
        <p:spPr bwMode="auto">
          <a:xfrm>
            <a:off x="1143000" y="4038600"/>
            <a:ext cx="71628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AutoNum type="alphaUcPeriod"/>
            </a:pPr>
            <a:r>
              <a:rPr lang="en-US" sz="2800" i="1" dirty="0">
                <a:solidFill>
                  <a:srgbClr val="FFFF00"/>
                </a:solidFill>
                <a:effectLst>
                  <a:outerShdw blurRad="38100" dist="38100" dir="2700000" algn="tl">
                    <a:srgbClr val="000000">
                      <a:alpha val="43137"/>
                    </a:srgbClr>
                  </a:outerShdw>
                </a:effectLst>
              </a:rPr>
              <a:t>Had escaped </a:t>
            </a:r>
            <a:r>
              <a:rPr lang="en-US" sz="2800" dirty="0">
                <a:solidFill>
                  <a:srgbClr val="FFFF00"/>
                </a:solidFill>
                <a:effectLst>
                  <a:outerShdw blurRad="38100" dist="38100" dir="2700000" algn="tl">
                    <a:srgbClr val="000000">
                      <a:alpha val="43137"/>
                    </a:srgbClr>
                  </a:outerShdw>
                </a:effectLst>
              </a:rPr>
              <a:t>(v. 20)</a:t>
            </a:r>
          </a:p>
          <a:p>
            <a:pPr>
              <a:buFont typeface="Arial" panose="020B0604020202020204" pitchFamily="34" charset="0"/>
              <a:buAutoNum type="alphaUcPeriod"/>
            </a:pPr>
            <a:r>
              <a:rPr lang="en-US" sz="2800" i="1" dirty="0">
                <a:solidFill>
                  <a:srgbClr val="FFFF00"/>
                </a:solidFill>
                <a:effectLst>
                  <a:outerShdw blurRad="38100" dist="38100" dir="2700000" algn="tl">
                    <a:srgbClr val="000000">
                      <a:alpha val="43137"/>
                    </a:srgbClr>
                  </a:outerShdw>
                </a:effectLst>
              </a:rPr>
              <a:t>Overcame - entangled</a:t>
            </a:r>
            <a:r>
              <a:rPr lang="en-US" sz="2800" dirty="0">
                <a:solidFill>
                  <a:srgbClr val="FFFF00"/>
                </a:solidFill>
                <a:effectLst>
                  <a:outerShdw blurRad="38100" dist="38100" dir="2700000" algn="tl">
                    <a:srgbClr val="000000">
                      <a:alpha val="43137"/>
                    </a:srgbClr>
                  </a:outerShdw>
                </a:effectLst>
              </a:rPr>
              <a:t> (vv. 20, 22)</a:t>
            </a:r>
          </a:p>
          <a:p>
            <a:pPr>
              <a:buFont typeface="Arial" panose="020B0604020202020204" pitchFamily="34" charset="0"/>
              <a:buAutoNum type="alphaUcPeriod"/>
            </a:pPr>
            <a:r>
              <a:rPr lang="en-US" sz="2800" i="1" dirty="0">
                <a:solidFill>
                  <a:srgbClr val="FFFF00"/>
                </a:solidFill>
                <a:effectLst>
                  <a:outerShdw blurRad="38100" dist="38100" dir="2700000" algn="tl">
                    <a:srgbClr val="000000">
                      <a:alpha val="43137"/>
                    </a:srgbClr>
                  </a:outerShdw>
                </a:effectLst>
              </a:rPr>
              <a:t>Later end worse</a:t>
            </a:r>
            <a:r>
              <a:rPr lang="en-US" sz="2800" dirty="0">
                <a:solidFill>
                  <a:srgbClr val="FFFF00"/>
                </a:solidFill>
                <a:effectLst>
                  <a:outerShdw blurRad="38100" dist="38100" dir="2700000" algn="tl">
                    <a:srgbClr val="000000">
                      <a:alpha val="43137"/>
                    </a:srgbClr>
                  </a:outerShdw>
                </a:effectLst>
              </a:rPr>
              <a:t> (vv. 20b-21)</a:t>
            </a:r>
          </a:p>
        </p:txBody>
      </p:sp>
      <p:sp>
        <p:nvSpPr>
          <p:cNvPr id="5"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Tree>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3"/>
          <p:cNvSpPr txBox="1">
            <a:spLocks noChangeArrowheads="1"/>
          </p:cNvSpPr>
          <p:nvPr/>
        </p:nvSpPr>
        <p:spPr bwMode="auto">
          <a:xfrm>
            <a:off x="457200" y="1676400"/>
            <a:ext cx="822960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17525">
              <a:defRPr>
                <a:solidFill>
                  <a:schemeClr val="tx1"/>
                </a:solidFill>
                <a:latin typeface="Arial" panose="020B0604020202020204" pitchFamily="34" charset="0"/>
              </a:defRPr>
            </a:lvl1pPr>
            <a:lvl2pPr defTabSz="517525">
              <a:defRPr>
                <a:solidFill>
                  <a:schemeClr val="tx1"/>
                </a:solidFill>
                <a:latin typeface="Arial" panose="020B0604020202020204" pitchFamily="34" charset="0"/>
              </a:defRPr>
            </a:lvl2pPr>
            <a:lvl3pPr defTabSz="517525">
              <a:defRPr>
                <a:solidFill>
                  <a:schemeClr val="tx1"/>
                </a:solidFill>
                <a:latin typeface="Arial" panose="020B0604020202020204" pitchFamily="34" charset="0"/>
              </a:defRPr>
            </a:lvl3pPr>
            <a:lvl4pPr defTabSz="517525">
              <a:defRPr>
                <a:solidFill>
                  <a:schemeClr val="tx1"/>
                </a:solidFill>
                <a:latin typeface="Arial" panose="020B0604020202020204" pitchFamily="34" charset="0"/>
              </a:defRPr>
            </a:lvl4pPr>
            <a:lvl5pPr defTabSz="517525">
              <a:defRPr>
                <a:solidFill>
                  <a:schemeClr val="tx1"/>
                </a:solidFill>
                <a:latin typeface="Arial" panose="020B0604020202020204" pitchFamily="34" charset="0"/>
              </a:defRPr>
            </a:lvl5pPr>
            <a:lvl6pPr defTabSz="517525" fontAlgn="base">
              <a:spcBef>
                <a:spcPct val="0"/>
              </a:spcBef>
              <a:spcAft>
                <a:spcPct val="0"/>
              </a:spcAft>
              <a:defRPr>
                <a:solidFill>
                  <a:schemeClr val="tx1"/>
                </a:solidFill>
                <a:latin typeface="Arial" panose="020B0604020202020204" pitchFamily="34" charset="0"/>
              </a:defRPr>
            </a:lvl6pPr>
            <a:lvl7pPr defTabSz="517525" fontAlgn="base">
              <a:spcBef>
                <a:spcPct val="0"/>
              </a:spcBef>
              <a:spcAft>
                <a:spcPct val="0"/>
              </a:spcAft>
              <a:defRPr>
                <a:solidFill>
                  <a:schemeClr val="tx1"/>
                </a:solidFill>
                <a:latin typeface="Arial" panose="020B0604020202020204" pitchFamily="34" charset="0"/>
              </a:defRPr>
            </a:lvl7pPr>
            <a:lvl8pPr defTabSz="517525" fontAlgn="base">
              <a:spcBef>
                <a:spcPct val="0"/>
              </a:spcBef>
              <a:spcAft>
                <a:spcPct val="0"/>
              </a:spcAft>
              <a:defRPr>
                <a:solidFill>
                  <a:schemeClr val="tx1"/>
                </a:solidFill>
                <a:latin typeface="Arial" panose="020B0604020202020204" pitchFamily="34" charset="0"/>
              </a:defRPr>
            </a:lvl8pPr>
            <a:lvl9pPr defTabSz="517525" fontAlgn="base">
              <a:spcBef>
                <a:spcPct val="0"/>
              </a:spcBef>
              <a:spcAft>
                <a:spcPct val="0"/>
              </a:spcAft>
              <a:defRPr>
                <a:solidFill>
                  <a:schemeClr val="tx1"/>
                </a:solidFill>
                <a:latin typeface="Arial" panose="020B0604020202020204" pitchFamily="34" charset="0"/>
              </a:defRPr>
            </a:lvl9pPr>
          </a:lstStyle>
          <a:p>
            <a:pPr marL="571500" indent="-571500">
              <a:buFont typeface="+mj-lt"/>
              <a:buAutoNum type="romanUcPeriod"/>
              <a:defRPr/>
            </a:pPr>
            <a:r>
              <a:rPr lang="en-US" sz="2800" b="1" u="sng" dirty="0" smtClean="0">
                <a:effectLst>
                  <a:outerShdw blurRad="38100" dist="38100" dir="2700000" algn="tl">
                    <a:srgbClr val="000000"/>
                  </a:outerShdw>
                </a:effectLst>
              </a:rPr>
              <a:t>There Will Be False Teachers</a:t>
            </a:r>
            <a:r>
              <a:rPr lang="en-US" sz="2800" b="1" dirty="0" smtClean="0">
                <a:effectLst>
                  <a:outerShdw blurRad="38100" dist="38100" dir="2700000" algn="tl">
                    <a:srgbClr val="000000"/>
                  </a:outerShdw>
                </a:effectLst>
              </a:rPr>
              <a:t> (vv. 1-3)</a:t>
            </a:r>
          </a:p>
          <a:p>
            <a:pPr marL="571500" indent="-571500">
              <a:buFont typeface="+mj-lt"/>
              <a:buAutoNum type="romanUcPeriod"/>
              <a:defRPr/>
            </a:pPr>
            <a:endParaRPr lang="en-US" sz="2800" b="1" dirty="0" smtClean="0">
              <a:effectLst>
                <a:outerShdw blurRad="38100" dist="38100" dir="2700000" algn="tl">
                  <a:srgbClr val="000000"/>
                </a:outerShdw>
              </a:effectLst>
            </a:endParaRPr>
          </a:p>
          <a:p>
            <a:pPr marL="571500" indent="-571500">
              <a:buFont typeface="+mj-lt"/>
              <a:buAutoNum type="romanUcPeriod"/>
              <a:defRPr/>
            </a:pPr>
            <a:r>
              <a:rPr lang="en-US" sz="2800" b="1" u="sng" dirty="0" smtClean="0">
                <a:effectLst>
                  <a:outerShdw blurRad="38100" dist="38100" dir="2700000" algn="tl">
                    <a:srgbClr val="000000"/>
                  </a:outerShdw>
                </a:effectLst>
              </a:rPr>
              <a:t>False Teachers Will Be Destroyed</a:t>
            </a:r>
            <a:r>
              <a:rPr lang="en-US" sz="2800" b="1" dirty="0" smtClean="0">
                <a:effectLst>
                  <a:outerShdw blurRad="38100" dist="38100" dir="2700000" algn="tl">
                    <a:srgbClr val="000000"/>
                  </a:outerShdw>
                </a:effectLst>
              </a:rPr>
              <a:t> (vv. 4-9)</a:t>
            </a:r>
          </a:p>
          <a:p>
            <a:pPr marL="571500" indent="-571500">
              <a:buFont typeface="+mj-lt"/>
              <a:buAutoNum type="romanUcPeriod"/>
              <a:defRPr/>
            </a:pPr>
            <a:endParaRPr lang="en-US" sz="2800" b="1" dirty="0" smtClean="0">
              <a:effectLst>
                <a:outerShdw blurRad="38100" dist="38100" dir="2700000" algn="tl">
                  <a:srgbClr val="000000"/>
                </a:outerShdw>
              </a:effectLst>
            </a:endParaRPr>
          </a:p>
          <a:p>
            <a:pPr marL="571500" indent="-571500">
              <a:buFont typeface="+mj-lt"/>
              <a:buAutoNum type="romanUcPeriod"/>
              <a:defRPr/>
            </a:pPr>
            <a:r>
              <a:rPr lang="en-US" sz="2800" b="1" u="sng" dirty="0" smtClean="0">
                <a:effectLst>
                  <a:outerShdw blurRad="38100" dist="38100" dir="2700000" algn="tl">
                    <a:srgbClr val="000000"/>
                  </a:outerShdw>
                </a:effectLst>
              </a:rPr>
              <a:t>Characteristics Of These False Teachers</a:t>
            </a:r>
            <a:r>
              <a:rPr lang="en-US" sz="2800" b="1" dirty="0" smtClean="0">
                <a:effectLst>
                  <a:outerShdw blurRad="38100" dist="38100" dir="2700000" algn="tl">
                    <a:srgbClr val="000000"/>
                  </a:outerShdw>
                </a:effectLst>
              </a:rPr>
              <a:t> (vv. 10-19)</a:t>
            </a:r>
          </a:p>
          <a:p>
            <a:pPr marL="571500" indent="-571500">
              <a:buFont typeface="+mj-lt"/>
              <a:buAutoNum type="romanUcPeriod"/>
              <a:defRPr/>
            </a:pPr>
            <a:endParaRPr lang="en-US" sz="2800" b="1" dirty="0" smtClean="0">
              <a:effectLst>
                <a:outerShdw blurRad="38100" dist="38100" dir="2700000" algn="tl">
                  <a:srgbClr val="000000"/>
                </a:outerShdw>
              </a:effectLst>
            </a:endParaRPr>
          </a:p>
          <a:p>
            <a:pPr marL="571500" indent="-571500">
              <a:buFont typeface="+mj-lt"/>
              <a:buAutoNum type="romanUcPeriod"/>
              <a:defRPr/>
            </a:pPr>
            <a:r>
              <a:rPr lang="en-US" sz="2800" b="1" u="sng" dirty="0" smtClean="0">
                <a:effectLst>
                  <a:outerShdw blurRad="38100" dist="38100" dir="2700000" algn="tl">
                    <a:srgbClr val="000000"/>
                  </a:outerShdw>
                </a:effectLst>
              </a:rPr>
              <a:t>Latter End Is Worse</a:t>
            </a:r>
            <a:r>
              <a:rPr lang="en-US" sz="2800" b="1" dirty="0" smtClean="0">
                <a:effectLst>
                  <a:outerShdw blurRad="38100" dist="38100" dir="2700000" algn="tl">
                    <a:srgbClr val="000000"/>
                  </a:outerShdw>
                </a:effectLst>
              </a:rPr>
              <a:t> (vv. 20-22)</a:t>
            </a:r>
          </a:p>
        </p:txBody>
      </p:sp>
      <p:sp>
        <p:nvSpPr>
          <p:cNvPr id="4" name="Rectangle 4"/>
          <p:cNvSpPr>
            <a:spLocks noChangeArrowheads="1"/>
          </p:cNvSpPr>
          <p:nvPr/>
        </p:nvSpPr>
        <p:spPr bwMode="auto">
          <a:xfrm>
            <a:off x="0" y="0"/>
            <a:ext cx="9144000" cy="1143000"/>
          </a:xfrm>
          <a:prstGeom prst="rect">
            <a:avLst/>
          </a:prstGeom>
          <a:solidFill>
            <a:srgbClr val="000000"/>
          </a:solidFill>
          <a:ln w="9525">
            <a:solidFill>
              <a:srgbClr val="000000"/>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dirty="0">
                <a:solidFill>
                  <a:srgbClr val="FFFFFF"/>
                </a:solidFill>
                <a:latin typeface="Comic Sans MS" panose="030F0702030302020204" pitchFamily="66" charset="0"/>
              </a:rPr>
              <a:t>2 Peter 2</a:t>
            </a:r>
          </a:p>
          <a:p>
            <a:pPr algn="ctr"/>
            <a:r>
              <a:rPr lang="en-US" sz="4000" i="1" dirty="0">
                <a:solidFill>
                  <a:srgbClr val="FFFF99"/>
                </a:solidFill>
                <a:latin typeface="Comic Sans MS" panose="030F0702030302020204" pitchFamily="66" charset="0"/>
              </a:rPr>
              <a:t>Warning About False Teachers</a:t>
            </a:r>
          </a:p>
        </p:txBody>
      </p:sp>
    </p:spTree>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theme/theme1.xml><?xml version="1.0" encoding="utf-8"?>
<a:theme xmlns:a="http://schemas.openxmlformats.org/drawingml/2006/main" name="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SC">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Fading Grid</Template>
  <TotalTime>186</TotalTime>
  <Words>1500</Words>
  <Application>Microsoft Office PowerPoint</Application>
  <PresentationFormat>On-screen Show (4:3)</PresentationFormat>
  <Paragraphs>183</Paragraphs>
  <Slides>21</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21</vt:i4>
      </vt:variant>
    </vt:vector>
  </HeadingPairs>
  <TitlesOfParts>
    <vt:vector size="32" baseType="lpstr">
      <vt:lpstr>Calibri</vt:lpstr>
      <vt:lpstr>Wingdings</vt:lpstr>
      <vt:lpstr>Comic Sans MS</vt:lpstr>
      <vt:lpstr>Tempus Sans ITC</vt:lpstr>
      <vt:lpstr>Times New Roman</vt:lpstr>
      <vt:lpstr>Arial</vt:lpstr>
      <vt:lpstr>Baskerville Old Face</vt:lpstr>
      <vt:lpstr>Fading Grid</vt:lpstr>
      <vt:lpstr>1_Fading Grid</vt:lpstr>
      <vt:lpstr>2_Fading Grid</vt:lpstr>
      <vt:lpstr>CSC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DonnieV</cp:lastModifiedBy>
  <cp:revision>21</cp:revision>
  <cp:lastPrinted>2014-01-05T22:12:48Z</cp:lastPrinted>
  <dcterms:created xsi:type="dcterms:W3CDTF">2004-01-04T01:41:56Z</dcterms:created>
  <dcterms:modified xsi:type="dcterms:W3CDTF">2014-03-12T12:29:25Z</dcterms:modified>
</cp:coreProperties>
</file>