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84" r:id="rId2"/>
    <p:sldMasterId id="2147483672" r:id="rId3"/>
    <p:sldMasterId id="2147483696" r:id="rId4"/>
    <p:sldMasterId id="2147483708" r:id="rId5"/>
  </p:sldMasterIdLst>
  <p:notesMasterIdLst>
    <p:notesMasterId r:id="rId35"/>
  </p:notesMasterIdLst>
  <p:sldIdLst>
    <p:sldId id="257" r:id="rId6"/>
    <p:sldId id="265" r:id="rId7"/>
    <p:sldId id="291" r:id="rId8"/>
    <p:sldId id="279" r:id="rId9"/>
    <p:sldId id="287" r:id="rId10"/>
    <p:sldId id="288" r:id="rId11"/>
    <p:sldId id="281" r:id="rId12"/>
    <p:sldId id="259" r:id="rId13"/>
    <p:sldId id="283" r:id="rId14"/>
    <p:sldId id="331" r:id="rId15"/>
    <p:sldId id="261" r:id="rId16"/>
    <p:sldId id="327" r:id="rId17"/>
    <p:sldId id="338" r:id="rId18"/>
    <p:sldId id="329" r:id="rId19"/>
    <p:sldId id="342" r:id="rId20"/>
    <p:sldId id="345" r:id="rId21"/>
    <p:sldId id="346" r:id="rId22"/>
    <p:sldId id="348" r:id="rId23"/>
    <p:sldId id="349" r:id="rId24"/>
    <p:sldId id="350" r:id="rId25"/>
    <p:sldId id="351" r:id="rId26"/>
    <p:sldId id="352" r:id="rId27"/>
    <p:sldId id="347" r:id="rId28"/>
    <p:sldId id="343" r:id="rId29"/>
    <p:sldId id="344" r:id="rId30"/>
    <p:sldId id="318" r:id="rId31"/>
    <p:sldId id="354" r:id="rId32"/>
    <p:sldId id="353" r:id="rId33"/>
    <p:sldId id="355" r:id="rId34"/>
  </p:sldIdLst>
  <p:sldSz cx="9144000" cy="6858000" type="screen4x3"/>
  <p:notesSz cx="7010400" cy="9296400"/>
  <p:embeddedFontLst>
    <p:embeddedFont>
      <p:font typeface="Amasis MT Pro Medium" panose="02040604050005020304" pitchFamily="18" charset="0"/>
      <p:regular r:id="rId36"/>
      <p:italic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Calibri Light" panose="020F0302020204030204" pitchFamily="34" charset="0"/>
      <p:regular r:id="rId42"/>
      <p:italic r:id="rId43"/>
    </p:embeddedFont>
    <p:embeddedFont>
      <p:font typeface="Ink Draft" panose="03080402000500000000" pitchFamily="66" charset="0"/>
      <p:regular r:id="rId4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C57BD2-DCB4-445F-B7CE-2B42C4356A79}" v="3254" dt="2023-01-24T00:41:46.8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79" autoAdjust="0"/>
    <p:restoredTop sz="94660"/>
  </p:normalViewPr>
  <p:slideViewPr>
    <p:cSldViewPr snapToGrid="0">
      <p:cViewPr varScale="1">
        <p:scale>
          <a:sx n="79" d="100"/>
          <a:sy n="79" d="100"/>
        </p:scale>
        <p:origin x="20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4.fntdata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7.fntdata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1.fntdata"/><Relationship Id="rId49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font" Target="fonts/font3.fntdata"/><Relationship Id="rId46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nnie V. Rader" userId="2f5b608efdb2ebfb" providerId="LiveId" clId="{3BC57BD2-DCB4-445F-B7CE-2B42C4356A79}"/>
    <pc:docChg chg="undo custSel addSld delSld modSld sldOrd delMainMaster">
      <pc:chgData name="Donnie V. Rader" userId="2f5b608efdb2ebfb" providerId="LiveId" clId="{3BC57BD2-DCB4-445F-B7CE-2B42C4356A79}" dt="2023-01-24T00:42:00.593" v="4335" actId="14100"/>
      <pc:docMkLst>
        <pc:docMk/>
      </pc:docMkLst>
      <pc:sldChg chg="modSp mod">
        <pc:chgData name="Donnie V. Rader" userId="2f5b608efdb2ebfb" providerId="LiveId" clId="{3BC57BD2-DCB4-445F-B7CE-2B42C4356A79}" dt="2023-01-23T15:55:16.788" v="3" actId="14100"/>
        <pc:sldMkLst>
          <pc:docMk/>
          <pc:sldMk cId="2580326962" sldId="257"/>
        </pc:sldMkLst>
        <pc:spChg chg="mod">
          <ac:chgData name="Donnie V. Rader" userId="2f5b608efdb2ebfb" providerId="LiveId" clId="{3BC57BD2-DCB4-445F-B7CE-2B42C4356A79}" dt="2023-01-23T15:55:16.788" v="3" actId="14100"/>
          <ac:spMkLst>
            <pc:docMk/>
            <pc:sldMk cId="2580326962" sldId="257"/>
            <ac:spMk id="6" creationId="{24319AE8-0295-2380-21AD-3E057F1A19C5}"/>
          </ac:spMkLst>
        </pc:spChg>
        <pc:spChg chg="mod">
          <ac:chgData name="Donnie V. Rader" userId="2f5b608efdb2ebfb" providerId="LiveId" clId="{3BC57BD2-DCB4-445F-B7CE-2B42C4356A79}" dt="2023-01-23T15:55:03.876" v="0" actId="20577"/>
          <ac:spMkLst>
            <pc:docMk/>
            <pc:sldMk cId="2580326962" sldId="257"/>
            <ac:spMk id="7" creationId="{DE309375-A127-ABAB-DCED-F99A8AAEBFBB}"/>
          </ac:spMkLst>
        </pc:spChg>
      </pc:sldChg>
      <pc:sldChg chg="delSp mod delAnim">
        <pc:chgData name="Donnie V. Rader" userId="2f5b608efdb2ebfb" providerId="LiveId" clId="{3BC57BD2-DCB4-445F-B7CE-2B42C4356A79}" dt="2023-01-23T15:59:09.458" v="62" actId="478"/>
        <pc:sldMkLst>
          <pc:docMk/>
          <pc:sldMk cId="2540902298" sldId="261"/>
        </pc:sldMkLst>
        <pc:spChg chg="del">
          <ac:chgData name="Donnie V. Rader" userId="2f5b608efdb2ebfb" providerId="LiveId" clId="{3BC57BD2-DCB4-445F-B7CE-2B42C4356A79}" dt="2023-01-23T15:59:08.238" v="61" actId="478"/>
          <ac:spMkLst>
            <pc:docMk/>
            <pc:sldMk cId="2540902298" sldId="261"/>
            <ac:spMk id="2" creationId="{FF394A34-A13A-4DD5-E5F1-72E8C8D47BFB}"/>
          </ac:spMkLst>
        </pc:spChg>
        <pc:spChg chg="del">
          <ac:chgData name="Donnie V. Rader" userId="2f5b608efdb2ebfb" providerId="LiveId" clId="{3BC57BD2-DCB4-445F-B7CE-2B42C4356A79}" dt="2023-01-23T15:59:09.458" v="62" actId="478"/>
          <ac:spMkLst>
            <pc:docMk/>
            <pc:sldMk cId="2540902298" sldId="261"/>
            <ac:spMk id="14" creationId="{CA0C9F62-AC69-C0F2-7550-3AF955FD351E}"/>
          </ac:spMkLst>
        </pc:spChg>
      </pc:sldChg>
      <pc:sldChg chg="del">
        <pc:chgData name="Donnie V. Rader" userId="2f5b608efdb2ebfb" providerId="LiveId" clId="{3BC57BD2-DCB4-445F-B7CE-2B42C4356A79}" dt="2023-01-23T16:00:25.696" v="72" actId="47"/>
        <pc:sldMkLst>
          <pc:docMk/>
          <pc:sldMk cId="3046421756" sldId="262"/>
        </pc:sldMkLst>
      </pc:sldChg>
      <pc:sldChg chg="del">
        <pc:chgData name="Donnie V. Rader" userId="2f5b608efdb2ebfb" providerId="LiveId" clId="{3BC57BD2-DCB4-445F-B7CE-2B42C4356A79}" dt="2023-01-23T15:59:22.425" v="63" actId="47"/>
        <pc:sldMkLst>
          <pc:docMk/>
          <pc:sldMk cId="1023401755" sldId="264"/>
        </pc:sldMkLst>
      </pc:sldChg>
      <pc:sldChg chg="del modAnim">
        <pc:chgData name="Donnie V. Rader" userId="2f5b608efdb2ebfb" providerId="LiveId" clId="{3BC57BD2-DCB4-445F-B7CE-2B42C4356A79}" dt="2023-01-24T00:24:59.465" v="4325" actId="47"/>
        <pc:sldMkLst>
          <pc:docMk/>
          <pc:sldMk cId="3809937515" sldId="272"/>
        </pc:sldMkLst>
      </pc:sldChg>
      <pc:sldChg chg="addSp modSp mod">
        <pc:chgData name="Donnie V. Rader" userId="2f5b608efdb2ebfb" providerId="LiveId" clId="{3BC57BD2-DCB4-445F-B7CE-2B42C4356A79}" dt="2023-01-24T00:23:43.056" v="4319" actId="167"/>
        <pc:sldMkLst>
          <pc:docMk/>
          <pc:sldMk cId="4109927491" sldId="279"/>
        </pc:sldMkLst>
        <pc:spChg chg="add mod ord">
          <ac:chgData name="Donnie V. Rader" userId="2f5b608efdb2ebfb" providerId="LiveId" clId="{3BC57BD2-DCB4-445F-B7CE-2B42C4356A79}" dt="2023-01-24T00:23:43.056" v="4319" actId="167"/>
          <ac:spMkLst>
            <pc:docMk/>
            <pc:sldMk cId="4109927491" sldId="279"/>
            <ac:spMk id="2" creationId="{60CB9E07-A24A-4B95-0CC2-A0FBB0B5B2D2}"/>
          </ac:spMkLst>
        </pc:spChg>
      </pc:sldChg>
      <pc:sldChg chg="modSp mod">
        <pc:chgData name="Donnie V. Rader" userId="2f5b608efdb2ebfb" providerId="LiveId" clId="{3BC57BD2-DCB4-445F-B7CE-2B42C4356A79}" dt="2023-01-23T15:55:37.220" v="33" actId="1036"/>
        <pc:sldMkLst>
          <pc:docMk/>
          <pc:sldMk cId="1795707224" sldId="281"/>
        </pc:sldMkLst>
        <pc:spChg chg="mod">
          <ac:chgData name="Donnie V. Rader" userId="2f5b608efdb2ebfb" providerId="LiveId" clId="{3BC57BD2-DCB4-445F-B7CE-2B42C4356A79}" dt="2023-01-23T15:55:37.220" v="33" actId="1036"/>
          <ac:spMkLst>
            <pc:docMk/>
            <pc:sldMk cId="1795707224" sldId="281"/>
            <ac:spMk id="3" creationId="{3177E09C-34DD-9CB0-2284-9735CE27129A}"/>
          </ac:spMkLst>
        </pc:spChg>
      </pc:sldChg>
      <pc:sldChg chg="modAnim">
        <pc:chgData name="Donnie V. Rader" userId="2f5b608efdb2ebfb" providerId="LiveId" clId="{3BC57BD2-DCB4-445F-B7CE-2B42C4356A79}" dt="2023-01-23T15:58:28.686" v="57"/>
        <pc:sldMkLst>
          <pc:docMk/>
          <pc:sldMk cId="3518149638" sldId="283"/>
        </pc:sldMkLst>
      </pc:sldChg>
      <pc:sldChg chg="addSp modSp mod">
        <pc:chgData name="Donnie V. Rader" userId="2f5b608efdb2ebfb" providerId="LiveId" clId="{3BC57BD2-DCB4-445F-B7CE-2B42C4356A79}" dt="2023-01-24T00:24:33.340" v="4324" actId="167"/>
        <pc:sldMkLst>
          <pc:docMk/>
          <pc:sldMk cId="2373939918" sldId="288"/>
        </pc:sldMkLst>
        <pc:spChg chg="add mod ord">
          <ac:chgData name="Donnie V. Rader" userId="2f5b608efdb2ebfb" providerId="LiveId" clId="{3BC57BD2-DCB4-445F-B7CE-2B42C4356A79}" dt="2023-01-24T00:24:33.340" v="4324" actId="167"/>
          <ac:spMkLst>
            <pc:docMk/>
            <pc:sldMk cId="2373939918" sldId="288"/>
            <ac:spMk id="3" creationId="{861BE541-F0E0-F140-D0A1-003D96DFA294}"/>
          </ac:spMkLst>
        </pc:spChg>
      </pc:sldChg>
      <pc:sldChg chg="del">
        <pc:chgData name="Donnie V. Rader" userId="2f5b608efdb2ebfb" providerId="LiveId" clId="{3BC57BD2-DCB4-445F-B7CE-2B42C4356A79}" dt="2023-01-23T15:58:03.186" v="55" actId="47"/>
        <pc:sldMkLst>
          <pc:docMk/>
          <pc:sldMk cId="716131697" sldId="289"/>
        </pc:sldMkLst>
      </pc:sldChg>
      <pc:sldChg chg="del">
        <pc:chgData name="Donnie V. Rader" userId="2f5b608efdb2ebfb" providerId="LiveId" clId="{3BC57BD2-DCB4-445F-B7CE-2B42C4356A79}" dt="2023-01-23T15:56:33.510" v="35" actId="47"/>
        <pc:sldMkLst>
          <pc:docMk/>
          <pc:sldMk cId="0" sldId="292"/>
        </pc:sldMkLst>
      </pc:sldChg>
      <pc:sldChg chg="del">
        <pc:chgData name="Donnie V. Rader" userId="2f5b608efdb2ebfb" providerId="LiveId" clId="{3BC57BD2-DCB4-445F-B7CE-2B42C4356A79}" dt="2023-01-23T15:56:35.419" v="38" actId="47"/>
        <pc:sldMkLst>
          <pc:docMk/>
          <pc:sldMk cId="0" sldId="316"/>
        </pc:sldMkLst>
      </pc:sldChg>
      <pc:sldChg chg="del">
        <pc:chgData name="Donnie V. Rader" userId="2f5b608efdb2ebfb" providerId="LiveId" clId="{3BC57BD2-DCB4-445F-B7CE-2B42C4356A79}" dt="2023-01-23T15:56:34.891" v="37" actId="47"/>
        <pc:sldMkLst>
          <pc:docMk/>
          <pc:sldMk cId="0" sldId="317"/>
        </pc:sldMkLst>
      </pc:sldChg>
      <pc:sldChg chg="addSp modSp mod modAnim">
        <pc:chgData name="Donnie V. Rader" userId="2f5b608efdb2ebfb" providerId="LiveId" clId="{3BC57BD2-DCB4-445F-B7CE-2B42C4356A79}" dt="2023-01-23T23:39:08.177" v="3722"/>
        <pc:sldMkLst>
          <pc:docMk/>
          <pc:sldMk cId="4191644710" sldId="318"/>
        </pc:sldMkLst>
        <pc:spChg chg="add mod">
          <ac:chgData name="Donnie V. Rader" userId="2f5b608efdb2ebfb" providerId="LiveId" clId="{3BC57BD2-DCB4-445F-B7CE-2B42C4356A79}" dt="2023-01-23T23:35:26.647" v="3695" actId="20577"/>
          <ac:spMkLst>
            <pc:docMk/>
            <pc:sldMk cId="4191644710" sldId="318"/>
            <ac:spMk id="2" creationId="{52DF9D09-3007-E1C2-734C-8F45AFAB76DD}"/>
          </ac:spMkLst>
        </pc:spChg>
        <pc:spChg chg="mod">
          <ac:chgData name="Donnie V. Rader" userId="2f5b608efdb2ebfb" providerId="LiveId" clId="{3BC57BD2-DCB4-445F-B7CE-2B42C4356A79}" dt="2023-01-23T23:31:20.430" v="3603" actId="1076"/>
          <ac:spMkLst>
            <pc:docMk/>
            <pc:sldMk cId="4191644710" sldId="318"/>
            <ac:spMk id="3" creationId="{CC40E7F4-A10A-4EA2-443B-11F504F14BD1}"/>
          </ac:spMkLst>
        </pc:spChg>
        <pc:spChg chg="add mod">
          <ac:chgData name="Donnie V. Rader" userId="2f5b608efdb2ebfb" providerId="LiveId" clId="{3BC57BD2-DCB4-445F-B7CE-2B42C4356A79}" dt="2023-01-23T23:39:02.880" v="3721" actId="208"/>
          <ac:spMkLst>
            <pc:docMk/>
            <pc:sldMk cId="4191644710" sldId="318"/>
            <ac:spMk id="4" creationId="{CD43CA55-1EF9-4F79-2E21-027A15D3E735}"/>
          </ac:spMkLst>
        </pc:spChg>
      </pc:sldChg>
      <pc:sldChg chg="del">
        <pc:chgData name="Donnie V. Rader" userId="2f5b608efdb2ebfb" providerId="LiveId" clId="{3BC57BD2-DCB4-445F-B7CE-2B42C4356A79}" dt="2023-01-23T15:58:18.499" v="56" actId="47"/>
        <pc:sldMkLst>
          <pc:docMk/>
          <pc:sldMk cId="772225733" sldId="326"/>
        </pc:sldMkLst>
      </pc:sldChg>
      <pc:sldChg chg="modSp del mod">
        <pc:chgData name="Donnie V. Rader" userId="2f5b608efdb2ebfb" providerId="LiveId" clId="{3BC57BD2-DCB4-445F-B7CE-2B42C4356A79}" dt="2023-01-24T00:25:13.168" v="4326" actId="47"/>
        <pc:sldMkLst>
          <pc:docMk/>
          <pc:sldMk cId="2628955122" sldId="328"/>
        </pc:sldMkLst>
        <pc:spChg chg="mod">
          <ac:chgData name="Donnie V. Rader" userId="2f5b608efdb2ebfb" providerId="LiveId" clId="{3BC57BD2-DCB4-445F-B7CE-2B42C4356A79}" dt="2023-01-23T15:56:12.585" v="34" actId="20577"/>
          <ac:spMkLst>
            <pc:docMk/>
            <pc:sldMk cId="2628955122" sldId="328"/>
            <ac:spMk id="2" creationId="{AF5091A1-2069-290E-8215-FC9C0539489F}"/>
          </ac:spMkLst>
        </pc:spChg>
      </pc:sldChg>
      <pc:sldChg chg="modSp mod ord">
        <pc:chgData name="Donnie V. Rader" userId="2f5b608efdb2ebfb" providerId="LiveId" clId="{3BC57BD2-DCB4-445F-B7CE-2B42C4356A79}" dt="2023-01-23T16:00:40.291" v="77" actId="20577"/>
        <pc:sldMkLst>
          <pc:docMk/>
          <pc:sldMk cId="1384367568" sldId="329"/>
        </pc:sldMkLst>
        <pc:spChg chg="mod">
          <ac:chgData name="Donnie V. Rader" userId="2f5b608efdb2ebfb" providerId="LiveId" clId="{3BC57BD2-DCB4-445F-B7CE-2B42C4356A79}" dt="2023-01-23T16:00:40.291" v="77" actId="20577"/>
          <ac:spMkLst>
            <pc:docMk/>
            <pc:sldMk cId="1384367568" sldId="329"/>
            <ac:spMk id="2" creationId="{AF5091A1-2069-290E-8215-FC9C0539489F}"/>
          </ac:spMkLst>
        </pc:spChg>
      </pc:sldChg>
      <pc:sldChg chg="del">
        <pc:chgData name="Donnie V. Rader" userId="2f5b608efdb2ebfb" providerId="LiveId" clId="{3BC57BD2-DCB4-445F-B7CE-2B42C4356A79}" dt="2023-01-23T15:58:53.200" v="59" actId="47"/>
        <pc:sldMkLst>
          <pc:docMk/>
          <pc:sldMk cId="3887203618" sldId="330"/>
        </pc:sldMkLst>
      </pc:sldChg>
      <pc:sldChg chg="modAnim">
        <pc:chgData name="Donnie V. Rader" userId="2f5b608efdb2ebfb" providerId="LiveId" clId="{3BC57BD2-DCB4-445F-B7CE-2B42C4356A79}" dt="2023-01-23T15:58:50.819" v="58"/>
        <pc:sldMkLst>
          <pc:docMk/>
          <pc:sldMk cId="2327715325" sldId="331"/>
        </pc:sldMkLst>
      </pc:sldChg>
      <pc:sldChg chg="del">
        <pc:chgData name="Donnie V. Rader" userId="2f5b608efdb2ebfb" providerId="LiveId" clId="{3BC57BD2-DCB4-445F-B7CE-2B42C4356A79}" dt="2023-01-23T15:58:59.686" v="60" actId="47"/>
        <pc:sldMkLst>
          <pc:docMk/>
          <pc:sldMk cId="3085126192" sldId="332"/>
        </pc:sldMkLst>
      </pc:sldChg>
      <pc:sldChg chg="del">
        <pc:chgData name="Donnie V. Rader" userId="2f5b608efdb2ebfb" providerId="LiveId" clId="{3BC57BD2-DCB4-445F-B7CE-2B42C4356A79}" dt="2023-01-23T15:59:30.402" v="64" actId="47"/>
        <pc:sldMkLst>
          <pc:docMk/>
          <pc:sldMk cId="3138271274" sldId="333"/>
        </pc:sldMkLst>
      </pc:sldChg>
      <pc:sldChg chg="del">
        <pc:chgData name="Donnie V. Rader" userId="2f5b608efdb2ebfb" providerId="LiveId" clId="{3BC57BD2-DCB4-445F-B7CE-2B42C4356A79}" dt="2023-01-24T00:03:30.001" v="4312" actId="47"/>
        <pc:sldMkLst>
          <pc:docMk/>
          <pc:sldMk cId="320826217" sldId="335"/>
        </pc:sldMkLst>
      </pc:sldChg>
      <pc:sldChg chg="del">
        <pc:chgData name="Donnie V. Rader" userId="2f5b608efdb2ebfb" providerId="LiveId" clId="{3BC57BD2-DCB4-445F-B7CE-2B42C4356A79}" dt="2023-01-24T00:03:30.001" v="4312" actId="47"/>
        <pc:sldMkLst>
          <pc:docMk/>
          <pc:sldMk cId="1846386444" sldId="336"/>
        </pc:sldMkLst>
      </pc:sldChg>
      <pc:sldChg chg="del">
        <pc:chgData name="Donnie V. Rader" userId="2f5b608efdb2ebfb" providerId="LiveId" clId="{3BC57BD2-DCB4-445F-B7CE-2B42C4356A79}" dt="2023-01-23T16:00:24.567" v="71" actId="47"/>
        <pc:sldMkLst>
          <pc:docMk/>
          <pc:sldMk cId="2899825079" sldId="337"/>
        </pc:sldMkLst>
      </pc:sldChg>
      <pc:sldChg chg="modSp ord modAnim">
        <pc:chgData name="Donnie V. Rader" userId="2f5b608efdb2ebfb" providerId="LiveId" clId="{3BC57BD2-DCB4-445F-B7CE-2B42C4356A79}" dt="2023-01-23T15:59:59.656" v="68" actId="2710"/>
        <pc:sldMkLst>
          <pc:docMk/>
          <pc:sldMk cId="490285083" sldId="338"/>
        </pc:sldMkLst>
        <pc:spChg chg="mod">
          <ac:chgData name="Donnie V. Rader" userId="2f5b608efdb2ebfb" providerId="LiveId" clId="{3BC57BD2-DCB4-445F-B7CE-2B42C4356A79}" dt="2023-01-23T15:59:59.656" v="68" actId="2710"/>
          <ac:spMkLst>
            <pc:docMk/>
            <pc:sldMk cId="490285083" sldId="338"/>
            <ac:spMk id="3" creationId="{436C7B50-3417-263D-27A2-186BB9597E21}"/>
          </ac:spMkLst>
        </pc:spChg>
      </pc:sldChg>
      <pc:sldChg chg="del">
        <pc:chgData name="Donnie V. Rader" userId="2f5b608efdb2ebfb" providerId="LiveId" clId="{3BC57BD2-DCB4-445F-B7CE-2B42C4356A79}" dt="2023-01-23T16:00:27.005" v="73" actId="47"/>
        <pc:sldMkLst>
          <pc:docMk/>
          <pc:sldMk cId="4067000099" sldId="339"/>
        </pc:sldMkLst>
      </pc:sldChg>
      <pc:sldChg chg="del">
        <pc:chgData name="Donnie V. Rader" userId="2f5b608efdb2ebfb" providerId="LiveId" clId="{3BC57BD2-DCB4-445F-B7CE-2B42C4356A79}" dt="2023-01-23T16:00:28.723" v="74" actId="47"/>
        <pc:sldMkLst>
          <pc:docMk/>
          <pc:sldMk cId="3500894028" sldId="340"/>
        </pc:sldMkLst>
      </pc:sldChg>
      <pc:sldChg chg="add del ord">
        <pc:chgData name="Donnie V. Rader" userId="2f5b608efdb2ebfb" providerId="LiveId" clId="{3BC57BD2-DCB4-445F-B7CE-2B42C4356A79}" dt="2023-01-23T15:57:46.589" v="54" actId="2696"/>
        <pc:sldMkLst>
          <pc:docMk/>
          <pc:sldMk cId="1156071030" sldId="341"/>
        </pc:sldMkLst>
      </pc:sldChg>
      <pc:sldChg chg="new del setBg">
        <pc:chgData name="Donnie V. Rader" userId="2f5b608efdb2ebfb" providerId="LiveId" clId="{3BC57BD2-DCB4-445F-B7CE-2B42C4356A79}" dt="2023-01-23T16:02:03.840" v="115" actId="47"/>
        <pc:sldMkLst>
          <pc:docMk/>
          <pc:sldMk cId="2849911262" sldId="341"/>
        </pc:sldMkLst>
      </pc:sldChg>
      <pc:sldChg chg="del">
        <pc:chgData name="Donnie V. Rader" userId="2f5b608efdb2ebfb" providerId="LiveId" clId="{3BC57BD2-DCB4-445F-B7CE-2B42C4356A79}" dt="2023-01-23T15:56:33.951" v="36" actId="47"/>
        <pc:sldMkLst>
          <pc:docMk/>
          <pc:sldMk cId="3742467166" sldId="341"/>
        </pc:sldMkLst>
      </pc:sldChg>
      <pc:sldChg chg="del">
        <pc:chgData name="Donnie V. Rader" userId="2f5b608efdb2ebfb" providerId="LiveId" clId="{3BC57BD2-DCB4-445F-B7CE-2B42C4356A79}" dt="2023-01-23T15:56:36.305" v="39" actId="47"/>
        <pc:sldMkLst>
          <pc:docMk/>
          <pc:sldMk cId="382611628" sldId="342"/>
        </pc:sldMkLst>
      </pc:sldChg>
      <pc:sldChg chg="addSp modSp new mod ord">
        <pc:chgData name="Donnie V. Rader" userId="2f5b608efdb2ebfb" providerId="LiveId" clId="{3BC57BD2-DCB4-445F-B7CE-2B42C4356A79}" dt="2023-01-23T16:16:49.018" v="282" actId="207"/>
        <pc:sldMkLst>
          <pc:docMk/>
          <pc:sldMk cId="620338989" sldId="342"/>
        </pc:sldMkLst>
        <pc:spChg chg="add mod">
          <ac:chgData name="Donnie V. Rader" userId="2f5b608efdb2ebfb" providerId="LiveId" clId="{3BC57BD2-DCB4-445F-B7CE-2B42C4356A79}" dt="2023-01-23T16:01:39.912" v="108" actId="20577"/>
          <ac:spMkLst>
            <pc:docMk/>
            <pc:sldMk cId="620338989" sldId="342"/>
            <ac:spMk id="2" creationId="{EDED7A5C-2F26-8B4A-85B7-E55013C76636}"/>
          </ac:spMkLst>
        </pc:spChg>
        <pc:spChg chg="add mod">
          <ac:chgData name="Donnie V. Rader" userId="2f5b608efdb2ebfb" providerId="LiveId" clId="{3BC57BD2-DCB4-445F-B7CE-2B42C4356A79}" dt="2023-01-23T16:16:49.018" v="282" actId="207"/>
          <ac:spMkLst>
            <pc:docMk/>
            <pc:sldMk cId="620338989" sldId="342"/>
            <ac:spMk id="3" creationId="{B54D83C6-D77C-F013-D771-6F73A25B27AD}"/>
          </ac:spMkLst>
        </pc:spChg>
      </pc:sldChg>
      <pc:sldChg chg="add del">
        <pc:chgData name="Donnie V. Rader" userId="2f5b608efdb2ebfb" providerId="LiveId" clId="{3BC57BD2-DCB4-445F-B7CE-2B42C4356A79}" dt="2023-01-23T16:00:55.633" v="79"/>
        <pc:sldMkLst>
          <pc:docMk/>
          <pc:sldMk cId="3446343409" sldId="342"/>
        </pc:sldMkLst>
      </pc:sldChg>
      <pc:sldChg chg="add ord">
        <pc:chgData name="Donnie V. Rader" userId="2f5b608efdb2ebfb" providerId="LiveId" clId="{3BC57BD2-DCB4-445F-B7CE-2B42C4356A79}" dt="2023-01-23T16:01:54.631" v="111"/>
        <pc:sldMkLst>
          <pc:docMk/>
          <pc:sldMk cId="3231655262" sldId="343"/>
        </pc:sldMkLst>
      </pc:sldChg>
      <pc:sldChg chg="addSp delSp modSp add mod ord modAnim">
        <pc:chgData name="Donnie V. Rader" userId="2f5b608efdb2ebfb" providerId="LiveId" clId="{3BC57BD2-DCB4-445F-B7CE-2B42C4356A79}" dt="2023-01-23T22:36:29.057" v="2963"/>
        <pc:sldMkLst>
          <pc:docMk/>
          <pc:sldMk cId="1561288788" sldId="344"/>
        </pc:sldMkLst>
        <pc:spChg chg="mod">
          <ac:chgData name="Donnie V. Rader" userId="2f5b608efdb2ebfb" providerId="LiveId" clId="{3BC57BD2-DCB4-445F-B7CE-2B42C4356A79}" dt="2023-01-23T16:03:13.602" v="125" actId="1076"/>
          <ac:spMkLst>
            <pc:docMk/>
            <pc:sldMk cId="1561288788" sldId="344"/>
            <ac:spMk id="2" creationId="{EDED7A5C-2F26-8B4A-85B7-E55013C76636}"/>
          </ac:spMkLst>
        </pc:spChg>
        <pc:spChg chg="add del mod">
          <ac:chgData name="Donnie V. Rader" userId="2f5b608efdb2ebfb" providerId="LiveId" clId="{3BC57BD2-DCB4-445F-B7CE-2B42C4356A79}" dt="2023-01-23T16:03:15.856" v="126" actId="478"/>
          <ac:spMkLst>
            <pc:docMk/>
            <pc:sldMk cId="1561288788" sldId="344"/>
            <ac:spMk id="3" creationId="{F519F371-5544-58FD-0380-B7DCAEFC298D}"/>
          </ac:spMkLst>
        </pc:spChg>
        <pc:spChg chg="add mod">
          <ac:chgData name="Donnie V. Rader" userId="2f5b608efdb2ebfb" providerId="LiveId" clId="{3BC57BD2-DCB4-445F-B7CE-2B42C4356A79}" dt="2023-01-23T22:36:13.159" v="2961" actId="255"/>
          <ac:spMkLst>
            <pc:docMk/>
            <pc:sldMk cId="1561288788" sldId="344"/>
            <ac:spMk id="4" creationId="{F710610C-4732-37C8-2241-CC5005992234}"/>
          </ac:spMkLst>
        </pc:spChg>
      </pc:sldChg>
      <pc:sldChg chg="addSp modSp add modAnim">
        <pc:chgData name="Donnie V. Rader" userId="2f5b608efdb2ebfb" providerId="LiveId" clId="{3BC57BD2-DCB4-445F-B7CE-2B42C4356A79}" dt="2023-01-23T16:23:49.018" v="563" actId="20577"/>
        <pc:sldMkLst>
          <pc:docMk/>
          <pc:sldMk cId="2774440161" sldId="345"/>
        </pc:sldMkLst>
        <pc:spChg chg="add mod">
          <ac:chgData name="Donnie V. Rader" userId="2f5b608efdb2ebfb" providerId="LiveId" clId="{3BC57BD2-DCB4-445F-B7CE-2B42C4356A79}" dt="2023-01-23T16:23:49.018" v="563" actId="20577"/>
          <ac:spMkLst>
            <pc:docMk/>
            <pc:sldMk cId="2774440161" sldId="345"/>
            <ac:spMk id="3" creationId="{7E807600-35A1-321D-9587-E88584003F2C}"/>
          </ac:spMkLst>
        </pc:spChg>
      </pc:sldChg>
      <pc:sldChg chg="modSp add modAnim">
        <pc:chgData name="Donnie V. Rader" userId="2f5b608efdb2ebfb" providerId="LiveId" clId="{3BC57BD2-DCB4-445F-B7CE-2B42C4356A79}" dt="2023-01-23T16:30:57.950" v="838" actId="20577"/>
        <pc:sldMkLst>
          <pc:docMk/>
          <pc:sldMk cId="1586464505" sldId="346"/>
        </pc:sldMkLst>
        <pc:spChg chg="mod">
          <ac:chgData name="Donnie V. Rader" userId="2f5b608efdb2ebfb" providerId="LiveId" clId="{3BC57BD2-DCB4-445F-B7CE-2B42C4356A79}" dt="2023-01-23T16:30:57.950" v="838" actId="20577"/>
          <ac:spMkLst>
            <pc:docMk/>
            <pc:sldMk cId="1586464505" sldId="346"/>
            <ac:spMk id="3" creationId="{7E807600-35A1-321D-9587-E88584003F2C}"/>
          </ac:spMkLst>
        </pc:spChg>
      </pc:sldChg>
      <pc:sldChg chg="addSp modSp new mod ord modClrScheme modAnim chgLayout">
        <pc:chgData name="Donnie V. Rader" userId="2f5b608efdb2ebfb" providerId="LiveId" clId="{3BC57BD2-DCB4-445F-B7CE-2B42C4356A79}" dt="2023-01-23T20:42:17.900" v="2519" actId="207"/>
        <pc:sldMkLst>
          <pc:docMk/>
          <pc:sldMk cId="466628469" sldId="347"/>
        </pc:sldMkLst>
        <pc:spChg chg="add mod">
          <ac:chgData name="Donnie V. Rader" userId="2f5b608efdb2ebfb" providerId="LiveId" clId="{3BC57BD2-DCB4-445F-B7CE-2B42C4356A79}" dt="2023-01-23T20:42:13.961" v="2518" actId="207"/>
          <ac:spMkLst>
            <pc:docMk/>
            <pc:sldMk cId="466628469" sldId="347"/>
            <ac:spMk id="2" creationId="{6F134B48-532F-776C-9A8C-5D9ACED08DCD}"/>
          </ac:spMkLst>
        </pc:spChg>
        <pc:spChg chg="add mod">
          <ac:chgData name="Donnie V. Rader" userId="2f5b608efdb2ebfb" providerId="LiveId" clId="{3BC57BD2-DCB4-445F-B7CE-2B42C4356A79}" dt="2023-01-23T20:42:17.900" v="2519" actId="207"/>
          <ac:spMkLst>
            <pc:docMk/>
            <pc:sldMk cId="466628469" sldId="347"/>
            <ac:spMk id="3" creationId="{B0DE1431-7CC2-94C9-67FE-92AA22DFF8D9}"/>
          </ac:spMkLst>
        </pc:spChg>
        <pc:picChg chg="add mod">
          <ac:chgData name="Donnie V. Rader" userId="2f5b608efdb2ebfb" providerId="LiveId" clId="{3BC57BD2-DCB4-445F-B7CE-2B42C4356A79}" dt="2023-01-23T17:24:01.490" v="847" actId="1076"/>
          <ac:picMkLst>
            <pc:docMk/>
            <pc:sldMk cId="466628469" sldId="347"/>
            <ac:picMk id="1026" creationId="{EBA11613-7DC2-0DAC-8059-C5B216E90865}"/>
          </ac:picMkLst>
        </pc:picChg>
      </pc:sldChg>
      <pc:sldChg chg="modSp add modAnim">
        <pc:chgData name="Donnie V. Rader" userId="2f5b608efdb2ebfb" providerId="LiveId" clId="{3BC57BD2-DCB4-445F-B7CE-2B42C4356A79}" dt="2023-01-23T20:06:23.886" v="1669" actId="20577"/>
        <pc:sldMkLst>
          <pc:docMk/>
          <pc:sldMk cId="1252584229" sldId="348"/>
        </pc:sldMkLst>
        <pc:spChg chg="mod">
          <ac:chgData name="Donnie V. Rader" userId="2f5b608efdb2ebfb" providerId="LiveId" clId="{3BC57BD2-DCB4-445F-B7CE-2B42C4356A79}" dt="2023-01-23T20:06:23.886" v="1669" actId="20577"/>
          <ac:spMkLst>
            <pc:docMk/>
            <pc:sldMk cId="1252584229" sldId="348"/>
            <ac:spMk id="3" creationId="{7E807600-35A1-321D-9587-E88584003F2C}"/>
          </ac:spMkLst>
        </pc:spChg>
      </pc:sldChg>
      <pc:sldChg chg="modSp add modAnim">
        <pc:chgData name="Donnie V. Rader" userId="2f5b608efdb2ebfb" providerId="LiveId" clId="{3BC57BD2-DCB4-445F-B7CE-2B42C4356A79}" dt="2023-01-23T20:07:10.586" v="1714" actId="20577"/>
        <pc:sldMkLst>
          <pc:docMk/>
          <pc:sldMk cId="1794519489" sldId="349"/>
        </pc:sldMkLst>
        <pc:spChg chg="mod">
          <ac:chgData name="Donnie V. Rader" userId="2f5b608efdb2ebfb" providerId="LiveId" clId="{3BC57BD2-DCB4-445F-B7CE-2B42C4356A79}" dt="2023-01-23T20:07:10.586" v="1714" actId="20577"/>
          <ac:spMkLst>
            <pc:docMk/>
            <pc:sldMk cId="1794519489" sldId="349"/>
            <ac:spMk id="3" creationId="{7E807600-35A1-321D-9587-E88584003F2C}"/>
          </ac:spMkLst>
        </pc:spChg>
      </pc:sldChg>
      <pc:sldChg chg="addSp delSp modSp add mod modAnim">
        <pc:chgData name="Donnie V. Rader" userId="2f5b608efdb2ebfb" providerId="LiveId" clId="{3BC57BD2-DCB4-445F-B7CE-2B42C4356A79}" dt="2023-01-24T00:30:13.347" v="4331" actId="171"/>
        <pc:sldMkLst>
          <pc:docMk/>
          <pc:sldMk cId="46401046" sldId="350"/>
        </pc:sldMkLst>
        <pc:spChg chg="mod">
          <ac:chgData name="Donnie V. Rader" userId="2f5b608efdb2ebfb" providerId="LiveId" clId="{3BC57BD2-DCB4-445F-B7CE-2B42C4356A79}" dt="2023-01-23T20:19:56.943" v="2022" actId="14100"/>
          <ac:spMkLst>
            <pc:docMk/>
            <pc:sldMk cId="46401046" sldId="350"/>
            <ac:spMk id="3" creationId="{7E807600-35A1-321D-9587-E88584003F2C}"/>
          </ac:spMkLst>
        </pc:spChg>
        <pc:spChg chg="add del mod">
          <ac:chgData name="Donnie V. Rader" userId="2f5b608efdb2ebfb" providerId="LiveId" clId="{3BC57BD2-DCB4-445F-B7CE-2B42C4356A79}" dt="2023-01-23T20:16:38.705" v="1881" actId="478"/>
          <ac:spMkLst>
            <pc:docMk/>
            <pc:sldMk cId="46401046" sldId="350"/>
            <ac:spMk id="4" creationId="{181670D1-C7CF-BCC1-28F9-E028A22235CC}"/>
          </ac:spMkLst>
        </pc:spChg>
        <pc:spChg chg="add mod ord">
          <ac:chgData name="Donnie V. Rader" userId="2f5b608efdb2ebfb" providerId="LiveId" clId="{3BC57BD2-DCB4-445F-B7CE-2B42C4356A79}" dt="2023-01-24T00:30:13.347" v="4331" actId="171"/>
          <ac:spMkLst>
            <pc:docMk/>
            <pc:sldMk cId="46401046" sldId="350"/>
            <ac:spMk id="5" creationId="{29348D48-CC6C-17AC-F4F6-F46EF955F19B}"/>
          </ac:spMkLst>
        </pc:spChg>
      </pc:sldChg>
      <pc:sldChg chg="modSp add modAnim">
        <pc:chgData name="Donnie V. Rader" userId="2f5b608efdb2ebfb" providerId="LiveId" clId="{3BC57BD2-DCB4-445F-B7CE-2B42C4356A79}" dt="2023-01-23T20:29:00.494" v="2207" actId="313"/>
        <pc:sldMkLst>
          <pc:docMk/>
          <pc:sldMk cId="126036928" sldId="351"/>
        </pc:sldMkLst>
        <pc:spChg chg="mod">
          <ac:chgData name="Donnie V. Rader" userId="2f5b608efdb2ebfb" providerId="LiveId" clId="{3BC57BD2-DCB4-445F-B7CE-2B42C4356A79}" dt="2023-01-23T20:29:00.494" v="2207" actId="313"/>
          <ac:spMkLst>
            <pc:docMk/>
            <pc:sldMk cId="126036928" sldId="351"/>
            <ac:spMk id="3" creationId="{7E807600-35A1-321D-9587-E88584003F2C}"/>
          </ac:spMkLst>
        </pc:spChg>
      </pc:sldChg>
      <pc:sldChg chg="modSp add modAnim">
        <pc:chgData name="Donnie V. Rader" userId="2f5b608efdb2ebfb" providerId="LiveId" clId="{3BC57BD2-DCB4-445F-B7CE-2B42C4356A79}" dt="2023-01-23T20:39:47.228" v="2494" actId="20577"/>
        <pc:sldMkLst>
          <pc:docMk/>
          <pc:sldMk cId="1085104922" sldId="352"/>
        </pc:sldMkLst>
        <pc:spChg chg="mod">
          <ac:chgData name="Donnie V. Rader" userId="2f5b608efdb2ebfb" providerId="LiveId" clId="{3BC57BD2-DCB4-445F-B7CE-2B42C4356A79}" dt="2023-01-23T20:39:47.228" v="2494" actId="20577"/>
          <ac:spMkLst>
            <pc:docMk/>
            <pc:sldMk cId="1085104922" sldId="352"/>
            <ac:spMk id="3" creationId="{7E807600-35A1-321D-9587-E88584003F2C}"/>
          </ac:spMkLst>
        </pc:spChg>
      </pc:sldChg>
      <pc:sldChg chg="addSp delSp modSp add mod modTransition delAnim modAnim">
        <pc:chgData name="Donnie V. Rader" userId="2f5b608efdb2ebfb" providerId="LiveId" clId="{3BC57BD2-DCB4-445F-B7CE-2B42C4356A79}" dt="2023-01-24T00:09:40.245" v="4314" actId="478"/>
        <pc:sldMkLst>
          <pc:docMk/>
          <pc:sldMk cId="3251069710" sldId="353"/>
        </pc:sldMkLst>
        <pc:spChg chg="add mod">
          <ac:chgData name="Donnie V. Rader" userId="2f5b608efdb2ebfb" providerId="LiveId" clId="{3BC57BD2-DCB4-445F-B7CE-2B42C4356A79}" dt="2023-01-23T23:30:51.688" v="3600" actId="20577"/>
          <ac:spMkLst>
            <pc:docMk/>
            <pc:sldMk cId="3251069710" sldId="353"/>
            <ac:spMk id="2" creationId="{CE72A986-3C79-E309-E9B9-C4F4D3CC9501}"/>
          </ac:spMkLst>
        </pc:spChg>
        <pc:spChg chg="mod">
          <ac:chgData name="Donnie V. Rader" userId="2f5b608efdb2ebfb" providerId="LiveId" clId="{3BC57BD2-DCB4-445F-B7CE-2B42C4356A79}" dt="2023-01-23T23:30:31.892" v="3586" actId="1076"/>
          <ac:spMkLst>
            <pc:docMk/>
            <pc:sldMk cId="3251069710" sldId="353"/>
            <ac:spMk id="3" creationId="{CC40E7F4-A10A-4EA2-443B-11F504F14BD1}"/>
          </ac:spMkLst>
        </pc:spChg>
        <pc:picChg chg="add del mod">
          <ac:chgData name="Donnie V. Rader" userId="2f5b608efdb2ebfb" providerId="LiveId" clId="{3BC57BD2-DCB4-445F-B7CE-2B42C4356A79}" dt="2023-01-24T00:09:40.245" v="4314" actId="478"/>
          <ac:picMkLst>
            <pc:docMk/>
            <pc:sldMk cId="3251069710" sldId="353"/>
            <ac:picMk id="4" creationId="{D009F053-3E22-B00A-2EA0-ABF3078857CB}"/>
          </ac:picMkLst>
        </pc:picChg>
      </pc:sldChg>
      <pc:sldChg chg="addSp delSp modSp add mod addAnim delAnim modAnim">
        <pc:chgData name="Donnie V. Rader" userId="2f5b608efdb2ebfb" providerId="LiveId" clId="{3BC57BD2-DCB4-445F-B7CE-2B42C4356A79}" dt="2023-01-24T00:00:08.602" v="4310" actId="20577"/>
        <pc:sldMkLst>
          <pc:docMk/>
          <pc:sldMk cId="1575256161" sldId="354"/>
        </pc:sldMkLst>
        <pc:spChg chg="add del mod">
          <ac:chgData name="Donnie V. Rader" userId="2f5b608efdb2ebfb" providerId="LiveId" clId="{3BC57BD2-DCB4-445F-B7CE-2B42C4356A79}" dt="2023-01-24T00:00:08.602" v="4310" actId="20577"/>
          <ac:spMkLst>
            <pc:docMk/>
            <pc:sldMk cId="1575256161" sldId="354"/>
            <ac:spMk id="2" creationId="{52DF9D09-3007-E1C2-734C-8F45AFAB76DD}"/>
          </ac:spMkLst>
        </pc:spChg>
        <pc:spChg chg="mod">
          <ac:chgData name="Donnie V. Rader" userId="2f5b608efdb2ebfb" providerId="LiveId" clId="{3BC57BD2-DCB4-445F-B7CE-2B42C4356A79}" dt="2023-01-23T23:44:26.978" v="3791" actId="20577"/>
          <ac:spMkLst>
            <pc:docMk/>
            <pc:sldMk cId="1575256161" sldId="354"/>
            <ac:spMk id="3" creationId="{CC40E7F4-A10A-4EA2-443B-11F504F14BD1}"/>
          </ac:spMkLst>
        </pc:spChg>
        <pc:spChg chg="del">
          <ac:chgData name="Donnie V. Rader" userId="2f5b608efdb2ebfb" providerId="LiveId" clId="{3BC57BD2-DCB4-445F-B7CE-2B42C4356A79}" dt="2023-01-23T23:39:22.247" v="3724" actId="478"/>
          <ac:spMkLst>
            <pc:docMk/>
            <pc:sldMk cId="1575256161" sldId="354"/>
            <ac:spMk id="4" creationId="{CD43CA55-1EF9-4F79-2E21-027A15D3E735}"/>
          </ac:spMkLst>
        </pc:spChg>
      </pc:sldChg>
      <pc:sldChg chg="modSp add mod modAnim">
        <pc:chgData name="Donnie V. Rader" userId="2f5b608efdb2ebfb" providerId="LiveId" clId="{3BC57BD2-DCB4-445F-B7CE-2B42C4356A79}" dt="2023-01-24T00:42:00.593" v="4335" actId="14100"/>
        <pc:sldMkLst>
          <pc:docMk/>
          <pc:sldMk cId="4061887962" sldId="355"/>
        </pc:sldMkLst>
        <pc:spChg chg="mod">
          <ac:chgData name="Donnie V. Rader" userId="2f5b608efdb2ebfb" providerId="LiveId" clId="{3BC57BD2-DCB4-445F-B7CE-2B42C4356A79}" dt="2023-01-24T00:42:00.593" v="4335" actId="14100"/>
          <ac:spMkLst>
            <pc:docMk/>
            <pc:sldMk cId="4061887962" sldId="355"/>
            <ac:spMk id="3" creationId="{3177E09C-34DD-9CB0-2284-9735CE27129A}"/>
          </ac:spMkLst>
        </pc:spChg>
      </pc:sldChg>
      <pc:sldMasterChg chg="del delSldLayout">
        <pc:chgData name="Donnie V. Rader" userId="2f5b608efdb2ebfb" providerId="LiveId" clId="{3BC57BD2-DCB4-445F-B7CE-2B42C4356A79}" dt="2023-01-23T15:56:36.305" v="39" actId="47"/>
        <pc:sldMasterMkLst>
          <pc:docMk/>
          <pc:sldMasterMk cId="1656537943" sldId="2147483720"/>
        </pc:sldMasterMkLst>
        <pc:sldLayoutChg chg="del">
          <pc:chgData name="Donnie V. Rader" userId="2f5b608efdb2ebfb" providerId="LiveId" clId="{3BC57BD2-DCB4-445F-B7CE-2B42C4356A79}" dt="2023-01-23T15:56:36.305" v="39" actId="47"/>
          <pc:sldLayoutMkLst>
            <pc:docMk/>
            <pc:sldMasterMk cId="1656537943" sldId="2147483720"/>
            <pc:sldLayoutMk cId="2640841081" sldId="2147483721"/>
          </pc:sldLayoutMkLst>
        </pc:sldLayoutChg>
        <pc:sldLayoutChg chg="del">
          <pc:chgData name="Donnie V. Rader" userId="2f5b608efdb2ebfb" providerId="LiveId" clId="{3BC57BD2-DCB4-445F-B7CE-2B42C4356A79}" dt="2023-01-23T15:56:36.305" v="39" actId="47"/>
          <pc:sldLayoutMkLst>
            <pc:docMk/>
            <pc:sldMasterMk cId="1656537943" sldId="2147483720"/>
            <pc:sldLayoutMk cId="2052593898" sldId="2147483722"/>
          </pc:sldLayoutMkLst>
        </pc:sldLayoutChg>
        <pc:sldLayoutChg chg="del">
          <pc:chgData name="Donnie V. Rader" userId="2f5b608efdb2ebfb" providerId="LiveId" clId="{3BC57BD2-DCB4-445F-B7CE-2B42C4356A79}" dt="2023-01-23T15:56:36.305" v="39" actId="47"/>
          <pc:sldLayoutMkLst>
            <pc:docMk/>
            <pc:sldMasterMk cId="1656537943" sldId="2147483720"/>
            <pc:sldLayoutMk cId="3553498210" sldId="2147483723"/>
          </pc:sldLayoutMkLst>
        </pc:sldLayoutChg>
        <pc:sldLayoutChg chg="del">
          <pc:chgData name="Donnie V. Rader" userId="2f5b608efdb2ebfb" providerId="LiveId" clId="{3BC57BD2-DCB4-445F-B7CE-2B42C4356A79}" dt="2023-01-23T15:56:36.305" v="39" actId="47"/>
          <pc:sldLayoutMkLst>
            <pc:docMk/>
            <pc:sldMasterMk cId="1656537943" sldId="2147483720"/>
            <pc:sldLayoutMk cId="3115623280" sldId="2147483724"/>
          </pc:sldLayoutMkLst>
        </pc:sldLayoutChg>
        <pc:sldLayoutChg chg="del">
          <pc:chgData name="Donnie V. Rader" userId="2f5b608efdb2ebfb" providerId="LiveId" clId="{3BC57BD2-DCB4-445F-B7CE-2B42C4356A79}" dt="2023-01-23T15:56:36.305" v="39" actId="47"/>
          <pc:sldLayoutMkLst>
            <pc:docMk/>
            <pc:sldMasterMk cId="1656537943" sldId="2147483720"/>
            <pc:sldLayoutMk cId="1996043613" sldId="2147483725"/>
          </pc:sldLayoutMkLst>
        </pc:sldLayoutChg>
        <pc:sldLayoutChg chg="del">
          <pc:chgData name="Donnie V. Rader" userId="2f5b608efdb2ebfb" providerId="LiveId" clId="{3BC57BD2-DCB4-445F-B7CE-2B42C4356A79}" dt="2023-01-23T15:56:36.305" v="39" actId="47"/>
          <pc:sldLayoutMkLst>
            <pc:docMk/>
            <pc:sldMasterMk cId="1656537943" sldId="2147483720"/>
            <pc:sldLayoutMk cId="1974099015" sldId="2147483726"/>
          </pc:sldLayoutMkLst>
        </pc:sldLayoutChg>
        <pc:sldLayoutChg chg="del">
          <pc:chgData name="Donnie V. Rader" userId="2f5b608efdb2ebfb" providerId="LiveId" clId="{3BC57BD2-DCB4-445F-B7CE-2B42C4356A79}" dt="2023-01-23T15:56:36.305" v="39" actId="47"/>
          <pc:sldLayoutMkLst>
            <pc:docMk/>
            <pc:sldMasterMk cId="1656537943" sldId="2147483720"/>
            <pc:sldLayoutMk cId="625118403" sldId="2147483727"/>
          </pc:sldLayoutMkLst>
        </pc:sldLayoutChg>
        <pc:sldLayoutChg chg="del">
          <pc:chgData name="Donnie V. Rader" userId="2f5b608efdb2ebfb" providerId="LiveId" clId="{3BC57BD2-DCB4-445F-B7CE-2B42C4356A79}" dt="2023-01-23T15:56:36.305" v="39" actId="47"/>
          <pc:sldLayoutMkLst>
            <pc:docMk/>
            <pc:sldMasterMk cId="1656537943" sldId="2147483720"/>
            <pc:sldLayoutMk cId="4006397846" sldId="2147483728"/>
          </pc:sldLayoutMkLst>
        </pc:sldLayoutChg>
        <pc:sldLayoutChg chg="del">
          <pc:chgData name="Donnie V. Rader" userId="2f5b608efdb2ebfb" providerId="LiveId" clId="{3BC57BD2-DCB4-445F-B7CE-2B42C4356A79}" dt="2023-01-23T15:56:36.305" v="39" actId="47"/>
          <pc:sldLayoutMkLst>
            <pc:docMk/>
            <pc:sldMasterMk cId="1656537943" sldId="2147483720"/>
            <pc:sldLayoutMk cId="3980162485" sldId="2147483729"/>
          </pc:sldLayoutMkLst>
        </pc:sldLayoutChg>
        <pc:sldLayoutChg chg="del">
          <pc:chgData name="Donnie V. Rader" userId="2f5b608efdb2ebfb" providerId="LiveId" clId="{3BC57BD2-DCB4-445F-B7CE-2B42C4356A79}" dt="2023-01-23T15:56:36.305" v="39" actId="47"/>
          <pc:sldLayoutMkLst>
            <pc:docMk/>
            <pc:sldMasterMk cId="1656537943" sldId="2147483720"/>
            <pc:sldLayoutMk cId="1056332213" sldId="2147483730"/>
          </pc:sldLayoutMkLst>
        </pc:sldLayoutChg>
        <pc:sldLayoutChg chg="del">
          <pc:chgData name="Donnie V. Rader" userId="2f5b608efdb2ebfb" providerId="LiveId" clId="{3BC57BD2-DCB4-445F-B7CE-2B42C4356A79}" dt="2023-01-23T15:56:36.305" v="39" actId="47"/>
          <pc:sldLayoutMkLst>
            <pc:docMk/>
            <pc:sldMasterMk cId="1656537943" sldId="2147483720"/>
            <pc:sldLayoutMk cId="2396350237" sldId="214748373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6734DDE-5B15-43AA-9F31-715CD8029333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931F208-9A5C-4919-8F24-FACC431ED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86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256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65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12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73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978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962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81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4527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691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384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965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49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21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931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402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358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054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513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528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641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585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709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837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494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016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32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327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689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58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518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140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265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010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82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933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107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702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553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193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92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821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539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698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701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028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293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5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884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37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030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80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74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585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03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865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0FF80605-C063-84D5-680C-E61BF64D79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275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79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0FF80605-C063-84D5-680C-E61BF64D79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275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553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17D528B9-C118-7370-1262-1D75B1D5213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17" y="2521084"/>
            <a:ext cx="3955311" cy="2803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09350B6-3402-AEDE-F4DA-CAADA782E402}"/>
              </a:ext>
            </a:extLst>
          </p:cNvPr>
          <p:cNvSpPr/>
          <p:nvPr userDrawn="1"/>
        </p:nvSpPr>
        <p:spPr>
          <a:xfrm>
            <a:off x="628650" y="1690689"/>
            <a:ext cx="7886700" cy="11106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0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DEDBEF6-A55D-212B-EAFC-2E6680142DE0}"/>
              </a:ext>
            </a:extLst>
          </p:cNvPr>
          <p:cNvSpPr/>
          <p:nvPr userDrawn="1"/>
        </p:nvSpPr>
        <p:spPr>
          <a:xfrm>
            <a:off x="628650" y="1690689"/>
            <a:ext cx="7886700" cy="11106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1E58B7F4-F7E8-DC58-1487-114F88E2E42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6503">
            <a:off x="39964" y="39204"/>
            <a:ext cx="2458905" cy="1742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18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0E19F73-1869-F2D7-FEDC-8D7EAFE61F05}"/>
              </a:ext>
            </a:extLst>
          </p:cNvPr>
          <p:cNvSpPr/>
          <p:nvPr userDrawn="1"/>
        </p:nvSpPr>
        <p:spPr>
          <a:xfrm>
            <a:off x="388345" y="253388"/>
            <a:ext cx="8367310" cy="6351224"/>
          </a:xfrm>
          <a:custGeom>
            <a:avLst/>
            <a:gdLst>
              <a:gd name="connsiteX0" fmla="*/ 0 w 8367310"/>
              <a:gd name="connsiteY0" fmla="*/ 182153 h 6351224"/>
              <a:gd name="connsiteX1" fmla="*/ 182153 w 8367310"/>
              <a:gd name="connsiteY1" fmla="*/ 0 h 6351224"/>
              <a:gd name="connsiteX2" fmla="*/ 8185157 w 8367310"/>
              <a:gd name="connsiteY2" fmla="*/ 0 h 6351224"/>
              <a:gd name="connsiteX3" fmla="*/ 8367310 w 8367310"/>
              <a:gd name="connsiteY3" fmla="*/ 182153 h 6351224"/>
              <a:gd name="connsiteX4" fmla="*/ 8367310 w 8367310"/>
              <a:gd name="connsiteY4" fmla="*/ 6169071 h 6351224"/>
              <a:gd name="connsiteX5" fmla="*/ 8185157 w 8367310"/>
              <a:gd name="connsiteY5" fmla="*/ 6351224 h 6351224"/>
              <a:gd name="connsiteX6" fmla="*/ 182153 w 8367310"/>
              <a:gd name="connsiteY6" fmla="*/ 6351224 h 6351224"/>
              <a:gd name="connsiteX7" fmla="*/ 0 w 8367310"/>
              <a:gd name="connsiteY7" fmla="*/ 6169071 h 6351224"/>
              <a:gd name="connsiteX8" fmla="*/ 0 w 8367310"/>
              <a:gd name="connsiteY8" fmla="*/ 182153 h 6351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7310" h="6351224" extrusionOk="0">
                <a:moveTo>
                  <a:pt x="0" y="182153"/>
                </a:moveTo>
                <a:cubicBezTo>
                  <a:pt x="2204" y="67351"/>
                  <a:pt x="75941" y="8181"/>
                  <a:pt x="182153" y="0"/>
                </a:cubicBezTo>
                <a:cubicBezTo>
                  <a:pt x="1750638" y="30241"/>
                  <a:pt x="6042245" y="128560"/>
                  <a:pt x="8185157" y="0"/>
                </a:cubicBezTo>
                <a:cubicBezTo>
                  <a:pt x="8295405" y="1775"/>
                  <a:pt x="8367988" y="86190"/>
                  <a:pt x="8367310" y="182153"/>
                </a:cubicBezTo>
                <a:cubicBezTo>
                  <a:pt x="8397895" y="887635"/>
                  <a:pt x="8272011" y="3581836"/>
                  <a:pt x="8367310" y="6169071"/>
                </a:cubicBezTo>
                <a:cubicBezTo>
                  <a:pt x="8367607" y="6276954"/>
                  <a:pt x="8279546" y="6350541"/>
                  <a:pt x="8185157" y="6351224"/>
                </a:cubicBezTo>
                <a:cubicBezTo>
                  <a:pt x="5508987" y="6365686"/>
                  <a:pt x="1875813" y="6305795"/>
                  <a:pt x="182153" y="6351224"/>
                </a:cubicBezTo>
                <a:cubicBezTo>
                  <a:pt x="74751" y="6337464"/>
                  <a:pt x="5438" y="6280092"/>
                  <a:pt x="0" y="6169071"/>
                </a:cubicBezTo>
                <a:cubicBezTo>
                  <a:pt x="167982" y="4423463"/>
                  <a:pt x="76769" y="2063576"/>
                  <a:pt x="0" y="182153"/>
                </a:cubicBez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693993750">
                  <a:prstGeom prst="roundRect">
                    <a:avLst>
                      <a:gd name="adj" fmla="val 2868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316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6BFC352-5EED-BB43-80C2-1D493AA01BF0}"/>
              </a:ext>
            </a:extLst>
          </p:cNvPr>
          <p:cNvSpPr/>
          <p:nvPr/>
        </p:nvSpPr>
        <p:spPr>
          <a:xfrm>
            <a:off x="1726601" y="1242507"/>
            <a:ext cx="5610113" cy="1312433"/>
          </a:xfrm>
          <a:prstGeom prst="roundRect">
            <a:avLst/>
          </a:prstGeom>
          <a:solidFill>
            <a:srgbClr val="FFFFFF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Hermeneutics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319AE8-0295-2380-21AD-3E057F1A19C5}"/>
              </a:ext>
            </a:extLst>
          </p:cNvPr>
          <p:cNvSpPr txBox="1"/>
          <p:nvPr/>
        </p:nvSpPr>
        <p:spPr>
          <a:xfrm rot="193147">
            <a:off x="5563663" y="3321067"/>
            <a:ext cx="2590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Ink Draft" panose="03080402000500000000" pitchFamily="66" charset="0"/>
              </a:rPr>
              <a:t>January 25, 2023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309375-A127-ABAB-DCED-F99A8AAEBFBB}"/>
              </a:ext>
            </a:extLst>
          </p:cNvPr>
          <p:cNvSpPr txBox="1"/>
          <p:nvPr/>
        </p:nvSpPr>
        <p:spPr>
          <a:xfrm rot="193147">
            <a:off x="1621890" y="3275725"/>
            <a:ext cx="29468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Ink Draft" panose="03080402000500000000" pitchFamily="66" charset="0"/>
              </a:rPr>
              <a:t>Tonight’s Lesson:</a:t>
            </a:r>
          </a:p>
          <a:p>
            <a:endParaRPr lang="en-US" sz="1000" dirty="0">
              <a:latin typeface="Ink Draft" panose="03080402000500000000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>
                <a:latin typeface="Ink Draft" panose="03080402000500000000" pitchFamily="66" charset="0"/>
              </a:rPr>
              <a:t>Context (part 2)</a:t>
            </a:r>
          </a:p>
        </p:txBody>
      </p:sp>
    </p:spTree>
    <p:extLst>
      <p:ext uri="{BB962C8B-B14F-4D97-AF65-F5344CB8AC3E}">
        <p14:creationId xmlns:p14="http://schemas.microsoft.com/office/powerpoint/2010/main" val="2580326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47C305-4884-77C4-FDF0-09E14D3EBB5F}"/>
              </a:ext>
            </a:extLst>
          </p:cNvPr>
          <p:cNvSpPr txBox="1"/>
          <p:nvPr/>
        </p:nvSpPr>
        <p:spPr>
          <a:xfrm>
            <a:off x="774550" y="580913"/>
            <a:ext cx="75948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masis MT Pro Medium" panose="02040604050005020304" pitchFamily="18" charset="0"/>
              </a:rPr>
              <a:t>Bible Study - Challenge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A665CF-3EC9-F797-15D8-69BE74F2F430}"/>
              </a:ext>
            </a:extLst>
          </p:cNvPr>
          <p:cNvSpPr/>
          <p:nvPr/>
        </p:nvSpPr>
        <p:spPr>
          <a:xfrm>
            <a:off x="1005840" y="1582890"/>
            <a:ext cx="7132320" cy="1926792"/>
          </a:xfrm>
          <a:custGeom>
            <a:avLst/>
            <a:gdLst>
              <a:gd name="connsiteX0" fmla="*/ 0 w 7132320"/>
              <a:gd name="connsiteY0" fmla="*/ 0 h 1926792"/>
              <a:gd name="connsiteX1" fmla="*/ 7132320 w 7132320"/>
              <a:gd name="connsiteY1" fmla="*/ 0 h 1926792"/>
              <a:gd name="connsiteX2" fmla="*/ 7132320 w 7132320"/>
              <a:gd name="connsiteY2" fmla="*/ 1926792 h 1926792"/>
              <a:gd name="connsiteX3" fmla="*/ 0 w 7132320"/>
              <a:gd name="connsiteY3" fmla="*/ 1926792 h 1926792"/>
              <a:gd name="connsiteX4" fmla="*/ 0 w 7132320"/>
              <a:gd name="connsiteY4" fmla="*/ 0 h 192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32320" h="1926792" fill="none" extrusionOk="0">
                <a:moveTo>
                  <a:pt x="0" y="0"/>
                </a:moveTo>
                <a:cubicBezTo>
                  <a:pt x="961502" y="-33775"/>
                  <a:pt x="5838145" y="138873"/>
                  <a:pt x="7132320" y="0"/>
                </a:cubicBezTo>
                <a:cubicBezTo>
                  <a:pt x="7058549" y="644427"/>
                  <a:pt x="6976437" y="1147639"/>
                  <a:pt x="7132320" y="1926792"/>
                </a:cubicBezTo>
                <a:cubicBezTo>
                  <a:pt x="5442587" y="1789462"/>
                  <a:pt x="3427694" y="1788936"/>
                  <a:pt x="0" y="1926792"/>
                </a:cubicBezTo>
                <a:cubicBezTo>
                  <a:pt x="152408" y="1699888"/>
                  <a:pt x="73868" y="867540"/>
                  <a:pt x="0" y="0"/>
                </a:cubicBezTo>
                <a:close/>
              </a:path>
              <a:path w="7132320" h="1926792" stroke="0" extrusionOk="0">
                <a:moveTo>
                  <a:pt x="0" y="0"/>
                </a:moveTo>
                <a:cubicBezTo>
                  <a:pt x="1837514" y="-101487"/>
                  <a:pt x="4070469" y="-162162"/>
                  <a:pt x="7132320" y="0"/>
                </a:cubicBezTo>
                <a:cubicBezTo>
                  <a:pt x="7193033" y="807842"/>
                  <a:pt x="7071248" y="1121230"/>
                  <a:pt x="7132320" y="1926792"/>
                </a:cubicBezTo>
                <a:cubicBezTo>
                  <a:pt x="5143511" y="1976857"/>
                  <a:pt x="3455618" y="1768343"/>
                  <a:pt x="0" y="1926792"/>
                </a:cubicBezTo>
                <a:cubicBezTo>
                  <a:pt x="-24452" y="1428414"/>
                  <a:pt x="-67663" y="199708"/>
                  <a:pt x="0" y="0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Amasis MT Pro Medium" panose="02040604050005020304" pitchFamily="18" charset="0"/>
              </a:rPr>
              <a:t>Read 1, 2 &amp; 3 John</a:t>
            </a:r>
          </a:p>
          <a:p>
            <a:pPr algn="ctr"/>
            <a:endParaRPr lang="en-US" sz="1000" dirty="0">
              <a:solidFill>
                <a:srgbClr val="002060"/>
              </a:solidFill>
              <a:latin typeface="Amasis MT Pro Medium" panose="02040604050005020304" pitchFamily="18" charset="0"/>
            </a:endParaRP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At least 50 times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by the end of April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3038BA-79A8-D295-D94D-B8E030FF2D22}"/>
              </a:ext>
            </a:extLst>
          </p:cNvPr>
          <p:cNvSpPr txBox="1"/>
          <p:nvPr/>
        </p:nvSpPr>
        <p:spPr>
          <a:xfrm>
            <a:off x="1280160" y="3666244"/>
            <a:ext cx="7186108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Can be read in 15 minutes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With each reading you will see more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May try another translation a few times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Take note of key concepts / words / contrast</a:t>
            </a:r>
          </a:p>
        </p:txBody>
      </p:sp>
    </p:spTree>
    <p:extLst>
      <p:ext uri="{BB962C8B-B14F-4D97-AF65-F5344CB8AC3E}">
        <p14:creationId xmlns:p14="http://schemas.microsoft.com/office/powerpoint/2010/main" val="1223634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4BEB8F-C207-12A8-CB0D-5B24037BC037}"/>
              </a:ext>
            </a:extLst>
          </p:cNvPr>
          <p:cNvSpPr txBox="1"/>
          <p:nvPr/>
        </p:nvSpPr>
        <p:spPr>
          <a:xfrm>
            <a:off x="1436145" y="322729"/>
            <a:ext cx="6271709" cy="646331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00FF"/>
                </a:solidFill>
              </a:rPr>
              <a:t>Two Levels Going Throughout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E568403-185C-9BF2-F060-AD5B8B2B1D61}"/>
              </a:ext>
            </a:extLst>
          </p:cNvPr>
          <p:cNvSpPr/>
          <p:nvPr/>
        </p:nvSpPr>
        <p:spPr>
          <a:xfrm>
            <a:off x="457201" y="1551791"/>
            <a:ext cx="4883972" cy="1877209"/>
          </a:xfrm>
          <a:prstGeom prst="roundRect">
            <a:avLst>
              <a:gd name="adj" fmla="val 19532"/>
            </a:avLst>
          </a:prstGeom>
          <a:solidFill>
            <a:srgbClr val="0000FF">
              <a:alpha val="69804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Basic Level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063E298-81B2-C5AC-2013-6CD6705B438D}"/>
              </a:ext>
            </a:extLst>
          </p:cNvPr>
          <p:cNvSpPr/>
          <p:nvPr/>
        </p:nvSpPr>
        <p:spPr>
          <a:xfrm>
            <a:off x="3982123" y="3758902"/>
            <a:ext cx="4883972" cy="1877209"/>
          </a:xfrm>
          <a:prstGeom prst="roundRect">
            <a:avLst>
              <a:gd name="adj" fmla="val 19532"/>
            </a:avLst>
          </a:prstGeom>
          <a:solidFill>
            <a:schemeClr val="tx1">
              <a:alpha val="69804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Deeper Dives</a:t>
            </a:r>
          </a:p>
        </p:txBody>
      </p:sp>
    </p:spTree>
    <p:extLst>
      <p:ext uri="{BB962C8B-B14F-4D97-AF65-F5344CB8AC3E}">
        <p14:creationId xmlns:p14="http://schemas.microsoft.com/office/powerpoint/2010/main" val="2588715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60CB9E07-A24A-4B95-0CC2-A0FBB0B5B2D2}"/>
              </a:ext>
            </a:extLst>
          </p:cNvPr>
          <p:cNvSpPr/>
          <p:nvPr/>
        </p:nvSpPr>
        <p:spPr>
          <a:xfrm>
            <a:off x="161365" y="2533426"/>
            <a:ext cx="5593976" cy="75303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27B826-397F-0636-350D-E813FC41985C}"/>
              </a:ext>
            </a:extLst>
          </p:cNvPr>
          <p:cNvSpPr txBox="1"/>
          <p:nvPr/>
        </p:nvSpPr>
        <p:spPr>
          <a:xfrm>
            <a:off x="806823" y="1887967"/>
            <a:ext cx="8186568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800" b="1" dirty="0"/>
              <a:t>The Text </a:t>
            </a:r>
            <a:r>
              <a:rPr lang="en-US" sz="2800" dirty="0"/>
              <a:t>(Read, Read, &amp; Read)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800" b="1" dirty="0"/>
              <a:t>What is the Context?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800" b="1" dirty="0"/>
              <a:t>Structure / Thought Patterns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800" b="1" dirty="0"/>
              <a:t>Check Translations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800" b="1" dirty="0"/>
              <a:t>Word meaning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800" b="1" dirty="0"/>
              <a:t>What Did This Mean to Original Audience?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800" b="1" dirty="0"/>
              <a:t>Application</a:t>
            </a:r>
            <a:endParaRPr lang="en-US" sz="24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BFF0927-980F-A384-11CE-2CAC38D97FB0}"/>
              </a:ext>
            </a:extLst>
          </p:cNvPr>
          <p:cNvSpPr/>
          <p:nvPr/>
        </p:nvSpPr>
        <p:spPr>
          <a:xfrm>
            <a:off x="3178886" y="236668"/>
            <a:ext cx="4883972" cy="1210235"/>
          </a:xfrm>
          <a:prstGeom prst="roundRect">
            <a:avLst>
              <a:gd name="adj" fmla="val 19532"/>
            </a:avLst>
          </a:prstGeom>
          <a:solidFill>
            <a:srgbClr val="0000FF">
              <a:alpha val="69804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Basic Level</a:t>
            </a:r>
          </a:p>
        </p:txBody>
      </p:sp>
    </p:spTree>
    <p:extLst>
      <p:ext uri="{BB962C8B-B14F-4D97-AF65-F5344CB8AC3E}">
        <p14:creationId xmlns:p14="http://schemas.microsoft.com/office/powerpoint/2010/main" val="4109927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957D7A7-D232-BBF1-CD3B-1DA7CBC89668}"/>
              </a:ext>
            </a:extLst>
          </p:cNvPr>
          <p:cNvSpPr/>
          <p:nvPr/>
        </p:nvSpPr>
        <p:spPr>
          <a:xfrm>
            <a:off x="763792" y="253570"/>
            <a:ext cx="7745506" cy="1284774"/>
          </a:xfrm>
          <a:prstGeom prst="round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Observation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does it say?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BB1F6D-255B-9CA7-7D4C-9DF76A59CE93}"/>
              </a:ext>
            </a:extLst>
          </p:cNvPr>
          <p:cNvSpPr txBox="1"/>
          <p:nvPr/>
        </p:nvSpPr>
        <p:spPr>
          <a:xfrm>
            <a:off x="2022437" y="1495339"/>
            <a:ext cx="5228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Read, Read, and Read the Text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94D0D6-47C1-17D5-1D86-EC4496AA8AF6}"/>
              </a:ext>
            </a:extLst>
          </p:cNvPr>
          <p:cNvSpPr txBox="1"/>
          <p:nvPr/>
        </p:nvSpPr>
        <p:spPr>
          <a:xfrm>
            <a:off x="699247" y="2018559"/>
            <a:ext cx="774550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not interpreting – just observing – gathering facts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Looking for: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Who?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What? 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Where?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When?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Why?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How?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Watch for: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Words repeated multiple times in a passage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Anything that can be grouped together (list)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Words that indicate a change in topic or time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Any indication of reason (“for”) or cause and effect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Any contrast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C4DABD-0524-25DC-9A6C-93EE7908E107}"/>
              </a:ext>
            </a:extLst>
          </p:cNvPr>
          <p:cNvSpPr txBox="1"/>
          <p:nvPr/>
        </p:nvSpPr>
        <p:spPr>
          <a:xfrm>
            <a:off x="0" y="0"/>
            <a:ext cx="1726602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Inductive Bible Study</a:t>
            </a:r>
          </a:p>
        </p:txBody>
      </p:sp>
    </p:spTree>
    <p:extLst>
      <p:ext uri="{BB962C8B-B14F-4D97-AF65-F5344CB8AC3E}">
        <p14:creationId xmlns:p14="http://schemas.microsoft.com/office/powerpoint/2010/main" val="38861952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861BE541-F0E0-F140-D0A1-003D96DFA294}"/>
              </a:ext>
            </a:extLst>
          </p:cNvPr>
          <p:cNvSpPr/>
          <p:nvPr/>
        </p:nvSpPr>
        <p:spPr>
          <a:xfrm>
            <a:off x="166744" y="2592594"/>
            <a:ext cx="5593976" cy="129088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94D0D6-47C1-17D5-1D86-EC4496AA8AF6}"/>
              </a:ext>
            </a:extLst>
          </p:cNvPr>
          <p:cNvSpPr txBox="1"/>
          <p:nvPr/>
        </p:nvSpPr>
        <p:spPr>
          <a:xfrm>
            <a:off x="699247" y="1739625"/>
            <a:ext cx="774550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Historical: 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cultural /or historical setting of this passage?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do I know about author &amp; recipient(s)?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Context: 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immediate context?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broader context?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Compatibility: 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there other passages that help with this one?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Does my interpretation contradict other passages?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Textual: 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 I making any assumptions?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Let key words guide you: therefore, and, but, that, for, because, and if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Literal: What is the clearest meaning?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CE72FA2-4D21-9142-F977-6001AB09BE81}"/>
              </a:ext>
            </a:extLst>
          </p:cNvPr>
          <p:cNvSpPr/>
          <p:nvPr/>
        </p:nvSpPr>
        <p:spPr>
          <a:xfrm>
            <a:off x="763792" y="253570"/>
            <a:ext cx="7745506" cy="1284774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Interpretation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does it mean?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D07F24-CE3F-64A7-B964-9DC06801BD1C}"/>
              </a:ext>
            </a:extLst>
          </p:cNvPr>
          <p:cNvSpPr txBox="1"/>
          <p:nvPr/>
        </p:nvSpPr>
        <p:spPr>
          <a:xfrm>
            <a:off x="0" y="0"/>
            <a:ext cx="1726602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Inductive Bible Study</a:t>
            </a:r>
          </a:p>
        </p:txBody>
      </p:sp>
    </p:spTree>
    <p:extLst>
      <p:ext uri="{BB962C8B-B14F-4D97-AF65-F5344CB8AC3E}">
        <p14:creationId xmlns:p14="http://schemas.microsoft.com/office/powerpoint/2010/main" val="2373939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CC1DFE5-DED7-3DBC-8CA1-B572F6339BB5}"/>
              </a:ext>
            </a:extLst>
          </p:cNvPr>
          <p:cNvSpPr/>
          <p:nvPr/>
        </p:nvSpPr>
        <p:spPr>
          <a:xfrm rot="16200000">
            <a:off x="-1499435" y="2772783"/>
            <a:ext cx="5610113" cy="1312433"/>
          </a:xfrm>
          <a:prstGeom prst="roundRect">
            <a:avLst/>
          </a:prstGeom>
          <a:solidFill>
            <a:srgbClr val="FFFFFF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Hermeneutics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77E09C-34DD-9CB0-2284-9735CE27129A}"/>
              </a:ext>
            </a:extLst>
          </p:cNvPr>
          <p:cNvSpPr/>
          <p:nvPr/>
        </p:nvSpPr>
        <p:spPr>
          <a:xfrm>
            <a:off x="2119256" y="1441524"/>
            <a:ext cx="5814509" cy="441064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3E6961-D4E5-4D0A-794C-4BF90F90DEC7}"/>
              </a:ext>
            </a:extLst>
          </p:cNvPr>
          <p:cNvSpPr txBox="1"/>
          <p:nvPr/>
        </p:nvSpPr>
        <p:spPr>
          <a:xfrm>
            <a:off x="2234925" y="304492"/>
            <a:ext cx="625967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4 – Introduction to Inductive Bible Study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11 – Background – Intro Information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18 – Context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25 – Context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1 – Outlining the 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8 – Outlining the 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15 – Bible Study Aids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22 – Use of Translations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Mar. 1 –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8 – Hebrew / Greek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15 – Hebrew / Greek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22 – Use of Commentaries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29 – Figurative Language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5 – Figurative Language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12 – Apocalyptic Literature &amp; Numbers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19 – Hebrews and Hermeneutics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26 – Application / Practical Lessons</a:t>
            </a:r>
          </a:p>
        </p:txBody>
      </p:sp>
    </p:spTree>
    <p:extLst>
      <p:ext uri="{BB962C8B-B14F-4D97-AF65-F5344CB8AC3E}">
        <p14:creationId xmlns:p14="http://schemas.microsoft.com/office/powerpoint/2010/main" val="1795707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532504"/>
            <a:ext cx="693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Context (part 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168586" y="2415092"/>
            <a:ext cx="5088367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Context Defined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Why Context is Important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Amasis MT Pro Medium" panose="02040604050005020304" pitchFamily="18" charset="0"/>
            </a:endParaRP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</a:rPr>
              <a:t> How to Study the Context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masis MT Pro Medium" panose="02040604050005020304" pitchFamily="18" charset="0"/>
              </a:rPr>
              <a:t> Examples of How Context Determines Meaning</a:t>
            </a:r>
          </a:p>
        </p:txBody>
      </p:sp>
    </p:spTree>
    <p:extLst>
      <p:ext uri="{BB962C8B-B14F-4D97-AF65-F5344CB8AC3E}">
        <p14:creationId xmlns:p14="http://schemas.microsoft.com/office/powerpoint/2010/main" val="449867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Context Defined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6C7B50-3417-263D-27A2-186BB9597E21}"/>
              </a:ext>
            </a:extLst>
          </p:cNvPr>
          <p:cNvSpPr txBox="1"/>
          <p:nvPr/>
        </p:nvSpPr>
        <p:spPr>
          <a:xfrm>
            <a:off x="419548" y="2092362"/>
            <a:ext cx="81865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Word “context”</a:t>
            </a:r>
            <a:endParaRPr lang="en-US" sz="2400" b="1" i="1" dirty="0"/>
          </a:p>
          <a:p>
            <a:endParaRPr lang="en-US" sz="800" b="1" i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From Latin, </a:t>
            </a:r>
            <a:r>
              <a:rPr lang="en-US" sz="2200" dirty="0"/>
              <a:t>con</a:t>
            </a:r>
            <a:r>
              <a:rPr lang="en-US" sz="2200" i="1" dirty="0"/>
              <a:t>, together, and </a:t>
            </a:r>
            <a:r>
              <a:rPr lang="en-US" sz="2200" dirty="0"/>
              <a:t>textus</a:t>
            </a:r>
            <a:r>
              <a:rPr lang="en-US" sz="2200" i="1" dirty="0"/>
              <a:t>, woven – woven together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Terry: “applied to a written document, it means the </a:t>
            </a:r>
            <a:r>
              <a:rPr lang="en-US" sz="2200" i="1" dirty="0" err="1"/>
              <a:t>connexion</a:t>
            </a:r>
            <a:r>
              <a:rPr lang="en-US" sz="2200" i="1" dirty="0"/>
              <a:t> of thought supposed to run through every passage which constitutes by itself a whole” (p. 210)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That which surrounds the text (a phrase, verse or section)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18149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Context Defined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6C7B50-3417-263D-27A2-186BB9597E21}"/>
              </a:ext>
            </a:extLst>
          </p:cNvPr>
          <p:cNvSpPr txBox="1"/>
          <p:nvPr/>
        </p:nvSpPr>
        <p:spPr>
          <a:xfrm>
            <a:off x="419548" y="2092362"/>
            <a:ext cx="818656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Word “context”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Two types of context</a:t>
            </a:r>
          </a:p>
          <a:p>
            <a:endParaRPr lang="en-US" sz="800" b="1" i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Historical Context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Textual Context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u="sng" dirty="0"/>
              <a:t>Immediate</a:t>
            </a:r>
            <a:r>
              <a:rPr lang="en-US" sz="2400" dirty="0"/>
              <a:t> context (immediately precedes or follows a word or verse)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u="sng" dirty="0"/>
              <a:t>Remote</a:t>
            </a:r>
            <a:r>
              <a:rPr lang="en-US" sz="2400" dirty="0"/>
              <a:t> context (the chapter or surrounding chapters or book)</a:t>
            </a:r>
          </a:p>
        </p:txBody>
      </p:sp>
    </p:spTree>
    <p:extLst>
      <p:ext uri="{BB962C8B-B14F-4D97-AF65-F5344CB8AC3E}">
        <p14:creationId xmlns:p14="http://schemas.microsoft.com/office/powerpoint/2010/main" val="2327715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55A790CE-F1EC-1F2C-B32D-F7828A723585}"/>
              </a:ext>
            </a:extLst>
          </p:cNvPr>
          <p:cNvSpPr/>
          <p:nvPr/>
        </p:nvSpPr>
        <p:spPr>
          <a:xfrm rot="10800000">
            <a:off x="1710466" y="1156445"/>
            <a:ext cx="5723068" cy="5475640"/>
          </a:xfrm>
          <a:prstGeom prst="triangl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8D7245-AE3A-B3D1-1251-C876F1DDB99F}"/>
              </a:ext>
            </a:extLst>
          </p:cNvPr>
          <p:cNvSpPr txBox="1"/>
          <p:nvPr/>
        </p:nvSpPr>
        <p:spPr>
          <a:xfrm>
            <a:off x="4050253" y="5394960"/>
            <a:ext cx="1043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B9877B-E5D3-C90F-87BD-4CA4B1F65B6A}"/>
              </a:ext>
            </a:extLst>
          </p:cNvPr>
          <p:cNvSpPr txBox="1"/>
          <p:nvPr/>
        </p:nvSpPr>
        <p:spPr>
          <a:xfrm>
            <a:off x="3719455" y="4847799"/>
            <a:ext cx="1705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Phrase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44F7E6-B3A4-911D-E15B-8FF143536E88}"/>
              </a:ext>
            </a:extLst>
          </p:cNvPr>
          <p:cNvSpPr txBox="1"/>
          <p:nvPr/>
        </p:nvSpPr>
        <p:spPr>
          <a:xfrm>
            <a:off x="3679563" y="4324579"/>
            <a:ext cx="1705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A743D0-E7DF-BEE1-F657-D80E7408FEDA}"/>
              </a:ext>
            </a:extLst>
          </p:cNvPr>
          <p:cNvSpPr txBox="1"/>
          <p:nvPr/>
        </p:nvSpPr>
        <p:spPr>
          <a:xfrm>
            <a:off x="2856153" y="3795813"/>
            <a:ext cx="3431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of Verses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4D08CF-089F-60D7-14AE-F36FAE09FFB8}"/>
              </a:ext>
            </a:extLst>
          </p:cNvPr>
          <p:cNvSpPr txBox="1"/>
          <p:nvPr/>
        </p:nvSpPr>
        <p:spPr>
          <a:xfrm>
            <a:off x="2927872" y="1339205"/>
            <a:ext cx="3208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Whole Bible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8B4BBB-B187-2E04-63FB-D4C2E034DC2A}"/>
              </a:ext>
            </a:extLst>
          </p:cNvPr>
          <p:cNvSpPr txBox="1"/>
          <p:nvPr/>
        </p:nvSpPr>
        <p:spPr>
          <a:xfrm>
            <a:off x="3174847" y="2861882"/>
            <a:ext cx="2849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Unit of Chapters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8F8C26-48D3-5BB7-CC3D-A49E9072168A}"/>
              </a:ext>
            </a:extLst>
          </p:cNvPr>
          <p:cNvSpPr txBox="1"/>
          <p:nvPr/>
        </p:nvSpPr>
        <p:spPr>
          <a:xfrm>
            <a:off x="3714974" y="2412476"/>
            <a:ext cx="1705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Book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235F93-26DA-C389-1395-BB48798FD881}"/>
              </a:ext>
            </a:extLst>
          </p:cNvPr>
          <p:cNvSpPr txBox="1"/>
          <p:nvPr/>
        </p:nvSpPr>
        <p:spPr>
          <a:xfrm>
            <a:off x="3134057" y="1904030"/>
            <a:ext cx="2931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“Library Section”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05CBBD-892A-5860-69EF-89292323F52C}"/>
              </a:ext>
            </a:extLst>
          </p:cNvPr>
          <p:cNvSpPr txBox="1"/>
          <p:nvPr/>
        </p:nvSpPr>
        <p:spPr>
          <a:xfrm>
            <a:off x="3747245" y="3325122"/>
            <a:ext cx="1705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Chapter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A475D01-05AE-A4FA-08D0-CA4DE8C5188F}"/>
              </a:ext>
            </a:extLst>
          </p:cNvPr>
          <p:cNvCxnSpPr/>
          <p:nvPr/>
        </p:nvCxnSpPr>
        <p:spPr>
          <a:xfrm>
            <a:off x="2038574" y="1855695"/>
            <a:ext cx="50345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80831E-1031-6D6F-3E5C-28867E19072E}"/>
              </a:ext>
            </a:extLst>
          </p:cNvPr>
          <p:cNvCxnSpPr/>
          <p:nvPr/>
        </p:nvCxnSpPr>
        <p:spPr>
          <a:xfrm flipV="1">
            <a:off x="2468880" y="2412476"/>
            <a:ext cx="4152452" cy="147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8E5D8-2E0C-3C32-1ED7-08D652C8EA03}"/>
              </a:ext>
            </a:extLst>
          </p:cNvPr>
          <p:cNvCxnSpPr>
            <a:cxnSpLocks/>
          </p:cNvCxnSpPr>
          <p:nvPr/>
        </p:nvCxnSpPr>
        <p:spPr>
          <a:xfrm flipV="1">
            <a:off x="2775473" y="2845398"/>
            <a:ext cx="3641463" cy="3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6E420F9-1A7D-E426-2A15-169A8749EEF5}"/>
              </a:ext>
            </a:extLst>
          </p:cNvPr>
          <p:cNvCxnSpPr>
            <a:cxnSpLocks/>
          </p:cNvCxnSpPr>
          <p:nvPr/>
        </p:nvCxnSpPr>
        <p:spPr>
          <a:xfrm flipV="1">
            <a:off x="2979869" y="3339665"/>
            <a:ext cx="3156471" cy="257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0F97983-E831-9F31-4FD3-2626099AB80D}"/>
              </a:ext>
            </a:extLst>
          </p:cNvPr>
          <p:cNvCxnSpPr>
            <a:cxnSpLocks/>
          </p:cNvCxnSpPr>
          <p:nvPr/>
        </p:nvCxnSpPr>
        <p:spPr>
          <a:xfrm flipV="1">
            <a:off x="3277047" y="3774528"/>
            <a:ext cx="2548219" cy="227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1E0ED0-2FD7-C47F-8316-D6B5990AC4BB}"/>
              </a:ext>
            </a:extLst>
          </p:cNvPr>
          <p:cNvCxnSpPr>
            <a:cxnSpLocks/>
          </p:cNvCxnSpPr>
          <p:nvPr/>
        </p:nvCxnSpPr>
        <p:spPr>
          <a:xfrm>
            <a:off x="3515509" y="4330351"/>
            <a:ext cx="20730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44151F5-D0C3-322E-4434-CECF500084B7}"/>
              </a:ext>
            </a:extLst>
          </p:cNvPr>
          <p:cNvCxnSpPr>
            <a:cxnSpLocks/>
          </p:cNvCxnSpPr>
          <p:nvPr/>
        </p:nvCxnSpPr>
        <p:spPr>
          <a:xfrm>
            <a:off x="3845410" y="4847799"/>
            <a:ext cx="13612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374FAC4-B560-5C79-23FC-DE73A8AA7B80}"/>
              </a:ext>
            </a:extLst>
          </p:cNvPr>
          <p:cNvCxnSpPr>
            <a:cxnSpLocks/>
          </p:cNvCxnSpPr>
          <p:nvPr/>
        </p:nvCxnSpPr>
        <p:spPr>
          <a:xfrm>
            <a:off x="4101576" y="5394960"/>
            <a:ext cx="9222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0902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532504"/>
            <a:ext cx="693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Context (part 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168586" y="2415092"/>
            <a:ext cx="5088367" cy="1309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Context Defined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Why Context is Important</a:t>
            </a:r>
          </a:p>
        </p:txBody>
      </p:sp>
    </p:spTree>
    <p:extLst>
      <p:ext uri="{BB962C8B-B14F-4D97-AF65-F5344CB8AC3E}">
        <p14:creationId xmlns:p14="http://schemas.microsoft.com/office/powerpoint/2010/main" val="4191328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Why Context is Important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6C7B50-3417-263D-27A2-186BB9597E21}"/>
              </a:ext>
            </a:extLst>
          </p:cNvPr>
          <p:cNvSpPr txBox="1"/>
          <p:nvPr/>
        </p:nvSpPr>
        <p:spPr>
          <a:xfrm>
            <a:off x="419548" y="2049330"/>
            <a:ext cx="8186568" cy="2411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 lets the Bible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explain itself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baseline="0" dirty="0">
                <a:solidFill>
                  <a:prstClr val="black"/>
                </a:solidFill>
                <a:latin typeface="Calibri" panose="020F0502020204030204"/>
              </a:rPr>
              <a:t>Words have more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 than one meaning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Want to use the text correctly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Helps prevent influence of false teachers</a:t>
            </a:r>
            <a:endParaRPr kumimoji="0" lang="en-US" sz="24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0285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532504"/>
            <a:ext cx="693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Context (part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168586" y="2415092"/>
            <a:ext cx="5088367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Context Defined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Why Context is Important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How to Study the Context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Examples of How Context Determines Meaning</a:t>
            </a:r>
          </a:p>
        </p:txBody>
      </p:sp>
    </p:spTree>
    <p:extLst>
      <p:ext uri="{BB962C8B-B14F-4D97-AF65-F5344CB8AC3E}">
        <p14:creationId xmlns:p14="http://schemas.microsoft.com/office/powerpoint/2010/main" val="13843675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ED7A5C-2F26-8B4A-85B7-E55013C76636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How to Study the Context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4D83C6-D77C-F013-D771-6F73A25B27AD}"/>
              </a:ext>
            </a:extLst>
          </p:cNvPr>
          <p:cNvSpPr txBox="1"/>
          <p:nvPr/>
        </p:nvSpPr>
        <p:spPr>
          <a:xfrm>
            <a:off x="457200" y="2947012"/>
            <a:ext cx="83287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00FF"/>
                </a:solidFill>
              </a:rPr>
              <a:t>Always watch and listen for the EXPLANATION from the CONTEXT for the interpretation a teacher or preacher gives!</a:t>
            </a:r>
          </a:p>
        </p:txBody>
      </p:sp>
    </p:spTree>
    <p:extLst>
      <p:ext uri="{BB962C8B-B14F-4D97-AF65-F5344CB8AC3E}">
        <p14:creationId xmlns:p14="http://schemas.microsoft.com/office/powerpoint/2010/main" val="620338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ED7A5C-2F26-8B4A-85B7-E55013C76636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How to Study the Context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807600-35A1-321D-9587-E88584003F2C}"/>
              </a:ext>
            </a:extLst>
          </p:cNvPr>
          <p:cNvSpPr txBox="1"/>
          <p:nvPr/>
        </p:nvSpPr>
        <p:spPr>
          <a:xfrm>
            <a:off x="419548" y="2049330"/>
            <a:ext cx="8186568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 who is speaking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200" i="1" dirty="0">
                <a:solidFill>
                  <a:prstClr val="black"/>
                </a:solidFill>
                <a:latin typeface="Calibri" panose="020F0502020204030204"/>
              </a:rPr>
              <a:t>Not just the author of the book.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Is it God, man, or even the devil?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200" i="1" dirty="0">
                <a:solidFill>
                  <a:prstClr val="black"/>
                </a:solidFill>
                <a:latin typeface="Calibri" panose="020F0502020204030204"/>
              </a:rPr>
              <a:t>The devil is quoted (Gen. 3:4; Job 2:4; Matt. 4;3, 6, 9)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Pharisees</a:t>
            </a:r>
            <a:r>
              <a:rPr kumimoji="0" lang="en-US" sz="22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are quoted (Matt. 12:24)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200" i="1" noProof="0" dirty="0">
                <a:solidFill>
                  <a:prstClr val="black"/>
                </a:solidFill>
                <a:latin typeface="Calibri" panose="020F0502020204030204"/>
              </a:rPr>
              <a:t>Critics are quoted (Rom. 3:8)</a:t>
            </a:r>
            <a:endParaRPr kumimoji="0" lang="en-US" sz="22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74440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ED7A5C-2F26-8B4A-85B7-E55013C76636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How to Study the Context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807600-35A1-321D-9587-E88584003F2C}"/>
              </a:ext>
            </a:extLst>
          </p:cNvPr>
          <p:cNvSpPr txBox="1"/>
          <p:nvPr/>
        </p:nvSpPr>
        <p:spPr>
          <a:xfrm>
            <a:off x="419548" y="2049330"/>
            <a:ext cx="818656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 who is speaking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Consider who is addressed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200" i="1" dirty="0">
                <a:solidFill>
                  <a:prstClr val="black"/>
                </a:solidFill>
                <a:latin typeface="Calibri" panose="020F0502020204030204"/>
              </a:rPr>
              <a:t>Old Testament (10 commandments) was directed to the Jews (Exo. 20:2; 31:13, 16, 17; Deut. 5:1-3)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The</a:t>
            </a:r>
            <a:r>
              <a:rPr kumimoji="0" lang="en-US" sz="22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apostles (Acts 1:5-8; John 13-16)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200" i="1" baseline="0" dirty="0">
                <a:solidFill>
                  <a:prstClr val="black"/>
                </a:solidFill>
                <a:latin typeface="Calibri" panose="020F0502020204030204"/>
              </a:rPr>
              <a:t>Alien</a:t>
            </a:r>
            <a:r>
              <a:rPr lang="en-US" sz="2200" i="1" dirty="0">
                <a:solidFill>
                  <a:prstClr val="black"/>
                </a:solidFill>
                <a:latin typeface="Calibri" panose="020F0502020204030204"/>
              </a:rPr>
              <a:t> (Rom. 7)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Christian</a:t>
            </a:r>
            <a:r>
              <a:rPr kumimoji="0" lang="en-US" sz="22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(Acts 8:22)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200" i="1" baseline="0" dirty="0">
                <a:solidFill>
                  <a:prstClr val="black"/>
                </a:solidFill>
                <a:latin typeface="Calibri" panose="020F0502020204030204"/>
              </a:rPr>
              <a:t>Individual</a:t>
            </a:r>
            <a:r>
              <a:rPr lang="en-US" sz="2200" i="1" dirty="0">
                <a:solidFill>
                  <a:prstClr val="black"/>
                </a:solidFill>
                <a:latin typeface="Calibri" panose="020F0502020204030204"/>
              </a:rPr>
              <a:t> or church (1 Tim. 5:16)</a:t>
            </a:r>
            <a:endParaRPr kumimoji="0" lang="en-US" sz="22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864645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ED7A5C-2F26-8B4A-85B7-E55013C76636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How to Study the Context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807600-35A1-321D-9587-E88584003F2C}"/>
              </a:ext>
            </a:extLst>
          </p:cNvPr>
          <p:cNvSpPr txBox="1"/>
          <p:nvPr/>
        </p:nvSpPr>
        <p:spPr>
          <a:xfrm>
            <a:off x="419548" y="2049330"/>
            <a:ext cx="818656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 who is speaking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Consider who is addressed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 the time /period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200" i="1" dirty="0">
                <a:solidFill>
                  <a:prstClr val="black"/>
                </a:solidFill>
                <a:latin typeface="Calibri" panose="020F0502020204030204"/>
              </a:rPr>
              <a:t>Under Old of New Testament law? 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Thief</a:t>
            </a:r>
            <a:r>
              <a:rPr kumimoji="0" lang="en-US" sz="2200" b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on cross (Lk. 23:42-43)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200" baseline="0" dirty="0">
                <a:solidFill>
                  <a:prstClr val="black"/>
                </a:solidFill>
                <a:latin typeface="Calibri" panose="020F0502020204030204"/>
              </a:rPr>
              <a:t>Musical</a:t>
            </a: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 instruments (Psa. 150)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God’s toleration of sin (Acts 17:30-31)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200" i="1" dirty="0">
                <a:solidFill>
                  <a:prstClr val="black"/>
                </a:solidFill>
                <a:latin typeface="Calibri" panose="020F0502020204030204"/>
              </a:rPr>
              <a:t>Before or after destruction of Jerusalem? (Jas. 5:8)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Miraculous</a:t>
            </a:r>
            <a:r>
              <a:rPr kumimoji="0" lang="en-US" sz="22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gifts still present (Eph. 4; 1 John 2:20)</a:t>
            </a:r>
            <a:endParaRPr kumimoji="0" lang="en-US" sz="22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52584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ED7A5C-2F26-8B4A-85B7-E55013C76636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How to Study the Context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807600-35A1-321D-9587-E88584003F2C}"/>
              </a:ext>
            </a:extLst>
          </p:cNvPr>
          <p:cNvSpPr txBox="1"/>
          <p:nvPr/>
        </p:nvSpPr>
        <p:spPr>
          <a:xfrm>
            <a:off x="419548" y="2049330"/>
            <a:ext cx="818656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 who is speaking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Consider who is addressed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Consider the t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ime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/period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Consider what prompted the discussion</a:t>
            </a:r>
            <a:endParaRPr kumimoji="0" lang="en-US" sz="24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200" i="1" dirty="0">
                <a:solidFill>
                  <a:prstClr val="black"/>
                </a:solidFill>
                <a:latin typeface="Calibri" panose="020F0502020204030204"/>
              </a:rPr>
              <a:t>Parables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Lost sheep, coin and son (Luke 15:1-2)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200" noProof="0" dirty="0">
                <a:solidFill>
                  <a:prstClr val="black"/>
                </a:solidFill>
                <a:latin typeface="Calibri" panose="020F0502020204030204"/>
              </a:rPr>
              <a:t>Laborers in vineyard (Matt. 20:1-16; cf. 19:27)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kumimoji="0" lang="en-US" sz="2200" b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Good</a:t>
            </a:r>
            <a:r>
              <a:rPr kumimoji="0" lang="en-US" sz="2200" b="0" u="none" strike="noStrike" kern="1200" cap="none" spc="0" normalizeH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Samaritan (Luke 10:30-35; cf. vv. 25-29)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200" i="1" dirty="0">
                <a:solidFill>
                  <a:prstClr val="black"/>
                </a:solidFill>
                <a:latin typeface="Calibri" panose="020F0502020204030204"/>
              </a:rPr>
              <a:t>Epistles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200" baseline="0" noProof="0" dirty="0">
                <a:solidFill>
                  <a:prstClr val="black"/>
                </a:solidFill>
                <a:latin typeface="Calibri" panose="020F0502020204030204"/>
              </a:rPr>
              <a:t>Division and problems (1 Corinthians)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Critics and charges (2 Corinthians)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Support to Paul (Philippians)</a:t>
            </a:r>
            <a:endParaRPr lang="en-US" sz="2200" baseline="0" noProof="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94519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ED7A5C-2F26-8B4A-85B7-E55013C76636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How to Study the Context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348D48-CC6C-17AC-F4F6-F46EF955F19B}"/>
              </a:ext>
            </a:extLst>
          </p:cNvPr>
          <p:cNvSpPr/>
          <p:nvPr/>
        </p:nvSpPr>
        <p:spPr>
          <a:xfrm>
            <a:off x="419548" y="3550023"/>
            <a:ext cx="7024744" cy="41416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807600-35A1-321D-9587-E88584003F2C}"/>
              </a:ext>
            </a:extLst>
          </p:cNvPr>
          <p:cNvSpPr txBox="1"/>
          <p:nvPr/>
        </p:nvSpPr>
        <p:spPr>
          <a:xfrm>
            <a:off x="419548" y="2049330"/>
            <a:ext cx="834793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 who is speaking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Consider who is addressed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 the time /period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Consider what prompted the discussion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Watch for</a:t>
            </a:r>
            <a:r>
              <a:rPr kumimoji="0" lang="en-US" sz="2400" b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flow of thought / point being driven</a:t>
            </a:r>
            <a:endParaRPr kumimoji="0" lang="en-US" sz="24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ea typeface="Tahoma" pitchFamily="34" charset="0"/>
                <a:cs typeface="Tahoma" pitchFamily="34" charset="0"/>
              </a:rPr>
              <a:t>Typically, the author doesn’t drive at one point and then sudden shift gears – to a matter unrelated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ea typeface="Tahoma" pitchFamily="34" charset="0"/>
                <a:cs typeface="Tahoma" pitchFamily="34" charset="0"/>
              </a:rPr>
              <a:t>Question is: how does the verse under study relate to the point being made?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ea typeface="Tahoma" pitchFamily="34" charset="0"/>
                <a:cs typeface="Tahoma" pitchFamily="34" charset="0"/>
              </a:rPr>
              <a:t>Examples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ea typeface="Tahoma" pitchFamily="34" charset="0"/>
                <a:cs typeface="Tahoma" pitchFamily="34" charset="0"/>
              </a:rPr>
              <a:t>Rom. 10:9-10 [flow of thought – salvation is easy]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ea typeface="Tahoma" pitchFamily="34" charset="0"/>
                <a:cs typeface="Tahoma" pitchFamily="34" charset="0"/>
              </a:rPr>
              <a:t>2 Tim. 3:16-17 [flow of thought -  answer to perilous times]</a:t>
            </a:r>
          </a:p>
        </p:txBody>
      </p:sp>
    </p:spTree>
    <p:extLst>
      <p:ext uri="{BB962C8B-B14F-4D97-AF65-F5344CB8AC3E}">
        <p14:creationId xmlns:p14="http://schemas.microsoft.com/office/powerpoint/2010/main" val="464010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ED7A5C-2F26-8B4A-85B7-E55013C76636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How to Study the Context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807600-35A1-321D-9587-E88584003F2C}"/>
              </a:ext>
            </a:extLst>
          </p:cNvPr>
          <p:cNvSpPr txBox="1"/>
          <p:nvPr/>
        </p:nvSpPr>
        <p:spPr>
          <a:xfrm>
            <a:off x="419548" y="2049330"/>
            <a:ext cx="83479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 who is speaking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Consider who is addressed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 the time /period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Consider what prompted the discussion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Watch for</a:t>
            </a:r>
            <a:r>
              <a:rPr kumimoji="0" lang="en-US" sz="2400" b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flow of thought / point being driven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baseline="0" dirty="0">
                <a:solidFill>
                  <a:prstClr val="black"/>
                </a:solidFill>
                <a:latin typeface="Calibri" panose="020F0502020204030204"/>
              </a:rPr>
              <a:t>Watch for key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 words that give clues</a:t>
            </a:r>
            <a:endParaRPr kumimoji="0" lang="en-US" sz="24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ea typeface="Tahoma" pitchFamily="34" charset="0"/>
                <a:cs typeface="Tahoma" pitchFamily="34" charset="0"/>
              </a:rPr>
              <a:t>Words like: therefore, then, for, if, so, etc.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ea typeface="Tahoma" pitchFamily="34" charset="0"/>
                <a:cs typeface="Tahoma" pitchFamily="34" charset="0"/>
              </a:rPr>
              <a:t>Examples: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ea typeface="Tahoma" pitchFamily="34" charset="0"/>
                <a:cs typeface="Tahoma" pitchFamily="34" charset="0"/>
              </a:rPr>
              <a:t>1 Cor. 15:23 – “then”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ea typeface="Tahoma" pitchFamily="34" charset="0"/>
                <a:cs typeface="Tahoma" pitchFamily="34" charset="0"/>
              </a:rPr>
              <a:t>Rom. 7:2-3 – “so then if”</a:t>
            </a:r>
          </a:p>
        </p:txBody>
      </p:sp>
    </p:spTree>
    <p:extLst>
      <p:ext uri="{BB962C8B-B14F-4D97-AF65-F5344CB8AC3E}">
        <p14:creationId xmlns:p14="http://schemas.microsoft.com/office/powerpoint/2010/main" val="1260369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ED7A5C-2F26-8B4A-85B7-E55013C76636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How to Study the Context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807600-35A1-321D-9587-E88584003F2C}"/>
              </a:ext>
            </a:extLst>
          </p:cNvPr>
          <p:cNvSpPr txBox="1"/>
          <p:nvPr/>
        </p:nvSpPr>
        <p:spPr>
          <a:xfrm>
            <a:off x="419548" y="2049330"/>
            <a:ext cx="834793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 who is speaking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Consider who is addressed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 the time /period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Consider what prompted the discussion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Watch for</a:t>
            </a:r>
            <a:r>
              <a:rPr kumimoji="0" lang="en-US" sz="2400" b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flow of thought / point being driven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baseline="0" dirty="0">
                <a:solidFill>
                  <a:prstClr val="black"/>
                </a:solidFill>
                <a:latin typeface="Calibri" panose="020F0502020204030204"/>
              </a:rPr>
              <a:t>Watch for key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 words that give clues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Watch for words that or synonymous or opposites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ea typeface="Tahoma" pitchFamily="34" charset="0"/>
                <a:cs typeface="Tahoma" pitchFamily="34" charset="0"/>
              </a:rPr>
              <a:t>Mean the same: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ea typeface="Tahoma" pitchFamily="34" charset="0"/>
                <a:cs typeface="Tahoma" pitchFamily="34" charset="0"/>
              </a:rPr>
              <a:t>Faith and believe (Heb. 11:6)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ea typeface="Tahoma" pitchFamily="34" charset="0"/>
                <a:cs typeface="Tahoma" pitchFamily="34" charset="0"/>
              </a:rPr>
              <a:t>Believe and obey (Rom. 10:16)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ea typeface="Tahoma" pitchFamily="34" charset="0"/>
                <a:cs typeface="Tahoma" pitchFamily="34" charset="0"/>
              </a:rPr>
              <a:t>Does not love and hate (1 John 3:14-15)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ea typeface="Tahoma" pitchFamily="34" charset="0"/>
                <a:cs typeface="Tahoma" pitchFamily="34" charset="0"/>
              </a:rPr>
              <a:t>Means the opposite:  Believe and disobedience (1 Pet. 2:6-8)</a:t>
            </a:r>
          </a:p>
        </p:txBody>
      </p:sp>
    </p:spTree>
    <p:extLst>
      <p:ext uri="{BB962C8B-B14F-4D97-AF65-F5344CB8AC3E}">
        <p14:creationId xmlns:p14="http://schemas.microsoft.com/office/powerpoint/2010/main" val="10851049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Invisible Gorilla: And Other Ways Our Intuitions Deceive Us (Paperback - Used) 0307459667 9780307459664">
            <a:extLst>
              <a:ext uri="{FF2B5EF4-FFF2-40B4-BE49-F238E27FC236}">
                <a16:creationId xmlns:a16="http://schemas.microsoft.com/office/drawing/2014/main" id="{EBA11613-7DC2-0DAC-8059-C5B216E908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4" r="16854"/>
          <a:stretch/>
        </p:blipFill>
        <p:spPr bwMode="auto">
          <a:xfrm>
            <a:off x="1006929" y="996043"/>
            <a:ext cx="2980409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F134B48-532F-776C-9A8C-5D9ACED08DCD}"/>
              </a:ext>
            </a:extLst>
          </p:cNvPr>
          <p:cNvSpPr/>
          <p:nvPr/>
        </p:nvSpPr>
        <p:spPr>
          <a:xfrm>
            <a:off x="4303569" y="1404833"/>
            <a:ext cx="4027714" cy="1214654"/>
          </a:xfrm>
          <a:prstGeom prst="roundRect">
            <a:avLst>
              <a:gd name="adj" fmla="val 21692"/>
            </a:avLst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We Miss the Obvious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</a:rPr>
              <a:t>(Not looking for it)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0DE1431-7CC2-94C9-67FE-92AA22DFF8D9}"/>
              </a:ext>
            </a:extLst>
          </p:cNvPr>
          <p:cNvSpPr/>
          <p:nvPr/>
        </p:nvSpPr>
        <p:spPr>
          <a:xfrm>
            <a:off x="4341222" y="3429000"/>
            <a:ext cx="4027714" cy="1486412"/>
          </a:xfrm>
          <a:prstGeom prst="roundRect">
            <a:avLst>
              <a:gd name="adj" fmla="val 21692"/>
            </a:avLst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We See What is not There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</a:rPr>
              <a:t>(We were expecting it)</a:t>
            </a:r>
          </a:p>
        </p:txBody>
      </p:sp>
    </p:spTree>
    <p:extLst>
      <p:ext uri="{BB962C8B-B14F-4D97-AF65-F5344CB8AC3E}">
        <p14:creationId xmlns:p14="http://schemas.microsoft.com/office/powerpoint/2010/main" val="466628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532504"/>
            <a:ext cx="693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Context (part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168586" y="2415092"/>
            <a:ext cx="5088367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Context Defined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Why Context is Important</a:t>
            </a:r>
          </a:p>
          <a:p>
            <a:pPr marL="400050" marR="0" lvl="0" indent="-4000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How to Study the Context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Examples of How Context Determines Meaning</a:t>
            </a:r>
          </a:p>
        </p:txBody>
      </p:sp>
    </p:spTree>
    <p:extLst>
      <p:ext uri="{BB962C8B-B14F-4D97-AF65-F5344CB8AC3E}">
        <p14:creationId xmlns:p14="http://schemas.microsoft.com/office/powerpoint/2010/main" val="32316552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ED7A5C-2F26-8B4A-85B7-E55013C76636}"/>
              </a:ext>
            </a:extLst>
          </p:cNvPr>
          <p:cNvSpPr txBox="1"/>
          <p:nvPr/>
        </p:nvSpPr>
        <p:spPr>
          <a:xfrm>
            <a:off x="3101312" y="307824"/>
            <a:ext cx="60942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Examples of How Context Determines Meaning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10610C-4732-37C8-2241-CC5005992234}"/>
              </a:ext>
            </a:extLst>
          </p:cNvPr>
          <p:cNvSpPr txBox="1"/>
          <p:nvPr/>
        </p:nvSpPr>
        <p:spPr>
          <a:xfrm>
            <a:off x="419548" y="2049330"/>
            <a:ext cx="8186568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Rom. 14:23 – context: opinions,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scruples, liberties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b="1" baseline="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baseline="0" dirty="0">
                <a:solidFill>
                  <a:prstClr val="black"/>
                </a:solidFill>
                <a:latin typeface="Calibri" panose="020F0502020204030204"/>
              </a:rPr>
              <a:t>Rom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. 6:17 – context: servitude – changing masters”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 Cor. 7:1-9 – context: present distress (v. 26)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900" b="1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Matt. 18:15-20 – context: not public sin but personal sin (v. 15, 21)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 Thess. 4:16-17</a:t>
            </a:r>
            <a:r>
              <a:rPr kumimoji="0" lang="en-US" sz="2400" b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– context: dead in Christ vs alive in Christ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b="1" baseline="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baseline="0" dirty="0">
                <a:solidFill>
                  <a:prstClr val="black"/>
                </a:solidFill>
                <a:latin typeface="Calibri" panose="020F0502020204030204"/>
              </a:rPr>
              <a:t>1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 Cor. 8:13 – “offend” (KJV) – context: embolden one to sin (v. 10)</a:t>
            </a:r>
            <a:endParaRPr kumimoji="0" lang="en-US" sz="22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612887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40E7F4-A10A-4EA2-443B-11F504F14BD1}"/>
              </a:ext>
            </a:extLst>
          </p:cNvPr>
          <p:cNvSpPr/>
          <p:nvPr/>
        </p:nvSpPr>
        <p:spPr>
          <a:xfrm>
            <a:off x="817581" y="522912"/>
            <a:ext cx="7600278" cy="1020810"/>
          </a:xfrm>
          <a:prstGeom prst="roundRect">
            <a:avLst/>
          </a:prstGeom>
          <a:solidFill>
            <a:srgbClr val="0000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Luke 22:16-20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How many times did Jesus bless the cup?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DF9D09-3007-E1C2-734C-8F45AFAB76DD}"/>
              </a:ext>
            </a:extLst>
          </p:cNvPr>
          <p:cNvSpPr txBox="1"/>
          <p:nvPr/>
        </p:nvSpPr>
        <p:spPr>
          <a:xfrm>
            <a:off x="771860" y="1936377"/>
            <a:ext cx="7498081" cy="461665"/>
          </a:xfrm>
          <a:prstGeom prst="rect">
            <a:avLst/>
          </a:prstGeom>
          <a:solidFill>
            <a:srgbClr val="FFFFFF">
              <a:alpha val="85098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Seems blessed it twice:</a:t>
            </a:r>
            <a:endParaRPr lang="en-US" sz="2400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43CA55-1EF9-4F79-2E21-027A15D3E735}"/>
              </a:ext>
            </a:extLst>
          </p:cNvPr>
          <p:cNvSpPr txBox="1"/>
          <p:nvPr/>
        </p:nvSpPr>
        <p:spPr>
          <a:xfrm>
            <a:off x="295835" y="2580924"/>
            <a:ext cx="8251115" cy="3982885"/>
          </a:xfrm>
          <a:prstGeom prst="rect">
            <a:avLst/>
          </a:prstGeom>
          <a:solidFill>
            <a:srgbClr val="FFFFFF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baseline="30000" dirty="0">
                <a:effectLst/>
                <a:latin typeface="Calibri" panose="020F0502020204030204" pitchFamily="34" charset="0"/>
              </a:rPr>
              <a:t>16 </a:t>
            </a:r>
            <a:r>
              <a:rPr lang="en-US" sz="2000" dirty="0">
                <a:effectLst/>
                <a:latin typeface="Calibri" panose="020F0502020204030204" pitchFamily="34" charset="0"/>
              </a:rPr>
              <a:t>for I say to you, I will no longer eat of it until it is fulfilled in the kingdom of God.” </a:t>
            </a:r>
          </a:p>
          <a:p>
            <a:pPr marL="0" marR="0" indent="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aseline="30000" dirty="0">
                <a:effectLst/>
                <a:latin typeface="Calibri" panose="020F0502020204030204" pitchFamily="34" charset="0"/>
              </a:rPr>
              <a:t>17 </a:t>
            </a:r>
            <a:r>
              <a:rPr lang="en-US" sz="2000" dirty="0">
                <a:effectLst/>
                <a:latin typeface="Calibri" panose="020F0502020204030204" pitchFamily="34" charset="0"/>
              </a:rPr>
              <a:t>Then </a:t>
            </a:r>
            <a:r>
              <a:rPr lang="en-US" sz="2000" b="1" dirty="0">
                <a:solidFill>
                  <a:srgbClr val="0000FF"/>
                </a:solidFill>
                <a:effectLst/>
                <a:latin typeface="Calibri" panose="020F0502020204030204" pitchFamily="34" charset="0"/>
              </a:rPr>
              <a:t>He took the cup, and gave thanks</a:t>
            </a:r>
            <a:r>
              <a:rPr lang="en-US" sz="2000" dirty="0">
                <a:effectLst/>
                <a:latin typeface="Calibri" panose="020F0502020204030204" pitchFamily="34" charset="0"/>
              </a:rPr>
              <a:t>, and said, “Take this and divide </a:t>
            </a:r>
            <a:r>
              <a:rPr lang="en-US" sz="2000" i="1" dirty="0">
                <a:effectLst/>
                <a:latin typeface="Calibri" panose="020F0502020204030204" pitchFamily="34" charset="0"/>
              </a:rPr>
              <a:t>it</a:t>
            </a:r>
            <a:r>
              <a:rPr lang="en-US" sz="2000" dirty="0">
                <a:effectLst/>
                <a:latin typeface="Calibri" panose="020F0502020204030204" pitchFamily="34" charset="0"/>
              </a:rPr>
              <a:t> among yourselves; </a:t>
            </a:r>
          </a:p>
          <a:p>
            <a:pPr marL="0" marR="0" indent="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aseline="30000" dirty="0">
                <a:effectLst/>
                <a:latin typeface="Calibri" panose="020F0502020204030204" pitchFamily="34" charset="0"/>
              </a:rPr>
              <a:t>18 </a:t>
            </a:r>
            <a:r>
              <a:rPr lang="en-US" sz="2000" dirty="0">
                <a:effectLst/>
                <a:latin typeface="Calibri" panose="020F0502020204030204" pitchFamily="34" charset="0"/>
              </a:rPr>
              <a:t>for I say to you, I will not drink of the fruit of the vine until the kingdom of God comes.” </a:t>
            </a:r>
          </a:p>
          <a:p>
            <a:pPr marL="0" marR="0" indent="22860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</a:pPr>
            <a:r>
              <a:rPr lang="en-US" sz="2000" baseline="30000" dirty="0">
                <a:effectLst/>
                <a:latin typeface="Calibri" panose="020F0502020204030204" pitchFamily="34" charset="0"/>
              </a:rPr>
              <a:t>19 </a:t>
            </a:r>
            <a:r>
              <a:rPr lang="en-US" sz="2000" dirty="0">
                <a:effectLst/>
                <a:latin typeface="Calibri" panose="020F0502020204030204" pitchFamily="34" charset="0"/>
              </a:rPr>
              <a:t>And He took </a:t>
            </a:r>
            <a:r>
              <a:rPr lang="en-US" sz="2000" b="1" dirty="0">
                <a:solidFill>
                  <a:srgbClr val="0000FF"/>
                </a:solidFill>
                <a:effectLst/>
                <a:latin typeface="Calibri" panose="020F0502020204030204" pitchFamily="34" charset="0"/>
              </a:rPr>
              <a:t>bread, gave thanks and broke </a:t>
            </a:r>
            <a:r>
              <a:rPr lang="en-US" sz="2000" b="1" i="1" dirty="0">
                <a:solidFill>
                  <a:srgbClr val="0000FF"/>
                </a:solidFill>
                <a:effectLst/>
                <a:latin typeface="Calibri" panose="020F0502020204030204" pitchFamily="34" charset="0"/>
              </a:rPr>
              <a:t>it</a:t>
            </a:r>
            <a:r>
              <a:rPr lang="en-US" sz="2000" i="1" dirty="0">
                <a:effectLst/>
                <a:latin typeface="Calibri" panose="020F0502020204030204" pitchFamily="34" charset="0"/>
              </a:rPr>
              <a:t>,</a:t>
            </a:r>
            <a:r>
              <a:rPr lang="en-US" sz="2000" dirty="0">
                <a:effectLst/>
                <a:latin typeface="Calibri" panose="020F0502020204030204" pitchFamily="34" charset="0"/>
              </a:rPr>
              <a:t> and gave </a:t>
            </a:r>
            <a:r>
              <a:rPr lang="en-US" sz="2000" i="1" dirty="0">
                <a:effectLst/>
                <a:latin typeface="Calibri" panose="020F0502020204030204" pitchFamily="34" charset="0"/>
              </a:rPr>
              <a:t>it</a:t>
            </a:r>
            <a:r>
              <a:rPr lang="en-US" sz="2000" dirty="0">
                <a:effectLst/>
                <a:latin typeface="Calibri" panose="020F0502020204030204" pitchFamily="34" charset="0"/>
              </a:rPr>
              <a:t> to them, saying, “This is My body which is given for you; do this in remembrance of Me.” </a:t>
            </a:r>
          </a:p>
          <a:p>
            <a:pPr marL="0" marR="0" indent="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aseline="30000" dirty="0">
                <a:effectLst/>
                <a:latin typeface="Calibri" panose="020F0502020204030204" pitchFamily="34" charset="0"/>
              </a:rPr>
              <a:t>20 </a:t>
            </a:r>
            <a:r>
              <a:rPr lang="en-US" sz="2000" dirty="0">
                <a:effectLst/>
                <a:latin typeface="Calibri" panose="020F0502020204030204" pitchFamily="34" charset="0"/>
              </a:rPr>
              <a:t>Likewise He also </a:t>
            </a:r>
            <a:r>
              <a:rPr lang="en-US" sz="2000" b="1" i="1" dirty="0">
                <a:solidFill>
                  <a:srgbClr val="0000FF"/>
                </a:solidFill>
                <a:effectLst/>
                <a:latin typeface="Calibri" panose="020F0502020204030204" pitchFamily="34" charset="0"/>
              </a:rPr>
              <a:t>took</a:t>
            </a:r>
            <a:r>
              <a:rPr lang="en-US" sz="2000" b="1" dirty="0">
                <a:solidFill>
                  <a:srgbClr val="0000FF"/>
                </a:solidFill>
                <a:effectLst/>
                <a:latin typeface="Calibri" panose="020F0502020204030204" pitchFamily="34" charset="0"/>
              </a:rPr>
              <a:t> the cup after supper, saying, </a:t>
            </a:r>
            <a:r>
              <a:rPr lang="en-US" sz="2000" dirty="0">
                <a:effectLst/>
                <a:latin typeface="Calibri" panose="020F0502020204030204" pitchFamily="34" charset="0"/>
              </a:rPr>
              <a:t>“This cup </a:t>
            </a:r>
            <a:r>
              <a:rPr lang="en-US" sz="2000" i="1" dirty="0">
                <a:effectLst/>
                <a:latin typeface="Calibri" panose="020F0502020204030204" pitchFamily="34" charset="0"/>
              </a:rPr>
              <a:t>is</a:t>
            </a:r>
            <a:r>
              <a:rPr lang="en-US" sz="2000" dirty="0">
                <a:effectLst/>
                <a:latin typeface="Calibri" panose="020F0502020204030204" pitchFamily="34" charset="0"/>
              </a:rPr>
              <a:t> the new covenant in My blood, which is shed for you. </a:t>
            </a:r>
          </a:p>
        </p:txBody>
      </p:sp>
    </p:spTree>
    <p:extLst>
      <p:ext uri="{BB962C8B-B14F-4D97-AF65-F5344CB8AC3E}">
        <p14:creationId xmlns:p14="http://schemas.microsoft.com/office/powerpoint/2010/main" val="4191644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40E7F4-A10A-4EA2-443B-11F504F14BD1}"/>
              </a:ext>
            </a:extLst>
          </p:cNvPr>
          <p:cNvSpPr/>
          <p:nvPr/>
        </p:nvSpPr>
        <p:spPr>
          <a:xfrm>
            <a:off x="817581" y="522912"/>
            <a:ext cx="7600278" cy="1020810"/>
          </a:xfrm>
          <a:prstGeom prst="roundRect">
            <a:avLst/>
          </a:prstGeom>
          <a:solidFill>
            <a:srgbClr val="0000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Luke 22:16-20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How many times did Jesus bless the cup?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DF9D09-3007-E1C2-734C-8F45AFAB76DD}"/>
              </a:ext>
            </a:extLst>
          </p:cNvPr>
          <p:cNvSpPr txBox="1"/>
          <p:nvPr/>
        </p:nvSpPr>
        <p:spPr>
          <a:xfrm>
            <a:off x="771860" y="1936377"/>
            <a:ext cx="7498081" cy="4154984"/>
          </a:xfrm>
          <a:prstGeom prst="rect">
            <a:avLst/>
          </a:prstGeom>
          <a:solidFill>
            <a:srgbClr val="FFFFFF">
              <a:alpha val="85098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Seems blessed it twice: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Verses 15-18 focus on not eating or drinking again until the kingdom is established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/>
              <a:t>Will not longer eat until the kingdom (v. 16)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/>
              <a:t>Will no longer drink until the kingdom (v. 18)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/>
              <a:t>V. 17 is telling the TIME when he said that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/>
              <a:t>Not presented as chronological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Verses 19-20 focus on establishment of the Lord’s supper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Matt. 26:26-27 – blessed bread then the cup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Mark 14:22-23 – blessed bread then the cup</a:t>
            </a:r>
          </a:p>
        </p:txBody>
      </p:sp>
    </p:spTree>
    <p:extLst>
      <p:ext uri="{BB962C8B-B14F-4D97-AF65-F5344CB8AC3E}">
        <p14:creationId xmlns:p14="http://schemas.microsoft.com/office/powerpoint/2010/main" val="1575256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40E7F4-A10A-4EA2-443B-11F504F14BD1}"/>
              </a:ext>
            </a:extLst>
          </p:cNvPr>
          <p:cNvSpPr/>
          <p:nvPr/>
        </p:nvSpPr>
        <p:spPr>
          <a:xfrm>
            <a:off x="771860" y="539048"/>
            <a:ext cx="7600278" cy="1020810"/>
          </a:xfrm>
          <a:prstGeom prst="roundRect">
            <a:avLst/>
          </a:prstGeom>
          <a:solidFill>
            <a:srgbClr val="0000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Cor. 7:39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What does marry “only in the Lord” mean and how does it apply today?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72A986-3C79-E309-E9B9-C4F4D3CC9501}"/>
              </a:ext>
            </a:extLst>
          </p:cNvPr>
          <p:cNvSpPr txBox="1"/>
          <p:nvPr/>
        </p:nvSpPr>
        <p:spPr>
          <a:xfrm>
            <a:off x="771860" y="1936377"/>
            <a:ext cx="7498081" cy="4616648"/>
          </a:xfrm>
          <a:prstGeom prst="rect">
            <a:avLst/>
          </a:prstGeom>
          <a:solidFill>
            <a:srgbClr val="FFFFFF">
              <a:alpha val="85098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Verses 12-13 – if Christian is married to non-Christian told NOT to divorce.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Verses 17-24 – if you married to a non-Christian when you obey the gospel, stay in the marriage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Verse 26 – present distress (short severe persecution)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Seems  unreasonable: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In first marriage is not sin to marry a non-Christian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If married non-Christian must stay in marriage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If with a non-Christian with you obey – stay with them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/>
              <a:t>But if remarry after mate dies – wrong!</a:t>
            </a:r>
          </a:p>
        </p:txBody>
      </p:sp>
    </p:spTree>
    <p:extLst>
      <p:ext uri="{BB962C8B-B14F-4D97-AF65-F5344CB8AC3E}">
        <p14:creationId xmlns:p14="http://schemas.microsoft.com/office/powerpoint/2010/main" val="32510697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62507">
        <p159:morph option="byWord"/>
      </p:transition>
    </mc:Choice>
    <mc:Fallback>
      <p:transition spd="slow" advTm="62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CC1DFE5-DED7-3DBC-8CA1-B572F6339BB5}"/>
              </a:ext>
            </a:extLst>
          </p:cNvPr>
          <p:cNvSpPr/>
          <p:nvPr/>
        </p:nvSpPr>
        <p:spPr>
          <a:xfrm rot="16200000">
            <a:off x="-1499435" y="2772783"/>
            <a:ext cx="5610113" cy="1312433"/>
          </a:xfrm>
          <a:prstGeom prst="roundRect">
            <a:avLst/>
          </a:prstGeom>
          <a:solidFill>
            <a:srgbClr val="FFFFFF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Bible Hermeneutics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77E09C-34DD-9CB0-2284-9735CE27129A}"/>
              </a:ext>
            </a:extLst>
          </p:cNvPr>
          <p:cNvSpPr/>
          <p:nvPr/>
        </p:nvSpPr>
        <p:spPr>
          <a:xfrm>
            <a:off x="2135392" y="1834178"/>
            <a:ext cx="5814509" cy="381897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3E6961-D4E5-4D0A-794C-4BF90F90DEC7}"/>
              </a:ext>
            </a:extLst>
          </p:cNvPr>
          <p:cNvSpPr txBox="1"/>
          <p:nvPr/>
        </p:nvSpPr>
        <p:spPr>
          <a:xfrm>
            <a:off x="2234925" y="304492"/>
            <a:ext cx="625967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Jan. 4 – Introduction to Inductive Bible Study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Jan. 11 – Background – Intro Information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Jan. 18 – Context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Jan. 25 – Context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Feb. 1 – Outlining the Text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Feb. 8 – Outlining the Text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Feb. 15 – Bible Study Aids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Feb. 22 – Use of Translations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Mar. 1 – Words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Mar. 8 – Hebrew / Greek Words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Mar. 15 – Hebrew / Greek Words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Mar. 22 – Use of Commentaries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Mar. 29 – Figurative Language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Apr. 5 – Figurative Language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Apr. 12 – Apocalyptic Literature &amp; Numbers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Apr. 19 – Hebrews and Hermeneutics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Apr. 26 – Application / Practical Lessons</a:t>
            </a:r>
          </a:p>
        </p:txBody>
      </p:sp>
    </p:spTree>
    <p:extLst>
      <p:ext uri="{BB962C8B-B14F-4D97-AF65-F5344CB8AC3E}">
        <p14:creationId xmlns:p14="http://schemas.microsoft.com/office/powerpoint/2010/main" val="4061887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5329</TotalTime>
  <Words>1826</Words>
  <Application>Microsoft Office PowerPoint</Application>
  <PresentationFormat>On-screen Show (4:3)</PresentationFormat>
  <Paragraphs>268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Wingdings</vt:lpstr>
      <vt:lpstr>Calibri Light</vt:lpstr>
      <vt:lpstr>Calibri</vt:lpstr>
      <vt:lpstr>Ink Draft</vt:lpstr>
      <vt:lpstr>Arial</vt:lpstr>
      <vt:lpstr>Amasis MT Pro Medium</vt:lpstr>
      <vt:lpstr>Office Theme</vt:lpstr>
      <vt:lpstr>2_Office Theme</vt:lpstr>
      <vt:lpstr>1_Office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6</cp:revision>
  <cp:lastPrinted>2023-01-11T22:31:39Z</cp:lastPrinted>
  <dcterms:created xsi:type="dcterms:W3CDTF">2022-12-17T01:56:01Z</dcterms:created>
  <dcterms:modified xsi:type="dcterms:W3CDTF">2023-01-24T00:42:02Z</dcterms:modified>
</cp:coreProperties>
</file>