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Lst>
  <p:notesMasterIdLst>
    <p:notesMasterId r:id="rId45"/>
  </p:notesMasterIdLst>
  <p:sldIdLst>
    <p:sldId id="257" r:id="rId7"/>
    <p:sldId id="265" r:id="rId8"/>
    <p:sldId id="291" r:id="rId9"/>
    <p:sldId id="279" r:id="rId10"/>
    <p:sldId id="287" r:id="rId11"/>
    <p:sldId id="288" r:id="rId12"/>
    <p:sldId id="289" r:id="rId13"/>
    <p:sldId id="281" r:id="rId14"/>
    <p:sldId id="259" r:id="rId15"/>
    <p:sldId id="299" r:id="rId16"/>
    <p:sldId id="283" r:id="rId17"/>
    <p:sldId id="301" r:id="rId18"/>
    <p:sldId id="296" r:id="rId19"/>
    <p:sldId id="298" r:id="rId20"/>
    <p:sldId id="302" r:id="rId21"/>
    <p:sldId id="303" r:id="rId22"/>
    <p:sldId id="304" r:id="rId23"/>
    <p:sldId id="305" r:id="rId24"/>
    <p:sldId id="297" r:id="rId25"/>
    <p:sldId id="300" r:id="rId26"/>
    <p:sldId id="306" r:id="rId27"/>
    <p:sldId id="307" r:id="rId28"/>
    <p:sldId id="308" r:id="rId29"/>
    <p:sldId id="309" r:id="rId30"/>
    <p:sldId id="310" r:id="rId31"/>
    <p:sldId id="311" r:id="rId32"/>
    <p:sldId id="312" r:id="rId33"/>
    <p:sldId id="313" r:id="rId34"/>
    <p:sldId id="315" r:id="rId35"/>
    <p:sldId id="319" r:id="rId36"/>
    <p:sldId id="320" r:id="rId37"/>
    <p:sldId id="321" r:id="rId38"/>
    <p:sldId id="323" r:id="rId39"/>
    <p:sldId id="324" r:id="rId40"/>
    <p:sldId id="322" r:id="rId41"/>
    <p:sldId id="318" r:id="rId42"/>
    <p:sldId id="316" r:id="rId43"/>
    <p:sldId id="317" r:id="rId44"/>
  </p:sldIdLst>
  <p:sldSz cx="9144000" cy="6858000" type="screen4x3"/>
  <p:notesSz cx="6858000" cy="9144000"/>
  <p:embeddedFontLst>
    <p:embeddedFont>
      <p:font typeface="Amasis MT Pro Medium" panose="02040604050005020304" pitchFamily="18" charset="0"/>
      <p:regular r:id="rId46"/>
      <p:italic r:id="rId47"/>
    </p:embeddedFon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Comic Sans MS" panose="030F0702030302020204" pitchFamily="66" charset="0"/>
      <p:regular r:id="rId54"/>
      <p:bold r:id="rId55"/>
      <p:italic r:id="rId56"/>
      <p:boldItalic r:id="rId57"/>
    </p:embeddedFont>
    <p:embeddedFont>
      <p:font typeface="Ink Draft" panose="03080402000500000000" pitchFamily="66" charset="0"/>
      <p:regular r:id="rId5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743745-AA67-4D78-BFCE-D8723799DF4A}" v="4327" dt="2023-01-11T22:28:24.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9" d="100"/>
          <a:sy n="79" d="100"/>
        </p:scale>
        <p:origin x="25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3.fntdata"/><Relationship Id="rId56" Type="http://schemas.openxmlformats.org/officeDocument/2006/relationships/font" Target="fonts/font11.fntdata"/><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1.fntdata"/><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7.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nie V. Rader" userId="2f5b608efdb2ebfb" providerId="LiveId" clId="{CA743745-AA67-4D78-BFCE-D8723799DF4A}"/>
    <pc:docChg chg="undo custSel addSld delSld modSld sldOrd delMainMaster">
      <pc:chgData name="Donnie V. Rader" userId="2f5b608efdb2ebfb" providerId="LiveId" clId="{CA743745-AA67-4D78-BFCE-D8723799DF4A}" dt="2023-01-11T22:31:05.034" v="6635" actId="20577"/>
      <pc:docMkLst>
        <pc:docMk/>
      </pc:docMkLst>
      <pc:sldChg chg="del">
        <pc:chgData name="Donnie V. Rader" userId="2f5b608efdb2ebfb" providerId="LiveId" clId="{CA743745-AA67-4D78-BFCE-D8723799DF4A}" dt="2023-01-11T16:48:14.442" v="73" actId="47"/>
        <pc:sldMkLst>
          <pc:docMk/>
          <pc:sldMk cId="526392422" sldId="256"/>
        </pc:sldMkLst>
      </pc:sldChg>
      <pc:sldChg chg="modSp mod">
        <pc:chgData name="Donnie V. Rader" userId="2f5b608efdb2ebfb" providerId="LiveId" clId="{CA743745-AA67-4D78-BFCE-D8723799DF4A}" dt="2023-01-11T16:48:00.236" v="72" actId="20577"/>
        <pc:sldMkLst>
          <pc:docMk/>
          <pc:sldMk cId="2580326962" sldId="257"/>
        </pc:sldMkLst>
        <pc:spChg chg="mod">
          <ac:chgData name="Donnie V. Rader" userId="2f5b608efdb2ebfb" providerId="LiveId" clId="{CA743745-AA67-4D78-BFCE-D8723799DF4A}" dt="2023-01-11T16:47:08.347" v="1" actId="20577"/>
          <ac:spMkLst>
            <pc:docMk/>
            <pc:sldMk cId="2580326962" sldId="257"/>
            <ac:spMk id="6" creationId="{24319AE8-0295-2380-21AD-3E057F1A19C5}"/>
          </ac:spMkLst>
        </pc:spChg>
        <pc:spChg chg="mod">
          <ac:chgData name="Donnie V. Rader" userId="2f5b608efdb2ebfb" providerId="LiveId" clId="{CA743745-AA67-4D78-BFCE-D8723799DF4A}" dt="2023-01-11T16:48:00.236" v="72" actId="20577"/>
          <ac:spMkLst>
            <pc:docMk/>
            <pc:sldMk cId="2580326962" sldId="257"/>
            <ac:spMk id="7" creationId="{DE309375-A127-ABAB-DCED-F99A8AAEBFBB}"/>
          </ac:spMkLst>
        </pc:spChg>
      </pc:sldChg>
      <pc:sldChg chg="del">
        <pc:chgData name="Donnie V. Rader" userId="2f5b608efdb2ebfb" providerId="LiveId" clId="{CA743745-AA67-4D78-BFCE-D8723799DF4A}" dt="2023-01-11T16:48:14.442" v="73" actId="47"/>
        <pc:sldMkLst>
          <pc:docMk/>
          <pc:sldMk cId="1722113783" sldId="258"/>
        </pc:sldMkLst>
      </pc:sldChg>
      <pc:sldChg chg="modSp mod">
        <pc:chgData name="Donnie V. Rader" userId="2f5b608efdb2ebfb" providerId="LiveId" clId="{CA743745-AA67-4D78-BFCE-D8723799DF4A}" dt="2023-01-11T19:29:22.829" v="443" actId="20577"/>
        <pc:sldMkLst>
          <pc:docMk/>
          <pc:sldMk cId="449867059" sldId="259"/>
        </pc:sldMkLst>
        <pc:spChg chg="mod">
          <ac:chgData name="Donnie V. Rader" userId="2f5b608efdb2ebfb" providerId="LiveId" clId="{CA743745-AA67-4D78-BFCE-D8723799DF4A}" dt="2023-01-11T17:04:58.450" v="330" actId="20577"/>
          <ac:spMkLst>
            <pc:docMk/>
            <pc:sldMk cId="449867059" sldId="259"/>
            <ac:spMk id="2" creationId="{AF5091A1-2069-290E-8215-FC9C0539489F}"/>
          </ac:spMkLst>
        </pc:spChg>
        <pc:spChg chg="mod">
          <ac:chgData name="Donnie V. Rader" userId="2f5b608efdb2ebfb" providerId="LiveId" clId="{CA743745-AA67-4D78-BFCE-D8723799DF4A}" dt="2023-01-11T19:29:22.829" v="443" actId="20577"/>
          <ac:spMkLst>
            <pc:docMk/>
            <pc:sldMk cId="449867059" sldId="259"/>
            <ac:spMk id="3" creationId="{90969ED2-8551-2F03-92A3-DB992994AA40}"/>
          </ac:spMkLst>
        </pc:spChg>
      </pc:sldChg>
      <pc:sldChg chg="del">
        <pc:chgData name="Donnie V. Rader" userId="2f5b608efdb2ebfb" providerId="LiveId" clId="{CA743745-AA67-4D78-BFCE-D8723799DF4A}" dt="2023-01-11T16:49:37.313" v="181" actId="47"/>
        <pc:sldMkLst>
          <pc:docMk/>
          <pc:sldMk cId="3340404709" sldId="260"/>
        </pc:sldMkLst>
      </pc:sldChg>
      <pc:sldChg chg="del">
        <pc:chgData name="Donnie V. Rader" userId="2f5b608efdb2ebfb" providerId="LiveId" clId="{CA743745-AA67-4D78-BFCE-D8723799DF4A}" dt="2023-01-11T16:50:32.210" v="190" actId="47"/>
        <pc:sldMkLst>
          <pc:docMk/>
          <pc:sldMk cId="1426354230" sldId="263"/>
        </pc:sldMkLst>
      </pc:sldChg>
      <pc:sldChg chg="modSp mod modAnim">
        <pc:chgData name="Donnie V. Rader" userId="2f5b608efdb2ebfb" providerId="LiveId" clId="{CA743745-AA67-4D78-BFCE-D8723799DF4A}" dt="2023-01-11T21:49:13.049" v="5084" actId="20577"/>
        <pc:sldMkLst>
          <pc:docMk/>
          <pc:sldMk cId="1223634735" sldId="265"/>
        </pc:sldMkLst>
        <pc:spChg chg="mod">
          <ac:chgData name="Donnie V. Rader" userId="2f5b608efdb2ebfb" providerId="LiveId" clId="{CA743745-AA67-4D78-BFCE-D8723799DF4A}" dt="2023-01-11T21:49:13.049" v="5084" actId="20577"/>
          <ac:spMkLst>
            <pc:docMk/>
            <pc:sldMk cId="1223634735" sldId="265"/>
            <ac:spMk id="3" creationId="{C5A665CF-3EC9-F797-15D8-69BE74F2F430}"/>
          </ac:spMkLst>
        </pc:spChg>
      </pc:sldChg>
      <pc:sldChg chg="del">
        <pc:chgData name="Donnie V. Rader" userId="2f5b608efdb2ebfb" providerId="LiveId" clId="{CA743745-AA67-4D78-BFCE-D8723799DF4A}" dt="2023-01-11T16:48:14.442" v="73" actId="47"/>
        <pc:sldMkLst>
          <pc:docMk/>
          <pc:sldMk cId="608654924" sldId="269"/>
        </pc:sldMkLst>
      </pc:sldChg>
      <pc:sldChg chg="del">
        <pc:chgData name="Donnie V. Rader" userId="2f5b608efdb2ebfb" providerId="LiveId" clId="{CA743745-AA67-4D78-BFCE-D8723799DF4A}" dt="2023-01-11T16:48:14.442" v="73" actId="47"/>
        <pc:sldMkLst>
          <pc:docMk/>
          <pc:sldMk cId="1897132830" sldId="270"/>
        </pc:sldMkLst>
      </pc:sldChg>
      <pc:sldChg chg="del">
        <pc:chgData name="Donnie V. Rader" userId="2f5b608efdb2ebfb" providerId="LiveId" clId="{CA743745-AA67-4D78-BFCE-D8723799DF4A}" dt="2023-01-11T16:48:14.442" v="73" actId="47"/>
        <pc:sldMkLst>
          <pc:docMk/>
          <pc:sldMk cId="2126958866" sldId="271"/>
        </pc:sldMkLst>
      </pc:sldChg>
      <pc:sldChg chg="del">
        <pc:chgData name="Donnie V. Rader" userId="2f5b608efdb2ebfb" providerId="LiveId" clId="{CA743745-AA67-4D78-BFCE-D8723799DF4A}" dt="2023-01-11T16:54:40.995" v="282" actId="47"/>
        <pc:sldMkLst>
          <pc:docMk/>
          <pc:sldMk cId="734811644" sldId="273"/>
        </pc:sldMkLst>
      </pc:sldChg>
      <pc:sldChg chg="del">
        <pc:chgData name="Donnie V. Rader" userId="2f5b608efdb2ebfb" providerId="LiveId" clId="{CA743745-AA67-4D78-BFCE-D8723799DF4A}" dt="2023-01-11T16:50:59.908" v="192" actId="47"/>
        <pc:sldMkLst>
          <pc:docMk/>
          <pc:sldMk cId="2373158254" sldId="274"/>
        </pc:sldMkLst>
      </pc:sldChg>
      <pc:sldChg chg="del">
        <pc:chgData name="Donnie V. Rader" userId="2f5b608efdb2ebfb" providerId="LiveId" clId="{CA743745-AA67-4D78-BFCE-D8723799DF4A}" dt="2023-01-11T16:54:04.604" v="278" actId="47"/>
        <pc:sldMkLst>
          <pc:docMk/>
          <pc:sldMk cId="1456564649" sldId="275"/>
        </pc:sldMkLst>
      </pc:sldChg>
      <pc:sldChg chg="del">
        <pc:chgData name="Donnie V. Rader" userId="2f5b608efdb2ebfb" providerId="LiveId" clId="{CA743745-AA67-4D78-BFCE-D8723799DF4A}" dt="2023-01-11T16:51:10.592" v="193" actId="47"/>
        <pc:sldMkLst>
          <pc:docMk/>
          <pc:sldMk cId="141119878" sldId="276"/>
        </pc:sldMkLst>
      </pc:sldChg>
      <pc:sldChg chg="del">
        <pc:chgData name="Donnie V. Rader" userId="2f5b608efdb2ebfb" providerId="LiveId" clId="{CA743745-AA67-4D78-BFCE-D8723799DF4A}" dt="2023-01-11T16:54:44.775" v="283" actId="47"/>
        <pc:sldMkLst>
          <pc:docMk/>
          <pc:sldMk cId="2203347495" sldId="277"/>
        </pc:sldMkLst>
      </pc:sldChg>
      <pc:sldChg chg="del">
        <pc:chgData name="Donnie V. Rader" userId="2f5b608efdb2ebfb" providerId="LiveId" clId="{CA743745-AA67-4D78-BFCE-D8723799DF4A}" dt="2023-01-11T16:54:06.285" v="279" actId="47"/>
        <pc:sldMkLst>
          <pc:docMk/>
          <pc:sldMk cId="4205428238" sldId="278"/>
        </pc:sldMkLst>
      </pc:sldChg>
      <pc:sldChg chg="addSp delSp modSp mod ord modAnim">
        <pc:chgData name="Donnie V. Rader" userId="2f5b608efdb2ebfb" providerId="LiveId" clId="{CA743745-AA67-4D78-BFCE-D8723799DF4A}" dt="2023-01-11T16:53:57.757" v="277"/>
        <pc:sldMkLst>
          <pc:docMk/>
          <pc:sldMk cId="4109927491" sldId="279"/>
        </pc:sldMkLst>
        <pc:spChg chg="del">
          <ac:chgData name="Donnie V. Rader" userId="2f5b608efdb2ebfb" providerId="LiveId" clId="{CA743745-AA67-4D78-BFCE-D8723799DF4A}" dt="2023-01-11T16:51:32.659" v="195" actId="478"/>
          <ac:spMkLst>
            <pc:docMk/>
            <pc:sldMk cId="4109927491" sldId="279"/>
            <ac:spMk id="2" creationId="{D1A7F230-2BE6-DE1D-F07A-0EDDDB99CD89}"/>
          </ac:spMkLst>
        </pc:spChg>
        <pc:spChg chg="mod">
          <ac:chgData name="Donnie V. Rader" userId="2f5b608efdb2ebfb" providerId="LiveId" clId="{CA743745-AA67-4D78-BFCE-D8723799DF4A}" dt="2023-01-11T16:53:43.543" v="275" actId="1076"/>
          <ac:spMkLst>
            <pc:docMk/>
            <pc:sldMk cId="4109927491" sldId="279"/>
            <ac:spMk id="3" creationId="{6027B826-397F-0636-350D-E813FC41985C}"/>
          </ac:spMkLst>
        </pc:spChg>
        <pc:spChg chg="add mod">
          <ac:chgData name="Donnie V. Rader" userId="2f5b608efdb2ebfb" providerId="LiveId" clId="{CA743745-AA67-4D78-BFCE-D8723799DF4A}" dt="2023-01-11T16:51:45.434" v="199" actId="1076"/>
          <ac:spMkLst>
            <pc:docMk/>
            <pc:sldMk cId="4109927491" sldId="279"/>
            <ac:spMk id="4" creationId="{BBFF0927-980F-A384-11CE-2CAC38D97FB0}"/>
          </ac:spMkLst>
        </pc:spChg>
      </pc:sldChg>
      <pc:sldChg chg="ord">
        <pc:chgData name="Donnie V. Rader" userId="2f5b608efdb2ebfb" providerId="LiveId" clId="{CA743745-AA67-4D78-BFCE-D8723799DF4A}" dt="2023-01-11T19:31:14.111" v="489"/>
        <pc:sldMkLst>
          <pc:docMk/>
          <pc:sldMk cId="1795707224" sldId="281"/>
        </pc:sldMkLst>
      </pc:sldChg>
      <pc:sldChg chg="modSp mod ord modAnim">
        <pc:chgData name="Donnie V. Rader" userId="2f5b608efdb2ebfb" providerId="LiveId" clId="{CA743745-AA67-4D78-BFCE-D8723799DF4A}" dt="2023-01-11T19:41:22.856" v="986" actId="20577"/>
        <pc:sldMkLst>
          <pc:docMk/>
          <pc:sldMk cId="3518149638" sldId="283"/>
        </pc:sldMkLst>
        <pc:spChg chg="mod">
          <ac:chgData name="Donnie V. Rader" userId="2f5b608efdb2ebfb" providerId="LiveId" clId="{CA743745-AA67-4D78-BFCE-D8723799DF4A}" dt="2023-01-11T19:28:46.042" v="420" actId="20577"/>
          <ac:spMkLst>
            <pc:docMk/>
            <pc:sldMk cId="3518149638" sldId="283"/>
            <ac:spMk id="2" creationId="{8C4CB917-1FC3-D5C2-F74C-90D3C1B346CF}"/>
          </ac:spMkLst>
        </pc:spChg>
        <pc:spChg chg="mod">
          <ac:chgData name="Donnie V. Rader" userId="2f5b608efdb2ebfb" providerId="LiveId" clId="{CA743745-AA67-4D78-BFCE-D8723799DF4A}" dt="2023-01-11T19:41:22.856" v="986" actId="20577"/>
          <ac:spMkLst>
            <pc:docMk/>
            <pc:sldMk cId="3518149638" sldId="283"/>
            <ac:spMk id="3" creationId="{436C7B50-3417-263D-27A2-186BB9597E21}"/>
          </ac:spMkLst>
        </pc:spChg>
      </pc:sldChg>
      <pc:sldChg chg="del">
        <pc:chgData name="Donnie V. Rader" userId="2f5b608efdb2ebfb" providerId="LiveId" clId="{CA743745-AA67-4D78-BFCE-D8723799DF4A}" dt="2023-01-11T16:54:39.705" v="281" actId="47"/>
        <pc:sldMkLst>
          <pc:docMk/>
          <pc:sldMk cId="3036463725" sldId="284"/>
        </pc:sldMkLst>
      </pc:sldChg>
      <pc:sldChg chg="del">
        <pc:chgData name="Donnie V. Rader" userId="2f5b608efdb2ebfb" providerId="LiveId" clId="{CA743745-AA67-4D78-BFCE-D8723799DF4A}" dt="2023-01-11T16:54:46.058" v="284" actId="47"/>
        <pc:sldMkLst>
          <pc:docMk/>
          <pc:sldMk cId="501492316" sldId="285"/>
        </pc:sldMkLst>
      </pc:sldChg>
      <pc:sldChg chg="del">
        <pc:chgData name="Donnie V. Rader" userId="2f5b608efdb2ebfb" providerId="LiveId" clId="{CA743745-AA67-4D78-BFCE-D8723799DF4A}" dt="2023-01-11T16:54:51.791" v="285" actId="47"/>
        <pc:sldMkLst>
          <pc:docMk/>
          <pc:sldMk cId="968328555" sldId="286"/>
        </pc:sldMkLst>
      </pc:sldChg>
      <pc:sldChg chg="addSp modSp del modAnim">
        <pc:chgData name="Donnie V. Rader" userId="2f5b608efdb2ebfb" providerId="LiveId" clId="{CA743745-AA67-4D78-BFCE-D8723799DF4A}" dt="2023-01-11T19:30:39.179" v="480" actId="2696"/>
        <pc:sldMkLst>
          <pc:docMk/>
          <pc:sldMk cId="2505655628" sldId="287"/>
        </pc:sldMkLst>
        <pc:spChg chg="add mod">
          <ac:chgData name="Donnie V. Rader" userId="2f5b608efdb2ebfb" providerId="LiveId" clId="{CA743745-AA67-4D78-BFCE-D8723799DF4A}" dt="2023-01-11T16:56:36.605" v="326"/>
          <ac:spMkLst>
            <pc:docMk/>
            <pc:sldMk cId="2505655628" sldId="287"/>
            <ac:spMk id="3" creationId="{24C4DABD-0524-25DC-9A6C-93EE7908E107}"/>
          </ac:spMkLst>
        </pc:spChg>
      </pc:sldChg>
      <pc:sldChg chg="add">
        <pc:chgData name="Donnie V. Rader" userId="2f5b608efdb2ebfb" providerId="LiveId" clId="{CA743745-AA67-4D78-BFCE-D8723799DF4A}" dt="2023-01-11T19:31:03.077" v="483"/>
        <pc:sldMkLst>
          <pc:docMk/>
          <pc:sldMk cId="3886195259" sldId="287"/>
        </pc:sldMkLst>
      </pc:sldChg>
      <pc:sldChg chg="add">
        <pc:chgData name="Donnie V. Rader" userId="2f5b608efdb2ebfb" providerId="LiveId" clId="{CA743745-AA67-4D78-BFCE-D8723799DF4A}" dt="2023-01-11T19:31:03.077" v="483"/>
        <pc:sldMkLst>
          <pc:docMk/>
          <pc:sldMk cId="2373939918" sldId="288"/>
        </pc:sldMkLst>
      </pc:sldChg>
      <pc:sldChg chg="addSp delSp modSp del mod modAnim">
        <pc:chgData name="Donnie V. Rader" userId="2f5b608efdb2ebfb" providerId="LiveId" clId="{CA743745-AA67-4D78-BFCE-D8723799DF4A}" dt="2023-01-11T19:30:39.179" v="480" actId="2696"/>
        <pc:sldMkLst>
          <pc:docMk/>
          <pc:sldMk cId="2903378159" sldId="288"/>
        </pc:sldMkLst>
        <pc:spChg chg="add mod">
          <ac:chgData name="Donnie V. Rader" userId="2f5b608efdb2ebfb" providerId="LiveId" clId="{CA743745-AA67-4D78-BFCE-D8723799DF4A}" dt="2023-01-11T16:56:34.011" v="325"/>
          <ac:spMkLst>
            <pc:docMk/>
            <pc:sldMk cId="2903378159" sldId="288"/>
            <ac:spMk id="2" creationId="{66D07F24-CE3F-64A7-B964-9DC06801BD1C}"/>
          </ac:spMkLst>
        </pc:spChg>
        <pc:spChg chg="mod">
          <ac:chgData name="Donnie V. Rader" userId="2f5b608efdb2ebfb" providerId="LiveId" clId="{CA743745-AA67-4D78-BFCE-D8723799DF4A}" dt="2023-01-11T16:55:30.132" v="291" actId="1076"/>
          <ac:spMkLst>
            <pc:docMk/>
            <pc:sldMk cId="2903378159" sldId="288"/>
            <ac:spMk id="5" creationId="{AB94D0D6-47C1-17D5-1D86-EC4496AA8AF6}"/>
          </ac:spMkLst>
        </pc:spChg>
        <pc:spChg chg="del">
          <ac:chgData name="Donnie V. Rader" userId="2f5b608efdb2ebfb" providerId="LiveId" clId="{CA743745-AA67-4D78-BFCE-D8723799DF4A}" dt="2023-01-11T16:55:25.329" v="290" actId="478"/>
          <ac:spMkLst>
            <pc:docMk/>
            <pc:sldMk cId="2903378159" sldId="288"/>
            <ac:spMk id="8" creationId="{074D93DA-7CF4-2166-5F46-66F40309A25D}"/>
          </ac:spMkLst>
        </pc:spChg>
      </pc:sldChg>
      <pc:sldChg chg="add">
        <pc:chgData name="Donnie V. Rader" userId="2f5b608efdb2ebfb" providerId="LiveId" clId="{CA743745-AA67-4D78-BFCE-D8723799DF4A}" dt="2023-01-11T19:31:03.077" v="483"/>
        <pc:sldMkLst>
          <pc:docMk/>
          <pc:sldMk cId="716131697" sldId="289"/>
        </pc:sldMkLst>
      </pc:sldChg>
      <pc:sldChg chg="addSp modSp del mod modAnim">
        <pc:chgData name="Donnie V. Rader" userId="2f5b608efdb2ebfb" providerId="LiveId" clId="{CA743745-AA67-4D78-BFCE-D8723799DF4A}" dt="2023-01-11T19:30:39.179" v="480" actId="2696"/>
        <pc:sldMkLst>
          <pc:docMk/>
          <pc:sldMk cId="2423793672" sldId="289"/>
        </pc:sldMkLst>
        <pc:spChg chg="add mod">
          <ac:chgData name="Donnie V. Rader" userId="2f5b608efdb2ebfb" providerId="LiveId" clId="{CA743745-AA67-4D78-BFCE-D8723799DF4A}" dt="2023-01-11T16:56:29.540" v="324" actId="1076"/>
          <ac:spMkLst>
            <pc:docMk/>
            <pc:sldMk cId="2423793672" sldId="289"/>
            <ac:spMk id="3" creationId="{3B43B48F-C11E-4E55-6F76-671D08CFDC64}"/>
          </ac:spMkLst>
        </pc:spChg>
      </pc:sldChg>
      <pc:sldChg chg="del">
        <pc:chgData name="Donnie V. Rader" userId="2f5b608efdb2ebfb" providerId="LiveId" clId="{CA743745-AA67-4D78-BFCE-D8723799DF4A}" dt="2023-01-11T16:54:19.681" v="280" actId="47"/>
        <pc:sldMkLst>
          <pc:docMk/>
          <pc:sldMk cId="2473960763" sldId="290"/>
        </pc:sldMkLst>
      </pc:sldChg>
      <pc:sldChg chg="ord">
        <pc:chgData name="Donnie V. Rader" userId="2f5b608efdb2ebfb" providerId="LiveId" clId="{CA743745-AA67-4D78-BFCE-D8723799DF4A}" dt="2023-01-11T19:30:57.676" v="482"/>
        <pc:sldMkLst>
          <pc:docMk/>
          <pc:sldMk cId="2588715115" sldId="291"/>
        </pc:sldMkLst>
      </pc:sldChg>
      <pc:sldChg chg="del">
        <pc:chgData name="Donnie V. Rader" userId="2f5b608efdb2ebfb" providerId="LiveId" clId="{CA743745-AA67-4D78-BFCE-D8723799DF4A}" dt="2023-01-11T16:48:14.442" v="73" actId="47"/>
        <pc:sldMkLst>
          <pc:docMk/>
          <pc:sldMk cId="1361120686" sldId="292"/>
        </pc:sldMkLst>
      </pc:sldChg>
      <pc:sldChg chg="del">
        <pc:chgData name="Donnie V. Rader" userId="2f5b608efdb2ebfb" providerId="LiveId" clId="{CA743745-AA67-4D78-BFCE-D8723799DF4A}" dt="2023-01-11T16:48:14.442" v="73" actId="47"/>
        <pc:sldMkLst>
          <pc:docMk/>
          <pc:sldMk cId="3387064209" sldId="293"/>
        </pc:sldMkLst>
      </pc:sldChg>
      <pc:sldChg chg="del">
        <pc:chgData name="Donnie V. Rader" userId="2f5b608efdb2ebfb" providerId="LiveId" clId="{CA743745-AA67-4D78-BFCE-D8723799DF4A}" dt="2023-01-11T16:50:46.175" v="191" actId="47"/>
        <pc:sldMkLst>
          <pc:docMk/>
          <pc:sldMk cId="3746631932" sldId="294"/>
        </pc:sldMkLst>
      </pc:sldChg>
      <pc:sldChg chg="addSp modSp new del mod setBg">
        <pc:chgData name="Donnie V. Rader" userId="2f5b608efdb2ebfb" providerId="LiveId" clId="{CA743745-AA67-4D78-BFCE-D8723799DF4A}" dt="2023-01-11T19:53:34.338" v="1842" actId="47"/>
        <pc:sldMkLst>
          <pc:docMk/>
          <pc:sldMk cId="4230796265" sldId="295"/>
        </pc:sldMkLst>
        <pc:spChg chg="add mod">
          <ac:chgData name="Donnie V. Rader" userId="2f5b608efdb2ebfb" providerId="LiveId" clId="{CA743745-AA67-4D78-BFCE-D8723799DF4A}" dt="2023-01-11T16:50:09.567" v="185" actId="207"/>
          <ac:spMkLst>
            <pc:docMk/>
            <pc:sldMk cId="4230796265" sldId="295"/>
            <ac:spMk id="2" creationId="{D0F16968-6EA5-B43F-068B-898589CCB2BD}"/>
          </ac:spMkLst>
        </pc:spChg>
      </pc:sldChg>
      <pc:sldChg chg="modSp add mod">
        <pc:chgData name="Donnie V. Rader" userId="2f5b608efdb2ebfb" providerId="LiveId" clId="{CA743745-AA67-4D78-BFCE-D8723799DF4A}" dt="2023-01-11T19:30:06.858" v="458" actId="6549"/>
        <pc:sldMkLst>
          <pc:docMk/>
          <pc:sldMk cId="3322575794" sldId="296"/>
        </pc:sldMkLst>
        <pc:spChg chg="mod">
          <ac:chgData name="Donnie V. Rader" userId="2f5b608efdb2ebfb" providerId="LiveId" clId="{CA743745-AA67-4D78-BFCE-D8723799DF4A}" dt="2023-01-11T19:30:06.858" v="458" actId="6549"/>
          <ac:spMkLst>
            <pc:docMk/>
            <pc:sldMk cId="3322575794" sldId="296"/>
            <ac:spMk id="3" creationId="{90969ED2-8551-2F03-92A3-DB992994AA40}"/>
          </ac:spMkLst>
        </pc:spChg>
      </pc:sldChg>
      <pc:sldChg chg="modSp add mod">
        <pc:chgData name="Donnie V. Rader" userId="2f5b608efdb2ebfb" providerId="LiveId" clId="{CA743745-AA67-4D78-BFCE-D8723799DF4A}" dt="2023-01-11T19:29:45.311" v="455" actId="20577"/>
        <pc:sldMkLst>
          <pc:docMk/>
          <pc:sldMk cId="4074006417" sldId="297"/>
        </pc:sldMkLst>
        <pc:spChg chg="mod">
          <ac:chgData name="Donnie V. Rader" userId="2f5b608efdb2ebfb" providerId="LiveId" clId="{CA743745-AA67-4D78-BFCE-D8723799DF4A}" dt="2023-01-11T19:29:45.311" v="455" actId="20577"/>
          <ac:spMkLst>
            <pc:docMk/>
            <pc:sldMk cId="4074006417" sldId="297"/>
            <ac:spMk id="3" creationId="{90969ED2-8551-2F03-92A3-DB992994AA40}"/>
          </ac:spMkLst>
        </pc:spChg>
      </pc:sldChg>
      <pc:sldChg chg="modSp add mod ord modAnim">
        <pc:chgData name="Donnie V. Rader" userId="2f5b608efdb2ebfb" providerId="LiveId" clId="{CA743745-AA67-4D78-BFCE-D8723799DF4A}" dt="2023-01-11T19:46:01.877" v="1290" actId="14"/>
        <pc:sldMkLst>
          <pc:docMk/>
          <pc:sldMk cId="3685035428" sldId="298"/>
        </pc:sldMkLst>
        <pc:spChg chg="mod">
          <ac:chgData name="Donnie V. Rader" userId="2f5b608efdb2ebfb" providerId="LiveId" clId="{CA743745-AA67-4D78-BFCE-D8723799DF4A}" dt="2023-01-11T19:29:39.563" v="451" actId="20577"/>
          <ac:spMkLst>
            <pc:docMk/>
            <pc:sldMk cId="3685035428" sldId="298"/>
            <ac:spMk id="2" creationId="{8C4CB917-1FC3-D5C2-F74C-90D3C1B346CF}"/>
          </ac:spMkLst>
        </pc:spChg>
        <pc:spChg chg="mod">
          <ac:chgData name="Donnie V. Rader" userId="2f5b608efdb2ebfb" providerId="LiveId" clId="{CA743745-AA67-4D78-BFCE-D8723799DF4A}" dt="2023-01-11T19:46:01.877" v="1290" actId="14"/>
          <ac:spMkLst>
            <pc:docMk/>
            <pc:sldMk cId="3685035428" sldId="298"/>
            <ac:spMk id="3" creationId="{436C7B50-3417-263D-27A2-186BB9597E21}"/>
          </ac:spMkLst>
        </pc:spChg>
      </pc:sldChg>
      <pc:sldChg chg="modSp add mod">
        <pc:chgData name="Donnie V. Rader" userId="2f5b608efdb2ebfb" providerId="LiveId" clId="{CA743745-AA67-4D78-BFCE-D8723799DF4A}" dt="2023-01-11T19:29:59.474" v="457" actId="6549"/>
        <pc:sldMkLst>
          <pc:docMk/>
          <pc:sldMk cId="1261739482" sldId="299"/>
        </pc:sldMkLst>
        <pc:spChg chg="mod">
          <ac:chgData name="Donnie V. Rader" userId="2f5b608efdb2ebfb" providerId="LiveId" clId="{CA743745-AA67-4D78-BFCE-D8723799DF4A}" dt="2023-01-11T19:29:59.474" v="457" actId="6549"/>
          <ac:spMkLst>
            <pc:docMk/>
            <pc:sldMk cId="1261739482" sldId="299"/>
            <ac:spMk id="3" creationId="{90969ED2-8551-2F03-92A3-DB992994AA40}"/>
          </ac:spMkLst>
        </pc:spChg>
      </pc:sldChg>
      <pc:sldChg chg="modSp add mod ord modAnim">
        <pc:chgData name="Donnie V. Rader" userId="2f5b608efdb2ebfb" providerId="LiveId" clId="{CA743745-AA67-4D78-BFCE-D8723799DF4A}" dt="2023-01-11T22:01:59.812" v="5087" actId="20577"/>
        <pc:sldMkLst>
          <pc:docMk/>
          <pc:sldMk cId="149150821" sldId="300"/>
        </pc:sldMkLst>
        <pc:spChg chg="mod">
          <ac:chgData name="Donnie V. Rader" userId="2f5b608efdb2ebfb" providerId="LiveId" clId="{CA743745-AA67-4D78-BFCE-D8723799DF4A}" dt="2023-01-11T19:30:28.061" v="479" actId="20577"/>
          <ac:spMkLst>
            <pc:docMk/>
            <pc:sldMk cId="149150821" sldId="300"/>
            <ac:spMk id="2" creationId="{8C4CB917-1FC3-D5C2-F74C-90D3C1B346CF}"/>
          </ac:spMkLst>
        </pc:spChg>
        <pc:spChg chg="mod">
          <ac:chgData name="Donnie V. Rader" userId="2f5b608efdb2ebfb" providerId="LiveId" clId="{CA743745-AA67-4D78-BFCE-D8723799DF4A}" dt="2023-01-11T22:01:59.812" v="5087" actId="20577"/>
          <ac:spMkLst>
            <pc:docMk/>
            <pc:sldMk cId="149150821" sldId="300"/>
            <ac:spMk id="3" creationId="{436C7B50-3417-263D-27A2-186BB9597E21}"/>
          </ac:spMkLst>
        </pc:spChg>
      </pc:sldChg>
      <pc:sldChg chg="addSp modSp new mod modClrScheme chgLayout">
        <pc:chgData name="Donnie V. Rader" userId="2f5b608efdb2ebfb" providerId="LiveId" clId="{CA743745-AA67-4D78-BFCE-D8723799DF4A}" dt="2023-01-11T19:44:02.196" v="1131" actId="14100"/>
        <pc:sldMkLst>
          <pc:docMk/>
          <pc:sldMk cId="2163179882" sldId="301"/>
        </pc:sldMkLst>
        <pc:spChg chg="add mod">
          <ac:chgData name="Donnie V. Rader" userId="2f5b608efdb2ebfb" providerId="LiveId" clId="{CA743745-AA67-4D78-BFCE-D8723799DF4A}" dt="2023-01-11T19:42:15.220" v="1027" actId="1076"/>
          <ac:spMkLst>
            <pc:docMk/>
            <pc:sldMk cId="2163179882" sldId="301"/>
            <ac:spMk id="2" creationId="{D4977A78-B70D-DF66-013F-FB1046237ED1}"/>
          </ac:spMkLst>
        </pc:spChg>
        <pc:spChg chg="add mod">
          <ac:chgData name="Donnie V. Rader" userId="2f5b608efdb2ebfb" providerId="LiveId" clId="{CA743745-AA67-4D78-BFCE-D8723799DF4A}" dt="2023-01-11T19:44:02.196" v="1131" actId="14100"/>
          <ac:spMkLst>
            <pc:docMk/>
            <pc:sldMk cId="2163179882" sldId="301"/>
            <ac:spMk id="3" creationId="{ED93FCA2-26D0-22E6-77FC-A5BE65DB5C7A}"/>
          </ac:spMkLst>
        </pc:spChg>
      </pc:sldChg>
      <pc:sldChg chg="modSp add modAnim">
        <pc:chgData name="Donnie V. Rader" userId="2f5b608efdb2ebfb" providerId="LiveId" clId="{CA743745-AA67-4D78-BFCE-D8723799DF4A}" dt="2023-01-11T19:47:03.642" v="1349" actId="20577"/>
        <pc:sldMkLst>
          <pc:docMk/>
          <pc:sldMk cId="3313522163" sldId="302"/>
        </pc:sldMkLst>
        <pc:spChg chg="mod">
          <ac:chgData name="Donnie V. Rader" userId="2f5b608efdb2ebfb" providerId="LiveId" clId="{CA743745-AA67-4D78-BFCE-D8723799DF4A}" dt="2023-01-11T19:47:03.642" v="1349" actId="20577"/>
          <ac:spMkLst>
            <pc:docMk/>
            <pc:sldMk cId="3313522163" sldId="302"/>
            <ac:spMk id="3" creationId="{436C7B50-3417-263D-27A2-186BB9597E21}"/>
          </ac:spMkLst>
        </pc:spChg>
      </pc:sldChg>
      <pc:sldChg chg="modSp add modAnim">
        <pc:chgData name="Donnie V. Rader" userId="2f5b608efdb2ebfb" providerId="LiveId" clId="{CA743745-AA67-4D78-BFCE-D8723799DF4A}" dt="2023-01-11T19:53:20.264" v="1841" actId="20577"/>
        <pc:sldMkLst>
          <pc:docMk/>
          <pc:sldMk cId="877874952" sldId="303"/>
        </pc:sldMkLst>
        <pc:spChg chg="mod">
          <ac:chgData name="Donnie V. Rader" userId="2f5b608efdb2ebfb" providerId="LiveId" clId="{CA743745-AA67-4D78-BFCE-D8723799DF4A}" dt="2023-01-11T19:53:20.264" v="1841" actId="20577"/>
          <ac:spMkLst>
            <pc:docMk/>
            <pc:sldMk cId="877874952" sldId="303"/>
            <ac:spMk id="3" creationId="{436C7B50-3417-263D-27A2-186BB9597E21}"/>
          </ac:spMkLst>
        </pc:spChg>
      </pc:sldChg>
      <pc:sldChg chg="modSp add modAnim">
        <pc:chgData name="Donnie V. Rader" userId="2f5b608efdb2ebfb" providerId="LiveId" clId="{CA743745-AA67-4D78-BFCE-D8723799DF4A}" dt="2023-01-11T19:49:41.529" v="1616" actId="20577"/>
        <pc:sldMkLst>
          <pc:docMk/>
          <pc:sldMk cId="715129204" sldId="304"/>
        </pc:sldMkLst>
        <pc:spChg chg="mod">
          <ac:chgData name="Donnie V. Rader" userId="2f5b608efdb2ebfb" providerId="LiveId" clId="{CA743745-AA67-4D78-BFCE-D8723799DF4A}" dt="2023-01-11T19:49:41.529" v="1616" actId="20577"/>
          <ac:spMkLst>
            <pc:docMk/>
            <pc:sldMk cId="715129204" sldId="304"/>
            <ac:spMk id="3" creationId="{436C7B50-3417-263D-27A2-186BB9597E21}"/>
          </ac:spMkLst>
        </pc:spChg>
      </pc:sldChg>
      <pc:sldChg chg="modSp add modAnim">
        <pc:chgData name="Donnie V. Rader" userId="2f5b608efdb2ebfb" providerId="LiveId" clId="{CA743745-AA67-4D78-BFCE-D8723799DF4A}" dt="2023-01-11T19:52:00.182" v="1747" actId="20577"/>
        <pc:sldMkLst>
          <pc:docMk/>
          <pc:sldMk cId="4073805730" sldId="305"/>
        </pc:sldMkLst>
        <pc:spChg chg="mod">
          <ac:chgData name="Donnie V. Rader" userId="2f5b608efdb2ebfb" providerId="LiveId" clId="{CA743745-AA67-4D78-BFCE-D8723799DF4A}" dt="2023-01-11T19:52:00.182" v="1747" actId="20577"/>
          <ac:spMkLst>
            <pc:docMk/>
            <pc:sldMk cId="4073805730" sldId="305"/>
            <ac:spMk id="3" creationId="{436C7B50-3417-263D-27A2-186BB9597E21}"/>
          </ac:spMkLst>
        </pc:spChg>
      </pc:sldChg>
      <pc:sldChg chg="modSp add modAnim">
        <pc:chgData name="Donnie V. Rader" userId="2f5b608efdb2ebfb" providerId="LiveId" clId="{CA743745-AA67-4D78-BFCE-D8723799DF4A}" dt="2023-01-11T22:04:08.953" v="5105" actId="20577"/>
        <pc:sldMkLst>
          <pc:docMk/>
          <pc:sldMk cId="2024641120" sldId="306"/>
        </pc:sldMkLst>
        <pc:spChg chg="mod">
          <ac:chgData name="Donnie V. Rader" userId="2f5b608efdb2ebfb" providerId="LiveId" clId="{CA743745-AA67-4D78-BFCE-D8723799DF4A}" dt="2023-01-11T22:04:08.953" v="5105" actId="20577"/>
          <ac:spMkLst>
            <pc:docMk/>
            <pc:sldMk cId="2024641120" sldId="306"/>
            <ac:spMk id="3" creationId="{436C7B50-3417-263D-27A2-186BB9597E21}"/>
          </ac:spMkLst>
        </pc:spChg>
      </pc:sldChg>
      <pc:sldChg chg="modSp add modAnim">
        <pc:chgData name="Donnie V. Rader" userId="2f5b608efdb2ebfb" providerId="LiveId" clId="{CA743745-AA67-4D78-BFCE-D8723799DF4A}" dt="2023-01-11T22:04:28.523" v="5108" actId="20577"/>
        <pc:sldMkLst>
          <pc:docMk/>
          <pc:sldMk cId="3479259317" sldId="307"/>
        </pc:sldMkLst>
        <pc:spChg chg="mod">
          <ac:chgData name="Donnie V. Rader" userId="2f5b608efdb2ebfb" providerId="LiveId" clId="{CA743745-AA67-4D78-BFCE-D8723799DF4A}" dt="2023-01-11T22:04:28.523" v="5108" actId="20577"/>
          <ac:spMkLst>
            <pc:docMk/>
            <pc:sldMk cId="3479259317" sldId="307"/>
            <ac:spMk id="3" creationId="{436C7B50-3417-263D-27A2-186BB9597E21}"/>
          </ac:spMkLst>
        </pc:spChg>
      </pc:sldChg>
      <pc:sldChg chg="modSp add modAnim">
        <pc:chgData name="Donnie V. Rader" userId="2f5b608efdb2ebfb" providerId="LiveId" clId="{CA743745-AA67-4D78-BFCE-D8723799DF4A}" dt="2023-01-11T21:03:25.902" v="3735" actId="20577"/>
        <pc:sldMkLst>
          <pc:docMk/>
          <pc:sldMk cId="2654741966" sldId="308"/>
        </pc:sldMkLst>
        <pc:spChg chg="mod">
          <ac:chgData name="Donnie V. Rader" userId="2f5b608efdb2ebfb" providerId="LiveId" clId="{CA743745-AA67-4D78-BFCE-D8723799DF4A}" dt="2023-01-11T21:03:25.902" v="3735" actId="20577"/>
          <ac:spMkLst>
            <pc:docMk/>
            <pc:sldMk cId="2654741966" sldId="308"/>
            <ac:spMk id="3" creationId="{436C7B50-3417-263D-27A2-186BB9597E21}"/>
          </ac:spMkLst>
        </pc:spChg>
      </pc:sldChg>
      <pc:sldChg chg="modSp add modAnim">
        <pc:chgData name="Donnie V. Rader" userId="2f5b608efdb2ebfb" providerId="LiveId" clId="{CA743745-AA67-4D78-BFCE-D8723799DF4A}" dt="2023-01-11T21:17:28.170" v="4317" actId="20577"/>
        <pc:sldMkLst>
          <pc:docMk/>
          <pc:sldMk cId="1009236451" sldId="309"/>
        </pc:sldMkLst>
        <pc:spChg chg="mod">
          <ac:chgData name="Donnie V. Rader" userId="2f5b608efdb2ebfb" providerId="LiveId" clId="{CA743745-AA67-4D78-BFCE-D8723799DF4A}" dt="2023-01-11T21:17:28.170" v="4317" actId="20577"/>
          <ac:spMkLst>
            <pc:docMk/>
            <pc:sldMk cId="1009236451" sldId="309"/>
            <ac:spMk id="3" creationId="{436C7B50-3417-263D-27A2-186BB9597E21}"/>
          </ac:spMkLst>
        </pc:spChg>
      </pc:sldChg>
      <pc:sldChg chg="modSp add modAnim">
        <pc:chgData name="Donnie V. Rader" userId="2f5b608efdb2ebfb" providerId="LiveId" clId="{CA743745-AA67-4D78-BFCE-D8723799DF4A}" dt="2023-01-11T21:33:46.175" v="4485" actId="20577"/>
        <pc:sldMkLst>
          <pc:docMk/>
          <pc:sldMk cId="1924059638" sldId="310"/>
        </pc:sldMkLst>
        <pc:spChg chg="mod">
          <ac:chgData name="Donnie V. Rader" userId="2f5b608efdb2ebfb" providerId="LiveId" clId="{CA743745-AA67-4D78-BFCE-D8723799DF4A}" dt="2023-01-11T21:33:46.175" v="4485" actId="20577"/>
          <ac:spMkLst>
            <pc:docMk/>
            <pc:sldMk cId="1924059638" sldId="310"/>
            <ac:spMk id="3" creationId="{436C7B50-3417-263D-27A2-186BB9597E21}"/>
          </ac:spMkLst>
        </pc:spChg>
      </pc:sldChg>
      <pc:sldChg chg="modSp add modAnim">
        <pc:chgData name="Donnie V. Rader" userId="2f5b608efdb2ebfb" providerId="LiveId" clId="{CA743745-AA67-4D78-BFCE-D8723799DF4A}" dt="2023-01-11T21:40:05.160" v="4929" actId="20577"/>
        <pc:sldMkLst>
          <pc:docMk/>
          <pc:sldMk cId="4289571741" sldId="311"/>
        </pc:sldMkLst>
        <pc:spChg chg="mod">
          <ac:chgData name="Donnie V. Rader" userId="2f5b608efdb2ebfb" providerId="LiveId" clId="{CA743745-AA67-4D78-BFCE-D8723799DF4A}" dt="2023-01-11T21:40:05.160" v="4929" actId="20577"/>
          <ac:spMkLst>
            <pc:docMk/>
            <pc:sldMk cId="4289571741" sldId="311"/>
            <ac:spMk id="3" creationId="{436C7B50-3417-263D-27A2-186BB9597E21}"/>
          </ac:spMkLst>
        </pc:spChg>
      </pc:sldChg>
      <pc:sldChg chg="addSp modSp new mod modClrScheme chgLayout">
        <pc:chgData name="Donnie V. Rader" userId="2f5b608efdb2ebfb" providerId="LiveId" clId="{CA743745-AA67-4D78-BFCE-D8723799DF4A}" dt="2023-01-11T21:39:49.443" v="4922" actId="113"/>
        <pc:sldMkLst>
          <pc:docMk/>
          <pc:sldMk cId="3365543194" sldId="312"/>
        </pc:sldMkLst>
        <pc:spChg chg="add mod">
          <ac:chgData name="Donnie V. Rader" userId="2f5b608efdb2ebfb" providerId="LiveId" clId="{CA743745-AA67-4D78-BFCE-D8723799DF4A}" dt="2023-01-11T21:36:17.155" v="4709" actId="403"/>
          <ac:spMkLst>
            <pc:docMk/>
            <pc:sldMk cId="3365543194" sldId="312"/>
            <ac:spMk id="2" creationId="{DED83364-D845-9055-A217-AFF2EAAE282F}"/>
          </ac:spMkLst>
        </pc:spChg>
        <pc:spChg chg="add mod">
          <ac:chgData name="Donnie V. Rader" userId="2f5b608efdb2ebfb" providerId="LiveId" clId="{CA743745-AA67-4D78-BFCE-D8723799DF4A}" dt="2023-01-11T21:39:49.443" v="4922" actId="113"/>
          <ac:spMkLst>
            <pc:docMk/>
            <pc:sldMk cId="3365543194" sldId="312"/>
            <ac:spMk id="3" creationId="{91E59887-1A33-06C4-0DFB-CA437EB96F2D}"/>
          </ac:spMkLst>
        </pc:spChg>
      </pc:sldChg>
      <pc:sldChg chg="modSp add ord modAnim">
        <pc:chgData name="Donnie V. Rader" userId="2f5b608efdb2ebfb" providerId="LiveId" clId="{CA743745-AA67-4D78-BFCE-D8723799DF4A}" dt="2023-01-11T21:40:58.908" v="5030" actId="20577"/>
        <pc:sldMkLst>
          <pc:docMk/>
          <pc:sldMk cId="596017345" sldId="313"/>
        </pc:sldMkLst>
        <pc:spChg chg="mod">
          <ac:chgData name="Donnie V. Rader" userId="2f5b608efdb2ebfb" providerId="LiveId" clId="{CA743745-AA67-4D78-BFCE-D8723799DF4A}" dt="2023-01-11T21:40:58.908" v="5030" actId="20577"/>
          <ac:spMkLst>
            <pc:docMk/>
            <pc:sldMk cId="596017345" sldId="313"/>
            <ac:spMk id="3" creationId="{436C7B50-3417-263D-27A2-186BB9597E21}"/>
          </ac:spMkLst>
        </pc:spChg>
      </pc:sldChg>
      <pc:sldChg chg="new del setBg">
        <pc:chgData name="Donnie V. Rader" userId="2f5b608efdb2ebfb" providerId="LiveId" clId="{CA743745-AA67-4D78-BFCE-D8723799DF4A}" dt="2023-01-11T21:45:51.942" v="5034" actId="47"/>
        <pc:sldMkLst>
          <pc:docMk/>
          <pc:sldMk cId="1887256512" sldId="314"/>
        </pc:sldMkLst>
      </pc:sldChg>
      <pc:sldChg chg="addSp delSp modSp new mod">
        <pc:chgData name="Donnie V. Rader" userId="2f5b608efdb2ebfb" providerId="LiveId" clId="{CA743745-AA67-4D78-BFCE-D8723799DF4A}" dt="2023-01-11T22:13:58.451" v="5111" actId="478"/>
        <pc:sldMkLst>
          <pc:docMk/>
          <pc:sldMk cId="4027455400" sldId="315"/>
        </pc:sldMkLst>
        <pc:spChg chg="add mod">
          <ac:chgData name="Donnie V. Rader" userId="2f5b608efdb2ebfb" providerId="LiveId" clId="{CA743745-AA67-4D78-BFCE-D8723799DF4A}" dt="2023-01-11T21:46:52.025" v="5067"/>
          <ac:spMkLst>
            <pc:docMk/>
            <pc:sldMk cId="4027455400" sldId="315"/>
            <ac:spMk id="2" creationId="{6B18A6BC-6D85-FDDF-D46E-19D1690512D1}"/>
          </ac:spMkLst>
        </pc:spChg>
        <pc:spChg chg="add del mod">
          <ac:chgData name="Donnie V. Rader" userId="2f5b608efdb2ebfb" providerId="LiveId" clId="{CA743745-AA67-4D78-BFCE-D8723799DF4A}" dt="2023-01-11T22:13:58.451" v="5111" actId="478"/>
          <ac:spMkLst>
            <pc:docMk/>
            <pc:sldMk cId="4027455400" sldId="315"/>
            <ac:spMk id="3" creationId="{CC40E7F4-A10A-4EA2-443B-11F504F14BD1}"/>
          </ac:spMkLst>
        </pc:spChg>
      </pc:sldChg>
      <pc:sldChg chg="add">
        <pc:chgData name="Donnie V. Rader" userId="2f5b608efdb2ebfb" providerId="LiveId" clId="{CA743745-AA67-4D78-BFCE-D8723799DF4A}" dt="2023-01-11T22:13:28.458" v="5109"/>
        <pc:sldMkLst>
          <pc:docMk/>
          <pc:sldMk cId="0" sldId="316"/>
        </pc:sldMkLst>
      </pc:sldChg>
      <pc:sldChg chg="add">
        <pc:chgData name="Donnie V. Rader" userId="2f5b608efdb2ebfb" providerId="LiveId" clId="{CA743745-AA67-4D78-BFCE-D8723799DF4A}" dt="2023-01-11T22:13:28.458" v="5109"/>
        <pc:sldMkLst>
          <pc:docMk/>
          <pc:sldMk cId="0" sldId="317"/>
        </pc:sldMkLst>
      </pc:sldChg>
      <pc:sldChg chg="delSp modSp add mod">
        <pc:chgData name="Donnie V. Rader" userId="2f5b608efdb2ebfb" providerId="LiveId" clId="{CA743745-AA67-4D78-BFCE-D8723799DF4A}" dt="2023-01-11T22:14:22.150" v="5150" actId="1076"/>
        <pc:sldMkLst>
          <pc:docMk/>
          <pc:sldMk cId="4191644710" sldId="318"/>
        </pc:sldMkLst>
        <pc:spChg chg="del">
          <ac:chgData name="Donnie V. Rader" userId="2f5b608efdb2ebfb" providerId="LiveId" clId="{CA743745-AA67-4D78-BFCE-D8723799DF4A}" dt="2023-01-11T22:14:10.935" v="5113" actId="478"/>
          <ac:spMkLst>
            <pc:docMk/>
            <pc:sldMk cId="4191644710" sldId="318"/>
            <ac:spMk id="2" creationId="{6B18A6BC-6D85-FDDF-D46E-19D1690512D1}"/>
          </ac:spMkLst>
        </pc:spChg>
        <pc:spChg chg="mod">
          <ac:chgData name="Donnie V. Rader" userId="2f5b608efdb2ebfb" providerId="LiveId" clId="{CA743745-AA67-4D78-BFCE-D8723799DF4A}" dt="2023-01-11T22:14:22.150" v="5150" actId="1076"/>
          <ac:spMkLst>
            <pc:docMk/>
            <pc:sldMk cId="4191644710" sldId="318"/>
            <ac:spMk id="3" creationId="{CC40E7F4-A10A-4EA2-443B-11F504F14BD1}"/>
          </ac:spMkLst>
        </pc:spChg>
      </pc:sldChg>
      <pc:sldChg chg="addSp modSp new mod modClrScheme chgLayout">
        <pc:chgData name="Donnie V. Rader" userId="2f5b608efdb2ebfb" providerId="LiveId" clId="{CA743745-AA67-4D78-BFCE-D8723799DF4A}" dt="2023-01-11T22:17:40.920" v="5445" actId="113"/>
        <pc:sldMkLst>
          <pc:docMk/>
          <pc:sldMk cId="793078671" sldId="319"/>
        </pc:sldMkLst>
        <pc:spChg chg="add mod">
          <ac:chgData name="Donnie V. Rader" userId="2f5b608efdb2ebfb" providerId="LiveId" clId="{CA743745-AA67-4D78-BFCE-D8723799DF4A}" dt="2023-01-11T22:15:01.853" v="5154" actId="1076"/>
          <ac:spMkLst>
            <pc:docMk/>
            <pc:sldMk cId="793078671" sldId="319"/>
            <ac:spMk id="2" creationId="{1992E4C4-8B9A-71B6-6076-F3D9370424F6}"/>
          </ac:spMkLst>
        </pc:spChg>
        <pc:spChg chg="add mod">
          <ac:chgData name="Donnie V. Rader" userId="2f5b608efdb2ebfb" providerId="LiveId" clId="{CA743745-AA67-4D78-BFCE-D8723799DF4A}" dt="2023-01-11T22:17:40.920" v="5445" actId="113"/>
          <ac:spMkLst>
            <pc:docMk/>
            <pc:sldMk cId="793078671" sldId="319"/>
            <ac:spMk id="3" creationId="{6F55AC42-94FE-A1B0-3CBD-F56DF342A302}"/>
          </ac:spMkLst>
        </pc:spChg>
      </pc:sldChg>
      <pc:sldChg chg="modSp add mod">
        <pc:chgData name="Donnie V. Rader" userId="2f5b608efdb2ebfb" providerId="LiveId" clId="{CA743745-AA67-4D78-BFCE-D8723799DF4A}" dt="2023-01-11T22:19:21.090" v="5582" actId="20577"/>
        <pc:sldMkLst>
          <pc:docMk/>
          <pc:sldMk cId="1218196316" sldId="320"/>
        </pc:sldMkLst>
        <pc:spChg chg="mod">
          <ac:chgData name="Donnie V. Rader" userId="2f5b608efdb2ebfb" providerId="LiveId" clId="{CA743745-AA67-4D78-BFCE-D8723799DF4A}" dt="2023-01-11T22:19:21.090" v="5582" actId="20577"/>
          <ac:spMkLst>
            <pc:docMk/>
            <pc:sldMk cId="1218196316" sldId="320"/>
            <ac:spMk id="3" creationId="{6F55AC42-94FE-A1B0-3CBD-F56DF342A302}"/>
          </ac:spMkLst>
        </pc:spChg>
      </pc:sldChg>
      <pc:sldChg chg="modSp add mod">
        <pc:chgData name="Donnie V. Rader" userId="2f5b608efdb2ebfb" providerId="LiveId" clId="{CA743745-AA67-4D78-BFCE-D8723799DF4A}" dt="2023-01-11T22:21:26.187" v="5792" actId="20577"/>
        <pc:sldMkLst>
          <pc:docMk/>
          <pc:sldMk cId="2142828066" sldId="321"/>
        </pc:sldMkLst>
        <pc:spChg chg="mod">
          <ac:chgData name="Donnie V. Rader" userId="2f5b608efdb2ebfb" providerId="LiveId" clId="{CA743745-AA67-4D78-BFCE-D8723799DF4A}" dt="2023-01-11T22:21:26.187" v="5792" actId="20577"/>
          <ac:spMkLst>
            <pc:docMk/>
            <pc:sldMk cId="2142828066" sldId="321"/>
            <ac:spMk id="3" creationId="{6F55AC42-94FE-A1B0-3CBD-F56DF342A302}"/>
          </ac:spMkLst>
        </pc:spChg>
      </pc:sldChg>
      <pc:sldChg chg="addSp modSp add mod">
        <pc:chgData name="Donnie V. Rader" userId="2f5b608efdb2ebfb" providerId="LiveId" clId="{CA743745-AA67-4D78-BFCE-D8723799DF4A}" dt="2023-01-11T22:28:17.123" v="6277" actId="113"/>
        <pc:sldMkLst>
          <pc:docMk/>
          <pc:sldMk cId="2138281757" sldId="322"/>
        </pc:sldMkLst>
        <pc:spChg chg="mod">
          <ac:chgData name="Donnie V. Rader" userId="2f5b608efdb2ebfb" providerId="LiveId" clId="{CA743745-AA67-4D78-BFCE-D8723799DF4A}" dt="2023-01-11T22:28:17.123" v="6277" actId="113"/>
          <ac:spMkLst>
            <pc:docMk/>
            <pc:sldMk cId="2138281757" sldId="322"/>
            <ac:spMk id="3" creationId="{6F55AC42-94FE-A1B0-3CBD-F56DF342A302}"/>
          </ac:spMkLst>
        </pc:spChg>
        <pc:spChg chg="add mod">
          <ac:chgData name="Donnie V. Rader" userId="2f5b608efdb2ebfb" providerId="LiveId" clId="{CA743745-AA67-4D78-BFCE-D8723799DF4A}" dt="2023-01-11T22:26:20.675" v="6088" actId="20577"/>
          <ac:spMkLst>
            <pc:docMk/>
            <pc:sldMk cId="2138281757" sldId="322"/>
            <ac:spMk id="4" creationId="{20500B69-BBBD-F743-9BB0-2BF18087172C}"/>
          </ac:spMkLst>
        </pc:spChg>
      </pc:sldChg>
      <pc:sldChg chg="modSp add mod ord">
        <pc:chgData name="Donnie V. Rader" userId="2f5b608efdb2ebfb" providerId="LiveId" clId="{CA743745-AA67-4D78-BFCE-D8723799DF4A}" dt="2023-01-11T22:28:48.081" v="6313" actId="255"/>
        <pc:sldMkLst>
          <pc:docMk/>
          <pc:sldMk cId="1936059994" sldId="323"/>
        </pc:sldMkLst>
        <pc:spChg chg="mod">
          <ac:chgData name="Donnie V. Rader" userId="2f5b608efdb2ebfb" providerId="LiveId" clId="{CA743745-AA67-4D78-BFCE-D8723799DF4A}" dt="2023-01-11T22:28:48.081" v="6313" actId="255"/>
          <ac:spMkLst>
            <pc:docMk/>
            <pc:sldMk cId="1936059994" sldId="323"/>
            <ac:spMk id="3" creationId="{6F55AC42-94FE-A1B0-3CBD-F56DF342A302}"/>
          </ac:spMkLst>
        </pc:spChg>
      </pc:sldChg>
      <pc:sldChg chg="modSp add mod">
        <pc:chgData name="Donnie V. Rader" userId="2f5b608efdb2ebfb" providerId="LiveId" clId="{CA743745-AA67-4D78-BFCE-D8723799DF4A}" dt="2023-01-11T22:31:05.034" v="6635" actId="20577"/>
        <pc:sldMkLst>
          <pc:docMk/>
          <pc:sldMk cId="1578923881" sldId="324"/>
        </pc:sldMkLst>
        <pc:spChg chg="mod">
          <ac:chgData name="Donnie V. Rader" userId="2f5b608efdb2ebfb" providerId="LiveId" clId="{CA743745-AA67-4D78-BFCE-D8723799DF4A}" dt="2023-01-11T22:31:05.034" v="6635" actId="20577"/>
          <ac:spMkLst>
            <pc:docMk/>
            <pc:sldMk cId="1578923881" sldId="324"/>
            <ac:spMk id="3" creationId="{6F55AC42-94FE-A1B0-3CBD-F56DF342A302}"/>
          </ac:spMkLst>
        </pc:spChg>
      </pc:sldChg>
      <pc:sldMasterChg chg="del delSldLayout">
        <pc:chgData name="Donnie V. Rader" userId="2f5b608efdb2ebfb" providerId="LiveId" clId="{CA743745-AA67-4D78-BFCE-D8723799DF4A}" dt="2023-01-11T16:48:14.442" v="73" actId="47"/>
        <pc:sldMasterMkLst>
          <pc:docMk/>
          <pc:sldMasterMk cId="2577635671" sldId="2147483720"/>
        </pc:sldMasterMkLst>
        <pc:sldLayoutChg chg="del">
          <pc:chgData name="Donnie V. Rader" userId="2f5b608efdb2ebfb" providerId="LiveId" clId="{CA743745-AA67-4D78-BFCE-D8723799DF4A}" dt="2023-01-11T16:48:14.442" v="73" actId="47"/>
          <pc:sldLayoutMkLst>
            <pc:docMk/>
            <pc:sldMasterMk cId="2577635671" sldId="2147483720"/>
            <pc:sldLayoutMk cId="585048817" sldId="2147483721"/>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3282526371" sldId="2147483722"/>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463199472" sldId="2147483723"/>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1145889511" sldId="2147483724"/>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3348267281" sldId="2147483725"/>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2959263949" sldId="2147483726"/>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3981917062" sldId="2147483727"/>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3461665064" sldId="2147483728"/>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1886693783" sldId="2147483729"/>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623460212" sldId="2147483730"/>
          </pc:sldLayoutMkLst>
        </pc:sldLayoutChg>
        <pc:sldLayoutChg chg="del">
          <pc:chgData name="Donnie V. Rader" userId="2f5b608efdb2ebfb" providerId="LiveId" clId="{CA743745-AA67-4D78-BFCE-D8723799DF4A}" dt="2023-01-11T16:48:14.442" v="73" actId="47"/>
          <pc:sldLayoutMkLst>
            <pc:docMk/>
            <pc:sldMasterMk cId="2577635671" sldId="2147483720"/>
            <pc:sldLayoutMk cId="495601267" sldId="214748373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734DDE-5B15-43AA-9F31-715CD8029333}" type="datetimeFigureOut">
              <a:rPr lang="en-US" smtClean="0"/>
              <a:t>1/11/2023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1F208-9A5C-4919-8F24-FACC431ED18E}" type="slidenum">
              <a:rPr lang="en-US" smtClean="0"/>
              <a:t>‹#›</a:t>
            </a:fld>
            <a:endParaRPr lang="en-US"/>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0278-E92E-496C-9F9F-E898B3B06EB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190241-C325-4F44-8DD6-724D791DEE4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992769-0FFA-40D2-8DBB-F9112B9E965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6D06927-1290-420D-91AB-90961AC27B9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39143C5-9469-4C9D-B18E-7C8AD7B8E893}"/>
              </a:ext>
            </a:extLst>
          </p:cNvPr>
          <p:cNvSpPr>
            <a:spLocks noGrp="1"/>
          </p:cNvSpPr>
          <p:nvPr>
            <p:ph type="sldNum" sz="quarter" idx="12"/>
          </p:nvPr>
        </p:nvSpPr>
        <p:spPr/>
        <p:txBody>
          <a:bodyPr/>
          <a:lstStyle>
            <a:lvl1pPr>
              <a:defRPr/>
            </a:lvl1pPr>
          </a:lstStyle>
          <a:p>
            <a:fld id="{CC168D2F-2E93-4281-9D98-4F1F47563FE1}" type="slidenum">
              <a:rPr lang="en-US" altLang="en-US"/>
              <a:pPr/>
              <a:t>‹#›</a:t>
            </a:fld>
            <a:endParaRPr lang="en-US" altLang="en-US"/>
          </a:p>
        </p:txBody>
      </p:sp>
    </p:spTree>
    <p:extLst>
      <p:ext uri="{BB962C8B-B14F-4D97-AF65-F5344CB8AC3E}">
        <p14:creationId xmlns:p14="http://schemas.microsoft.com/office/powerpoint/2010/main" val="2640841081"/>
      </p:ext>
    </p:extLst>
  </p:cSld>
  <p:clrMapOvr>
    <a:masterClrMapping/>
  </p:clrMapOvr>
  <p:transition spd="slow">
    <p:pull dir="d"/>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610D-FEA3-4F6F-84D5-2EA1AE16E8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BBEFD-8196-4848-9CEB-8098097FDA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5D2FE-4C8D-488C-A8BF-F8CD97B5796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70BE525-A5D4-41FB-99FF-B6FC3492BFD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4E0B951-CE9F-4753-97EF-0C9C3C56DD04}"/>
              </a:ext>
            </a:extLst>
          </p:cNvPr>
          <p:cNvSpPr>
            <a:spLocks noGrp="1"/>
          </p:cNvSpPr>
          <p:nvPr>
            <p:ph type="sldNum" sz="quarter" idx="12"/>
          </p:nvPr>
        </p:nvSpPr>
        <p:spPr/>
        <p:txBody>
          <a:bodyPr/>
          <a:lstStyle>
            <a:lvl1pPr>
              <a:defRPr/>
            </a:lvl1pPr>
          </a:lstStyle>
          <a:p>
            <a:fld id="{B30AFD8B-8765-4F68-910B-5EDE05BFE6E9}" type="slidenum">
              <a:rPr lang="en-US" altLang="en-US"/>
              <a:pPr/>
              <a:t>‹#›</a:t>
            </a:fld>
            <a:endParaRPr lang="en-US" altLang="en-US"/>
          </a:p>
        </p:txBody>
      </p:sp>
    </p:spTree>
    <p:extLst>
      <p:ext uri="{BB962C8B-B14F-4D97-AF65-F5344CB8AC3E}">
        <p14:creationId xmlns:p14="http://schemas.microsoft.com/office/powerpoint/2010/main" val="2052593898"/>
      </p:ext>
    </p:extLst>
  </p:cSld>
  <p:clrMapOvr>
    <a:masterClrMapping/>
  </p:clrMapOvr>
  <p:transition spd="slow">
    <p:pull dir="d"/>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5116-4F37-40A4-A2B0-1CF356F778B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1A9B97-A57D-47BA-984E-6C804B28376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59CCE5B-B14B-4269-B76F-7A349E95B02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D41B84C-52AD-4D3F-A2B0-3F65166D5D0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F19648B-40EB-43CC-8407-C4E1CC9E66E4}"/>
              </a:ext>
            </a:extLst>
          </p:cNvPr>
          <p:cNvSpPr>
            <a:spLocks noGrp="1"/>
          </p:cNvSpPr>
          <p:nvPr>
            <p:ph type="sldNum" sz="quarter" idx="12"/>
          </p:nvPr>
        </p:nvSpPr>
        <p:spPr/>
        <p:txBody>
          <a:bodyPr/>
          <a:lstStyle>
            <a:lvl1pPr>
              <a:defRPr/>
            </a:lvl1pPr>
          </a:lstStyle>
          <a:p>
            <a:fld id="{FB062726-4C41-4AE0-8EBD-B3BC27A72654}" type="slidenum">
              <a:rPr lang="en-US" altLang="en-US"/>
              <a:pPr/>
              <a:t>‹#›</a:t>
            </a:fld>
            <a:endParaRPr lang="en-US" altLang="en-US"/>
          </a:p>
        </p:txBody>
      </p:sp>
    </p:spTree>
    <p:extLst>
      <p:ext uri="{BB962C8B-B14F-4D97-AF65-F5344CB8AC3E}">
        <p14:creationId xmlns:p14="http://schemas.microsoft.com/office/powerpoint/2010/main" val="3553498210"/>
      </p:ext>
    </p:extLst>
  </p:cSld>
  <p:clrMapOvr>
    <a:masterClrMapping/>
  </p:clrMapOvr>
  <p:transition spd="slow">
    <p:pull dir="d"/>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B2D3F-57A9-4935-8B2C-A88A2DFE6F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A50FB-4634-491A-96A5-5395FE68CF07}"/>
              </a:ext>
            </a:extLst>
          </p:cNvPr>
          <p:cNvSpPr>
            <a:spLocks noGrp="1"/>
          </p:cNvSpPr>
          <p:nvPr>
            <p:ph sz="half" idx="1"/>
          </p:nvPr>
        </p:nvSpPr>
        <p:spPr>
          <a:xfrm>
            <a:off x="11049000" y="2590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710AC8-9025-4D65-B02A-2900937E393C}"/>
              </a:ext>
            </a:extLst>
          </p:cNvPr>
          <p:cNvSpPr>
            <a:spLocks noGrp="1"/>
          </p:cNvSpPr>
          <p:nvPr>
            <p:ph sz="half" idx="2"/>
          </p:nvPr>
        </p:nvSpPr>
        <p:spPr>
          <a:xfrm>
            <a:off x="15011400" y="2590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854EA2-AD98-4FF2-A7CF-874F05390A7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C45303F-E37B-4521-9847-D744DC697EE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9DFECD0-DF20-4477-AB5E-94C5E282D11C}"/>
              </a:ext>
            </a:extLst>
          </p:cNvPr>
          <p:cNvSpPr>
            <a:spLocks noGrp="1"/>
          </p:cNvSpPr>
          <p:nvPr>
            <p:ph type="sldNum" sz="quarter" idx="12"/>
          </p:nvPr>
        </p:nvSpPr>
        <p:spPr/>
        <p:txBody>
          <a:bodyPr/>
          <a:lstStyle>
            <a:lvl1pPr>
              <a:defRPr/>
            </a:lvl1pPr>
          </a:lstStyle>
          <a:p>
            <a:fld id="{945AE9F6-D7A1-493B-86C8-5E092D4001C1}" type="slidenum">
              <a:rPr lang="en-US" altLang="en-US"/>
              <a:pPr/>
              <a:t>‹#›</a:t>
            </a:fld>
            <a:endParaRPr lang="en-US" altLang="en-US"/>
          </a:p>
        </p:txBody>
      </p:sp>
    </p:spTree>
    <p:extLst>
      <p:ext uri="{BB962C8B-B14F-4D97-AF65-F5344CB8AC3E}">
        <p14:creationId xmlns:p14="http://schemas.microsoft.com/office/powerpoint/2010/main" val="3115623280"/>
      </p:ext>
    </p:extLst>
  </p:cSld>
  <p:clrMapOvr>
    <a:masterClrMapping/>
  </p:clrMapOvr>
  <p:transition spd="slow">
    <p:pull dir="d"/>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7A699-1A31-4DCC-A33A-7AF03FDE8F6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5094C7-D58B-4968-A918-ED14B27A766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EFD878-BEF6-4F33-8C95-A078E338111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395CE4-F1FE-4D79-AF90-520D571CAD5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E8A7B2-4444-4537-BE34-78EFAA9CC34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C6812E-2FD9-418B-8825-07665187A20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5A6B2DB4-6F35-433C-B5DA-41A19FB1570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022C40E-3E42-40FA-AD53-C8DCE1BF0E42}"/>
              </a:ext>
            </a:extLst>
          </p:cNvPr>
          <p:cNvSpPr>
            <a:spLocks noGrp="1"/>
          </p:cNvSpPr>
          <p:nvPr>
            <p:ph type="sldNum" sz="quarter" idx="12"/>
          </p:nvPr>
        </p:nvSpPr>
        <p:spPr/>
        <p:txBody>
          <a:bodyPr/>
          <a:lstStyle>
            <a:lvl1pPr>
              <a:defRPr/>
            </a:lvl1pPr>
          </a:lstStyle>
          <a:p>
            <a:fld id="{149D1E3C-B3C9-4D24-B2B6-E44D95D74423}" type="slidenum">
              <a:rPr lang="en-US" altLang="en-US"/>
              <a:pPr/>
              <a:t>‹#›</a:t>
            </a:fld>
            <a:endParaRPr lang="en-US" altLang="en-US"/>
          </a:p>
        </p:txBody>
      </p:sp>
    </p:spTree>
    <p:extLst>
      <p:ext uri="{BB962C8B-B14F-4D97-AF65-F5344CB8AC3E}">
        <p14:creationId xmlns:p14="http://schemas.microsoft.com/office/powerpoint/2010/main" val="1996043613"/>
      </p:ext>
    </p:extLst>
  </p:cSld>
  <p:clrMapOvr>
    <a:masterClrMapping/>
  </p:clrMapOvr>
  <p:transition spd="slow">
    <p:pull dir="d"/>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B736-7D38-4ED7-BA5B-A345FE3819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D917DD-FE81-439D-9F79-41CE3FE0945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B0D7D548-0825-4A37-A7F3-006AC8021F68}"/>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EB873F9-8C01-4505-AEAB-C55C0DBA249D}"/>
              </a:ext>
            </a:extLst>
          </p:cNvPr>
          <p:cNvSpPr>
            <a:spLocks noGrp="1"/>
          </p:cNvSpPr>
          <p:nvPr>
            <p:ph type="sldNum" sz="quarter" idx="12"/>
          </p:nvPr>
        </p:nvSpPr>
        <p:spPr/>
        <p:txBody>
          <a:bodyPr/>
          <a:lstStyle>
            <a:lvl1pPr>
              <a:defRPr/>
            </a:lvl1pPr>
          </a:lstStyle>
          <a:p>
            <a:fld id="{6AF1D344-535D-4A27-928A-9AFC54DA5B94}" type="slidenum">
              <a:rPr lang="en-US" altLang="en-US"/>
              <a:pPr/>
              <a:t>‹#›</a:t>
            </a:fld>
            <a:endParaRPr lang="en-US" altLang="en-US"/>
          </a:p>
        </p:txBody>
      </p:sp>
    </p:spTree>
    <p:extLst>
      <p:ext uri="{BB962C8B-B14F-4D97-AF65-F5344CB8AC3E}">
        <p14:creationId xmlns:p14="http://schemas.microsoft.com/office/powerpoint/2010/main" val="1974099015"/>
      </p:ext>
    </p:extLst>
  </p:cSld>
  <p:clrMapOvr>
    <a:masterClrMapping/>
  </p:clrMapOvr>
  <p:transition spd="slow">
    <p:pull dir="d"/>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9CAEE-4E8D-4459-9864-18DCBE14D0E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7D8D6339-D7DC-4B87-8D33-6E32DB2A787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4B73250E-D1D9-4463-95BB-484947192DD5}"/>
              </a:ext>
            </a:extLst>
          </p:cNvPr>
          <p:cNvSpPr>
            <a:spLocks noGrp="1"/>
          </p:cNvSpPr>
          <p:nvPr>
            <p:ph type="sldNum" sz="quarter" idx="12"/>
          </p:nvPr>
        </p:nvSpPr>
        <p:spPr/>
        <p:txBody>
          <a:bodyPr/>
          <a:lstStyle>
            <a:lvl1pPr>
              <a:defRPr/>
            </a:lvl1pPr>
          </a:lstStyle>
          <a:p>
            <a:fld id="{9D99FF4A-8EBE-40A4-ACAC-8C6F4972F9FE}" type="slidenum">
              <a:rPr lang="en-US" altLang="en-US"/>
              <a:pPr/>
              <a:t>‹#›</a:t>
            </a:fld>
            <a:endParaRPr lang="en-US" altLang="en-US"/>
          </a:p>
        </p:txBody>
      </p:sp>
    </p:spTree>
    <p:extLst>
      <p:ext uri="{BB962C8B-B14F-4D97-AF65-F5344CB8AC3E}">
        <p14:creationId xmlns:p14="http://schemas.microsoft.com/office/powerpoint/2010/main" val="625118403"/>
      </p:ext>
    </p:extLst>
  </p:cSld>
  <p:clrMapOvr>
    <a:masterClrMapping/>
  </p:clrMapOvr>
  <p:transition spd="slow">
    <p:pull dir="d"/>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F1C73-6B97-4ED9-99F6-C70854B644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D8C9CA-7AFF-43CF-B0D7-919F6834401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AF5D36-DD24-4A54-B879-DFEBA17B077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088EAB-F3EC-47FF-AF71-EAAB60B006F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29A7FC1-1FC1-4916-AB3D-DFB02CB9602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D6A9049-ACBE-48A2-A182-18E7002222EA}"/>
              </a:ext>
            </a:extLst>
          </p:cNvPr>
          <p:cNvSpPr>
            <a:spLocks noGrp="1"/>
          </p:cNvSpPr>
          <p:nvPr>
            <p:ph type="sldNum" sz="quarter" idx="12"/>
          </p:nvPr>
        </p:nvSpPr>
        <p:spPr/>
        <p:txBody>
          <a:bodyPr/>
          <a:lstStyle>
            <a:lvl1pPr>
              <a:defRPr/>
            </a:lvl1pPr>
          </a:lstStyle>
          <a:p>
            <a:fld id="{3501459D-0CC7-4225-9105-27A75C393A36}" type="slidenum">
              <a:rPr lang="en-US" altLang="en-US"/>
              <a:pPr/>
              <a:t>‹#›</a:t>
            </a:fld>
            <a:endParaRPr lang="en-US" altLang="en-US"/>
          </a:p>
        </p:txBody>
      </p:sp>
    </p:spTree>
    <p:extLst>
      <p:ext uri="{BB962C8B-B14F-4D97-AF65-F5344CB8AC3E}">
        <p14:creationId xmlns:p14="http://schemas.microsoft.com/office/powerpoint/2010/main" val="4006397846"/>
      </p:ext>
    </p:extLst>
  </p:cSld>
  <p:clrMapOvr>
    <a:masterClrMapping/>
  </p:clrMapOvr>
  <p:transition spd="slow">
    <p:pull dir="d"/>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28EBB-6868-4F26-AF4E-74225779A05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9FA6FE-587E-4051-AC4E-357FDD9FFAA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E4BCCD-8871-4CF2-A40C-2FAF6174070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3BD5F-67C4-462A-A50B-8FCB1317815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8052DDD-5FA2-41F5-9BE2-6A1BF91E42F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8A55DBD-446A-4D9D-B19E-C1A8DFC49AD3}"/>
              </a:ext>
            </a:extLst>
          </p:cNvPr>
          <p:cNvSpPr>
            <a:spLocks noGrp="1"/>
          </p:cNvSpPr>
          <p:nvPr>
            <p:ph type="sldNum" sz="quarter" idx="12"/>
          </p:nvPr>
        </p:nvSpPr>
        <p:spPr/>
        <p:txBody>
          <a:bodyPr/>
          <a:lstStyle>
            <a:lvl1pPr>
              <a:defRPr/>
            </a:lvl1pPr>
          </a:lstStyle>
          <a:p>
            <a:fld id="{1A1F2BB6-2922-4D14-8509-7098C91DD833}" type="slidenum">
              <a:rPr lang="en-US" altLang="en-US"/>
              <a:pPr/>
              <a:t>‹#›</a:t>
            </a:fld>
            <a:endParaRPr lang="en-US" altLang="en-US"/>
          </a:p>
        </p:txBody>
      </p:sp>
    </p:spTree>
    <p:extLst>
      <p:ext uri="{BB962C8B-B14F-4D97-AF65-F5344CB8AC3E}">
        <p14:creationId xmlns:p14="http://schemas.microsoft.com/office/powerpoint/2010/main" val="3980162485"/>
      </p:ext>
    </p:extLst>
  </p:cSld>
  <p:clrMapOvr>
    <a:masterClrMapping/>
  </p:clrMapOvr>
  <p:transition spd="slow">
    <p:pull dir="d"/>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028A-A8F3-44DF-BC42-E33AC815BE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1F5939-EFBB-432C-A0BD-03FEFC366D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18018-A938-462F-9022-0DF7B63353A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AA841C3-AD20-4987-9F85-D9FC7E57E8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131E028-BE6C-4A36-A287-343A7EEB8D05}"/>
              </a:ext>
            </a:extLst>
          </p:cNvPr>
          <p:cNvSpPr>
            <a:spLocks noGrp="1"/>
          </p:cNvSpPr>
          <p:nvPr>
            <p:ph type="sldNum" sz="quarter" idx="12"/>
          </p:nvPr>
        </p:nvSpPr>
        <p:spPr/>
        <p:txBody>
          <a:bodyPr/>
          <a:lstStyle>
            <a:lvl1pPr>
              <a:defRPr/>
            </a:lvl1pPr>
          </a:lstStyle>
          <a:p>
            <a:fld id="{9D83584C-73EA-411A-8E03-D9447A79FBB2}" type="slidenum">
              <a:rPr lang="en-US" altLang="en-US"/>
              <a:pPr/>
              <a:t>‹#›</a:t>
            </a:fld>
            <a:endParaRPr lang="en-US" altLang="en-US"/>
          </a:p>
        </p:txBody>
      </p:sp>
    </p:spTree>
    <p:extLst>
      <p:ext uri="{BB962C8B-B14F-4D97-AF65-F5344CB8AC3E}">
        <p14:creationId xmlns:p14="http://schemas.microsoft.com/office/powerpoint/2010/main" val="1056332213"/>
      </p:ext>
    </p:extLst>
  </p:cSld>
  <p:clrMapOvr>
    <a:masterClrMapping/>
  </p:clrMapOvr>
  <p:transition spd="slow">
    <p:pull dir="d"/>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391ADD-B6D5-476F-B624-A74C6C41739D}"/>
              </a:ext>
            </a:extLst>
          </p:cNvPr>
          <p:cNvSpPr>
            <a:spLocks noGrp="1"/>
          </p:cNvSpPr>
          <p:nvPr>
            <p:ph type="title" orient="vert"/>
          </p:nvPr>
        </p:nvSpPr>
        <p:spPr>
          <a:xfrm>
            <a:off x="16878300" y="12192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7B39FE-3E42-406E-883F-DB72CD340497}"/>
              </a:ext>
            </a:extLst>
          </p:cNvPr>
          <p:cNvSpPr>
            <a:spLocks noGrp="1"/>
          </p:cNvSpPr>
          <p:nvPr>
            <p:ph type="body" orient="vert" idx="1"/>
          </p:nvPr>
        </p:nvSpPr>
        <p:spPr>
          <a:xfrm>
            <a:off x="11049000" y="1219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E3B72-CC2D-4648-B13C-684100696C7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399BE6C-921B-4304-8F5F-F5064A73DDD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FD1B679-78D3-49EE-9CF1-2E7FB6AB23F5}"/>
              </a:ext>
            </a:extLst>
          </p:cNvPr>
          <p:cNvSpPr>
            <a:spLocks noGrp="1"/>
          </p:cNvSpPr>
          <p:nvPr>
            <p:ph type="sldNum" sz="quarter" idx="12"/>
          </p:nvPr>
        </p:nvSpPr>
        <p:spPr/>
        <p:txBody>
          <a:bodyPr/>
          <a:lstStyle>
            <a:lvl1pPr>
              <a:defRPr/>
            </a:lvl1pPr>
          </a:lstStyle>
          <a:p>
            <a:fld id="{8F452783-BAB8-45DE-8A70-D8D96439112B}" type="slidenum">
              <a:rPr lang="en-US" altLang="en-US"/>
              <a:pPr/>
              <a:t>‹#›</a:t>
            </a:fld>
            <a:endParaRPr lang="en-US" altLang="en-US"/>
          </a:p>
        </p:txBody>
      </p:sp>
    </p:spTree>
    <p:extLst>
      <p:ext uri="{BB962C8B-B14F-4D97-AF65-F5344CB8AC3E}">
        <p14:creationId xmlns:p14="http://schemas.microsoft.com/office/powerpoint/2010/main" val="2396350237"/>
      </p:ext>
    </p:extLst>
  </p:cSld>
  <p:clrMapOvr>
    <a:masterClrMapping/>
  </p:clrMapOvr>
  <p:transition spd="slow">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10FC614-E97E-4DB1-AECC-FDFCB1400F53}"/>
              </a:ext>
            </a:extLst>
          </p:cNvPr>
          <p:cNvSpPr>
            <a:spLocks noGrp="1" noChangeArrowheads="1"/>
          </p:cNvSpPr>
          <p:nvPr>
            <p:ph type="title"/>
          </p:nvPr>
        </p:nvSpPr>
        <p:spPr bwMode="auto">
          <a:xfrm>
            <a:off x="11049000" y="1219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D4B9B9C-B59B-4179-9802-A4045ADFDB88}"/>
              </a:ext>
            </a:extLst>
          </p:cNvPr>
          <p:cNvSpPr>
            <a:spLocks noGrp="1" noChangeArrowheads="1"/>
          </p:cNvSpPr>
          <p:nvPr>
            <p:ph type="body" idx="1"/>
          </p:nvPr>
        </p:nvSpPr>
        <p:spPr bwMode="auto">
          <a:xfrm>
            <a:off x="11049000" y="2590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7C324B8-D534-4ECC-B578-3F9E84524D3B}"/>
              </a:ext>
            </a:extLst>
          </p:cNvPr>
          <p:cNvSpPr>
            <a:spLocks noGrp="1" noChangeArrowheads="1"/>
          </p:cNvSpPr>
          <p:nvPr>
            <p:ph type="dt" sz="half" idx="2"/>
          </p:nvPr>
        </p:nvSpPr>
        <p:spPr bwMode="auto">
          <a:xfrm>
            <a:off x="11049000" y="68580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E36C4717-386F-4EA9-92B0-CC6D2771B0CB}"/>
              </a:ext>
            </a:extLst>
          </p:cNvPr>
          <p:cNvSpPr>
            <a:spLocks noGrp="1" noChangeArrowheads="1"/>
          </p:cNvSpPr>
          <p:nvPr>
            <p:ph type="ftr" sz="quarter" idx="3"/>
          </p:nvPr>
        </p:nvSpPr>
        <p:spPr bwMode="auto">
          <a:xfrm>
            <a:off x="13487400" y="68580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DB62B335-EC6F-4AA0-A9CE-4CD6E2DA5237}"/>
              </a:ext>
            </a:extLst>
          </p:cNvPr>
          <p:cNvSpPr>
            <a:spLocks noGrp="1" noChangeArrowheads="1"/>
          </p:cNvSpPr>
          <p:nvPr>
            <p:ph type="sldNum" sz="quarter" idx="4"/>
          </p:nvPr>
        </p:nvSpPr>
        <p:spPr bwMode="auto">
          <a:xfrm>
            <a:off x="16916400" y="68580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461D924-9C6E-42AA-9BA3-68E6D7EA3EF8}" type="slidenum">
              <a:rPr lang="en-US" altLang="en-US"/>
              <a:pPr/>
              <a:t>‹#›</a:t>
            </a:fld>
            <a:endParaRPr lang="en-US" altLang="en-US"/>
          </a:p>
        </p:txBody>
      </p:sp>
      <p:pic>
        <p:nvPicPr>
          <p:cNvPr id="1031" name="Picture 7" descr="StripeBack2">
            <a:extLst>
              <a:ext uri="{FF2B5EF4-FFF2-40B4-BE49-F238E27FC236}">
                <a16:creationId xmlns:a16="http://schemas.microsoft.com/office/drawing/2014/main" id="{B911316A-35FD-4BF9-B2E8-C6F110A8F7E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ripeBack2">
            <a:extLst>
              <a:ext uri="{FF2B5EF4-FFF2-40B4-BE49-F238E27FC236}">
                <a16:creationId xmlns:a16="http://schemas.microsoft.com/office/drawing/2014/main" id="{25280D25-B624-4364-AEFA-7B962FF228C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858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StripeBack2">
            <a:extLst>
              <a:ext uri="{FF2B5EF4-FFF2-40B4-BE49-F238E27FC236}">
                <a16:creationId xmlns:a16="http://schemas.microsoft.com/office/drawing/2014/main" id="{77737E3C-8F0B-4262-B08C-6436E560526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3716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tripeBack2">
            <a:extLst>
              <a:ext uri="{FF2B5EF4-FFF2-40B4-BE49-F238E27FC236}">
                <a16:creationId xmlns:a16="http://schemas.microsoft.com/office/drawing/2014/main" id="{7204D0AA-B807-4F1A-8FF6-0C81A8DEA8C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0574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StripeBack2">
            <a:extLst>
              <a:ext uri="{FF2B5EF4-FFF2-40B4-BE49-F238E27FC236}">
                <a16:creationId xmlns:a16="http://schemas.microsoft.com/office/drawing/2014/main" id="{204B9930-FEF8-42CD-8E18-BE578D80B4B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7432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tripeBack2">
            <a:extLst>
              <a:ext uri="{FF2B5EF4-FFF2-40B4-BE49-F238E27FC236}">
                <a16:creationId xmlns:a16="http://schemas.microsoft.com/office/drawing/2014/main" id="{9AB909B0-CC61-4ECF-84BE-2730908A66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34290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StripeBack2">
            <a:extLst>
              <a:ext uri="{FF2B5EF4-FFF2-40B4-BE49-F238E27FC236}">
                <a16:creationId xmlns:a16="http://schemas.microsoft.com/office/drawing/2014/main" id="{AF4064F3-63B9-4777-9A7A-4F2B2F84172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1148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tripeBack2">
            <a:extLst>
              <a:ext uri="{FF2B5EF4-FFF2-40B4-BE49-F238E27FC236}">
                <a16:creationId xmlns:a16="http://schemas.microsoft.com/office/drawing/2014/main" id="{BAC869BE-9D3C-412A-B27B-1445C75674C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8006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StripeBack2">
            <a:extLst>
              <a:ext uri="{FF2B5EF4-FFF2-40B4-BE49-F238E27FC236}">
                <a16:creationId xmlns:a16="http://schemas.microsoft.com/office/drawing/2014/main" id="{10DF27F0-58F9-46E1-9124-4198C7A4A45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54864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StripeBack2">
            <a:extLst>
              <a:ext uri="{FF2B5EF4-FFF2-40B4-BE49-F238E27FC236}">
                <a16:creationId xmlns:a16="http://schemas.microsoft.com/office/drawing/2014/main" id="{9F8357EF-8A17-4CDF-B31F-F49B866FE96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537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pull di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623358" y="3322744"/>
            <a:ext cx="2531169" cy="523220"/>
          </a:xfrm>
          <a:prstGeom prst="rect">
            <a:avLst/>
          </a:prstGeom>
          <a:noFill/>
        </p:spPr>
        <p:txBody>
          <a:bodyPr wrap="square" rtlCol="0">
            <a:spAutoFit/>
          </a:bodyPr>
          <a:lstStyle/>
          <a:p>
            <a:r>
              <a:rPr lang="en-US" sz="2800" dirty="0">
                <a:latin typeface="Ink Draft" panose="03080402000500000000" pitchFamily="66" charset="0"/>
              </a:rPr>
              <a:t>January 11,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578858" y="3102732"/>
            <a:ext cx="2946886" cy="2400657"/>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Background Information</a:t>
            </a:r>
          </a:p>
          <a:p>
            <a:pPr marL="342900" indent="-342900">
              <a:buFont typeface="Wingdings" panose="05000000000000000000" pitchFamily="2" charset="2"/>
              <a:buChar char="§"/>
            </a:pPr>
            <a:r>
              <a:rPr lang="en-US" sz="2800" b="1" dirty="0">
                <a:latin typeface="Ink Draft" panose="03080402000500000000" pitchFamily="66" charset="0"/>
              </a:rPr>
              <a:t>Introductory Information</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4BEB8F-C207-12A8-CB0D-5B24037BC037}"/>
              </a:ext>
            </a:extLst>
          </p:cNvPr>
          <p:cNvSpPr txBox="1"/>
          <p:nvPr/>
        </p:nvSpPr>
        <p:spPr>
          <a:xfrm>
            <a:off x="1436145" y="322729"/>
            <a:ext cx="6271709" cy="646331"/>
          </a:xfrm>
          <a:prstGeom prst="rect">
            <a:avLst/>
          </a:prstGeom>
          <a:solidFill>
            <a:schemeClr val="bg1"/>
          </a:solidFill>
          <a:ln>
            <a:solidFill>
              <a:srgbClr val="0000FF"/>
            </a:solidFill>
          </a:ln>
        </p:spPr>
        <p:txBody>
          <a:bodyPr wrap="square" rtlCol="0">
            <a:spAutoFit/>
          </a:bodyPr>
          <a:lstStyle/>
          <a:p>
            <a:pPr algn="ctr"/>
            <a:r>
              <a:rPr lang="en-US" sz="3600" b="1" dirty="0">
                <a:solidFill>
                  <a:srgbClr val="0000FF"/>
                </a:solidFill>
              </a:rPr>
              <a:t>Two Levels Going Throughout</a:t>
            </a:r>
          </a:p>
        </p:txBody>
      </p:sp>
      <p:sp>
        <p:nvSpPr>
          <p:cNvPr id="3" name="Rectangle: Rounded Corners 2">
            <a:extLst>
              <a:ext uri="{FF2B5EF4-FFF2-40B4-BE49-F238E27FC236}">
                <a16:creationId xmlns:a16="http://schemas.microsoft.com/office/drawing/2014/main" id="{3E568403-185C-9BF2-F060-AD5B8B2B1D61}"/>
              </a:ext>
            </a:extLst>
          </p:cNvPr>
          <p:cNvSpPr/>
          <p:nvPr/>
        </p:nvSpPr>
        <p:spPr>
          <a:xfrm>
            <a:off x="457201" y="1551791"/>
            <a:ext cx="4883972" cy="1877209"/>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
        <p:nvSpPr>
          <p:cNvPr id="4" name="Rectangle: Rounded Corners 3">
            <a:extLst>
              <a:ext uri="{FF2B5EF4-FFF2-40B4-BE49-F238E27FC236}">
                <a16:creationId xmlns:a16="http://schemas.microsoft.com/office/drawing/2014/main" id="{1063E298-81B2-C5AC-2013-6CD6705B438D}"/>
              </a:ext>
            </a:extLst>
          </p:cNvPr>
          <p:cNvSpPr/>
          <p:nvPr/>
        </p:nvSpPr>
        <p:spPr>
          <a:xfrm>
            <a:off x="3982123" y="3758902"/>
            <a:ext cx="4883972" cy="1877209"/>
          </a:xfrm>
          <a:prstGeom prst="roundRect">
            <a:avLst>
              <a:gd name="adj" fmla="val 19532"/>
            </a:avLst>
          </a:prstGeom>
          <a:solidFill>
            <a:schemeClr val="tx1">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Deeper Dives</a:t>
            </a:r>
          </a:p>
        </p:txBody>
      </p:sp>
    </p:spTree>
    <p:extLst>
      <p:ext uri="{BB962C8B-B14F-4D97-AF65-F5344CB8AC3E}">
        <p14:creationId xmlns:p14="http://schemas.microsoft.com/office/powerpoint/2010/main" val="2588715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27B826-397F-0636-350D-E813FC41985C}"/>
              </a:ext>
            </a:extLst>
          </p:cNvPr>
          <p:cNvSpPr txBox="1"/>
          <p:nvPr/>
        </p:nvSpPr>
        <p:spPr>
          <a:xfrm>
            <a:off x="806823" y="1887967"/>
            <a:ext cx="8186568" cy="4549835"/>
          </a:xfrm>
          <a:prstGeom prst="rect">
            <a:avLst/>
          </a:prstGeom>
          <a:noFill/>
        </p:spPr>
        <p:txBody>
          <a:bodyPr wrap="square" rtlCol="0">
            <a:spAutoFit/>
          </a:bodyPr>
          <a:lstStyle/>
          <a:p>
            <a:pPr marL="457200" indent="-457200">
              <a:lnSpc>
                <a:spcPct val="150000"/>
              </a:lnSpc>
              <a:buFont typeface="+mj-lt"/>
              <a:buAutoNum type="alphaUcPeriod"/>
            </a:pPr>
            <a:r>
              <a:rPr lang="en-US" sz="2800" b="1" dirty="0"/>
              <a:t>The Text </a:t>
            </a:r>
            <a:r>
              <a:rPr lang="en-US" sz="2800" dirty="0"/>
              <a:t>(Read, Read, &amp; Read)</a:t>
            </a:r>
          </a:p>
          <a:p>
            <a:pPr marL="457200" indent="-457200">
              <a:lnSpc>
                <a:spcPct val="150000"/>
              </a:lnSpc>
              <a:buFont typeface="+mj-lt"/>
              <a:buAutoNum type="alphaUcPeriod"/>
            </a:pPr>
            <a:r>
              <a:rPr lang="en-US" sz="2800" b="1" dirty="0"/>
              <a:t>What is the Context?</a:t>
            </a:r>
          </a:p>
          <a:p>
            <a:pPr marL="457200" indent="-457200">
              <a:lnSpc>
                <a:spcPct val="150000"/>
              </a:lnSpc>
              <a:buFont typeface="+mj-lt"/>
              <a:buAutoNum type="alphaUcPeriod"/>
            </a:pPr>
            <a:r>
              <a:rPr lang="en-US" sz="2800" b="1" dirty="0"/>
              <a:t>Structure / Thought Patterns</a:t>
            </a:r>
          </a:p>
          <a:p>
            <a:pPr marL="457200" indent="-457200">
              <a:lnSpc>
                <a:spcPct val="150000"/>
              </a:lnSpc>
              <a:buFont typeface="+mj-lt"/>
              <a:buAutoNum type="alphaUcPeriod"/>
            </a:pPr>
            <a:r>
              <a:rPr lang="en-US" sz="2800" b="1" dirty="0"/>
              <a:t>Check Translations</a:t>
            </a:r>
          </a:p>
          <a:p>
            <a:pPr marL="457200" indent="-457200">
              <a:lnSpc>
                <a:spcPct val="150000"/>
              </a:lnSpc>
              <a:buFont typeface="+mj-lt"/>
              <a:buAutoNum type="alphaUcPeriod"/>
            </a:pPr>
            <a:r>
              <a:rPr lang="en-US" sz="2800" b="1" dirty="0"/>
              <a:t>Word meaning</a:t>
            </a:r>
          </a:p>
          <a:p>
            <a:pPr marL="457200" indent="-457200">
              <a:lnSpc>
                <a:spcPct val="150000"/>
              </a:lnSpc>
              <a:buFont typeface="+mj-lt"/>
              <a:buAutoNum type="alphaUcPeriod"/>
            </a:pPr>
            <a:r>
              <a:rPr lang="en-US" sz="2800" b="1" dirty="0"/>
              <a:t>What Did This Mean to Original Audience?</a:t>
            </a:r>
          </a:p>
          <a:p>
            <a:pPr marL="457200" indent="-457200">
              <a:lnSpc>
                <a:spcPct val="150000"/>
              </a:lnSpc>
              <a:buFont typeface="+mj-lt"/>
              <a:buAutoNum type="alphaUcPeriod"/>
            </a:pPr>
            <a:r>
              <a:rPr lang="en-US" sz="2800" b="1" dirty="0"/>
              <a:t>Application</a:t>
            </a:r>
            <a:endParaRPr lang="en-US" sz="2400" dirty="0"/>
          </a:p>
        </p:txBody>
      </p:sp>
      <p:sp>
        <p:nvSpPr>
          <p:cNvPr id="4" name="Rectangle: Rounded Corners 3">
            <a:extLst>
              <a:ext uri="{FF2B5EF4-FFF2-40B4-BE49-F238E27FC236}">
                <a16:creationId xmlns:a16="http://schemas.microsoft.com/office/drawing/2014/main" id="{BBFF0927-980F-A384-11CE-2CAC38D97FB0}"/>
              </a:ext>
            </a:extLst>
          </p:cNvPr>
          <p:cNvSpPr/>
          <p:nvPr/>
        </p:nvSpPr>
        <p:spPr>
          <a:xfrm>
            <a:off x="3178886" y="236668"/>
            <a:ext cx="4883972" cy="1210235"/>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Tree>
    <p:extLst>
      <p:ext uri="{BB962C8B-B14F-4D97-AF65-F5344CB8AC3E}">
        <p14:creationId xmlns:p14="http://schemas.microsoft.com/office/powerpoint/2010/main" val="4109927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957D7A7-D232-BBF1-CD3B-1DA7CBC89668}"/>
              </a:ext>
            </a:extLst>
          </p:cNvPr>
          <p:cNvSpPr/>
          <p:nvPr/>
        </p:nvSpPr>
        <p:spPr>
          <a:xfrm>
            <a:off x="763792" y="253570"/>
            <a:ext cx="7745506" cy="1284774"/>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Observation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What does it say?</a:t>
            </a:r>
          </a:p>
        </p:txBody>
      </p:sp>
      <p:sp>
        <p:nvSpPr>
          <p:cNvPr id="4" name="TextBox 3">
            <a:extLst>
              <a:ext uri="{FF2B5EF4-FFF2-40B4-BE49-F238E27FC236}">
                <a16:creationId xmlns:a16="http://schemas.microsoft.com/office/drawing/2014/main" id="{28BB1F6D-255B-9CA7-7D4C-9DF76A59CE93}"/>
              </a:ext>
            </a:extLst>
          </p:cNvPr>
          <p:cNvSpPr txBox="1"/>
          <p:nvPr/>
        </p:nvSpPr>
        <p:spPr>
          <a:xfrm>
            <a:off x="2022437" y="1495339"/>
            <a:ext cx="5228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00FF"/>
                </a:solidFill>
                <a:effectLst/>
                <a:uLnTx/>
                <a:uFillTx/>
                <a:latin typeface="Calibri" panose="020F0502020204030204"/>
                <a:ea typeface="+mn-ea"/>
                <a:cs typeface="+mn-cs"/>
              </a:rPr>
              <a:t>Read, Read, and Read the Text</a:t>
            </a:r>
          </a:p>
        </p:txBody>
      </p:sp>
      <p:sp>
        <p:nvSpPr>
          <p:cNvPr id="5" name="TextBox 4">
            <a:extLst>
              <a:ext uri="{FF2B5EF4-FFF2-40B4-BE49-F238E27FC236}">
                <a16:creationId xmlns:a16="http://schemas.microsoft.com/office/drawing/2014/main" id="{AB94D0D6-47C1-17D5-1D86-EC4496AA8AF6}"/>
              </a:ext>
            </a:extLst>
          </p:cNvPr>
          <p:cNvSpPr txBox="1"/>
          <p:nvPr/>
        </p:nvSpPr>
        <p:spPr>
          <a:xfrm>
            <a:off x="699247" y="2018559"/>
            <a:ext cx="7745506" cy="458587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This is not interpreting – just observing – gathering facts</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Looking for: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Who?</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What?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Where?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When?</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Why?</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How?</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Watch for: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Words repeated multiple times in a passage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Anything that can be grouped together (list)</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Words that indicate a change in topic or time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Any indication of reason (“for”) or cause and effect</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Any contrast</a:t>
            </a:r>
          </a:p>
        </p:txBody>
      </p:sp>
      <p:sp>
        <p:nvSpPr>
          <p:cNvPr id="3" name="TextBox 2">
            <a:extLst>
              <a:ext uri="{FF2B5EF4-FFF2-40B4-BE49-F238E27FC236}">
                <a16:creationId xmlns:a16="http://schemas.microsoft.com/office/drawing/2014/main" id="{24C4DABD-0524-25DC-9A6C-93EE7908E107}"/>
              </a:ext>
            </a:extLst>
          </p:cNvPr>
          <p:cNvSpPr txBox="1"/>
          <p:nvPr/>
        </p:nvSpPr>
        <p:spPr>
          <a:xfrm>
            <a:off x="0" y="0"/>
            <a:ext cx="1726602" cy="830997"/>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Inductive Bible Study</a:t>
            </a:r>
          </a:p>
        </p:txBody>
      </p:sp>
    </p:spTree>
    <p:extLst>
      <p:ext uri="{BB962C8B-B14F-4D97-AF65-F5344CB8AC3E}">
        <p14:creationId xmlns:p14="http://schemas.microsoft.com/office/powerpoint/2010/main" val="3886195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94D0D6-47C1-17D5-1D86-EC4496AA8AF6}"/>
              </a:ext>
            </a:extLst>
          </p:cNvPr>
          <p:cNvSpPr txBox="1"/>
          <p:nvPr/>
        </p:nvSpPr>
        <p:spPr>
          <a:xfrm>
            <a:off x="699247" y="1739625"/>
            <a:ext cx="7745506" cy="470898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Historical: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cultural /or historical setting of this passage?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do I know about author &amp; recipient(s)? </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Context: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immediate context?</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broader context?</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Compatibility: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Are there other passages that help with this one?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Does my interpretation contradict other passages?</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Textual: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Am I making any assumptions?</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Let key words guide you: therefore, and, but, that, for, because, and if</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Literal: What is the clearest meaning?</a:t>
            </a:r>
          </a:p>
        </p:txBody>
      </p:sp>
      <p:sp>
        <p:nvSpPr>
          <p:cNvPr id="7" name="Rectangle: Rounded Corners 6">
            <a:extLst>
              <a:ext uri="{FF2B5EF4-FFF2-40B4-BE49-F238E27FC236}">
                <a16:creationId xmlns:a16="http://schemas.microsoft.com/office/drawing/2014/main" id="{3CE72FA2-4D21-9142-F977-6001AB09BE81}"/>
              </a:ext>
            </a:extLst>
          </p:cNvPr>
          <p:cNvSpPr/>
          <p:nvPr/>
        </p:nvSpPr>
        <p:spPr>
          <a:xfrm>
            <a:off x="763792" y="253570"/>
            <a:ext cx="7745506" cy="1284774"/>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Interpretation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What does it mean?</a:t>
            </a:r>
          </a:p>
        </p:txBody>
      </p:sp>
      <p:sp>
        <p:nvSpPr>
          <p:cNvPr id="2" name="TextBox 1">
            <a:extLst>
              <a:ext uri="{FF2B5EF4-FFF2-40B4-BE49-F238E27FC236}">
                <a16:creationId xmlns:a16="http://schemas.microsoft.com/office/drawing/2014/main" id="{66D07F24-CE3F-64A7-B964-9DC06801BD1C}"/>
              </a:ext>
            </a:extLst>
          </p:cNvPr>
          <p:cNvSpPr txBox="1"/>
          <p:nvPr/>
        </p:nvSpPr>
        <p:spPr>
          <a:xfrm>
            <a:off x="0" y="0"/>
            <a:ext cx="1726602" cy="830997"/>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Inductive Bible Study</a:t>
            </a:r>
          </a:p>
        </p:txBody>
      </p:sp>
    </p:spTree>
    <p:extLst>
      <p:ext uri="{BB962C8B-B14F-4D97-AF65-F5344CB8AC3E}">
        <p14:creationId xmlns:p14="http://schemas.microsoft.com/office/powerpoint/2010/main" val="2373939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D47F1B6-FBEB-2946-3AC6-5C2AC02F21D9}"/>
              </a:ext>
            </a:extLst>
          </p:cNvPr>
          <p:cNvSpPr/>
          <p:nvPr/>
        </p:nvSpPr>
        <p:spPr>
          <a:xfrm>
            <a:off x="763792" y="253570"/>
            <a:ext cx="7745506" cy="1284774"/>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Application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What does it mean to me?</a:t>
            </a:r>
          </a:p>
        </p:txBody>
      </p:sp>
      <p:sp>
        <p:nvSpPr>
          <p:cNvPr id="4" name="TextBox 3">
            <a:extLst>
              <a:ext uri="{FF2B5EF4-FFF2-40B4-BE49-F238E27FC236}">
                <a16:creationId xmlns:a16="http://schemas.microsoft.com/office/drawing/2014/main" id="{81C2A4ED-D4E7-33D6-336A-1C79747827AE}"/>
              </a:ext>
            </a:extLst>
          </p:cNvPr>
          <p:cNvSpPr txBox="1"/>
          <p:nvPr/>
        </p:nvSpPr>
        <p:spPr>
          <a:xfrm>
            <a:off x="699247" y="1949399"/>
            <a:ext cx="7745506" cy="350865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are not just trying to get through the Bible; we’re letting the Bible get through us.” (West, 36)</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Would include: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Promise – need to believe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Command – need to obey</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Warning – need to heed</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Example – need to follow</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Doctrine – need to accept</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Look for practical lessons</a:t>
            </a:r>
          </a:p>
        </p:txBody>
      </p:sp>
      <p:sp>
        <p:nvSpPr>
          <p:cNvPr id="3" name="TextBox 2">
            <a:extLst>
              <a:ext uri="{FF2B5EF4-FFF2-40B4-BE49-F238E27FC236}">
                <a16:creationId xmlns:a16="http://schemas.microsoft.com/office/drawing/2014/main" id="{3B43B48F-C11E-4E55-6F76-671D08CFDC64}"/>
              </a:ext>
            </a:extLst>
          </p:cNvPr>
          <p:cNvSpPr txBox="1"/>
          <p:nvPr/>
        </p:nvSpPr>
        <p:spPr>
          <a:xfrm>
            <a:off x="0" y="0"/>
            <a:ext cx="1726602" cy="830997"/>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Inductive Bible Study</a:t>
            </a:r>
          </a:p>
        </p:txBody>
      </p:sp>
    </p:spTree>
    <p:extLst>
      <p:ext uri="{BB962C8B-B14F-4D97-AF65-F5344CB8AC3E}">
        <p14:creationId xmlns:p14="http://schemas.microsoft.com/office/powerpoint/2010/main" val="716131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077218"/>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Background and</a:t>
            </a:r>
          </a:p>
          <a:p>
            <a:pPr algn="ctr"/>
            <a:r>
              <a:rPr lang="en-US" sz="3200" dirty="0">
                <a:solidFill>
                  <a:srgbClr val="002060"/>
                </a:solidFill>
                <a:latin typeface="Amasis MT Pro Medium" panose="02040604050005020304" pitchFamily="18" charset="0"/>
              </a:rPr>
              <a:t>Introductory Information</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7755" y="2415092"/>
            <a:ext cx="4873213" cy="195553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The Value of It</a:t>
            </a:r>
          </a:p>
          <a:p>
            <a:pPr marL="400050" indent="-400050">
              <a:lnSpc>
                <a:spcPct val="150000"/>
              </a:lnSpc>
              <a:buFont typeface="+mj-lt"/>
              <a:buAutoNum type="romanUcPeriod"/>
            </a:pPr>
            <a:r>
              <a:rPr lang="en-US" sz="2800" dirty="0">
                <a:latin typeface="Amasis MT Pro Medium" panose="02040604050005020304" pitchFamily="18" charset="0"/>
              </a:rPr>
              <a:t>The Sources Used</a:t>
            </a:r>
          </a:p>
          <a:p>
            <a:pPr marL="400050" indent="-400050">
              <a:lnSpc>
                <a:spcPct val="150000"/>
              </a:lnSpc>
              <a:buFont typeface="+mj-lt"/>
              <a:buAutoNum type="romanUcPeriod"/>
            </a:pPr>
            <a:r>
              <a:rPr lang="en-US" sz="2800" dirty="0">
                <a:latin typeface="Amasis MT Pro Medium" panose="02040604050005020304" pitchFamily="18" charset="0"/>
              </a:rPr>
              <a:t> The Information Needed</a:t>
            </a:r>
          </a:p>
        </p:txBody>
      </p:sp>
    </p:spTree>
    <p:extLst>
      <p:ext uri="{BB962C8B-B14F-4D97-AF65-F5344CB8AC3E}">
        <p14:creationId xmlns:p14="http://schemas.microsoft.com/office/powerpoint/2010/main" val="449867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077218"/>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Background and</a:t>
            </a:r>
          </a:p>
          <a:p>
            <a:pPr algn="ctr"/>
            <a:r>
              <a:rPr lang="en-US" sz="3200" dirty="0">
                <a:solidFill>
                  <a:srgbClr val="002060"/>
                </a:solidFill>
                <a:latin typeface="Amasis MT Pro Medium" panose="02040604050005020304" pitchFamily="18" charset="0"/>
              </a:rPr>
              <a:t>Introductory Information</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7755" y="2415092"/>
            <a:ext cx="4873213" cy="662874"/>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The Value of It</a:t>
            </a:r>
          </a:p>
        </p:txBody>
      </p:sp>
    </p:spTree>
    <p:extLst>
      <p:ext uri="{BB962C8B-B14F-4D97-AF65-F5344CB8AC3E}">
        <p14:creationId xmlns:p14="http://schemas.microsoft.com/office/powerpoint/2010/main" val="1261739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The Value of It</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739759"/>
          </a:xfrm>
          <a:prstGeom prst="rect">
            <a:avLst/>
          </a:prstGeom>
          <a:noFill/>
        </p:spPr>
        <p:txBody>
          <a:bodyPr wrap="square" rtlCol="0">
            <a:spAutoFit/>
          </a:bodyPr>
          <a:lstStyle/>
          <a:p>
            <a:pPr marL="457200" indent="-457200">
              <a:buFont typeface="+mj-lt"/>
              <a:buAutoNum type="alphaUcPeriod"/>
            </a:pPr>
            <a:r>
              <a:rPr lang="en-US" sz="2400" b="1" dirty="0"/>
              <a:t>Like having a conversation with a person</a:t>
            </a:r>
            <a:endParaRPr lang="en-US" sz="2400" b="1" i="1" dirty="0"/>
          </a:p>
          <a:p>
            <a:endParaRPr lang="en-US" sz="800" b="1" i="1" dirty="0"/>
          </a:p>
          <a:p>
            <a:pPr marL="914400" lvl="1" indent="-457200">
              <a:buFont typeface="+mj-lt"/>
              <a:buAutoNum type="arabicPeriod"/>
            </a:pPr>
            <a:r>
              <a:rPr lang="en-US" sz="2200" i="1" dirty="0"/>
              <a:t>Do you know who he / she is?</a:t>
            </a:r>
          </a:p>
          <a:p>
            <a:pPr marL="914400" lvl="1" indent="-457200">
              <a:buFont typeface="+mj-lt"/>
              <a:buAutoNum type="arabicPeriod"/>
            </a:pPr>
            <a:r>
              <a:rPr lang="en-US" sz="2200" i="1" dirty="0"/>
              <a:t>Do you know his / her background?</a:t>
            </a:r>
          </a:p>
          <a:p>
            <a:pPr marL="914400" lvl="1" indent="-457200">
              <a:buFont typeface="+mj-lt"/>
              <a:buAutoNum type="arabicPeriod"/>
            </a:pPr>
            <a:r>
              <a:rPr lang="en-US" sz="2200" i="1" dirty="0"/>
              <a:t>Where is he / she from? </a:t>
            </a:r>
          </a:p>
          <a:p>
            <a:pPr marL="914400" lvl="1" indent="-457200">
              <a:buFont typeface="+mj-lt"/>
              <a:buAutoNum type="arabicPeriod"/>
            </a:pPr>
            <a:r>
              <a:rPr lang="en-US" sz="2200" i="1" dirty="0"/>
              <a:t>Any helpful information (hard to understand…etc.) </a:t>
            </a:r>
          </a:p>
          <a:p>
            <a:pPr marL="914400" lvl="1" indent="-457200">
              <a:buFont typeface="+mj-lt"/>
              <a:buAutoNum type="arabicPeriod"/>
            </a:pPr>
            <a:endParaRPr lang="en-US" sz="800" i="1" dirty="0"/>
          </a:p>
          <a:p>
            <a:pPr marL="457200" indent="-457200">
              <a:buFont typeface="+mj-lt"/>
              <a:buAutoNum type="alphaUcPeriod" startAt="2"/>
            </a:pPr>
            <a:r>
              <a:rPr lang="en-US" sz="2400" b="1" dirty="0"/>
              <a:t>Like reading a secular book </a:t>
            </a:r>
          </a:p>
          <a:p>
            <a:pPr marL="914400" lvl="1" indent="-457200">
              <a:buFont typeface="+mj-lt"/>
              <a:buAutoNum type="arabicPeriod"/>
            </a:pPr>
            <a:endParaRPr lang="en-US" sz="800" i="1" dirty="0"/>
          </a:p>
          <a:p>
            <a:pPr marL="914400" lvl="1" indent="-457200">
              <a:buFont typeface="+mj-lt"/>
              <a:buAutoNum type="arabicPeriod"/>
            </a:pPr>
            <a:r>
              <a:rPr lang="en-US" sz="2200" i="1" dirty="0"/>
              <a:t>What is book about?</a:t>
            </a:r>
          </a:p>
          <a:p>
            <a:pPr marL="914400" lvl="1" indent="-457200">
              <a:buFont typeface="+mj-lt"/>
              <a:buAutoNum type="arabicPeriod"/>
            </a:pPr>
            <a:r>
              <a:rPr lang="en-US" sz="2200" i="1" dirty="0"/>
              <a:t>What is the point / purpose of the book?</a:t>
            </a:r>
          </a:p>
          <a:p>
            <a:pPr marL="914400" lvl="1" indent="-457200">
              <a:buFont typeface="+mj-lt"/>
              <a:buAutoNum type="arabicPeriod"/>
            </a:pPr>
            <a:r>
              <a:rPr lang="en-US" sz="2200" i="1" dirty="0"/>
              <a:t>Who is the author?</a:t>
            </a:r>
          </a:p>
          <a:p>
            <a:pPr marL="914400" lvl="1" indent="-457200">
              <a:buFont typeface="+mj-lt"/>
              <a:buAutoNum type="arabicPeriod"/>
            </a:pPr>
            <a:r>
              <a:rPr lang="en-US" sz="2200" i="1" dirty="0"/>
              <a:t>When was it written?</a:t>
            </a:r>
          </a:p>
          <a:p>
            <a:pPr marL="914400" lvl="1" indent="-457200">
              <a:buFont typeface="+mj-lt"/>
              <a:buAutoNum type="arabicPeriod"/>
            </a:pPr>
            <a:r>
              <a:rPr lang="en-US" sz="2200" i="1" dirty="0"/>
              <a:t>Reviews?</a:t>
            </a:r>
          </a:p>
          <a:p>
            <a:pPr marL="914400" lvl="1" indent="-457200">
              <a:buFont typeface="+mj-lt"/>
              <a:buAutoNum type="arabicPeriod"/>
            </a:pPr>
            <a:endParaRPr lang="en-US" sz="800" i="1" dirty="0"/>
          </a:p>
          <a:p>
            <a:pPr marL="457200" indent="-457200">
              <a:buFont typeface="+mj-lt"/>
              <a:buAutoNum type="alphaUcPeriod" startAt="2"/>
            </a:pPr>
            <a:r>
              <a:rPr lang="en-US" sz="2400" b="1" dirty="0"/>
              <a:t>The more I know before I start – the better I’ll be!</a:t>
            </a: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fade">
                                      <p:cBhvr>
                                        <p:cTn id="63" dur="1000"/>
                                        <p:tgtEl>
                                          <p:spTgt spid="3">
                                            <p:txEl>
                                              <p:pRg st="12" end="12"/>
                                            </p:txEl>
                                          </p:spTgt>
                                        </p:tgtEl>
                                      </p:cBhvr>
                                    </p:animEffect>
                                    <p:anim calcmode="lin" valueType="num">
                                      <p:cBhvr>
                                        <p:cTn id="64"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3" end="13"/>
                                            </p:txEl>
                                          </p:spTgt>
                                        </p:tgtEl>
                                        <p:attrNameLst>
                                          <p:attrName>style.visibility</p:attrName>
                                        </p:attrNameLst>
                                      </p:cBhvr>
                                      <p:to>
                                        <p:strVal val="visible"/>
                                      </p:to>
                                    </p:set>
                                    <p:animEffect transition="in" filter="fade">
                                      <p:cBhvr>
                                        <p:cTn id="70" dur="1000"/>
                                        <p:tgtEl>
                                          <p:spTgt spid="3">
                                            <p:txEl>
                                              <p:pRg st="13" end="13"/>
                                            </p:txEl>
                                          </p:spTgt>
                                        </p:tgtEl>
                                      </p:cBhvr>
                                    </p:animEffect>
                                    <p:anim calcmode="lin" valueType="num">
                                      <p:cBhvr>
                                        <p:cTn id="71"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Effect transition="in" filter="fade">
                                      <p:cBhvr>
                                        <p:cTn id="77" dur="1000"/>
                                        <p:tgtEl>
                                          <p:spTgt spid="3">
                                            <p:txEl>
                                              <p:pRg st="15" end="15"/>
                                            </p:txEl>
                                          </p:spTgt>
                                        </p:tgtEl>
                                      </p:cBhvr>
                                    </p:animEffect>
                                    <p:anim calcmode="lin" valueType="num">
                                      <p:cBhvr>
                                        <p:cTn id="78"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977A78-B70D-DF66-013F-FB1046237ED1}"/>
              </a:ext>
            </a:extLst>
          </p:cNvPr>
          <p:cNvSpPr txBox="1"/>
          <p:nvPr/>
        </p:nvSpPr>
        <p:spPr>
          <a:xfrm>
            <a:off x="1108037" y="640081"/>
            <a:ext cx="6927925" cy="523220"/>
          </a:xfrm>
          <a:prstGeom prst="rect">
            <a:avLst/>
          </a:prstGeom>
          <a:noFill/>
        </p:spPr>
        <p:txBody>
          <a:bodyPr wrap="square" rtlCol="0">
            <a:spAutoFit/>
          </a:bodyPr>
          <a:lstStyle/>
          <a:p>
            <a:pPr algn="ctr"/>
            <a:r>
              <a:rPr lang="en-US" sz="2800" b="1" dirty="0"/>
              <a:t>General Introductory Information</a:t>
            </a:r>
          </a:p>
        </p:txBody>
      </p:sp>
      <p:sp>
        <p:nvSpPr>
          <p:cNvPr id="3" name="TextBox 2">
            <a:extLst>
              <a:ext uri="{FF2B5EF4-FFF2-40B4-BE49-F238E27FC236}">
                <a16:creationId xmlns:a16="http://schemas.microsoft.com/office/drawing/2014/main" id="{ED93FCA2-26D0-22E6-77FC-A5BE65DB5C7A}"/>
              </a:ext>
            </a:extLst>
          </p:cNvPr>
          <p:cNvSpPr txBox="1"/>
          <p:nvPr/>
        </p:nvSpPr>
        <p:spPr>
          <a:xfrm>
            <a:off x="1577789" y="1708074"/>
            <a:ext cx="6544235" cy="3903504"/>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800" dirty="0">
                <a:solidFill>
                  <a:srgbClr val="0000FF"/>
                </a:solidFill>
              </a:rPr>
              <a:t>Author</a:t>
            </a:r>
          </a:p>
          <a:p>
            <a:pPr marL="285750" indent="-285750">
              <a:lnSpc>
                <a:spcPct val="150000"/>
              </a:lnSpc>
              <a:buFont typeface="Wingdings" panose="05000000000000000000" pitchFamily="2" charset="2"/>
              <a:buChar char="§"/>
            </a:pPr>
            <a:r>
              <a:rPr lang="en-US" sz="2800" dirty="0">
                <a:solidFill>
                  <a:srgbClr val="0000FF"/>
                </a:solidFill>
              </a:rPr>
              <a:t>Recipients</a:t>
            </a:r>
          </a:p>
          <a:p>
            <a:pPr marL="285750" indent="-285750">
              <a:lnSpc>
                <a:spcPct val="150000"/>
              </a:lnSpc>
              <a:buFont typeface="Wingdings" panose="05000000000000000000" pitchFamily="2" charset="2"/>
              <a:buChar char="§"/>
            </a:pPr>
            <a:r>
              <a:rPr lang="en-US" sz="2800" dirty="0">
                <a:solidFill>
                  <a:srgbClr val="0000FF"/>
                </a:solidFill>
              </a:rPr>
              <a:t>Theme</a:t>
            </a:r>
          </a:p>
          <a:p>
            <a:pPr marL="285750" indent="-285750">
              <a:lnSpc>
                <a:spcPct val="150000"/>
              </a:lnSpc>
              <a:buFont typeface="Wingdings" panose="05000000000000000000" pitchFamily="2" charset="2"/>
              <a:buChar char="§"/>
            </a:pPr>
            <a:r>
              <a:rPr lang="en-US" sz="2800" dirty="0">
                <a:solidFill>
                  <a:srgbClr val="0000FF"/>
                </a:solidFill>
              </a:rPr>
              <a:t>When written</a:t>
            </a:r>
          </a:p>
          <a:p>
            <a:pPr marL="285750" indent="-285750">
              <a:lnSpc>
                <a:spcPct val="150000"/>
              </a:lnSpc>
              <a:buFont typeface="Wingdings" panose="05000000000000000000" pitchFamily="2" charset="2"/>
              <a:buChar char="§"/>
            </a:pPr>
            <a:r>
              <a:rPr lang="en-US" sz="2800" dirty="0">
                <a:solidFill>
                  <a:srgbClr val="0000FF"/>
                </a:solidFill>
              </a:rPr>
              <a:t>Where written</a:t>
            </a:r>
          </a:p>
          <a:p>
            <a:pPr marL="285750" indent="-285750">
              <a:lnSpc>
                <a:spcPct val="150000"/>
              </a:lnSpc>
              <a:buFont typeface="Wingdings" panose="05000000000000000000" pitchFamily="2" charset="2"/>
              <a:buChar char="§"/>
            </a:pPr>
            <a:r>
              <a:rPr lang="en-US" sz="2800" dirty="0">
                <a:solidFill>
                  <a:srgbClr val="0000FF"/>
                </a:solidFill>
              </a:rPr>
              <a:t>General structure of book </a:t>
            </a:r>
          </a:p>
        </p:txBody>
      </p:sp>
    </p:spTree>
    <p:extLst>
      <p:ext uri="{BB962C8B-B14F-4D97-AF65-F5344CB8AC3E}">
        <p14:creationId xmlns:p14="http://schemas.microsoft.com/office/powerpoint/2010/main" val="2163179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077218"/>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Background and</a:t>
            </a:r>
          </a:p>
          <a:p>
            <a:pPr algn="ctr"/>
            <a:r>
              <a:rPr lang="en-US" sz="3200" dirty="0">
                <a:solidFill>
                  <a:srgbClr val="002060"/>
                </a:solidFill>
                <a:latin typeface="Amasis MT Pro Medium" panose="02040604050005020304" pitchFamily="18" charset="0"/>
              </a:rPr>
              <a:t>Introductory Information</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7755" y="2415092"/>
            <a:ext cx="4873213" cy="130920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The Value of It</a:t>
            </a:r>
          </a:p>
          <a:p>
            <a:pPr marL="400050" indent="-400050">
              <a:lnSpc>
                <a:spcPct val="150000"/>
              </a:lnSpc>
              <a:buFont typeface="+mj-lt"/>
              <a:buAutoNum type="romanUcPeriod"/>
            </a:pPr>
            <a:r>
              <a:rPr lang="en-US" sz="2800" dirty="0">
                <a:latin typeface="Amasis MT Pro Medium" panose="02040604050005020304" pitchFamily="18" charset="0"/>
              </a:rPr>
              <a:t>The Sources Used</a:t>
            </a:r>
          </a:p>
        </p:txBody>
      </p:sp>
    </p:spTree>
    <p:extLst>
      <p:ext uri="{BB962C8B-B14F-4D97-AF65-F5344CB8AC3E}">
        <p14:creationId xmlns:p14="http://schemas.microsoft.com/office/powerpoint/2010/main" val="3322575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Sources Used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600438"/>
          </a:xfrm>
          <a:prstGeom prst="rect">
            <a:avLst/>
          </a:prstGeom>
          <a:noFill/>
        </p:spPr>
        <p:txBody>
          <a:bodyPr wrap="square" rtlCol="0">
            <a:spAutoFit/>
          </a:bodyPr>
          <a:lstStyle/>
          <a:p>
            <a:pPr marL="457200" indent="-457200">
              <a:buFont typeface="+mj-lt"/>
              <a:buAutoNum type="alphaUcPeriod"/>
            </a:pPr>
            <a:r>
              <a:rPr lang="en-US" sz="2400" b="1" dirty="0"/>
              <a:t>Commentaries</a:t>
            </a:r>
            <a:endParaRPr lang="en-US" sz="2400" b="1" i="1" dirty="0"/>
          </a:p>
          <a:p>
            <a:endParaRPr lang="en-US" sz="800" b="1" i="1" dirty="0"/>
          </a:p>
          <a:p>
            <a:pPr marL="914400" lvl="1" indent="-457200">
              <a:buFont typeface="+mj-lt"/>
              <a:buAutoNum type="arabicPeriod"/>
            </a:pPr>
            <a:r>
              <a:rPr lang="en-US" sz="2200" i="1" dirty="0"/>
              <a:t>Standard – full commentaries  will have introductions</a:t>
            </a:r>
          </a:p>
          <a:p>
            <a:pPr marL="914400" lvl="1" indent="-457200">
              <a:buFont typeface="+mj-lt"/>
              <a:buAutoNum type="arabicPeriod"/>
            </a:pPr>
            <a:r>
              <a:rPr lang="en-US" sz="2200" i="1" dirty="0"/>
              <a:t>Workbook Commentaries (BTB series, </a:t>
            </a:r>
            <a:r>
              <a:rPr lang="en-US" sz="2200" i="1" dirty="0" err="1"/>
              <a:t>Harkrider</a:t>
            </a:r>
            <a:r>
              <a:rPr lang="en-US" sz="2200" i="1" dirty="0"/>
              <a:t>, Rader, etc.)</a:t>
            </a:r>
          </a:p>
          <a:p>
            <a:pPr marL="457200" indent="-457200">
              <a:buFont typeface="+mj-lt"/>
              <a:buAutoNum type="arabicPeriod"/>
            </a:pPr>
            <a:endParaRPr lang="en-US" sz="2200" i="1" dirty="0"/>
          </a:p>
        </p:txBody>
      </p:sp>
    </p:spTree>
    <p:extLst>
      <p:ext uri="{BB962C8B-B14F-4D97-AF65-F5344CB8AC3E}">
        <p14:creationId xmlns:p14="http://schemas.microsoft.com/office/powerpoint/2010/main" val="3685035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Sources Used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969770"/>
          </a:xfrm>
          <a:prstGeom prst="rect">
            <a:avLst/>
          </a:prstGeom>
          <a:noFill/>
        </p:spPr>
        <p:txBody>
          <a:bodyPr wrap="square" rtlCol="0">
            <a:spAutoFit/>
          </a:bodyPr>
          <a:lstStyle/>
          <a:p>
            <a:pPr marL="457200" indent="-457200">
              <a:buFont typeface="+mj-lt"/>
              <a:buAutoNum type="alphaUcPeriod"/>
            </a:pPr>
            <a:r>
              <a:rPr lang="en-US" sz="2400" b="1" dirty="0"/>
              <a:t>Commentaries</a:t>
            </a:r>
          </a:p>
          <a:p>
            <a:pPr marL="457200" indent="-457200">
              <a:buFont typeface="+mj-lt"/>
              <a:buAutoNum type="alphaUcPeriod"/>
            </a:pPr>
            <a:r>
              <a:rPr lang="en-US" sz="2400" b="1" dirty="0"/>
              <a:t>Bible Handbooks</a:t>
            </a:r>
          </a:p>
          <a:p>
            <a:endParaRPr lang="en-US" sz="800" b="1" i="1" dirty="0"/>
          </a:p>
          <a:p>
            <a:pPr marL="914400" lvl="1" indent="-457200">
              <a:buFont typeface="+mj-lt"/>
              <a:buAutoNum type="arabicPeriod"/>
            </a:pPr>
            <a:r>
              <a:rPr lang="en-US" sz="2200" i="1" dirty="0"/>
              <a:t>Henry Halley</a:t>
            </a:r>
          </a:p>
          <a:p>
            <a:pPr marL="914400" lvl="1" indent="-457200">
              <a:buFont typeface="+mj-lt"/>
              <a:buAutoNum type="arabicPeriod"/>
            </a:pPr>
            <a:r>
              <a:rPr lang="en-US" sz="2200" i="1" dirty="0" err="1"/>
              <a:t>Dehoff’s</a:t>
            </a:r>
            <a:endParaRPr lang="en-US" sz="2200" i="1" dirty="0"/>
          </a:p>
          <a:p>
            <a:pPr marL="914400" lvl="1" indent="-457200">
              <a:buFont typeface="+mj-lt"/>
              <a:buAutoNum type="arabicPeriod"/>
            </a:pPr>
            <a:r>
              <a:rPr lang="en-US" sz="2200" i="1" dirty="0"/>
              <a:t>Nelson’s</a:t>
            </a:r>
          </a:p>
        </p:txBody>
      </p:sp>
    </p:spTree>
    <p:extLst>
      <p:ext uri="{BB962C8B-B14F-4D97-AF65-F5344CB8AC3E}">
        <p14:creationId xmlns:p14="http://schemas.microsoft.com/office/powerpoint/2010/main" val="331352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Sources Used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677656"/>
          </a:xfrm>
          <a:prstGeom prst="rect">
            <a:avLst/>
          </a:prstGeom>
          <a:noFill/>
        </p:spPr>
        <p:txBody>
          <a:bodyPr wrap="square" rtlCol="0">
            <a:spAutoFit/>
          </a:bodyPr>
          <a:lstStyle/>
          <a:p>
            <a:pPr marL="457200" indent="-457200">
              <a:buFont typeface="+mj-lt"/>
              <a:buAutoNum type="alphaUcPeriod"/>
            </a:pPr>
            <a:r>
              <a:rPr lang="en-US" sz="2400" b="1" dirty="0"/>
              <a:t>Commentaries</a:t>
            </a:r>
          </a:p>
          <a:p>
            <a:pPr marL="457200" indent="-457200">
              <a:buFont typeface="+mj-lt"/>
              <a:buAutoNum type="alphaUcPeriod"/>
            </a:pPr>
            <a:r>
              <a:rPr lang="en-US" sz="2400" b="1" dirty="0"/>
              <a:t>Bible Handbooks</a:t>
            </a:r>
          </a:p>
          <a:p>
            <a:pPr marL="457200" indent="-457200">
              <a:buFont typeface="+mj-lt"/>
              <a:buAutoNum type="alphaUcPeriod"/>
            </a:pPr>
            <a:r>
              <a:rPr lang="en-US" sz="2400" b="1" dirty="0"/>
              <a:t>Workbooks / Study books give overviews</a:t>
            </a:r>
          </a:p>
          <a:p>
            <a:endParaRPr lang="en-US" sz="800" b="1" i="1" dirty="0"/>
          </a:p>
          <a:p>
            <a:pPr marL="914400" lvl="1" indent="-457200">
              <a:buFont typeface="+mj-lt"/>
              <a:buAutoNum type="arabicPeriod"/>
            </a:pPr>
            <a:r>
              <a:rPr lang="en-US" sz="2200" i="1" dirty="0"/>
              <a:t>New Testament Book by Book – Roy </a:t>
            </a:r>
            <a:r>
              <a:rPr lang="en-US" sz="2200" i="1" dirty="0" err="1"/>
              <a:t>Cogdill</a:t>
            </a:r>
            <a:endParaRPr lang="en-US" sz="2200" i="1" dirty="0"/>
          </a:p>
          <a:p>
            <a:pPr marL="914400" lvl="1" indent="-457200">
              <a:buFont typeface="+mj-lt"/>
              <a:buAutoNum type="arabicPeriod"/>
            </a:pPr>
            <a:r>
              <a:rPr lang="en-US" sz="2200" i="1" dirty="0"/>
              <a:t>What is in the Book? (Vol. 1 &amp; Vol. 2) – Hoyt </a:t>
            </a:r>
            <a:r>
              <a:rPr lang="en-US" sz="2200" i="1" dirty="0" err="1"/>
              <a:t>Houchen</a:t>
            </a:r>
            <a:endParaRPr lang="en-US" sz="2200" i="1" dirty="0"/>
          </a:p>
          <a:p>
            <a:pPr marL="914400" lvl="1" indent="-457200">
              <a:buFont typeface="+mj-lt"/>
              <a:buAutoNum type="arabicPeriod"/>
            </a:pPr>
            <a:r>
              <a:rPr lang="en-US" sz="2200" i="1" dirty="0"/>
              <a:t>Irvin Jensen (series of small books)</a:t>
            </a:r>
          </a:p>
          <a:p>
            <a:pPr marL="914400" lvl="1" indent="-457200">
              <a:buFont typeface="+mj-lt"/>
              <a:buAutoNum type="arabicPeriod"/>
            </a:pPr>
            <a:r>
              <a:rPr lang="en-US" sz="2200" i="1" dirty="0"/>
              <a:t>Explore the Book – J. Sidlow Baxter</a:t>
            </a:r>
          </a:p>
        </p:txBody>
      </p:sp>
    </p:spTree>
    <p:extLst>
      <p:ext uri="{BB962C8B-B14F-4D97-AF65-F5344CB8AC3E}">
        <p14:creationId xmlns:p14="http://schemas.microsoft.com/office/powerpoint/2010/main" val="877874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Sources Used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708434"/>
          </a:xfrm>
          <a:prstGeom prst="rect">
            <a:avLst/>
          </a:prstGeom>
          <a:noFill/>
        </p:spPr>
        <p:txBody>
          <a:bodyPr wrap="square" rtlCol="0">
            <a:spAutoFit/>
          </a:bodyPr>
          <a:lstStyle/>
          <a:p>
            <a:pPr marL="457200" indent="-457200">
              <a:buFont typeface="+mj-lt"/>
              <a:buAutoNum type="alphaUcPeriod"/>
            </a:pPr>
            <a:r>
              <a:rPr lang="en-US" sz="2400" b="1" dirty="0"/>
              <a:t>Commentaries</a:t>
            </a:r>
          </a:p>
          <a:p>
            <a:pPr marL="457200" indent="-457200">
              <a:buFont typeface="+mj-lt"/>
              <a:buAutoNum type="alphaUcPeriod"/>
            </a:pPr>
            <a:r>
              <a:rPr lang="en-US" sz="2400" b="1" dirty="0"/>
              <a:t>Bible Handbooks</a:t>
            </a:r>
          </a:p>
          <a:p>
            <a:pPr marL="457200" indent="-457200">
              <a:buFont typeface="+mj-lt"/>
              <a:buAutoNum type="alphaUcPeriod"/>
            </a:pPr>
            <a:r>
              <a:rPr lang="en-US" sz="2400" b="1" dirty="0"/>
              <a:t>Workbooks / Study books give overviews</a:t>
            </a:r>
          </a:p>
          <a:p>
            <a:pPr marL="457200" indent="-457200">
              <a:buFont typeface="+mj-lt"/>
              <a:buAutoNum type="alphaUcPeriod"/>
            </a:pPr>
            <a:r>
              <a:rPr lang="en-US" sz="2400" b="1" dirty="0"/>
              <a:t>Study Bibles</a:t>
            </a:r>
          </a:p>
          <a:p>
            <a:endParaRPr lang="en-US" sz="800" b="1" i="1" dirty="0"/>
          </a:p>
          <a:p>
            <a:pPr marL="914400" lvl="1" indent="-457200">
              <a:buFont typeface="+mj-lt"/>
              <a:buAutoNum type="arabicPeriod"/>
            </a:pPr>
            <a:r>
              <a:rPr lang="en-US" sz="2200" i="1" dirty="0"/>
              <a:t>Do a search for “Study Bible”</a:t>
            </a:r>
          </a:p>
          <a:p>
            <a:pPr marL="914400" lvl="1" indent="-457200">
              <a:buFont typeface="+mj-lt"/>
              <a:buAutoNum type="arabicPeriod"/>
            </a:pPr>
            <a:r>
              <a:rPr lang="en-US" sz="2200" i="1" dirty="0"/>
              <a:t>Open Bible – is one</a:t>
            </a:r>
          </a:p>
          <a:p>
            <a:pPr marL="914400" lvl="1" indent="-457200">
              <a:buFont typeface="+mj-lt"/>
              <a:buAutoNum type="arabicPeriod"/>
            </a:pPr>
            <a:r>
              <a:rPr lang="en-US" sz="2200" i="1" dirty="0"/>
              <a:t>Careful about premillennialism</a:t>
            </a:r>
          </a:p>
        </p:txBody>
      </p:sp>
    </p:spTree>
    <p:extLst>
      <p:ext uri="{BB962C8B-B14F-4D97-AF65-F5344CB8AC3E}">
        <p14:creationId xmlns:p14="http://schemas.microsoft.com/office/powerpoint/2010/main" val="71512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Sources Used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739211"/>
          </a:xfrm>
          <a:prstGeom prst="rect">
            <a:avLst/>
          </a:prstGeom>
          <a:noFill/>
        </p:spPr>
        <p:txBody>
          <a:bodyPr wrap="square" rtlCol="0">
            <a:spAutoFit/>
          </a:bodyPr>
          <a:lstStyle/>
          <a:p>
            <a:pPr marL="457200" indent="-457200">
              <a:buFont typeface="+mj-lt"/>
              <a:buAutoNum type="alphaUcPeriod"/>
            </a:pPr>
            <a:r>
              <a:rPr lang="en-US" sz="2400" b="1" dirty="0"/>
              <a:t>Commentaries</a:t>
            </a:r>
          </a:p>
          <a:p>
            <a:pPr marL="457200" indent="-457200">
              <a:buFont typeface="+mj-lt"/>
              <a:buAutoNum type="alphaUcPeriod"/>
            </a:pPr>
            <a:r>
              <a:rPr lang="en-US" sz="2400" b="1" dirty="0"/>
              <a:t>Bible Handbooks</a:t>
            </a:r>
          </a:p>
          <a:p>
            <a:pPr marL="457200" indent="-457200">
              <a:buFont typeface="+mj-lt"/>
              <a:buAutoNum type="alphaUcPeriod"/>
            </a:pPr>
            <a:r>
              <a:rPr lang="en-US" sz="2400" b="1" dirty="0"/>
              <a:t>Workbooks / Study books give overviews</a:t>
            </a:r>
          </a:p>
          <a:p>
            <a:pPr marL="457200" indent="-457200">
              <a:buFont typeface="+mj-lt"/>
              <a:buAutoNum type="alphaUcPeriod"/>
            </a:pPr>
            <a:r>
              <a:rPr lang="en-US" sz="2400" b="1" dirty="0"/>
              <a:t>Study Bibles</a:t>
            </a:r>
          </a:p>
          <a:p>
            <a:pPr marL="457200" indent="-457200">
              <a:buFont typeface="+mj-lt"/>
              <a:buAutoNum type="alphaUcPeriod"/>
            </a:pPr>
            <a:r>
              <a:rPr lang="en-US" sz="2400" b="1" dirty="0"/>
              <a:t>Introduction Books</a:t>
            </a:r>
          </a:p>
          <a:p>
            <a:endParaRPr lang="en-US" sz="800" b="1" i="1" dirty="0"/>
          </a:p>
          <a:p>
            <a:pPr marL="914400" lvl="1" indent="-457200">
              <a:buFont typeface="+mj-lt"/>
              <a:buAutoNum type="arabicPeriod"/>
            </a:pPr>
            <a:r>
              <a:rPr lang="en-US" sz="2200" i="1" dirty="0"/>
              <a:t>Introduction to the New Testament - Everett F. Harrison</a:t>
            </a:r>
          </a:p>
          <a:p>
            <a:pPr marL="914400" lvl="1" indent="-457200">
              <a:buFont typeface="+mj-lt"/>
              <a:buAutoNum type="arabicPeriod"/>
            </a:pPr>
            <a:r>
              <a:rPr lang="en-US" sz="2200" i="1" dirty="0"/>
              <a:t>New Testament Survey – Merrill C. </a:t>
            </a:r>
            <a:r>
              <a:rPr lang="en-US" sz="2200" i="1" dirty="0" err="1"/>
              <a:t>Tenny</a:t>
            </a:r>
            <a:endParaRPr lang="en-US" sz="2200" i="1" dirty="0"/>
          </a:p>
        </p:txBody>
      </p:sp>
    </p:spTree>
    <p:extLst>
      <p:ext uri="{BB962C8B-B14F-4D97-AF65-F5344CB8AC3E}">
        <p14:creationId xmlns:p14="http://schemas.microsoft.com/office/powerpoint/2010/main" val="4073805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077218"/>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Background and</a:t>
            </a:r>
          </a:p>
          <a:p>
            <a:pPr algn="ctr"/>
            <a:r>
              <a:rPr lang="en-US" sz="3200" dirty="0">
                <a:solidFill>
                  <a:srgbClr val="002060"/>
                </a:solidFill>
                <a:latin typeface="Amasis MT Pro Medium" panose="02040604050005020304" pitchFamily="18" charset="0"/>
              </a:rPr>
              <a:t>Introductory Information</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7755" y="2415092"/>
            <a:ext cx="4873213" cy="195553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The Value of It</a:t>
            </a:r>
          </a:p>
          <a:p>
            <a:pPr marL="400050" indent="-400050">
              <a:lnSpc>
                <a:spcPct val="150000"/>
              </a:lnSpc>
              <a:buFont typeface="+mj-lt"/>
              <a:buAutoNum type="romanUcPeriod"/>
            </a:pPr>
            <a:r>
              <a:rPr lang="en-US" sz="2800" dirty="0">
                <a:latin typeface="Amasis MT Pro Medium" panose="02040604050005020304" pitchFamily="18" charset="0"/>
              </a:rPr>
              <a:t>The Sources Used</a:t>
            </a:r>
          </a:p>
          <a:p>
            <a:pPr marL="400050" indent="-400050">
              <a:lnSpc>
                <a:spcPct val="150000"/>
              </a:lnSpc>
              <a:buFont typeface="+mj-lt"/>
              <a:buAutoNum type="romanUcPeriod"/>
            </a:pPr>
            <a:r>
              <a:rPr lang="en-US" sz="2800" dirty="0">
                <a:latin typeface="Amasis MT Pro Medium" panose="02040604050005020304" pitchFamily="18" charset="0"/>
              </a:rPr>
              <a:t> The Information Needed</a:t>
            </a:r>
          </a:p>
        </p:txBody>
      </p:sp>
    </p:spTree>
    <p:extLst>
      <p:ext uri="{BB962C8B-B14F-4D97-AF65-F5344CB8AC3E}">
        <p14:creationId xmlns:p14="http://schemas.microsoft.com/office/powerpoint/2010/main" val="4074006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647426"/>
          </a:xfrm>
          <a:prstGeom prst="rect">
            <a:avLst/>
          </a:prstGeom>
          <a:noFill/>
        </p:spPr>
        <p:txBody>
          <a:bodyPr wrap="square" rtlCol="0">
            <a:spAutoFit/>
          </a:bodyPr>
          <a:lstStyle/>
          <a:p>
            <a:pPr marL="457200" indent="-457200">
              <a:buFont typeface="+mj-lt"/>
              <a:buAutoNum type="alphaUcPeriod"/>
            </a:pPr>
            <a:r>
              <a:rPr lang="en-US" sz="2400" b="1" dirty="0"/>
              <a:t>Author / Who is speaking</a:t>
            </a:r>
            <a:endParaRPr lang="en-US" sz="2400" b="1" i="1" dirty="0"/>
          </a:p>
          <a:p>
            <a:endParaRPr lang="en-US" sz="800" b="1" i="1" dirty="0"/>
          </a:p>
          <a:p>
            <a:pPr marL="914400" lvl="1" indent="-457200">
              <a:buFont typeface="+mj-lt"/>
              <a:buAutoNum type="arabicPeriod"/>
            </a:pPr>
            <a:r>
              <a:rPr lang="en-US" sz="2200" i="1" dirty="0"/>
              <a:t>Author of the book</a:t>
            </a:r>
          </a:p>
          <a:p>
            <a:pPr marL="1371600" lvl="2" indent="-457200">
              <a:buFont typeface="+mj-lt"/>
              <a:buAutoNum type="alphaLcPeriod"/>
            </a:pPr>
            <a:r>
              <a:rPr lang="en-US" sz="2200" dirty="0"/>
              <a:t>May help understand something said</a:t>
            </a:r>
          </a:p>
          <a:p>
            <a:pPr marL="1371600" lvl="2" indent="-457200">
              <a:buFont typeface="+mj-lt"/>
              <a:buAutoNum type="alphaLcPeriod"/>
            </a:pPr>
            <a:r>
              <a:rPr lang="en-US" sz="2200" dirty="0"/>
              <a:t>Knowing Luke is a physician helps</a:t>
            </a:r>
          </a:p>
          <a:p>
            <a:pPr marL="1371600" lvl="2" indent="-457200">
              <a:buFont typeface="+mj-lt"/>
              <a:buAutoNum type="alphaLcPeriod"/>
            </a:pPr>
            <a:r>
              <a:rPr lang="en-US" sz="2200" dirty="0"/>
              <a:t>Personality / Style (Paul –vs- John)</a:t>
            </a:r>
          </a:p>
          <a:p>
            <a:pPr marL="914400" lvl="1" indent="-457200">
              <a:buFont typeface="+mj-lt"/>
              <a:buAutoNum type="arabicPeriod"/>
            </a:pPr>
            <a:r>
              <a:rPr lang="en-US" sz="2200" i="1" dirty="0"/>
              <a:t>Who is speaking in the context</a:t>
            </a:r>
          </a:p>
          <a:p>
            <a:pPr marL="1371600" lvl="2" indent="-457200">
              <a:buFont typeface="+mj-lt"/>
              <a:buAutoNum type="alphaLcPeriod"/>
            </a:pPr>
            <a:r>
              <a:rPr lang="en-US" sz="2200" dirty="0"/>
              <a:t>Is someone being quoted?</a:t>
            </a:r>
          </a:p>
          <a:p>
            <a:pPr marL="1371600" lvl="2" indent="-457200">
              <a:buFont typeface="+mj-lt"/>
              <a:buAutoNum type="alphaLcPeriod"/>
            </a:pPr>
            <a:r>
              <a:rPr lang="en-US" sz="2200" dirty="0"/>
              <a:t>Devil (Gen. 3; Matt 4)</a:t>
            </a:r>
          </a:p>
          <a:p>
            <a:pPr marL="1371600" lvl="2" indent="-457200">
              <a:buFont typeface="+mj-lt"/>
              <a:buAutoNum type="alphaLcPeriod"/>
            </a:pPr>
            <a:r>
              <a:rPr lang="en-US" sz="2200" dirty="0"/>
              <a:t>Job’s wife (Job 2:9)</a:t>
            </a:r>
          </a:p>
          <a:p>
            <a:pPr marL="1371600" lvl="2" indent="-457200">
              <a:buFont typeface="+mj-lt"/>
              <a:buAutoNum type="alphaLcPeriod"/>
            </a:pPr>
            <a:r>
              <a:rPr lang="en-US" sz="2200" dirty="0"/>
              <a:t>The fool (Psa. 14:1)</a:t>
            </a:r>
          </a:p>
          <a:p>
            <a:pPr marL="1371600" lvl="2" indent="-457200">
              <a:buFont typeface="+mj-lt"/>
              <a:buAutoNum type="alphaLcPeriod"/>
            </a:pPr>
            <a:r>
              <a:rPr lang="en-US" sz="2200" dirty="0"/>
              <a:t>Lying prophet (1 Kings 13:19)</a:t>
            </a:r>
          </a:p>
          <a:p>
            <a:pPr marL="1371600" lvl="2" indent="-457200">
              <a:buFont typeface="+mj-lt"/>
              <a:buAutoNum type="alphaLcPeriod"/>
            </a:pPr>
            <a:r>
              <a:rPr lang="en-US" sz="2200" dirty="0"/>
              <a:t>Perhaps a reference to what some believe – whether true or not (i.e. John 5:3-4)</a:t>
            </a:r>
          </a:p>
        </p:txBody>
      </p:sp>
    </p:spTree>
    <p:extLst>
      <p:ext uri="{BB962C8B-B14F-4D97-AF65-F5344CB8AC3E}">
        <p14:creationId xmlns:p14="http://schemas.microsoft.com/office/powerpoint/2010/main" val="149150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Effect transition="in" filter="fade">
                                      <p:cBhvr>
                                        <p:cTn id="77" dur="1000"/>
                                        <p:tgtEl>
                                          <p:spTgt spid="3">
                                            <p:txEl>
                                              <p:pRg st="12" end="12"/>
                                            </p:txEl>
                                          </p:spTgt>
                                        </p:tgtEl>
                                      </p:cBhvr>
                                    </p:animEffect>
                                    <p:anim calcmode="lin" valueType="num">
                                      <p:cBhvr>
                                        <p:cTn id="7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678204"/>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endParaRPr lang="en-US" sz="800" b="1" i="1" dirty="0"/>
          </a:p>
          <a:p>
            <a:pPr marL="914400" lvl="1" indent="-457200">
              <a:buFont typeface="+mj-lt"/>
              <a:buAutoNum type="arabicPeriod"/>
            </a:pPr>
            <a:r>
              <a:rPr lang="en-US" sz="2200" i="1" dirty="0"/>
              <a:t>Of the book </a:t>
            </a:r>
          </a:p>
          <a:p>
            <a:pPr marL="1371600" lvl="2" indent="-457200">
              <a:buFont typeface="+mj-lt"/>
              <a:buAutoNum type="alphaLcPeriod"/>
            </a:pPr>
            <a:r>
              <a:rPr lang="en-US" sz="2200" dirty="0"/>
              <a:t>Jewish audience (Matthew)</a:t>
            </a:r>
          </a:p>
          <a:p>
            <a:pPr marL="1371600" lvl="2" indent="-457200">
              <a:buFont typeface="+mj-lt"/>
              <a:buAutoNum type="alphaLcPeriod"/>
            </a:pPr>
            <a:r>
              <a:rPr lang="en-US" sz="2200" dirty="0"/>
              <a:t>Gentile audience (Mark)</a:t>
            </a:r>
          </a:p>
          <a:p>
            <a:pPr marL="1371600" lvl="2" indent="-457200">
              <a:buFont typeface="+mj-lt"/>
              <a:buAutoNum type="alphaLcPeriod"/>
            </a:pPr>
            <a:r>
              <a:rPr lang="en-US" sz="2200" dirty="0"/>
              <a:t>Individual (Timothy, Titus, Philemon, etc.)</a:t>
            </a:r>
          </a:p>
          <a:p>
            <a:pPr marL="1371600" lvl="2" indent="-457200">
              <a:buFont typeface="+mj-lt"/>
              <a:buAutoNum type="alphaLcPeriod"/>
            </a:pPr>
            <a:r>
              <a:rPr lang="en-US" sz="2200" dirty="0"/>
              <a:t>A church (Romans, 1 &amp; 2 Corinthians, etc.)</a:t>
            </a:r>
          </a:p>
          <a:p>
            <a:pPr marL="1371600" lvl="2" indent="-457200">
              <a:buFont typeface="+mj-lt"/>
              <a:buAutoNum type="alphaLcPeriod"/>
            </a:pPr>
            <a:r>
              <a:rPr lang="en-US" sz="2200" dirty="0"/>
              <a:t>Churches (Galatians, James, 1 &amp; 2 Peter)</a:t>
            </a:r>
          </a:p>
          <a:p>
            <a:pPr marL="914400" lvl="1" indent="-457200">
              <a:buFont typeface="+mj-lt"/>
              <a:buAutoNum type="arabicPeriod"/>
            </a:pPr>
            <a:r>
              <a:rPr lang="en-US" sz="2200" i="1" dirty="0"/>
              <a:t>Of a point or section of a passage</a:t>
            </a:r>
          </a:p>
          <a:p>
            <a:pPr marL="1371600" lvl="2" indent="-457200">
              <a:buFont typeface="+mj-lt"/>
              <a:buAutoNum type="alphaLcPeriod"/>
            </a:pPr>
            <a:r>
              <a:rPr lang="en-US" sz="2200" dirty="0"/>
              <a:t>Elders (Acts 20:28)</a:t>
            </a:r>
          </a:p>
          <a:p>
            <a:pPr marL="1371600" lvl="2" indent="-457200">
              <a:buFont typeface="+mj-lt"/>
              <a:buAutoNum type="alphaLcPeriod"/>
            </a:pPr>
            <a:r>
              <a:rPr lang="en-US" sz="2200" dirty="0"/>
              <a:t>Apostles (John 13 -16; Acts 1:5; 2:1)</a:t>
            </a:r>
          </a:p>
          <a:p>
            <a:pPr marL="1371600" lvl="2" indent="-457200">
              <a:buFont typeface="+mj-lt"/>
              <a:buAutoNum type="alphaLcPeriod"/>
            </a:pPr>
            <a:r>
              <a:rPr lang="en-US" sz="2200" dirty="0"/>
              <a:t>Alien sinner (Rom. 7)</a:t>
            </a:r>
          </a:p>
          <a:p>
            <a:pPr marL="1371600" lvl="2" indent="-457200">
              <a:buFont typeface="+mj-lt"/>
              <a:buAutoNum type="alphaLcPeriod"/>
            </a:pPr>
            <a:r>
              <a:rPr lang="en-US" sz="2200" dirty="0"/>
              <a:t>Erring Christian (1 John 1:9; Acts 8:22)</a:t>
            </a:r>
          </a:p>
        </p:txBody>
      </p:sp>
    </p:spTree>
    <p:extLst>
      <p:ext uri="{BB962C8B-B14F-4D97-AF65-F5344CB8AC3E}">
        <p14:creationId xmlns:p14="http://schemas.microsoft.com/office/powerpoint/2010/main" val="2024641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2" end="12"/>
                                            </p:txEl>
                                          </p:spTgt>
                                        </p:tgtEl>
                                        <p:attrNameLst>
                                          <p:attrName>style.visibility</p:attrName>
                                        </p:attrNameLst>
                                      </p:cBhvr>
                                      <p:to>
                                        <p:strVal val="visible"/>
                                      </p:to>
                                    </p:set>
                                    <p:animEffect transition="in" filter="fade">
                                      <p:cBhvr>
                                        <p:cTn id="70" dur="1000"/>
                                        <p:tgtEl>
                                          <p:spTgt spid="3">
                                            <p:txEl>
                                              <p:pRg st="12" end="12"/>
                                            </p:txEl>
                                          </p:spTgt>
                                        </p:tgtEl>
                                      </p:cBhvr>
                                    </p:animEffect>
                                    <p:anim calcmode="lin" valueType="num">
                                      <p:cBhvr>
                                        <p:cTn id="7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Effect transition="in" filter="fade">
                                      <p:cBhvr>
                                        <p:cTn id="77" dur="1000"/>
                                        <p:tgtEl>
                                          <p:spTgt spid="3">
                                            <p:txEl>
                                              <p:pRg st="13" end="13"/>
                                            </p:txEl>
                                          </p:spTgt>
                                        </p:tgtEl>
                                      </p:cBhvr>
                                    </p:animEffect>
                                    <p:anim calcmode="lin" valueType="num">
                                      <p:cBhvr>
                                        <p:cTn id="78"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370427"/>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pPr marL="457200" indent="-457200">
              <a:buFont typeface="+mj-lt"/>
              <a:buAutoNum type="alphaUcPeriod"/>
            </a:pPr>
            <a:r>
              <a:rPr lang="en-US" sz="2400" b="1" dirty="0"/>
              <a:t>Point / Message / Theme of the Book</a:t>
            </a:r>
          </a:p>
          <a:p>
            <a:endParaRPr lang="en-US" sz="800" b="1" i="1" dirty="0"/>
          </a:p>
          <a:p>
            <a:pPr marL="914400" lvl="1" indent="-457200">
              <a:buFont typeface="+mj-lt"/>
              <a:buAutoNum type="arabicPeriod"/>
            </a:pPr>
            <a:r>
              <a:rPr lang="en-US" sz="2200" i="1" dirty="0"/>
              <a:t>We may disagree with other’s thoughts here</a:t>
            </a:r>
          </a:p>
          <a:p>
            <a:pPr marL="914400" lvl="1" indent="-457200">
              <a:buFont typeface="+mj-lt"/>
              <a:buAutoNum type="arabicPeriod"/>
            </a:pPr>
            <a:r>
              <a:rPr lang="en-US" sz="2200" i="1" dirty="0"/>
              <a:t>Helps me watch for that theme or point</a:t>
            </a:r>
          </a:p>
          <a:p>
            <a:pPr marL="914400" lvl="1" indent="-457200">
              <a:buFont typeface="+mj-lt"/>
              <a:buAutoNum type="arabicPeriod"/>
            </a:pPr>
            <a:r>
              <a:rPr lang="en-US" sz="2200" i="1" dirty="0"/>
              <a:t>Examples:</a:t>
            </a:r>
          </a:p>
          <a:p>
            <a:pPr marL="1371600" lvl="2" indent="-457200">
              <a:buFont typeface="+mj-lt"/>
              <a:buAutoNum type="alphaLcPeriod"/>
            </a:pPr>
            <a:r>
              <a:rPr lang="en-US" sz="2200" dirty="0"/>
              <a:t>Ezekiel: “They shall know that I am the Lord”</a:t>
            </a:r>
          </a:p>
          <a:p>
            <a:pPr marL="1371600" lvl="2" indent="-457200">
              <a:buFont typeface="+mj-lt"/>
              <a:buAutoNum type="alphaLcPeriod"/>
            </a:pPr>
            <a:r>
              <a:rPr lang="en-US" sz="2200" dirty="0"/>
              <a:t>Daniel: “God rules in the kingdoms of men”</a:t>
            </a:r>
          </a:p>
          <a:p>
            <a:pPr marL="1371600" lvl="2" indent="-457200">
              <a:buFont typeface="+mj-lt"/>
              <a:buAutoNum type="alphaLcPeriod"/>
            </a:pPr>
            <a:r>
              <a:rPr lang="en-US" sz="2200" dirty="0"/>
              <a:t>Isaiah: “Trust in God and not man” (cf. 31:1)</a:t>
            </a:r>
          </a:p>
          <a:p>
            <a:pPr marL="1371600" lvl="2" indent="-457200">
              <a:buFont typeface="+mj-lt"/>
              <a:buAutoNum type="alphaLcPeriod"/>
            </a:pPr>
            <a:r>
              <a:rPr lang="en-US" sz="2200" dirty="0"/>
              <a:t>Mark: “Jesus the servant of God”</a:t>
            </a:r>
          </a:p>
          <a:p>
            <a:pPr marL="1371600" lvl="2" indent="-457200">
              <a:buFont typeface="+mj-lt"/>
              <a:buAutoNum type="alphaLcPeriod"/>
            </a:pPr>
            <a:r>
              <a:rPr lang="en-US" sz="2200" dirty="0"/>
              <a:t>John: “The Miracles of Jesus”</a:t>
            </a:r>
          </a:p>
          <a:p>
            <a:pPr marL="1371600" lvl="2" indent="-457200">
              <a:buFont typeface="+mj-lt"/>
              <a:buAutoNum type="alphaLcPeriod"/>
            </a:pPr>
            <a:r>
              <a:rPr lang="en-US" sz="2200" dirty="0"/>
              <a:t>1 Thess.: “The second coming”</a:t>
            </a:r>
          </a:p>
        </p:txBody>
      </p:sp>
    </p:spTree>
    <p:extLst>
      <p:ext uri="{BB962C8B-B14F-4D97-AF65-F5344CB8AC3E}">
        <p14:creationId xmlns:p14="http://schemas.microsoft.com/office/powerpoint/2010/main" val="3479259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fade">
                                      <p:cBhvr>
                                        <p:cTn id="63" dur="1000"/>
                                        <p:tgtEl>
                                          <p:spTgt spid="3">
                                            <p:txEl>
                                              <p:pRg st="12" end="12"/>
                                            </p:txEl>
                                          </p:spTgt>
                                        </p:tgtEl>
                                      </p:cBhvr>
                                    </p:animEffect>
                                    <p:anim calcmode="lin" valueType="num">
                                      <p:cBhvr>
                                        <p:cTn id="64"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401205"/>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pPr marL="457200" indent="-457200">
              <a:buFont typeface="+mj-lt"/>
              <a:buAutoNum type="alphaUcPeriod"/>
            </a:pPr>
            <a:r>
              <a:rPr lang="en-US" sz="2400" b="1" dirty="0"/>
              <a:t>Point / Message / Theme of the Book</a:t>
            </a:r>
          </a:p>
          <a:p>
            <a:pPr marL="457200" indent="-457200">
              <a:buFont typeface="+mj-lt"/>
              <a:buAutoNum type="alphaUcPeriod"/>
            </a:pPr>
            <a:r>
              <a:rPr lang="en-US" sz="2400" b="1" dirty="0"/>
              <a:t>History (when)</a:t>
            </a:r>
          </a:p>
          <a:p>
            <a:endParaRPr lang="en-US" sz="800" b="1" i="1" dirty="0"/>
          </a:p>
          <a:p>
            <a:pPr marL="914400" lvl="1" indent="-457200">
              <a:buFont typeface="+mj-lt"/>
              <a:buAutoNum type="arabicPeriod"/>
            </a:pPr>
            <a:r>
              <a:rPr lang="en-US" sz="2200" i="1" dirty="0"/>
              <a:t>General history of Bible times</a:t>
            </a:r>
            <a:r>
              <a:rPr lang="en-US" sz="2200" dirty="0"/>
              <a:t> (Assyrian rule, Babylonian rule, Persian rule, Roman Empire)</a:t>
            </a:r>
          </a:p>
          <a:p>
            <a:pPr marL="914400" lvl="1" indent="-457200">
              <a:buFont typeface="+mj-lt"/>
              <a:buAutoNum type="arabicPeriod"/>
            </a:pPr>
            <a:r>
              <a:rPr lang="en-US" sz="2200" i="1" dirty="0"/>
              <a:t>General Bible history (Patriarchal, Judges, united kingdom, divided kingdom, exile, post exile, etc.)</a:t>
            </a:r>
          </a:p>
          <a:p>
            <a:pPr marL="914400" lvl="1" indent="-457200">
              <a:buFont typeface="+mj-lt"/>
              <a:buAutoNum type="arabicPeriod"/>
            </a:pPr>
            <a:r>
              <a:rPr lang="en-US" sz="2200" i="1" dirty="0"/>
              <a:t>Know where a book fits (Job, Ezra, Nehemiah, Daniel, etc.)</a:t>
            </a:r>
          </a:p>
          <a:p>
            <a:pPr marL="914400" lvl="1" indent="-457200">
              <a:buFont typeface="+mj-lt"/>
              <a:buAutoNum type="arabicPeriod"/>
            </a:pPr>
            <a:r>
              <a:rPr lang="en-US" sz="2200" i="1" dirty="0"/>
              <a:t>Which Pharoah / Which Herod?</a:t>
            </a:r>
          </a:p>
          <a:p>
            <a:pPr marL="914400" lvl="1" indent="-457200">
              <a:buFont typeface="+mj-lt"/>
              <a:buAutoNum type="arabicPeriod"/>
            </a:pPr>
            <a:r>
              <a:rPr lang="en-US" sz="2200" i="1" dirty="0"/>
              <a:t>Is Old Testament still in force? (i.e. thief on cross)</a:t>
            </a:r>
          </a:p>
          <a:p>
            <a:pPr marL="914400" lvl="1" indent="-457200">
              <a:buFont typeface="+mj-lt"/>
              <a:buAutoNum type="arabicPeriod"/>
            </a:pPr>
            <a:r>
              <a:rPr lang="en-US" sz="2200" i="1" dirty="0"/>
              <a:t>What was the error of the time (Gnosticism, Judaism?)</a:t>
            </a:r>
          </a:p>
        </p:txBody>
      </p:sp>
    </p:spTree>
    <p:extLst>
      <p:ext uri="{BB962C8B-B14F-4D97-AF65-F5344CB8AC3E}">
        <p14:creationId xmlns:p14="http://schemas.microsoft.com/office/powerpoint/2010/main" val="2654741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770537"/>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pPr marL="457200" indent="-457200">
              <a:buFont typeface="+mj-lt"/>
              <a:buAutoNum type="alphaUcPeriod"/>
            </a:pPr>
            <a:r>
              <a:rPr lang="en-US" sz="2400" b="1" dirty="0"/>
              <a:t>Point / Message / Theme of the Book</a:t>
            </a:r>
          </a:p>
          <a:p>
            <a:pPr marL="457200" indent="-457200">
              <a:buFont typeface="+mj-lt"/>
              <a:buAutoNum type="alphaUcPeriod"/>
            </a:pPr>
            <a:r>
              <a:rPr lang="en-US" sz="2400" b="1" dirty="0"/>
              <a:t>History (when)</a:t>
            </a:r>
          </a:p>
          <a:p>
            <a:pPr marL="457200" indent="-457200">
              <a:buFont typeface="+mj-lt"/>
              <a:buAutoNum type="alphaUcPeriod"/>
            </a:pPr>
            <a:r>
              <a:rPr lang="en-US" sz="2400" b="1" dirty="0"/>
              <a:t>Geography (where)</a:t>
            </a:r>
          </a:p>
          <a:p>
            <a:endParaRPr lang="en-US" sz="800" b="1" i="1" dirty="0"/>
          </a:p>
          <a:p>
            <a:pPr marL="914400" lvl="1" indent="-457200">
              <a:buFont typeface="+mj-lt"/>
              <a:buAutoNum type="arabicPeriod"/>
            </a:pPr>
            <a:r>
              <a:rPr lang="en-US" sz="2200" i="1" dirty="0"/>
              <a:t>Need access to some maps (back of Bible, internet, Bible program)</a:t>
            </a:r>
          </a:p>
          <a:p>
            <a:pPr marL="914400" lvl="1" indent="-457200">
              <a:buFont typeface="+mj-lt"/>
              <a:buAutoNum type="arabicPeriod"/>
            </a:pPr>
            <a:r>
              <a:rPr lang="en-US" sz="2200" i="1" dirty="0"/>
              <a:t>Know cities, nations, rivers, seas, etc.</a:t>
            </a:r>
          </a:p>
          <a:p>
            <a:pPr marL="914400" lvl="1" indent="-457200">
              <a:buFont typeface="+mj-lt"/>
              <a:buAutoNum type="arabicPeriod"/>
            </a:pPr>
            <a:r>
              <a:rPr lang="en-US" sz="2200" i="1" dirty="0"/>
              <a:t>How that helps with introductions:</a:t>
            </a:r>
          </a:p>
          <a:p>
            <a:pPr marL="1371600" lvl="2" indent="-457200">
              <a:buFont typeface="+mj-lt"/>
              <a:buAutoNum type="alphaLcPeriod"/>
            </a:pPr>
            <a:r>
              <a:rPr lang="en-US" sz="2200" dirty="0"/>
              <a:t>Acts – (1:8) – where gospel spread</a:t>
            </a:r>
          </a:p>
          <a:p>
            <a:pPr marL="1371600" lvl="2" indent="-457200">
              <a:buFont typeface="+mj-lt"/>
              <a:buAutoNum type="alphaLcPeriod"/>
            </a:pPr>
            <a:r>
              <a:rPr lang="en-US" sz="2200" dirty="0"/>
              <a:t>Life of Christ – (Galilean, </a:t>
            </a:r>
            <a:r>
              <a:rPr lang="en-US" sz="2200" dirty="0" err="1"/>
              <a:t>Perean</a:t>
            </a:r>
            <a:r>
              <a:rPr lang="en-US" sz="2200" dirty="0"/>
              <a:t>, and Judean ministries)</a:t>
            </a:r>
          </a:p>
          <a:p>
            <a:pPr marL="1371600" lvl="2" indent="-457200">
              <a:buFont typeface="+mj-lt"/>
              <a:buAutoNum type="alphaLcPeriod"/>
            </a:pPr>
            <a:r>
              <a:rPr lang="en-US" sz="2200" dirty="0"/>
              <a:t>Babylon (how came from north when were east)</a:t>
            </a:r>
          </a:p>
          <a:p>
            <a:pPr marL="1371600" lvl="2" indent="-457200">
              <a:buFont typeface="+mj-lt"/>
              <a:buAutoNum type="alphaLcPeriod"/>
            </a:pPr>
            <a:r>
              <a:rPr lang="en-US" sz="2200" dirty="0"/>
              <a:t>Location of Rea Sea, Sinai, etc.?</a:t>
            </a:r>
          </a:p>
        </p:txBody>
      </p:sp>
    </p:spTree>
    <p:extLst>
      <p:ext uri="{BB962C8B-B14F-4D97-AF65-F5344CB8AC3E}">
        <p14:creationId xmlns:p14="http://schemas.microsoft.com/office/powerpoint/2010/main" val="1009236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1000"/>
                                        <p:tgtEl>
                                          <p:spTgt spid="3">
                                            <p:txEl>
                                              <p:pRg st="11" end="11"/>
                                            </p:txEl>
                                          </p:spTgt>
                                        </p:tgtEl>
                                      </p:cBhvr>
                                    </p:animEffect>
                                    <p:anim calcmode="lin" valueType="num">
                                      <p:cBhvr>
                                        <p:cTn id="4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3447098"/>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pPr marL="457200" indent="-457200">
              <a:buFont typeface="+mj-lt"/>
              <a:buAutoNum type="alphaUcPeriod"/>
            </a:pPr>
            <a:r>
              <a:rPr lang="en-US" sz="2400" b="1" dirty="0"/>
              <a:t>Point / Message / Theme of the Book</a:t>
            </a:r>
          </a:p>
          <a:p>
            <a:pPr marL="457200" indent="-457200">
              <a:buFont typeface="+mj-lt"/>
              <a:buAutoNum type="alphaUcPeriod"/>
            </a:pPr>
            <a:r>
              <a:rPr lang="en-US" sz="2400" b="1" dirty="0"/>
              <a:t>History (when)</a:t>
            </a:r>
          </a:p>
          <a:p>
            <a:pPr marL="457200" indent="-457200">
              <a:buFont typeface="+mj-lt"/>
              <a:buAutoNum type="alphaUcPeriod"/>
            </a:pPr>
            <a:r>
              <a:rPr lang="en-US" sz="2400" b="1" dirty="0"/>
              <a:t>Geography (where)</a:t>
            </a:r>
          </a:p>
          <a:p>
            <a:pPr marL="457200" indent="-457200">
              <a:buFont typeface="+mj-lt"/>
              <a:buAutoNum type="alphaUcPeriod"/>
            </a:pPr>
            <a:r>
              <a:rPr lang="en-US" sz="2400" b="1" dirty="0"/>
              <a:t>Customs of the time</a:t>
            </a:r>
          </a:p>
          <a:p>
            <a:endParaRPr lang="en-US" sz="800" b="1" i="1" dirty="0"/>
          </a:p>
          <a:p>
            <a:pPr marL="914400" lvl="1" indent="-457200">
              <a:buFont typeface="+mj-lt"/>
              <a:buAutoNum type="arabicPeriod"/>
            </a:pPr>
            <a:r>
              <a:rPr lang="en-US" sz="2200" i="1" dirty="0"/>
              <a:t>Holy kiss (Rom. 16:16)</a:t>
            </a:r>
          </a:p>
          <a:p>
            <a:pPr marL="914400" lvl="1" indent="-457200">
              <a:buFont typeface="+mj-lt"/>
              <a:buAutoNum type="arabicPeriod"/>
            </a:pPr>
            <a:r>
              <a:rPr lang="en-US" sz="2200" i="1" dirty="0"/>
              <a:t>Washing of feet (John 13; 1 Tim. 5:10)</a:t>
            </a:r>
          </a:p>
          <a:p>
            <a:pPr marL="914400" lvl="1" indent="-457200">
              <a:buFont typeface="+mj-lt"/>
              <a:buAutoNum type="arabicPeriod"/>
            </a:pPr>
            <a:r>
              <a:rPr lang="en-US" sz="2200" i="1" dirty="0"/>
              <a:t>Washing of hands (Matt. 15)</a:t>
            </a:r>
            <a:endParaRPr lang="en-US" sz="2200" dirty="0"/>
          </a:p>
        </p:txBody>
      </p:sp>
    </p:spTree>
    <p:extLst>
      <p:ext uri="{BB962C8B-B14F-4D97-AF65-F5344CB8AC3E}">
        <p14:creationId xmlns:p14="http://schemas.microsoft.com/office/powerpoint/2010/main" val="192405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677656"/>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pPr marL="457200" indent="-457200">
              <a:buFont typeface="+mj-lt"/>
              <a:buAutoNum type="alphaUcPeriod"/>
            </a:pPr>
            <a:r>
              <a:rPr lang="en-US" sz="2400" b="1" dirty="0"/>
              <a:t>Point / Message / Theme of the Book</a:t>
            </a:r>
          </a:p>
          <a:p>
            <a:pPr marL="457200" indent="-457200">
              <a:buFont typeface="+mj-lt"/>
              <a:buAutoNum type="alphaUcPeriod"/>
            </a:pPr>
            <a:r>
              <a:rPr lang="en-US" sz="2400" b="1" dirty="0"/>
              <a:t>History (when)</a:t>
            </a:r>
          </a:p>
          <a:p>
            <a:pPr marL="457200" indent="-457200">
              <a:buFont typeface="+mj-lt"/>
              <a:buAutoNum type="alphaUcPeriod"/>
            </a:pPr>
            <a:r>
              <a:rPr lang="en-US" sz="2400" b="1" dirty="0"/>
              <a:t>Geography (where)</a:t>
            </a:r>
          </a:p>
          <a:p>
            <a:pPr marL="457200" indent="-457200">
              <a:buFont typeface="+mj-lt"/>
              <a:buAutoNum type="alphaUcPeriod"/>
            </a:pPr>
            <a:r>
              <a:rPr lang="en-US" sz="2400" b="1" dirty="0"/>
              <a:t>Customs of the time</a:t>
            </a:r>
          </a:p>
          <a:p>
            <a:pPr marL="457200" indent="-457200">
              <a:buFont typeface="+mj-lt"/>
              <a:buAutoNum type="alphaUcPeriod"/>
            </a:pPr>
            <a:r>
              <a:rPr lang="en-US" sz="2400" b="1" dirty="0"/>
              <a:t>Type of literature</a:t>
            </a:r>
          </a:p>
        </p:txBody>
      </p:sp>
    </p:spTree>
    <p:extLst>
      <p:ext uri="{BB962C8B-B14F-4D97-AF65-F5344CB8AC3E}">
        <p14:creationId xmlns:p14="http://schemas.microsoft.com/office/powerpoint/2010/main" val="4289571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ED83364-D845-9055-A217-AFF2EAAE282F}"/>
              </a:ext>
            </a:extLst>
          </p:cNvPr>
          <p:cNvSpPr/>
          <p:nvPr/>
        </p:nvSpPr>
        <p:spPr>
          <a:xfrm>
            <a:off x="1506071" y="537882"/>
            <a:ext cx="6519134" cy="925158"/>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solidFill>
              </a:rPr>
              <a:t>Type of Literature</a:t>
            </a:r>
          </a:p>
        </p:txBody>
      </p:sp>
      <p:sp>
        <p:nvSpPr>
          <p:cNvPr id="3" name="TextBox 2">
            <a:extLst>
              <a:ext uri="{FF2B5EF4-FFF2-40B4-BE49-F238E27FC236}">
                <a16:creationId xmlns:a16="http://schemas.microsoft.com/office/drawing/2014/main" id="{91E59887-1A33-06C4-0DFB-CA437EB96F2D}"/>
              </a:ext>
            </a:extLst>
          </p:cNvPr>
          <p:cNvSpPr txBox="1"/>
          <p:nvPr/>
        </p:nvSpPr>
        <p:spPr>
          <a:xfrm>
            <a:off x="739588" y="1769633"/>
            <a:ext cx="8052099" cy="3913059"/>
          </a:xfrm>
          <a:prstGeom prst="rect">
            <a:avLst/>
          </a:prstGeom>
          <a:noFill/>
        </p:spPr>
        <p:txBody>
          <a:bodyPr wrap="square" rtlCol="0">
            <a:spAutoFit/>
          </a:bodyPr>
          <a:lstStyle/>
          <a:p>
            <a:pPr marL="914400" lvl="1" indent="-457200">
              <a:lnSpc>
                <a:spcPct val="150000"/>
              </a:lnSpc>
              <a:buFont typeface="+mj-lt"/>
              <a:buAutoNum type="arabicPeriod"/>
            </a:pPr>
            <a:r>
              <a:rPr lang="en-US" sz="2400" b="1" i="1" dirty="0"/>
              <a:t>History</a:t>
            </a:r>
            <a:r>
              <a:rPr lang="en-US" sz="2400" i="1" dirty="0"/>
              <a:t> (Genesis, Acts)</a:t>
            </a:r>
          </a:p>
          <a:p>
            <a:pPr marL="914400" lvl="1" indent="-457200">
              <a:lnSpc>
                <a:spcPct val="150000"/>
              </a:lnSpc>
              <a:buFont typeface="+mj-lt"/>
              <a:buAutoNum type="arabicPeriod"/>
            </a:pPr>
            <a:r>
              <a:rPr lang="en-US" sz="2400" b="1" i="1" dirty="0"/>
              <a:t>Biography / autobiography </a:t>
            </a:r>
            <a:r>
              <a:rPr lang="en-US" sz="2400" i="1" dirty="0"/>
              <a:t>(Esther, Matthew, etc.)</a:t>
            </a:r>
          </a:p>
          <a:p>
            <a:pPr marL="914400" lvl="1" indent="-457200">
              <a:lnSpc>
                <a:spcPct val="150000"/>
              </a:lnSpc>
              <a:buFont typeface="+mj-lt"/>
              <a:buAutoNum type="arabicPeriod"/>
            </a:pPr>
            <a:r>
              <a:rPr lang="en-US" sz="2400" b="1" i="1" dirty="0"/>
              <a:t>Poetry </a:t>
            </a:r>
            <a:r>
              <a:rPr lang="en-US" sz="2400" i="1" dirty="0"/>
              <a:t>(Psalms, Proverbs, </a:t>
            </a:r>
            <a:r>
              <a:rPr lang="en-US" sz="2400" i="1" dirty="0" err="1"/>
              <a:t>Ecc</a:t>
            </a:r>
            <a:r>
              <a:rPr lang="en-US" sz="2400" i="1" dirty="0"/>
              <a:t>.)</a:t>
            </a:r>
          </a:p>
          <a:p>
            <a:pPr marL="914400" lvl="1" indent="-457200">
              <a:lnSpc>
                <a:spcPct val="150000"/>
              </a:lnSpc>
              <a:buFont typeface="+mj-lt"/>
              <a:buAutoNum type="arabicPeriod"/>
            </a:pPr>
            <a:r>
              <a:rPr lang="en-US" sz="2400" b="1" i="1" dirty="0"/>
              <a:t>Wisdom</a:t>
            </a:r>
            <a:r>
              <a:rPr lang="en-US" sz="2400" i="1" dirty="0"/>
              <a:t> (Proverbs, </a:t>
            </a:r>
            <a:r>
              <a:rPr lang="en-US" sz="2400" i="1" dirty="0" err="1"/>
              <a:t>Ecc</a:t>
            </a:r>
            <a:r>
              <a:rPr lang="en-US" sz="2400" i="1" dirty="0"/>
              <a:t>.)</a:t>
            </a:r>
          </a:p>
          <a:p>
            <a:pPr marL="914400" lvl="1" indent="-457200">
              <a:lnSpc>
                <a:spcPct val="150000"/>
              </a:lnSpc>
              <a:buFont typeface="+mj-lt"/>
              <a:buAutoNum type="arabicPeriod"/>
            </a:pPr>
            <a:r>
              <a:rPr lang="en-US" sz="2400" b="1" i="1" dirty="0"/>
              <a:t>Prophecy</a:t>
            </a:r>
            <a:r>
              <a:rPr lang="en-US" sz="2400" i="1" dirty="0"/>
              <a:t> (Isaiah, Amos, Jeremiah, Daniel, etc.)</a:t>
            </a:r>
          </a:p>
          <a:p>
            <a:pPr marL="914400" lvl="1" indent="-457200">
              <a:lnSpc>
                <a:spcPct val="150000"/>
              </a:lnSpc>
              <a:buFont typeface="+mj-lt"/>
              <a:buAutoNum type="arabicPeriod"/>
            </a:pPr>
            <a:r>
              <a:rPr lang="en-US" sz="2400" b="1" i="1" dirty="0"/>
              <a:t>Letter</a:t>
            </a:r>
            <a:r>
              <a:rPr lang="en-US" sz="2400" i="1" dirty="0"/>
              <a:t> (Romans, 1 &amp; 2 Cor., Ephesians, 1 John, etc.)</a:t>
            </a:r>
          </a:p>
          <a:p>
            <a:pPr marL="914400" lvl="1" indent="-457200">
              <a:lnSpc>
                <a:spcPct val="150000"/>
              </a:lnSpc>
              <a:buFont typeface="+mj-lt"/>
              <a:buAutoNum type="arabicPeriod"/>
            </a:pPr>
            <a:r>
              <a:rPr lang="en-US" sz="2400" b="1" i="1" dirty="0"/>
              <a:t>Apocalyptic</a:t>
            </a:r>
            <a:r>
              <a:rPr lang="en-US" sz="2400" i="1" dirty="0"/>
              <a:t> (Zechariah, Ezekiel, Daniel, Revelation)</a:t>
            </a:r>
          </a:p>
        </p:txBody>
      </p:sp>
    </p:spTree>
    <p:extLst>
      <p:ext uri="{BB962C8B-B14F-4D97-AF65-F5344CB8AC3E}">
        <p14:creationId xmlns:p14="http://schemas.microsoft.com/office/powerpoint/2010/main" val="3365543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Information Needed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185761"/>
          </a:xfrm>
          <a:prstGeom prst="rect">
            <a:avLst/>
          </a:prstGeom>
          <a:noFill/>
        </p:spPr>
        <p:txBody>
          <a:bodyPr wrap="square" rtlCol="0">
            <a:spAutoFit/>
          </a:bodyPr>
          <a:lstStyle/>
          <a:p>
            <a:pPr marL="457200" indent="-457200">
              <a:buFont typeface="+mj-lt"/>
              <a:buAutoNum type="alphaUcPeriod"/>
            </a:pPr>
            <a:r>
              <a:rPr lang="en-US" sz="2400" b="1" dirty="0"/>
              <a:t>Author / Who is speaking</a:t>
            </a:r>
          </a:p>
          <a:p>
            <a:pPr marL="457200" indent="-457200">
              <a:buFont typeface="+mj-lt"/>
              <a:buAutoNum type="alphaUcPeriod"/>
            </a:pPr>
            <a:r>
              <a:rPr lang="en-US" sz="2400" b="1" dirty="0"/>
              <a:t>Recipient(s)</a:t>
            </a:r>
          </a:p>
          <a:p>
            <a:pPr marL="457200" indent="-457200">
              <a:buFont typeface="+mj-lt"/>
              <a:buAutoNum type="alphaUcPeriod"/>
            </a:pPr>
            <a:r>
              <a:rPr lang="en-US" sz="2400" b="1" dirty="0"/>
              <a:t>Point / Message / Theme of the Book</a:t>
            </a:r>
          </a:p>
          <a:p>
            <a:pPr marL="457200" indent="-457200">
              <a:buFont typeface="+mj-lt"/>
              <a:buAutoNum type="alphaUcPeriod"/>
            </a:pPr>
            <a:r>
              <a:rPr lang="en-US" sz="2400" b="1" dirty="0"/>
              <a:t>History (when)</a:t>
            </a:r>
          </a:p>
          <a:p>
            <a:pPr marL="457200" indent="-457200">
              <a:buFont typeface="+mj-lt"/>
              <a:buAutoNum type="alphaUcPeriod"/>
            </a:pPr>
            <a:r>
              <a:rPr lang="en-US" sz="2400" b="1" dirty="0"/>
              <a:t>Geography (where)</a:t>
            </a:r>
          </a:p>
          <a:p>
            <a:pPr marL="457200" indent="-457200">
              <a:buFont typeface="+mj-lt"/>
              <a:buAutoNum type="alphaUcPeriod"/>
            </a:pPr>
            <a:r>
              <a:rPr lang="en-US" sz="2400" b="1" dirty="0"/>
              <a:t>Customs of the time</a:t>
            </a:r>
          </a:p>
          <a:p>
            <a:pPr marL="457200" indent="-457200">
              <a:buFont typeface="+mj-lt"/>
              <a:buAutoNum type="alphaUcPeriod"/>
            </a:pPr>
            <a:r>
              <a:rPr lang="en-US" sz="2400" b="1" dirty="0"/>
              <a:t>Type of literature</a:t>
            </a:r>
          </a:p>
          <a:p>
            <a:pPr marL="457200" indent="-457200">
              <a:buFont typeface="+mj-lt"/>
              <a:buAutoNum type="alphaUcPeriod"/>
            </a:pPr>
            <a:r>
              <a:rPr lang="en-US" sz="2400" b="1" dirty="0"/>
              <a:t>Outline of the book</a:t>
            </a:r>
          </a:p>
          <a:p>
            <a:endParaRPr lang="en-US" sz="800" b="1" i="1" dirty="0"/>
          </a:p>
          <a:p>
            <a:pPr marL="914400" lvl="1" indent="-457200">
              <a:buFont typeface="+mj-lt"/>
              <a:buAutoNum type="arabicPeriod"/>
            </a:pPr>
            <a:r>
              <a:rPr lang="en-US" sz="2200" i="1" dirty="0"/>
              <a:t>These will vary</a:t>
            </a:r>
          </a:p>
          <a:p>
            <a:pPr marL="914400" lvl="1" indent="-457200">
              <a:buFont typeface="+mj-lt"/>
              <a:buAutoNum type="arabicPeriod"/>
            </a:pPr>
            <a:r>
              <a:rPr lang="en-US" sz="2200" i="1" dirty="0"/>
              <a:t>Watch for one that has fewer points (2-3 major points vs 10-12)</a:t>
            </a:r>
          </a:p>
        </p:txBody>
      </p:sp>
    </p:spTree>
    <p:extLst>
      <p:ext uri="{BB962C8B-B14F-4D97-AF65-F5344CB8AC3E}">
        <p14:creationId xmlns:p14="http://schemas.microsoft.com/office/powerpoint/2010/main" val="5960173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18A6BC-6D85-FDDF-D46E-19D1690512D1}"/>
              </a:ext>
            </a:extLst>
          </p:cNvPr>
          <p:cNvSpPr/>
          <p:nvPr/>
        </p:nvSpPr>
        <p:spPr>
          <a:xfrm>
            <a:off x="1520327" y="963976"/>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Tree>
    <p:extLst>
      <p:ext uri="{BB962C8B-B14F-4D97-AF65-F5344CB8AC3E}">
        <p14:creationId xmlns:p14="http://schemas.microsoft.com/office/powerpoint/2010/main" val="4027455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92E4C4-8B9A-71B6-6076-F3D9370424F6}"/>
              </a:ext>
            </a:extLst>
          </p:cNvPr>
          <p:cNvSpPr/>
          <p:nvPr/>
        </p:nvSpPr>
        <p:spPr>
          <a:xfrm>
            <a:off x="1520327" y="167910"/>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
        <p:nvSpPr>
          <p:cNvPr id="3" name="TextBox 2">
            <a:extLst>
              <a:ext uri="{FF2B5EF4-FFF2-40B4-BE49-F238E27FC236}">
                <a16:creationId xmlns:a16="http://schemas.microsoft.com/office/drawing/2014/main" id="{6F55AC42-94FE-A1B0-3CBD-F56DF342A302}"/>
              </a:ext>
            </a:extLst>
          </p:cNvPr>
          <p:cNvSpPr txBox="1"/>
          <p:nvPr/>
        </p:nvSpPr>
        <p:spPr>
          <a:xfrm>
            <a:off x="742278" y="1226372"/>
            <a:ext cx="7761642" cy="3046988"/>
          </a:xfrm>
          <a:prstGeom prst="rect">
            <a:avLst/>
          </a:prstGeom>
          <a:noFill/>
        </p:spPr>
        <p:txBody>
          <a:bodyPr wrap="square" rtlCol="0">
            <a:spAutoFit/>
          </a:bodyPr>
          <a:lstStyle/>
          <a:p>
            <a:pPr marL="342900" indent="-342900">
              <a:buFont typeface="+mj-lt"/>
              <a:buAutoNum type="arabicPeriod"/>
            </a:pPr>
            <a:r>
              <a:rPr lang="en-US" sz="2400" b="1" dirty="0"/>
              <a:t>Context</a:t>
            </a:r>
          </a:p>
          <a:p>
            <a:pPr marL="914400" lvl="1" indent="-457200">
              <a:buFont typeface="+mj-lt"/>
              <a:buAutoNum type="alphaLcPeriod"/>
            </a:pPr>
            <a:r>
              <a:rPr lang="en-US" sz="2400" dirty="0"/>
              <a:t>Chapter: resurrection from the dead</a:t>
            </a:r>
          </a:p>
          <a:p>
            <a:pPr marL="914400" lvl="1" indent="-457200">
              <a:buFont typeface="+mj-lt"/>
              <a:buAutoNum type="alphaLcPeriod"/>
            </a:pPr>
            <a:r>
              <a:rPr lang="en-US" sz="2400" dirty="0"/>
              <a:t>Addressing: error says there is no resurrection</a:t>
            </a:r>
          </a:p>
          <a:p>
            <a:pPr marL="914400" lvl="1" indent="-457200">
              <a:buFont typeface="+mj-lt"/>
              <a:buAutoNum type="alphaLcPeriod"/>
            </a:pPr>
            <a:r>
              <a:rPr lang="en-US" sz="2400" dirty="0"/>
              <a:t>Verses 29-34 – If no resurrection – why do what you do?</a:t>
            </a:r>
          </a:p>
          <a:p>
            <a:pPr marL="1257300" lvl="2" indent="-342900">
              <a:buFont typeface="Wingdings" panose="05000000000000000000" pitchFamily="2" charset="2"/>
              <a:buChar char="§"/>
            </a:pPr>
            <a:r>
              <a:rPr lang="en-US" sz="2400" dirty="0"/>
              <a:t>Baptized for the dead (v. 29)?</a:t>
            </a:r>
          </a:p>
          <a:p>
            <a:pPr marL="1257300" lvl="2" indent="-342900">
              <a:buFont typeface="Wingdings" panose="05000000000000000000" pitchFamily="2" charset="2"/>
              <a:buChar char="§"/>
            </a:pPr>
            <a:r>
              <a:rPr lang="en-US" sz="2400" dirty="0"/>
              <a:t>Why stand in jeopardy every house (v. 30)?</a:t>
            </a:r>
          </a:p>
          <a:p>
            <a:pPr marL="1257300" lvl="2" indent="-342900">
              <a:buFont typeface="Wingdings" panose="05000000000000000000" pitchFamily="2" charset="2"/>
              <a:buChar char="§"/>
            </a:pPr>
            <a:r>
              <a:rPr lang="en-US" sz="2400" dirty="0"/>
              <a:t>Why fight and resist evil (vv. 31-34)?</a:t>
            </a:r>
          </a:p>
        </p:txBody>
      </p:sp>
    </p:spTree>
    <p:extLst>
      <p:ext uri="{BB962C8B-B14F-4D97-AF65-F5344CB8AC3E}">
        <p14:creationId xmlns:p14="http://schemas.microsoft.com/office/powerpoint/2010/main" val="793078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92E4C4-8B9A-71B6-6076-F3D9370424F6}"/>
              </a:ext>
            </a:extLst>
          </p:cNvPr>
          <p:cNvSpPr/>
          <p:nvPr/>
        </p:nvSpPr>
        <p:spPr>
          <a:xfrm>
            <a:off x="1520327" y="167910"/>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
        <p:nvSpPr>
          <p:cNvPr id="3" name="TextBox 2">
            <a:extLst>
              <a:ext uri="{FF2B5EF4-FFF2-40B4-BE49-F238E27FC236}">
                <a16:creationId xmlns:a16="http://schemas.microsoft.com/office/drawing/2014/main" id="{6F55AC42-94FE-A1B0-3CBD-F56DF342A302}"/>
              </a:ext>
            </a:extLst>
          </p:cNvPr>
          <p:cNvSpPr txBox="1"/>
          <p:nvPr/>
        </p:nvSpPr>
        <p:spPr>
          <a:xfrm>
            <a:off x="742278" y="1226372"/>
            <a:ext cx="7761642" cy="1569660"/>
          </a:xfrm>
          <a:prstGeom prst="rect">
            <a:avLst/>
          </a:prstGeom>
          <a:noFill/>
        </p:spPr>
        <p:txBody>
          <a:bodyPr wrap="square" rtlCol="0">
            <a:spAutoFit/>
          </a:bodyPr>
          <a:lstStyle/>
          <a:p>
            <a:pPr marL="342900" indent="-342900">
              <a:buFont typeface="+mj-lt"/>
              <a:buAutoNum type="arabicPeriod"/>
            </a:pPr>
            <a:r>
              <a:rPr lang="en-US" sz="2400" b="1" dirty="0"/>
              <a:t>Context</a:t>
            </a:r>
          </a:p>
          <a:p>
            <a:pPr marL="342900" indent="-342900">
              <a:buFont typeface="+mj-lt"/>
              <a:buAutoNum type="arabicPeriod"/>
            </a:pPr>
            <a:r>
              <a:rPr lang="en-US" sz="2400" b="1" dirty="0"/>
              <a:t>Translations:</a:t>
            </a:r>
          </a:p>
          <a:p>
            <a:pPr marL="914400" lvl="1" indent="-457200">
              <a:buFont typeface="+mj-lt"/>
              <a:buAutoNum type="alphaLcPeriod"/>
            </a:pPr>
            <a:r>
              <a:rPr lang="en-US" sz="2400" dirty="0"/>
              <a:t>ESV / NRSV – “on behalf of the dead…on their behalf”</a:t>
            </a:r>
          </a:p>
          <a:p>
            <a:pPr marL="914400" lvl="1" indent="-457200">
              <a:buFont typeface="+mj-lt"/>
              <a:buAutoNum type="alphaLcPeriod"/>
            </a:pPr>
            <a:r>
              <a:rPr lang="en-US" sz="2400" dirty="0"/>
              <a:t>ASV / NET / NASV – “baptized for them” (at end of v)</a:t>
            </a:r>
          </a:p>
        </p:txBody>
      </p:sp>
    </p:spTree>
    <p:extLst>
      <p:ext uri="{BB962C8B-B14F-4D97-AF65-F5344CB8AC3E}">
        <p14:creationId xmlns:p14="http://schemas.microsoft.com/office/powerpoint/2010/main" val="1218196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92E4C4-8B9A-71B6-6076-F3D9370424F6}"/>
              </a:ext>
            </a:extLst>
          </p:cNvPr>
          <p:cNvSpPr/>
          <p:nvPr/>
        </p:nvSpPr>
        <p:spPr>
          <a:xfrm>
            <a:off x="1520327" y="167910"/>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
        <p:nvSpPr>
          <p:cNvPr id="3" name="TextBox 2">
            <a:extLst>
              <a:ext uri="{FF2B5EF4-FFF2-40B4-BE49-F238E27FC236}">
                <a16:creationId xmlns:a16="http://schemas.microsoft.com/office/drawing/2014/main" id="{6F55AC42-94FE-A1B0-3CBD-F56DF342A302}"/>
              </a:ext>
            </a:extLst>
          </p:cNvPr>
          <p:cNvSpPr txBox="1"/>
          <p:nvPr/>
        </p:nvSpPr>
        <p:spPr>
          <a:xfrm>
            <a:off x="742278" y="1226372"/>
            <a:ext cx="7761642" cy="2677656"/>
          </a:xfrm>
          <a:prstGeom prst="rect">
            <a:avLst/>
          </a:prstGeom>
          <a:noFill/>
        </p:spPr>
        <p:txBody>
          <a:bodyPr wrap="square" rtlCol="0">
            <a:spAutoFit/>
          </a:bodyPr>
          <a:lstStyle/>
          <a:p>
            <a:pPr marL="342900" indent="-342900">
              <a:buFont typeface="+mj-lt"/>
              <a:buAutoNum type="arabicPeriod"/>
            </a:pPr>
            <a:r>
              <a:rPr lang="en-US" sz="2400" b="1" dirty="0"/>
              <a:t>Context</a:t>
            </a:r>
          </a:p>
          <a:p>
            <a:pPr marL="342900" indent="-342900">
              <a:buFont typeface="+mj-lt"/>
              <a:buAutoNum type="arabicPeriod"/>
            </a:pPr>
            <a:r>
              <a:rPr lang="en-US" sz="2400" b="1" dirty="0"/>
              <a:t>Translations:</a:t>
            </a:r>
          </a:p>
          <a:p>
            <a:pPr marL="342900" indent="-342900">
              <a:buFont typeface="+mj-lt"/>
              <a:buAutoNum type="arabicPeriod"/>
            </a:pPr>
            <a:r>
              <a:rPr lang="en-US" sz="2400" b="1" dirty="0"/>
              <a:t>Compatibility (what we know about baptism)</a:t>
            </a:r>
          </a:p>
          <a:p>
            <a:pPr marL="914400" lvl="1" indent="-457200">
              <a:buFont typeface="+mj-lt"/>
              <a:buAutoNum type="alphaLcPeriod"/>
            </a:pPr>
            <a:r>
              <a:rPr lang="en-US" sz="2400" dirty="0"/>
              <a:t>Baptized for forgiveness (Acts 22:16; Acts 2:38)</a:t>
            </a:r>
          </a:p>
          <a:p>
            <a:pPr marL="914400" lvl="1" indent="-457200">
              <a:buFont typeface="+mj-lt"/>
              <a:buAutoNum type="alphaLcPeriod"/>
            </a:pPr>
            <a:r>
              <a:rPr lang="en-US" sz="2400" dirty="0"/>
              <a:t>Cannot be baptized FOR another</a:t>
            </a:r>
          </a:p>
          <a:p>
            <a:pPr marL="1371600" lvl="2" indent="-457200">
              <a:buFont typeface="Wingdings" panose="05000000000000000000" pitchFamily="2" charset="2"/>
              <a:buChar char="§"/>
            </a:pPr>
            <a:r>
              <a:rPr lang="en-US" sz="2400" dirty="0"/>
              <a:t>No example</a:t>
            </a:r>
          </a:p>
          <a:p>
            <a:pPr marL="1371600" lvl="2" indent="-457200">
              <a:buFont typeface="Wingdings" panose="05000000000000000000" pitchFamily="2" charset="2"/>
              <a:buChar char="§"/>
            </a:pPr>
            <a:r>
              <a:rPr lang="en-US" sz="2400" dirty="0"/>
              <a:t>Give an account of self (Rom. 14:12; 2 Cor. 5:10)</a:t>
            </a:r>
          </a:p>
        </p:txBody>
      </p:sp>
    </p:spTree>
    <p:extLst>
      <p:ext uri="{BB962C8B-B14F-4D97-AF65-F5344CB8AC3E}">
        <p14:creationId xmlns:p14="http://schemas.microsoft.com/office/powerpoint/2010/main" val="2142828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92E4C4-8B9A-71B6-6076-F3D9370424F6}"/>
              </a:ext>
            </a:extLst>
          </p:cNvPr>
          <p:cNvSpPr/>
          <p:nvPr/>
        </p:nvSpPr>
        <p:spPr>
          <a:xfrm>
            <a:off x="1520327" y="167910"/>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
        <p:nvSpPr>
          <p:cNvPr id="3" name="TextBox 2">
            <a:extLst>
              <a:ext uri="{FF2B5EF4-FFF2-40B4-BE49-F238E27FC236}">
                <a16:creationId xmlns:a16="http://schemas.microsoft.com/office/drawing/2014/main" id="{6F55AC42-94FE-A1B0-3CBD-F56DF342A302}"/>
              </a:ext>
            </a:extLst>
          </p:cNvPr>
          <p:cNvSpPr txBox="1"/>
          <p:nvPr/>
        </p:nvSpPr>
        <p:spPr>
          <a:xfrm>
            <a:off x="742278" y="1226372"/>
            <a:ext cx="7761642" cy="3293209"/>
          </a:xfrm>
          <a:prstGeom prst="rect">
            <a:avLst/>
          </a:prstGeom>
          <a:noFill/>
        </p:spPr>
        <p:txBody>
          <a:bodyPr wrap="square" rtlCol="0">
            <a:spAutoFit/>
          </a:bodyPr>
          <a:lstStyle/>
          <a:p>
            <a:pPr marL="342900" indent="-342900">
              <a:buFont typeface="+mj-lt"/>
              <a:buAutoNum type="arabicPeriod"/>
            </a:pPr>
            <a:r>
              <a:rPr lang="en-US" sz="2400" b="1" dirty="0"/>
              <a:t>Context</a:t>
            </a:r>
          </a:p>
          <a:p>
            <a:pPr marL="342900" indent="-342900">
              <a:buFont typeface="+mj-lt"/>
              <a:buAutoNum type="arabicPeriod"/>
            </a:pPr>
            <a:r>
              <a:rPr lang="en-US" sz="2400" b="1" dirty="0"/>
              <a:t>Translations:</a:t>
            </a:r>
          </a:p>
          <a:p>
            <a:pPr marL="342900" indent="-342900">
              <a:buFont typeface="+mj-lt"/>
              <a:buAutoNum type="arabicPeriod"/>
            </a:pPr>
            <a:r>
              <a:rPr lang="en-US" sz="2400" b="1" dirty="0"/>
              <a:t>Compatibility (what we know about baptism)</a:t>
            </a:r>
          </a:p>
          <a:p>
            <a:pPr marL="342900" indent="-342900">
              <a:buFont typeface="+mj-lt"/>
              <a:buAutoNum type="arabicPeriod"/>
            </a:pPr>
            <a:r>
              <a:rPr lang="en-US" sz="2400" b="1" dirty="0"/>
              <a:t>Two possibilities:</a:t>
            </a:r>
          </a:p>
          <a:p>
            <a:pPr marL="914400" lvl="1" indent="-457200">
              <a:buFont typeface="+mj-lt"/>
              <a:buAutoNum type="alphaLcPeriod"/>
            </a:pPr>
            <a:r>
              <a:rPr lang="en-US" sz="2400" b="1" dirty="0">
                <a:solidFill>
                  <a:srgbClr val="0000FF"/>
                </a:solidFill>
              </a:rPr>
              <a:t>Right practice of baptism:</a:t>
            </a:r>
          </a:p>
          <a:p>
            <a:pPr marL="1371600" lvl="2" indent="-457200">
              <a:buFont typeface="Arial" panose="020B0604020202020204" pitchFamily="34" charset="0"/>
              <a:buChar char="•"/>
            </a:pPr>
            <a:r>
              <a:rPr lang="en-US" sz="2200" dirty="0"/>
              <a:t>In view of dying (Lenski)</a:t>
            </a:r>
          </a:p>
          <a:p>
            <a:pPr marL="1371600" lvl="2" indent="-457200">
              <a:buFont typeface="Arial" panose="020B0604020202020204" pitchFamily="34" charset="0"/>
              <a:buChar char="•"/>
            </a:pPr>
            <a:r>
              <a:rPr lang="en-US" sz="2200" dirty="0"/>
              <a:t>Why be baptized? It is to be among the dead? (Willis)</a:t>
            </a:r>
          </a:p>
          <a:p>
            <a:pPr marL="1371600" lvl="2" indent="-457200">
              <a:buFont typeface="Arial" panose="020B0604020202020204" pitchFamily="34" charset="0"/>
              <a:buChar char="•"/>
            </a:pPr>
            <a:r>
              <a:rPr lang="en-US" sz="2200" dirty="0"/>
              <a:t>Point: Your baptism points to the hope of res. (harmonizes with other matters in vv. 30-34)</a:t>
            </a:r>
          </a:p>
        </p:txBody>
      </p:sp>
    </p:spTree>
    <p:extLst>
      <p:ext uri="{BB962C8B-B14F-4D97-AF65-F5344CB8AC3E}">
        <p14:creationId xmlns:p14="http://schemas.microsoft.com/office/powerpoint/2010/main" val="1936059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92E4C4-8B9A-71B6-6076-F3D9370424F6}"/>
              </a:ext>
            </a:extLst>
          </p:cNvPr>
          <p:cNvSpPr/>
          <p:nvPr/>
        </p:nvSpPr>
        <p:spPr>
          <a:xfrm>
            <a:off x="1520327" y="167910"/>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
        <p:nvSpPr>
          <p:cNvPr id="3" name="TextBox 2">
            <a:extLst>
              <a:ext uri="{FF2B5EF4-FFF2-40B4-BE49-F238E27FC236}">
                <a16:creationId xmlns:a16="http://schemas.microsoft.com/office/drawing/2014/main" id="{6F55AC42-94FE-A1B0-3CBD-F56DF342A302}"/>
              </a:ext>
            </a:extLst>
          </p:cNvPr>
          <p:cNvSpPr txBox="1"/>
          <p:nvPr/>
        </p:nvSpPr>
        <p:spPr>
          <a:xfrm>
            <a:off x="742278" y="1226372"/>
            <a:ext cx="7761642" cy="5016758"/>
          </a:xfrm>
          <a:prstGeom prst="rect">
            <a:avLst/>
          </a:prstGeom>
          <a:noFill/>
        </p:spPr>
        <p:txBody>
          <a:bodyPr wrap="square" rtlCol="0">
            <a:spAutoFit/>
          </a:bodyPr>
          <a:lstStyle/>
          <a:p>
            <a:pPr marL="342900" indent="-342900">
              <a:buFont typeface="+mj-lt"/>
              <a:buAutoNum type="arabicPeriod"/>
            </a:pPr>
            <a:r>
              <a:rPr lang="en-US" sz="2400" b="1" dirty="0"/>
              <a:t>Context</a:t>
            </a:r>
          </a:p>
          <a:p>
            <a:pPr marL="342900" indent="-342900">
              <a:buFont typeface="+mj-lt"/>
              <a:buAutoNum type="arabicPeriod"/>
            </a:pPr>
            <a:r>
              <a:rPr lang="en-US" sz="2400" b="1" dirty="0"/>
              <a:t>Translations:</a:t>
            </a:r>
          </a:p>
          <a:p>
            <a:pPr marL="342900" indent="-342900">
              <a:buFont typeface="+mj-lt"/>
              <a:buAutoNum type="arabicPeriod"/>
            </a:pPr>
            <a:r>
              <a:rPr lang="en-US" sz="2400" b="1" dirty="0"/>
              <a:t>Compatibility (what we know about baptism)</a:t>
            </a:r>
          </a:p>
          <a:p>
            <a:pPr marL="342900" indent="-342900">
              <a:buFont typeface="+mj-lt"/>
              <a:buAutoNum type="arabicPeriod"/>
            </a:pPr>
            <a:r>
              <a:rPr lang="en-US" sz="2400" b="1" dirty="0"/>
              <a:t>Two possibilities:</a:t>
            </a:r>
          </a:p>
          <a:p>
            <a:pPr marL="914400" lvl="1" indent="-457200">
              <a:buFont typeface="+mj-lt"/>
              <a:buAutoNum type="alphaLcPeriod"/>
            </a:pPr>
            <a:r>
              <a:rPr lang="en-US" sz="2400" b="1" dirty="0">
                <a:solidFill>
                  <a:srgbClr val="0000FF"/>
                </a:solidFill>
              </a:rPr>
              <a:t>Right practice of baptism:</a:t>
            </a:r>
          </a:p>
          <a:p>
            <a:pPr marL="914400" lvl="1" indent="-457200">
              <a:buFont typeface="+mj-lt"/>
              <a:buAutoNum type="alphaLcPeriod"/>
            </a:pPr>
            <a:r>
              <a:rPr lang="en-US" sz="2400" b="1" dirty="0">
                <a:solidFill>
                  <a:srgbClr val="0000FF"/>
                </a:solidFill>
              </a:rPr>
              <a:t>Perverted form of baptism</a:t>
            </a:r>
          </a:p>
          <a:p>
            <a:pPr marL="1371600" lvl="2" indent="-457200">
              <a:buFont typeface="Arial" panose="020B0604020202020204" pitchFamily="34" charset="0"/>
              <a:buChar char="•"/>
            </a:pPr>
            <a:r>
              <a:rPr lang="en-US" sz="2200" dirty="0"/>
              <a:t>An ad-hominem argument</a:t>
            </a:r>
          </a:p>
          <a:p>
            <a:pPr marL="1371600" lvl="2" indent="-457200">
              <a:buFont typeface="Arial" panose="020B0604020202020204" pitchFamily="34" charset="0"/>
              <a:buChar char="•"/>
            </a:pPr>
            <a:r>
              <a:rPr lang="en-US" sz="2200" dirty="0"/>
              <a:t>3</a:t>
            </a:r>
            <a:r>
              <a:rPr lang="en-US" sz="2200" baseline="30000" dirty="0"/>
              <a:t>rd</a:t>
            </a:r>
            <a:r>
              <a:rPr lang="en-US" sz="2200" dirty="0"/>
              <a:t> person: “they” versus “we” (v. 30)</a:t>
            </a:r>
          </a:p>
          <a:p>
            <a:pPr marL="1371600" lvl="2" indent="-457200">
              <a:buFont typeface="Arial" panose="020B0604020202020204" pitchFamily="34" charset="0"/>
              <a:buChar char="•"/>
            </a:pPr>
            <a:r>
              <a:rPr lang="en-US" sz="2200" dirty="0"/>
              <a:t>Word “for” (</a:t>
            </a:r>
            <a:r>
              <a:rPr lang="en-US" sz="2200" dirty="0" err="1"/>
              <a:t>Grk</a:t>
            </a:r>
            <a:r>
              <a:rPr lang="en-US" sz="2200" dirty="0"/>
              <a:t> </a:t>
            </a:r>
            <a:r>
              <a:rPr lang="en-US" sz="2200" dirty="0" err="1"/>
              <a:t>huper</a:t>
            </a:r>
            <a:r>
              <a:rPr lang="en-US" sz="2200" dirty="0"/>
              <a:t>) = on behalf of</a:t>
            </a:r>
          </a:p>
          <a:p>
            <a:pPr marL="1371600" lvl="2" indent="-457200">
              <a:buFont typeface="Arial" panose="020B0604020202020204" pitchFamily="34" charset="0"/>
              <a:buChar char="•"/>
            </a:pPr>
            <a:r>
              <a:rPr lang="en-US" sz="2200" dirty="0"/>
              <a:t>May refer to practice of being baptized on behalf of one who died without baptism</a:t>
            </a:r>
          </a:p>
          <a:p>
            <a:pPr marL="1828800" lvl="3" indent="-457200">
              <a:buFont typeface="Wingdings" panose="05000000000000000000" pitchFamily="2" charset="2"/>
              <a:buChar char="ü"/>
            </a:pPr>
            <a:r>
              <a:rPr lang="en-US" sz="2200" dirty="0"/>
              <a:t>Paul does not commend or sanction it (cf. </a:t>
            </a:r>
            <a:r>
              <a:rPr lang="en-US" sz="2200"/>
              <a:t>John 5:3-4)</a:t>
            </a:r>
            <a:endParaRPr lang="en-US" sz="2200" dirty="0"/>
          </a:p>
          <a:p>
            <a:pPr marL="1828800" lvl="3" indent="-457200">
              <a:buFont typeface="Wingdings" panose="05000000000000000000" pitchFamily="2" charset="2"/>
              <a:buChar char="ü"/>
            </a:pPr>
            <a:r>
              <a:rPr lang="en-US" sz="2200" dirty="0"/>
              <a:t>Merely showing inconsistency </a:t>
            </a:r>
          </a:p>
        </p:txBody>
      </p:sp>
    </p:spTree>
    <p:extLst>
      <p:ext uri="{BB962C8B-B14F-4D97-AF65-F5344CB8AC3E}">
        <p14:creationId xmlns:p14="http://schemas.microsoft.com/office/powerpoint/2010/main" val="1578923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92E4C4-8B9A-71B6-6076-F3D9370424F6}"/>
              </a:ext>
            </a:extLst>
          </p:cNvPr>
          <p:cNvSpPr/>
          <p:nvPr/>
        </p:nvSpPr>
        <p:spPr>
          <a:xfrm>
            <a:off x="1520327" y="167910"/>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1 Corinthians 15:29</a:t>
            </a:r>
          </a:p>
        </p:txBody>
      </p:sp>
      <p:sp>
        <p:nvSpPr>
          <p:cNvPr id="3" name="TextBox 2">
            <a:extLst>
              <a:ext uri="{FF2B5EF4-FFF2-40B4-BE49-F238E27FC236}">
                <a16:creationId xmlns:a16="http://schemas.microsoft.com/office/drawing/2014/main" id="{6F55AC42-94FE-A1B0-3CBD-F56DF342A302}"/>
              </a:ext>
            </a:extLst>
          </p:cNvPr>
          <p:cNvSpPr txBox="1"/>
          <p:nvPr/>
        </p:nvSpPr>
        <p:spPr>
          <a:xfrm>
            <a:off x="742278" y="1226372"/>
            <a:ext cx="7761642" cy="2308324"/>
          </a:xfrm>
          <a:prstGeom prst="rect">
            <a:avLst/>
          </a:prstGeom>
          <a:noFill/>
        </p:spPr>
        <p:txBody>
          <a:bodyPr wrap="square" rtlCol="0">
            <a:spAutoFit/>
          </a:bodyPr>
          <a:lstStyle/>
          <a:p>
            <a:pPr marL="342900" indent="-342900">
              <a:buFont typeface="+mj-lt"/>
              <a:buAutoNum type="arabicPeriod"/>
            </a:pPr>
            <a:r>
              <a:rPr lang="en-US" sz="2400" b="1" dirty="0"/>
              <a:t>Context</a:t>
            </a:r>
          </a:p>
          <a:p>
            <a:pPr marL="342900" indent="-342900">
              <a:buFont typeface="+mj-lt"/>
              <a:buAutoNum type="arabicPeriod"/>
            </a:pPr>
            <a:r>
              <a:rPr lang="en-US" sz="2400" b="1" dirty="0"/>
              <a:t>Translations:</a:t>
            </a:r>
          </a:p>
          <a:p>
            <a:pPr marL="342900" indent="-342900">
              <a:buFont typeface="+mj-lt"/>
              <a:buAutoNum type="arabicPeriod"/>
            </a:pPr>
            <a:r>
              <a:rPr lang="en-US" sz="2400" b="1" dirty="0"/>
              <a:t>Compatibility (what we know about baptism)</a:t>
            </a:r>
          </a:p>
          <a:p>
            <a:pPr marL="342900" indent="-342900">
              <a:buFont typeface="+mj-lt"/>
              <a:buAutoNum type="arabicPeriod"/>
            </a:pPr>
            <a:r>
              <a:rPr lang="en-US" sz="2400" b="1" dirty="0"/>
              <a:t>Two possibilities:</a:t>
            </a:r>
          </a:p>
          <a:p>
            <a:pPr marL="914400" lvl="1" indent="-457200">
              <a:buFont typeface="+mj-lt"/>
              <a:buAutoNum type="alphaLcPeriod"/>
            </a:pPr>
            <a:r>
              <a:rPr lang="en-US" sz="2400" b="1" dirty="0">
                <a:solidFill>
                  <a:srgbClr val="0000FF"/>
                </a:solidFill>
              </a:rPr>
              <a:t>Right practice of baptism</a:t>
            </a:r>
          </a:p>
          <a:p>
            <a:pPr marL="914400" lvl="1" indent="-457200">
              <a:buFont typeface="+mj-lt"/>
              <a:buAutoNum type="alphaLcPeriod"/>
            </a:pPr>
            <a:r>
              <a:rPr lang="en-US" sz="2400" b="1" dirty="0">
                <a:solidFill>
                  <a:srgbClr val="0000FF"/>
                </a:solidFill>
              </a:rPr>
              <a:t>Perverted form of baptism</a:t>
            </a:r>
          </a:p>
        </p:txBody>
      </p:sp>
      <p:sp>
        <p:nvSpPr>
          <p:cNvPr id="4" name="TextBox 3">
            <a:extLst>
              <a:ext uri="{FF2B5EF4-FFF2-40B4-BE49-F238E27FC236}">
                <a16:creationId xmlns:a16="http://schemas.microsoft.com/office/drawing/2014/main" id="{20500B69-BBBD-F743-9BB0-2BF18087172C}"/>
              </a:ext>
            </a:extLst>
          </p:cNvPr>
          <p:cNvSpPr txBox="1"/>
          <p:nvPr/>
        </p:nvSpPr>
        <p:spPr>
          <a:xfrm>
            <a:off x="653527" y="3937299"/>
            <a:ext cx="7939144" cy="1815882"/>
          </a:xfrm>
          <a:prstGeom prst="rect">
            <a:avLst/>
          </a:prstGeom>
          <a:solidFill>
            <a:srgbClr val="FFFF00"/>
          </a:solidFill>
        </p:spPr>
        <p:txBody>
          <a:bodyPr wrap="square" rtlCol="0">
            <a:spAutoFit/>
          </a:bodyPr>
          <a:lstStyle/>
          <a:p>
            <a:r>
              <a:rPr lang="en-US" sz="2800" dirty="0">
                <a:solidFill>
                  <a:srgbClr val="0000FF"/>
                </a:solidFill>
              </a:rPr>
              <a:t>This illustrates:</a:t>
            </a:r>
          </a:p>
          <a:p>
            <a:pPr marL="914400" lvl="1" indent="-457200">
              <a:buFont typeface="Wingdings" panose="05000000000000000000" pitchFamily="2" charset="2"/>
              <a:buChar char="§"/>
            </a:pPr>
            <a:r>
              <a:rPr lang="en-US" sz="2800" dirty="0">
                <a:solidFill>
                  <a:srgbClr val="0000FF"/>
                </a:solidFill>
              </a:rPr>
              <a:t>May not always settle on what a text means</a:t>
            </a:r>
          </a:p>
          <a:p>
            <a:pPr marL="914400" lvl="1" indent="-457200">
              <a:buFont typeface="Wingdings" panose="05000000000000000000" pitchFamily="2" charset="2"/>
              <a:buChar char="§"/>
            </a:pPr>
            <a:r>
              <a:rPr lang="en-US" sz="2800" dirty="0">
                <a:solidFill>
                  <a:srgbClr val="0000FF"/>
                </a:solidFill>
              </a:rPr>
              <a:t>We can know what it doesn’t say</a:t>
            </a:r>
          </a:p>
          <a:p>
            <a:pPr marL="914400" lvl="1" indent="-457200">
              <a:buFont typeface="Wingdings" panose="05000000000000000000" pitchFamily="2" charset="2"/>
              <a:buChar char="§"/>
            </a:pPr>
            <a:r>
              <a:rPr lang="en-US" sz="2800" dirty="0">
                <a:solidFill>
                  <a:srgbClr val="0000FF"/>
                </a:solidFill>
              </a:rPr>
              <a:t>The flow of the context – still understandable</a:t>
            </a:r>
          </a:p>
        </p:txBody>
      </p:sp>
    </p:spTree>
    <p:extLst>
      <p:ext uri="{BB962C8B-B14F-4D97-AF65-F5344CB8AC3E}">
        <p14:creationId xmlns:p14="http://schemas.microsoft.com/office/powerpoint/2010/main" val="2138281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1520327" y="963976"/>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Matthew 24</a:t>
            </a:r>
          </a:p>
        </p:txBody>
      </p:sp>
    </p:spTree>
    <p:extLst>
      <p:ext uri="{BB962C8B-B14F-4D97-AF65-F5344CB8AC3E}">
        <p14:creationId xmlns:p14="http://schemas.microsoft.com/office/powerpoint/2010/main" val="4191644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Text Box 4">
            <a:extLst>
              <a:ext uri="{FF2B5EF4-FFF2-40B4-BE49-F238E27FC236}">
                <a16:creationId xmlns:a16="http://schemas.microsoft.com/office/drawing/2014/main" id="{40431D01-0AAF-49FA-88FD-4AC118C08171}"/>
              </a:ext>
            </a:extLst>
          </p:cNvPr>
          <p:cNvSpPr txBox="1">
            <a:spLocks noChangeArrowheads="1"/>
          </p:cNvSpPr>
          <p:nvPr/>
        </p:nvSpPr>
        <p:spPr bwMode="auto">
          <a:xfrm>
            <a:off x="457200" y="1371600"/>
            <a:ext cx="8382000" cy="20510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 Now as He sat on the Mount of Olives, the disciples came to Him privately, saying, "Tell us, when will these things be? And what will be the sign of Your coming, and of the end of the age?" </a:t>
            </a:r>
          </a:p>
        </p:txBody>
      </p:sp>
      <p:sp>
        <p:nvSpPr>
          <p:cNvPr id="136197" name="Oval 5">
            <a:extLst>
              <a:ext uri="{FF2B5EF4-FFF2-40B4-BE49-F238E27FC236}">
                <a16:creationId xmlns:a16="http://schemas.microsoft.com/office/drawing/2014/main" id="{15F620D6-F32C-453B-B783-601B160FBE09}"/>
              </a:ext>
            </a:extLst>
          </p:cNvPr>
          <p:cNvSpPr>
            <a:spLocks noChangeArrowheads="1"/>
          </p:cNvSpPr>
          <p:nvPr/>
        </p:nvSpPr>
        <p:spPr bwMode="auto">
          <a:xfrm>
            <a:off x="2590800" y="0"/>
            <a:ext cx="3810000" cy="1447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FFFF00"/>
                </a:solidFill>
                <a:effectLst>
                  <a:outerShdw blurRad="38100" dist="38100" dir="2700000" algn="tl">
                    <a:srgbClr val="000000"/>
                  </a:outerShdw>
                </a:effectLst>
                <a:uLnTx/>
                <a:uFillTx/>
                <a:latin typeface="Comic Sans MS" panose="030F0702030302020204" pitchFamily="66" charset="0"/>
                <a:ea typeface="+mn-ea"/>
                <a:cs typeface="+mn-cs"/>
              </a:rPr>
              <a:t>The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FFFF00"/>
                </a:solidFill>
                <a:effectLst>
                  <a:outerShdw blurRad="38100" dist="38100" dir="2700000" algn="tl">
                    <a:srgbClr val="000000"/>
                  </a:outerShdw>
                </a:effectLst>
                <a:uLnTx/>
                <a:uFillTx/>
                <a:latin typeface="Comic Sans MS" panose="030F0702030302020204" pitchFamily="66" charset="0"/>
                <a:ea typeface="+mn-ea"/>
                <a:cs typeface="+mn-cs"/>
              </a:rPr>
              <a:t>Questions</a:t>
            </a:r>
          </a:p>
        </p:txBody>
      </p:sp>
      <p:sp>
        <p:nvSpPr>
          <p:cNvPr id="136198" name="Text Box 6">
            <a:extLst>
              <a:ext uri="{FF2B5EF4-FFF2-40B4-BE49-F238E27FC236}">
                <a16:creationId xmlns:a16="http://schemas.microsoft.com/office/drawing/2014/main" id="{4D755CA3-558E-4AA4-BF29-4EC8F111F026}"/>
              </a:ext>
            </a:extLst>
          </p:cNvPr>
          <p:cNvSpPr txBox="1">
            <a:spLocks noChangeArrowheads="1"/>
          </p:cNvSpPr>
          <p:nvPr/>
        </p:nvSpPr>
        <p:spPr bwMode="auto">
          <a:xfrm>
            <a:off x="152400" y="4114800"/>
            <a:ext cx="8915400" cy="1311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 When will “these things” (</a:t>
            </a:r>
            <a:r>
              <a:rPr kumimoji="0" lang="en-US" altLang="en-US" sz="32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dest</a:t>
            </a: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of Jer.) be?</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2. What will be sign of your second coming (end)?</a:t>
            </a:r>
          </a:p>
        </p:txBody>
      </p:sp>
    </p:spTree>
  </p:cSld>
  <p:clrMapOvr>
    <a:masterClrMapping/>
  </p:clrMapOvr>
  <p:transition spd="slow">
    <p:pull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6" name="Rectangle 6">
            <a:extLst>
              <a:ext uri="{FF2B5EF4-FFF2-40B4-BE49-F238E27FC236}">
                <a16:creationId xmlns:a16="http://schemas.microsoft.com/office/drawing/2014/main" id="{36640B8A-09BC-49BF-A0B8-D24AB1B32FDB}"/>
              </a:ext>
            </a:extLst>
          </p:cNvPr>
          <p:cNvSpPr>
            <a:spLocks noChangeArrowheads="1"/>
          </p:cNvSpPr>
          <p:nvPr/>
        </p:nvSpPr>
        <p:spPr bwMode="auto">
          <a:xfrm>
            <a:off x="1371600" y="2971800"/>
            <a:ext cx="5486400" cy="533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5" name="Rectangle 5">
            <a:extLst>
              <a:ext uri="{FF2B5EF4-FFF2-40B4-BE49-F238E27FC236}">
                <a16:creationId xmlns:a16="http://schemas.microsoft.com/office/drawing/2014/main" id="{80F3122F-96F3-46C7-866A-30E7479D855C}"/>
              </a:ext>
            </a:extLst>
          </p:cNvPr>
          <p:cNvSpPr>
            <a:spLocks noChangeArrowheads="1"/>
          </p:cNvSpPr>
          <p:nvPr/>
        </p:nvSpPr>
        <p:spPr bwMode="auto">
          <a:xfrm>
            <a:off x="2590800" y="4495800"/>
            <a:ext cx="1447800" cy="533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4" name="Text Box 4">
            <a:extLst>
              <a:ext uri="{FF2B5EF4-FFF2-40B4-BE49-F238E27FC236}">
                <a16:creationId xmlns:a16="http://schemas.microsoft.com/office/drawing/2014/main" id="{C5A5E914-9089-4D95-A5C3-46D3CFD892D4}"/>
              </a:ext>
            </a:extLst>
          </p:cNvPr>
          <p:cNvSpPr txBox="1">
            <a:spLocks noChangeArrowheads="1"/>
          </p:cNvSpPr>
          <p:nvPr/>
        </p:nvSpPr>
        <p:spPr bwMode="auto">
          <a:xfrm>
            <a:off x="762000" y="152400"/>
            <a:ext cx="8077200" cy="533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Matt 24:34-36</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34 Assuredly, I say to you, this generation will by no means pass away till all these things take place.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35 Heaven and earth will pass away, but My words will by no means pass away.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36 "But of that day and hour no one knows, not even the angels of heaven, but My Father only. </a:t>
            </a:r>
          </a:p>
        </p:txBody>
      </p:sp>
      <p:sp>
        <p:nvSpPr>
          <p:cNvPr id="133127" name="Line 7">
            <a:extLst>
              <a:ext uri="{FF2B5EF4-FFF2-40B4-BE49-F238E27FC236}">
                <a16:creationId xmlns:a16="http://schemas.microsoft.com/office/drawing/2014/main" id="{A33AF1AB-3D12-4253-961D-F6419FF0AB70}"/>
              </a:ext>
            </a:extLst>
          </p:cNvPr>
          <p:cNvSpPr>
            <a:spLocks noChangeShapeType="1"/>
          </p:cNvSpPr>
          <p:nvPr/>
        </p:nvSpPr>
        <p:spPr bwMode="auto">
          <a:xfrm flipH="1">
            <a:off x="3505200" y="3505200"/>
            <a:ext cx="152400" cy="10668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8" name="Line 8">
            <a:extLst>
              <a:ext uri="{FF2B5EF4-FFF2-40B4-BE49-F238E27FC236}">
                <a16:creationId xmlns:a16="http://schemas.microsoft.com/office/drawing/2014/main" id="{293C6D33-6805-497E-A169-020CC3CC4A9E}"/>
              </a:ext>
            </a:extLst>
          </p:cNvPr>
          <p:cNvSpPr>
            <a:spLocks noChangeShapeType="1"/>
          </p:cNvSpPr>
          <p:nvPr/>
        </p:nvSpPr>
        <p:spPr bwMode="auto">
          <a:xfrm>
            <a:off x="5334000" y="1524000"/>
            <a:ext cx="3048000" cy="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9" name="Line 9">
            <a:extLst>
              <a:ext uri="{FF2B5EF4-FFF2-40B4-BE49-F238E27FC236}">
                <a16:creationId xmlns:a16="http://schemas.microsoft.com/office/drawing/2014/main" id="{88D8A790-5D09-4EA8-988B-6C56DEEC330D}"/>
              </a:ext>
            </a:extLst>
          </p:cNvPr>
          <p:cNvSpPr>
            <a:spLocks noChangeShapeType="1"/>
          </p:cNvSpPr>
          <p:nvPr/>
        </p:nvSpPr>
        <p:spPr bwMode="auto">
          <a:xfrm>
            <a:off x="762000" y="2057400"/>
            <a:ext cx="3886200" cy="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30" name="Line 10">
            <a:extLst>
              <a:ext uri="{FF2B5EF4-FFF2-40B4-BE49-F238E27FC236}">
                <a16:creationId xmlns:a16="http://schemas.microsoft.com/office/drawing/2014/main" id="{18C9A04A-20BA-40FB-8991-7024DB5BB80A}"/>
              </a:ext>
            </a:extLst>
          </p:cNvPr>
          <p:cNvSpPr>
            <a:spLocks noChangeShapeType="1"/>
          </p:cNvSpPr>
          <p:nvPr/>
        </p:nvSpPr>
        <p:spPr bwMode="auto">
          <a:xfrm>
            <a:off x="5867400" y="2057400"/>
            <a:ext cx="1828800" cy="0"/>
          </a:xfrm>
          <a:prstGeom prst="line">
            <a:avLst/>
          </a:prstGeom>
          <a:noFill/>
          <a:ln w="762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31" name="Line 11">
            <a:extLst>
              <a:ext uri="{FF2B5EF4-FFF2-40B4-BE49-F238E27FC236}">
                <a16:creationId xmlns:a16="http://schemas.microsoft.com/office/drawing/2014/main" id="{F73A0AAB-3D30-4CFA-875B-C6C8565FAE01}"/>
              </a:ext>
            </a:extLst>
          </p:cNvPr>
          <p:cNvSpPr>
            <a:spLocks noChangeShapeType="1"/>
          </p:cNvSpPr>
          <p:nvPr/>
        </p:nvSpPr>
        <p:spPr bwMode="auto">
          <a:xfrm>
            <a:off x="5867400" y="2133600"/>
            <a:ext cx="1828800" cy="0"/>
          </a:xfrm>
          <a:prstGeom prst="line">
            <a:avLst/>
          </a:prstGeom>
          <a:noFill/>
          <a:ln w="762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32" name="Rectangle 12">
            <a:extLst>
              <a:ext uri="{FF2B5EF4-FFF2-40B4-BE49-F238E27FC236}">
                <a16:creationId xmlns:a16="http://schemas.microsoft.com/office/drawing/2014/main" id="{E7689700-7E7A-46A3-AAC8-6B2BA7624BAF}"/>
              </a:ext>
            </a:extLst>
          </p:cNvPr>
          <p:cNvSpPr>
            <a:spLocks noChangeArrowheads="1"/>
          </p:cNvSpPr>
          <p:nvPr/>
        </p:nvSpPr>
        <p:spPr bwMode="auto">
          <a:xfrm>
            <a:off x="0" y="2514600"/>
            <a:ext cx="9144000" cy="381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omic Sans MS" panose="030F0702030302020204" pitchFamily="66" charset="0"/>
                <a:ea typeface="+mn-ea"/>
                <a:cs typeface="+mn-cs"/>
              </a:rPr>
              <a:t>Transition Point</a:t>
            </a: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32"/>
                                        </p:tgtEl>
                                        <p:attrNameLst>
                                          <p:attrName>style.visibility</p:attrName>
                                        </p:attrNameLst>
                                      </p:cBhvr>
                                      <p:to>
                                        <p:strVal val="visible"/>
                                      </p:to>
                                    </p:set>
                                    <p:animEffect transition="in" filter="fade">
                                      <p:cBhvr>
                                        <p:cTn id="7" dur="2000"/>
                                        <p:tgtEl>
                                          <p:spTgt spid="133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2"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4378</TotalTime>
  <Words>2023</Words>
  <Application>Microsoft Office PowerPoint</Application>
  <PresentationFormat>On-screen Show (4:3)</PresentationFormat>
  <Paragraphs>348</Paragraphs>
  <Slides>38</Slides>
  <Notes>0</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38</vt:i4>
      </vt:variant>
    </vt:vector>
  </HeadingPairs>
  <TitlesOfParts>
    <vt:vector size="52" baseType="lpstr">
      <vt:lpstr>Amasis MT Pro Medium</vt:lpstr>
      <vt:lpstr>Calibri</vt:lpstr>
      <vt:lpstr>Calibri Light</vt:lpstr>
      <vt:lpstr>Comic Sans MS</vt:lpstr>
      <vt:lpstr>Ink Draft</vt:lpstr>
      <vt:lpstr>Wingdings</vt:lpstr>
      <vt:lpstr>Times New Roman</vt:lpstr>
      <vt:lpstr>Arial</vt:lpstr>
      <vt:lpstr>Office Theme</vt:lpstr>
      <vt:lpstr>2_Office Theme</vt:lpstr>
      <vt:lpstr>1_Office Theme</vt:lpstr>
      <vt:lpstr>3_Office Theme</vt:lpstr>
      <vt:lpstr>4_Office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cp:revision>
  <dcterms:created xsi:type="dcterms:W3CDTF">2022-12-17T01:56:01Z</dcterms:created>
  <dcterms:modified xsi:type="dcterms:W3CDTF">2023-01-11T22:31:14Z</dcterms:modified>
</cp:coreProperties>
</file>