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theme/theme7.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8.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9.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10.xml" ContentType="application/vnd.openxmlformats-officedocument.theme+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11.xml" ContentType="application/vnd.openxmlformats-officedocument.theme+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theme/theme12.xml" ContentType="application/vnd.openxmlformats-officedocument.theme+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theme/theme13.xml" ContentType="application/vnd.openxmlformats-officedocument.theme+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theme/theme14.xml" ContentType="application/vnd.openxmlformats-officedocument.theme+xml"/>
  <Override PartName="/ppt/theme/theme1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684" r:id="rId2"/>
    <p:sldMasterId id="2147483672" r:id="rId3"/>
    <p:sldMasterId id="2147483696" r:id="rId4"/>
    <p:sldMasterId id="2147483708" r:id="rId5"/>
    <p:sldMasterId id="2147483720" r:id="rId6"/>
    <p:sldMasterId id="2147483756" r:id="rId7"/>
    <p:sldMasterId id="2147483758" r:id="rId8"/>
    <p:sldMasterId id="2147483782" r:id="rId9"/>
    <p:sldMasterId id="2147483806" r:id="rId10"/>
    <p:sldMasterId id="2147483818" r:id="rId11"/>
    <p:sldMasterId id="2147483830" r:id="rId12"/>
    <p:sldMasterId id="2147483842" r:id="rId13"/>
    <p:sldMasterId id="2147483854" r:id="rId14"/>
  </p:sldMasterIdLst>
  <p:notesMasterIdLst>
    <p:notesMasterId r:id="rId45"/>
  </p:notesMasterIdLst>
  <p:sldIdLst>
    <p:sldId id="257" r:id="rId15"/>
    <p:sldId id="576" r:id="rId16"/>
    <p:sldId id="258" r:id="rId17"/>
    <p:sldId id="265" r:id="rId18"/>
    <p:sldId id="555" r:id="rId19"/>
    <p:sldId id="281" r:id="rId20"/>
    <p:sldId id="447" r:id="rId21"/>
    <p:sldId id="559" r:id="rId22"/>
    <p:sldId id="535" r:id="rId23"/>
    <p:sldId id="283" r:id="rId24"/>
    <p:sldId id="563" r:id="rId25"/>
    <p:sldId id="564" r:id="rId26"/>
    <p:sldId id="565" r:id="rId27"/>
    <p:sldId id="556" r:id="rId28"/>
    <p:sldId id="560" r:id="rId29"/>
    <p:sldId id="566" r:id="rId30"/>
    <p:sldId id="557" r:id="rId31"/>
    <p:sldId id="561" r:id="rId32"/>
    <p:sldId id="558" r:id="rId33"/>
    <p:sldId id="562" r:id="rId34"/>
    <p:sldId id="523" r:id="rId35"/>
    <p:sldId id="567" r:id="rId36"/>
    <p:sldId id="568" r:id="rId37"/>
    <p:sldId id="569" r:id="rId38"/>
    <p:sldId id="570" r:id="rId39"/>
    <p:sldId id="571" r:id="rId40"/>
    <p:sldId id="575" r:id="rId41"/>
    <p:sldId id="572" r:id="rId42"/>
    <p:sldId id="573" r:id="rId43"/>
    <p:sldId id="574" r:id="rId44"/>
  </p:sldIdLst>
  <p:sldSz cx="9144000" cy="6858000" type="screen4x3"/>
  <p:notesSz cx="7010400" cy="9296400"/>
  <p:embeddedFontLst>
    <p:embeddedFont>
      <p:font typeface="Amasis MT Pro Medium" panose="02040604050005020304" pitchFamily="18" charset="0"/>
      <p:regular r:id="rId46"/>
      <p:italic r:id="rId47"/>
    </p:embeddedFont>
    <p:embeddedFont>
      <p:font typeface="Calibri" panose="020F0502020204030204" pitchFamily="34" charset="0"/>
      <p:regular r:id="rId48"/>
      <p:bold r:id="rId49"/>
      <p:italic r:id="rId50"/>
      <p:boldItalic r:id="rId51"/>
    </p:embeddedFont>
    <p:embeddedFont>
      <p:font typeface="Calibri Light" panose="020F0302020204030204" pitchFamily="34" charset="0"/>
      <p:regular r:id="rId52"/>
      <p:italic r:id="rId53"/>
    </p:embeddedFont>
    <p:embeddedFont>
      <p:font typeface="Franklin Gothic Book" panose="020B0503020102020204" pitchFamily="34" charset="0"/>
      <p:regular r:id="rId54"/>
      <p:italic r:id="rId55"/>
    </p:embeddedFont>
    <p:embeddedFont>
      <p:font typeface="Ink Draft" panose="03080402000500000000" pitchFamily="66" charset="0"/>
      <p:regular r:id="rId56"/>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13D7B"/>
    <a:srgbClr val="FFFFFF"/>
    <a:srgbClr val="66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2EFDBF6-DD9F-4B93-AFA3-9A369A25E433}" v="3469" dt="2023-04-26T21:57:04.04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09" autoAdjust="0"/>
    <p:restoredTop sz="92313" autoAdjust="0"/>
  </p:normalViewPr>
  <p:slideViewPr>
    <p:cSldViewPr snapToGrid="0">
      <p:cViewPr varScale="1">
        <p:scale>
          <a:sx n="86" d="100"/>
          <a:sy n="86" d="100"/>
        </p:scale>
        <p:origin x="483" y="4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4.xml"/><Relationship Id="rId26" Type="http://schemas.openxmlformats.org/officeDocument/2006/relationships/slide" Target="slides/slide12.xml"/><Relationship Id="rId39" Type="http://schemas.openxmlformats.org/officeDocument/2006/relationships/slide" Target="slides/slide25.xml"/><Relationship Id="rId21" Type="http://schemas.openxmlformats.org/officeDocument/2006/relationships/slide" Target="slides/slide7.xml"/><Relationship Id="rId34" Type="http://schemas.openxmlformats.org/officeDocument/2006/relationships/slide" Target="slides/slide20.xml"/><Relationship Id="rId42" Type="http://schemas.openxmlformats.org/officeDocument/2006/relationships/slide" Target="slides/slide28.xml"/><Relationship Id="rId47" Type="http://schemas.openxmlformats.org/officeDocument/2006/relationships/font" Target="fonts/font2.fntdata"/><Relationship Id="rId50" Type="http://schemas.openxmlformats.org/officeDocument/2006/relationships/font" Target="fonts/font5.fntdata"/><Relationship Id="rId55" Type="http://schemas.openxmlformats.org/officeDocument/2006/relationships/font" Target="fonts/font10.fntdata"/><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2.xml"/><Relationship Id="rId29" Type="http://schemas.openxmlformats.org/officeDocument/2006/relationships/slide" Target="slides/slide15.xml"/><Relationship Id="rId11" Type="http://schemas.openxmlformats.org/officeDocument/2006/relationships/slideMaster" Target="slideMasters/slideMaster11.xml"/><Relationship Id="rId24" Type="http://schemas.openxmlformats.org/officeDocument/2006/relationships/slide" Target="slides/slide10.xml"/><Relationship Id="rId32" Type="http://schemas.openxmlformats.org/officeDocument/2006/relationships/slide" Target="slides/slide18.xml"/><Relationship Id="rId37" Type="http://schemas.openxmlformats.org/officeDocument/2006/relationships/slide" Target="slides/slide23.xml"/><Relationship Id="rId40" Type="http://schemas.openxmlformats.org/officeDocument/2006/relationships/slide" Target="slides/slide26.xml"/><Relationship Id="rId45" Type="http://schemas.openxmlformats.org/officeDocument/2006/relationships/notesMaster" Target="notesMasters/notesMaster1.xml"/><Relationship Id="rId53" Type="http://schemas.openxmlformats.org/officeDocument/2006/relationships/font" Target="fonts/font8.fntdata"/><Relationship Id="rId58" Type="http://schemas.openxmlformats.org/officeDocument/2006/relationships/viewProps" Target="viewProps.xml"/><Relationship Id="rId5" Type="http://schemas.openxmlformats.org/officeDocument/2006/relationships/slideMaster" Target="slideMasters/slideMaster5.xml"/><Relationship Id="rId61" Type="http://schemas.microsoft.com/office/2015/10/relationships/revisionInfo" Target="revisionInfo.xml"/><Relationship Id="rId19" Type="http://schemas.openxmlformats.org/officeDocument/2006/relationships/slide" Target="slides/slide5.xml"/><Relationship Id="rId14" Type="http://schemas.openxmlformats.org/officeDocument/2006/relationships/slideMaster" Target="slideMasters/slideMaster14.xml"/><Relationship Id="rId22" Type="http://schemas.openxmlformats.org/officeDocument/2006/relationships/slide" Target="slides/slide8.xml"/><Relationship Id="rId27" Type="http://schemas.openxmlformats.org/officeDocument/2006/relationships/slide" Target="slides/slide13.xml"/><Relationship Id="rId30" Type="http://schemas.openxmlformats.org/officeDocument/2006/relationships/slide" Target="slides/slide16.xml"/><Relationship Id="rId35" Type="http://schemas.openxmlformats.org/officeDocument/2006/relationships/slide" Target="slides/slide21.xml"/><Relationship Id="rId43" Type="http://schemas.openxmlformats.org/officeDocument/2006/relationships/slide" Target="slides/slide29.xml"/><Relationship Id="rId48" Type="http://schemas.openxmlformats.org/officeDocument/2006/relationships/font" Target="fonts/font3.fntdata"/><Relationship Id="rId56" Type="http://schemas.openxmlformats.org/officeDocument/2006/relationships/font" Target="fonts/font11.fntdata"/><Relationship Id="rId8" Type="http://schemas.openxmlformats.org/officeDocument/2006/relationships/slideMaster" Target="slideMasters/slideMaster8.xml"/><Relationship Id="rId51" Type="http://schemas.openxmlformats.org/officeDocument/2006/relationships/font" Target="fonts/font6.fntdata"/><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3.xml"/><Relationship Id="rId25" Type="http://schemas.openxmlformats.org/officeDocument/2006/relationships/slide" Target="slides/slide11.xml"/><Relationship Id="rId33" Type="http://schemas.openxmlformats.org/officeDocument/2006/relationships/slide" Target="slides/slide19.xml"/><Relationship Id="rId38" Type="http://schemas.openxmlformats.org/officeDocument/2006/relationships/slide" Target="slides/slide24.xml"/><Relationship Id="rId46" Type="http://schemas.openxmlformats.org/officeDocument/2006/relationships/font" Target="fonts/font1.fntdata"/><Relationship Id="rId59" Type="http://schemas.openxmlformats.org/officeDocument/2006/relationships/theme" Target="theme/theme1.xml"/><Relationship Id="rId20" Type="http://schemas.openxmlformats.org/officeDocument/2006/relationships/slide" Target="slides/slide6.xml"/><Relationship Id="rId41" Type="http://schemas.openxmlformats.org/officeDocument/2006/relationships/slide" Target="slides/slide27.xml"/><Relationship Id="rId54"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1.xml"/><Relationship Id="rId23" Type="http://schemas.openxmlformats.org/officeDocument/2006/relationships/slide" Target="slides/slide9.xml"/><Relationship Id="rId28" Type="http://schemas.openxmlformats.org/officeDocument/2006/relationships/slide" Target="slides/slide14.xml"/><Relationship Id="rId36" Type="http://schemas.openxmlformats.org/officeDocument/2006/relationships/slide" Target="slides/slide22.xml"/><Relationship Id="rId49" Type="http://schemas.openxmlformats.org/officeDocument/2006/relationships/font" Target="fonts/font4.fntdata"/><Relationship Id="rId57" Type="http://schemas.openxmlformats.org/officeDocument/2006/relationships/presProps" Target="presProps.xml"/><Relationship Id="rId10" Type="http://schemas.openxmlformats.org/officeDocument/2006/relationships/slideMaster" Target="slideMasters/slideMaster10.xml"/><Relationship Id="rId31" Type="http://schemas.openxmlformats.org/officeDocument/2006/relationships/slide" Target="slides/slide17.xml"/><Relationship Id="rId44" Type="http://schemas.openxmlformats.org/officeDocument/2006/relationships/slide" Target="slides/slide30.xml"/><Relationship Id="rId52" Type="http://schemas.openxmlformats.org/officeDocument/2006/relationships/font" Target="fonts/font7.fntdata"/><Relationship Id="rId60"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D6734DDE-5B15-43AA-9F31-715CD8029333}" type="datetimeFigureOut">
              <a:rPr lang="en-US" smtClean="0"/>
              <a:t>4/26/2023</a:t>
            </a:fld>
            <a:endParaRPr lang="en-US" dirty="0"/>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A931F208-9A5C-4919-8F24-FACC431ED18E}" type="slidenum">
              <a:rPr lang="en-US" smtClean="0"/>
              <a:t>‹#›</a:t>
            </a:fld>
            <a:endParaRPr lang="en-US" dirty="0"/>
          </a:p>
        </p:txBody>
      </p:sp>
    </p:spTree>
    <p:extLst>
      <p:ext uri="{BB962C8B-B14F-4D97-AF65-F5344CB8AC3E}">
        <p14:creationId xmlns:p14="http://schemas.microsoft.com/office/powerpoint/2010/main" val="39097861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apologeticspress.org/inspired-writers-and-competent-copyists-2093/"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apologeticspress.org/inspired-writers-and-competent-copyists-2093/"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Inspired Writers and Competent Copyists - Apologetics Press</a:t>
            </a:r>
            <a:endParaRPr lang="en-US" dirty="0"/>
          </a:p>
        </p:txBody>
      </p:sp>
      <p:sp>
        <p:nvSpPr>
          <p:cNvPr id="4" name="Slide Number Placeholder 3"/>
          <p:cNvSpPr>
            <a:spLocks noGrp="1"/>
          </p:cNvSpPr>
          <p:nvPr>
            <p:ph type="sldNum" sz="quarter" idx="5"/>
          </p:nvPr>
        </p:nvSpPr>
        <p:spPr/>
        <p:txBody>
          <a:bodyPr/>
          <a:lstStyle/>
          <a:p>
            <a:fld id="{A931F208-9A5C-4919-8F24-FACC431ED18E}" type="slidenum">
              <a:rPr lang="en-US" smtClean="0"/>
              <a:t>28</a:t>
            </a:fld>
            <a:endParaRPr lang="en-US" dirty="0"/>
          </a:p>
        </p:txBody>
      </p:sp>
    </p:spTree>
    <p:extLst>
      <p:ext uri="{BB962C8B-B14F-4D97-AF65-F5344CB8AC3E}">
        <p14:creationId xmlns:p14="http://schemas.microsoft.com/office/powerpoint/2010/main" val="36910273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Inspired Writers and Competent Copyists - Apologetics Press</a:t>
            </a:r>
            <a:endParaRPr lang="en-US" dirty="0"/>
          </a:p>
        </p:txBody>
      </p:sp>
      <p:sp>
        <p:nvSpPr>
          <p:cNvPr id="4" name="Slide Number Placeholder 3"/>
          <p:cNvSpPr>
            <a:spLocks noGrp="1"/>
          </p:cNvSpPr>
          <p:nvPr>
            <p:ph type="sldNum" sz="quarter" idx="5"/>
          </p:nvPr>
        </p:nvSpPr>
        <p:spPr/>
        <p:txBody>
          <a:bodyPr/>
          <a:lstStyle/>
          <a:p>
            <a:fld id="{A931F208-9A5C-4919-8F24-FACC431ED18E}" type="slidenum">
              <a:rPr lang="en-US" smtClean="0"/>
              <a:t>29</a:t>
            </a:fld>
            <a:endParaRPr lang="en-US" dirty="0"/>
          </a:p>
        </p:txBody>
      </p:sp>
    </p:spTree>
    <p:extLst>
      <p:ext uri="{BB962C8B-B14F-4D97-AF65-F5344CB8AC3E}">
        <p14:creationId xmlns:p14="http://schemas.microsoft.com/office/powerpoint/2010/main" val="8685288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4/26/2023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22582566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4/26/2023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8973655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7FD3C9C-F152-48FC-A9AA-00CF38F3BE56}" type="datetimeFigureOut">
              <a:rPr lang="en-US" smtClean="0"/>
              <a:t>4/26/2023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24499121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7FD3C9C-F152-48FC-A9AA-00CF38F3BE56}" type="datetimeFigureOut">
              <a:rPr lang="en-US" smtClean="0"/>
              <a:t>4/26/2023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8911731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7FD3C9C-F152-48FC-A9AA-00CF38F3BE56}" type="datetimeFigureOut">
              <a:rPr lang="en-US" smtClean="0"/>
              <a:t>4/26/2023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42269782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7FD3C9C-F152-48FC-A9AA-00CF38F3BE56}" type="datetimeFigureOut">
              <a:rPr lang="en-US" smtClean="0"/>
              <a:t>4/26/2023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7279621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FD3C9C-F152-48FC-A9AA-00CF38F3BE56}" type="datetimeFigureOut">
              <a:rPr lang="en-US" smtClean="0"/>
              <a:t>4/26/2023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7406819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4/26/2023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20964527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4/26/2023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37636915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4/26/2023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29533846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4/26/2023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35599650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4/26/2023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25779494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4/26/2023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39288217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7FD3C9C-F152-48FC-A9AA-00CF38F3BE56}" type="datetimeFigureOut">
              <a:rPr lang="en-US" smtClean="0"/>
              <a:t>4/26/2023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41708931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7FD3C9C-F152-48FC-A9AA-00CF38F3BE56}" type="datetimeFigureOut">
              <a:rPr lang="en-US" smtClean="0"/>
              <a:t>4/26/2023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30854029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7FD3C9C-F152-48FC-A9AA-00CF38F3BE56}" type="datetimeFigureOut">
              <a:rPr lang="en-US" smtClean="0"/>
              <a:t>4/26/2023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5663580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7FD3C9C-F152-48FC-A9AA-00CF38F3BE56}" type="datetimeFigureOut">
              <a:rPr lang="en-US" smtClean="0"/>
              <a:t>4/26/2023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25730542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FD3C9C-F152-48FC-A9AA-00CF38F3BE56}" type="datetimeFigureOut">
              <a:rPr lang="en-US" smtClean="0"/>
              <a:t>4/26/2023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42945134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4/26/2023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14135287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4/26/2023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35746416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4/26/2023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5355851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4/26/2023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5407092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4/26/2023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37238373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4/26/2023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17244949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7FD3C9C-F152-48FC-A9AA-00CF38F3BE56}" type="datetimeFigureOut">
              <a:rPr lang="en-US" smtClean="0"/>
              <a:t>4/26/2023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38380165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7FD3C9C-F152-48FC-A9AA-00CF38F3BE56}" type="datetimeFigureOut">
              <a:rPr lang="en-US" smtClean="0"/>
              <a:t>4/26/2023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12648329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7FD3C9C-F152-48FC-A9AA-00CF38F3BE56}" type="datetimeFigureOut">
              <a:rPr lang="en-US" smtClean="0"/>
              <a:t>4/26/2023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39663279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7FD3C9C-F152-48FC-A9AA-00CF38F3BE56}" type="datetimeFigureOut">
              <a:rPr lang="en-US" smtClean="0"/>
              <a:t>4/26/2023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15916896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FD3C9C-F152-48FC-A9AA-00CF38F3BE56}" type="datetimeFigureOut">
              <a:rPr lang="en-US" smtClean="0"/>
              <a:t>4/26/2023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15840588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4/26/2023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34375181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4/26/2023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10131403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4/26/2023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24772659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4/26/2023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11350106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4/26/2023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2207821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4/26/2023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29339338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7FD3C9C-F152-48FC-A9AA-00CF38F3BE56}" type="datetimeFigureOut">
              <a:rPr lang="en-US" smtClean="0"/>
              <a:t>4/26/2023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9611077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7FD3C9C-F152-48FC-A9AA-00CF38F3BE56}" type="datetimeFigureOut">
              <a:rPr lang="en-US" smtClean="0"/>
              <a:t>4/26/2023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41597020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7FD3C9C-F152-48FC-A9AA-00CF38F3BE56}" type="datetimeFigureOut">
              <a:rPr lang="en-US" smtClean="0"/>
              <a:t>4/26/2023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2000553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7FD3C9C-F152-48FC-A9AA-00CF38F3BE56}" type="datetimeFigureOut">
              <a:rPr lang="en-US" smtClean="0"/>
              <a:t>4/26/2023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37201938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FD3C9C-F152-48FC-A9AA-00CF38F3BE56}" type="datetimeFigureOut">
              <a:rPr lang="en-US" smtClean="0"/>
              <a:t>4/26/2023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14009920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4/26/2023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37418215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4/26/2023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35725396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4/26/2023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14146982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4/26/2023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14287016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4/26/2023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32950286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4/26/2023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40252935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7FD3C9C-F152-48FC-A9AA-00CF38F3BE56}" type="datetimeFigureOut">
              <a:rPr lang="en-US" smtClean="0"/>
              <a:t>4/26/2023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35095251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7FD3C9C-F152-48FC-A9AA-00CF38F3BE56}" type="datetimeFigureOut">
              <a:rPr lang="en-US" smtClean="0"/>
              <a:t>4/26/2023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37638845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7FD3C9C-F152-48FC-A9AA-00CF38F3BE56}" type="datetimeFigureOut">
              <a:rPr lang="en-US" smtClean="0"/>
              <a:t>4/26/2023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3144375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7FD3C9C-F152-48FC-A9AA-00CF38F3BE56}" type="datetimeFigureOut">
              <a:rPr lang="en-US" smtClean="0"/>
              <a:t>4/26/2023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15190308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FD3C9C-F152-48FC-A9AA-00CF38F3BE56}" type="datetimeFigureOut">
              <a:rPr lang="en-US" smtClean="0"/>
              <a:t>4/26/2023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2791801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4/26/2023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4549747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4/26/2023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20555853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4/26/2023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1321034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4/26/2023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40838656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BAC1E96-0BFC-403F-BB7F-81B55A8A0D1D}" type="datetimeFigureOut">
              <a:rPr lang="en-US" smtClean="0"/>
              <a:t>4/26/2023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41A3FED-79D2-49FD-B3EC-4FF33B3B413B}" type="slidenum">
              <a:rPr lang="en-US" smtClean="0"/>
              <a:t>‹#›</a:t>
            </a:fld>
            <a:endParaRPr lang="en-US" dirty="0"/>
          </a:p>
        </p:txBody>
      </p:sp>
    </p:spTree>
    <p:extLst>
      <p:ext uri="{BB962C8B-B14F-4D97-AF65-F5344CB8AC3E}">
        <p14:creationId xmlns:p14="http://schemas.microsoft.com/office/powerpoint/2010/main" val="12832633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BAC1E96-0BFC-403F-BB7F-81B55A8A0D1D}" type="datetimeFigureOut">
              <a:rPr lang="en-US" smtClean="0"/>
              <a:t>4/26/2023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41A3FED-79D2-49FD-B3EC-4FF33B3B413B}" type="slidenum">
              <a:rPr lang="en-US" smtClean="0"/>
              <a:t>‹#›</a:t>
            </a:fld>
            <a:endParaRPr lang="en-US" dirty="0"/>
          </a:p>
        </p:txBody>
      </p:sp>
    </p:spTree>
    <p:extLst>
      <p:ext uri="{BB962C8B-B14F-4D97-AF65-F5344CB8AC3E}">
        <p14:creationId xmlns:p14="http://schemas.microsoft.com/office/powerpoint/2010/main" val="14858546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BAC1E96-0BFC-403F-BB7F-81B55A8A0D1D}" type="datetimeFigureOut">
              <a:rPr lang="en-US" smtClean="0"/>
              <a:t>4/26/2023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41A3FED-79D2-49FD-B3EC-4FF33B3B413B}" type="slidenum">
              <a:rPr lang="en-US" smtClean="0"/>
              <a:t>‹#›</a:t>
            </a:fld>
            <a:endParaRPr lang="en-US" dirty="0"/>
          </a:p>
        </p:txBody>
      </p:sp>
    </p:spTree>
    <p:extLst>
      <p:ext uri="{BB962C8B-B14F-4D97-AF65-F5344CB8AC3E}">
        <p14:creationId xmlns:p14="http://schemas.microsoft.com/office/powerpoint/2010/main" val="22183598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BAC1E96-0BFC-403F-BB7F-81B55A8A0D1D}" type="datetimeFigureOut">
              <a:rPr lang="en-US" smtClean="0"/>
              <a:t>4/26/2023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41A3FED-79D2-49FD-B3EC-4FF33B3B413B}" type="slidenum">
              <a:rPr lang="en-US" smtClean="0"/>
              <a:t>‹#›</a:t>
            </a:fld>
            <a:endParaRPr lang="en-US" dirty="0"/>
          </a:p>
        </p:txBody>
      </p:sp>
    </p:spTree>
    <p:extLst>
      <p:ext uri="{BB962C8B-B14F-4D97-AF65-F5344CB8AC3E}">
        <p14:creationId xmlns:p14="http://schemas.microsoft.com/office/powerpoint/2010/main" val="39511338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BAC1E96-0BFC-403F-BB7F-81B55A8A0D1D}" type="datetimeFigureOut">
              <a:rPr lang="en-US" smtClean="0"/>
              <a:t>4/26/2023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41A3FED-79D2-49FD-B3EC-4FF33B3B413B}" type="slidenum">
              <a:rPr lang="en-US" smtClean="0"/>
              <a:t>‹#›</a:t>
            </a:fld>
            <a:endParaRPr lang="en-US" dirty="0"/>
          </a:p>
        </p:txBody>
      </p:sp>
    </p:spTree>
    <p:extLst>
      <p:ext uri="{BB962C8B-B14F-4D97-AF65-F5344CB8AC3E}">
        <p14:creationId xmlns:p14="http://schemas.microsoft.com/office/powerpoint/2010/main" val="14877583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BAC1E96-0BFC-403F-BB7F-81B55A8A0D1D}" type="datetimeFigureOut">
              <a:rPr lang="en-US" smtClean="0"/>
              <a:t>4/26/2023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41A3FED-79D2-49FD-B3EC-4FF33B3B413B}" type="slidenum">
              <a:rPr lang="en-US" smtClean="0"/>
              <a:t>‹#›</a:t>
            </a:fld>
            <a:endParaRPr lang="en-US" dirty="0"/>
          </a:p>
        </p:txBody>
      </p:sp>
    </p:spTree>
    <p:extLst>
      <p:ext uri="{BB962C8B-B14F-4D97-AF65-F5344CB8AC3E}">
        <p14:creationId xmlns:p14="http://schemas.microsoft.com/office/powerpoint/2010/main" val="4311713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AC1E96-0BFC-403F-BB7F-81B55A8A0D1D}" type="datetimeFigureOut">
              <a:rPr lang="en-US" smtClean="0"/>
              <a:t>4/26/2023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41A3FED-79D2-49FD-B3EC-4FF33B3B413B}" type="slidenum">
              <a:rPr lang="en-US" smtClean="0"/>
              <a:t>‹#›</a:t>
            </a:fld>
            <a:endParaRPr lang="en-US" dirty="0"/>
          </a:p>
        </p:txBody>
      </p:sp>
    </p:spTree>
    <p:extLst>
      <p:ext uri="{BB962C8B-B14F-4D97-AF65-F5344CB8AC3E}">
        <p14:creationId xmlns:p14="http://schemas.microsoft.com/office/powerpoint/2010/main" val="25768010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BAC1E96-0BFC-403F-BB7F-81B55A8A0D1D}" type="datetimeFigureOut">
              <a:rPr lang="en-US" smtClean="0"/>
              <a:t>4/26/2023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41A3FED-79D2-49FD-B3EC-4FF33B3B413B}" type="slidenum">
              <a:rPr lang="en-US" smtClean="0"/>
              <a:t>‹#›</a:t>
            </a:fld>
            <a:endParaRPr lang="en-US" dirty="0"/>
          </a:p>
        </p:txBody>
      </p:sp>
    </p:spTree>
    <p:extLst>
      <p:ext uri="{BB962C8B-B14F-4D97-AF65-F5344CB8AC3E}">
        <p14:creationId xmlns:p14="http://schemas.microsoft.com/office/powerpoint/2010/main" val="40714669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BAC1E96-0BFC-403F-BB7F-81B55A8A0D1D}" type="datetimeFigureOut">
              <a:rPr lang="en-US" smtClean="0"/>
              <a:t>4/26/2023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41A3FED-79D2-49FD-B3EC-4FF33B3B413B}" type="slidenum">
              <a:rPr lang="en-US" smtClean="0"/>
              <a:t>‹#›</a:t>
            </a:fld>
            <a:endParaRPr lang="en-US" dirty="0"/>
          </a:p>
        </p:txBody>
      </p:sp>
    </p:spTree>
    <p:extLst>
      <p:ext uri="{BB962C8B-B14F-4D97-AF65-F5344CB8AC3E}">
        <p14:creationId xmlns:p14="http://schemas.microsoft.com/office/powerpoint/2010/main" val="16279713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BAC1E96-0BFC-403F-BB7F-81B55A8A0D1D}" type="datetimeFigureOut">
              <a:rPr lang="en-US" smtClean="0"/>
              <a:t>4/26/2023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41A3FED-79D2-49FD-B3EC-4FF33B3B413B}" type="slidenum">
              <a:rPr lang="en-US" smtClean="0"/>
              <a:t>‹#›</a:t>
            </a:fld>
            <a:endParaRPr lang="en-US" dirty="0"/>
          </a:p>
        </p:txBody>
      </p:sp>
    </p:spTree>
    <p:extLst>
      <p:ext uri="{BB962C8B-B14F-4D97-AF65-F5344CB8AC3E}">
        <p14:creationId xmlns:p14="http://schemas.microsoft.com/office/powerpoint/2010/main" val="39642459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BAC1E96-0BFC-403F-BB7F-81B55A8A0D1D}" type="datetimeFigureOut">
              <a:rPr lang="en-US" smtClean="0"/>
              <a:t>4/26/2023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41A3FED-79D2-49FD-B3EC-4FF33B3B413B}" type="slidenum">
              <a:rPr lang="en-US" smtClean="0"/>
              <a:t>‹#›</a:t>
            </a:fld>
            <a:endParaRPr lang="en-US" dirty="0"/>
          </a:p>
        </p:txBody>
      </p:sp>
    </p:spTree>
    <p:extLst>
      <p:ext uri="{BB962C8B-B14F-4D97-AF65-F5344CB8AC3E}">
        <p14:creationId xmlns:p14="http://schemas.microsoft.com/office/powerpoint/2010/main" val="18706268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722313" y="1905000"/>
            <a:ext cx="8040688" cy="2209800"/>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374482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987FDAB-2E2E-4572-B828-BA5055F1E07C}" type="datetimeFigureOut">
              <a:rPr lang="en-US" smtClean="0"/>
              <a:t>4/26/2023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3472787-EC73-479D-A5DC-F3ED7281ACC1}" type="slidenum">
              <a:rPr lang="en-US" smtClean="0"/>
              <a:t>‹#›</a:t>
            </a:fld>
            <a:endParaRPr lang="en-US" dirty="0"/>
          </a:p>
        </p:txBody>
      </p:sp>
    </p:spTree>
    <p:extLst>
      <p:ext uri="{BB962C8B-B14F-4D97-AF65-F5344CB8AC3E}">
        <p14:creationId xmlns:p14="http://schemas.microsoft.com/office/powerpoint/2010/main" val="10543935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987FDAB-2E2E-4572-B828-BA5055F1E07C}" type="datetimeFigureOut">
              <a:rPr lang="en-US" smtClean="0"/>
              <a:t>4/26/2023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3472787-EC73-479D-A5DC-F3ED7281ACC1}" type="slidenum">
              <a:rPr lang="en-US" smtClean="0"/>
              <a:t>‹#›</a:t>
            </a:fld>
            <a:endParaRPr lang="en-US" dirty="0"/>
          </a:p>
        </p:txBody>
      </p:sp>
    </p:spTree>
    <p:extLst>
      <p:ext uri="{BB962C8B-B14F-4D97-AF65-F5344CB8AC3E}">
        <p14:creationId xmlns:p14="http://schemas.microsoft.com/office/powerpoint/2010/main" val="20845719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987FDAB-2E2E-4572-B828-BA5055F1E07C}" type="datetimeFigureOut">
              <a:rPr lang="en-US" smtClean="0"/>
              <a:t>4/26/2023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3472787-EC73-479D-A5DC-F3ED7281ACC1}" type="slidenum">
              <a:rPr lang="en-US" smtClean="0"/>
              <a:t>‹#›</a:t>
            </a:fld>
            <a:endParaRPr lang="en-US" dirty="0"/>
          </a:p>
        </p:txBody>
      </p:sp>
    </p:spTree>
    <p:extLst>
      <p:ext uri="{BB962C8B-B14F-4D97-AF65-F5344CB8AC3E}">
        <p14:creationId xmlns:p14="http://schemas.microsoft.com/office/powerpoint/2010/main" val="2880430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987FDAB-2E2E-4572-B828-BA5055F1E07C}" type="datetimeFigureOut">
              <a:rPr lang="en-US" smtClean="0"/>
              <a:t>4/26/2023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3472787-EC73-479D-A5DC-F3ED7281ACC1}" type="slidenum">
              <a:rPr lang="en-US" smtClean="0"/>
              <a:t>‹#›</a:t>
            </a:fld>
            <a:endParaRPr lang="en-US" dirty="0"/>
          </a:p>
        </p:txBody>
      </p:sp>
    </p:spTree>
    <p:extLst>
      <p:ext uri="{BB962C8B-B14F-4D97-AF65-F5344CB8AC3E}">
        <p14:creationId xmlns:p14="http://schemas.microsoft.com/office/powerpoint/2010/main" val="24828314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987FDAB-2E2E-4572-B828-BA5055F1E07C}" type="datetimeFigureOut">
              <a:rPr lang="en-US" smtClean="0"/>
              <a:t>4/26/2023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3472787-EC73-479D-A5DC-F3ED7281ACC1}" type="slidenum">
              <a:rPr lang="en-US" smtClean="0"/>
              <a:t>‹#›</a:t>
            </a:fld>
            <a:endParaRPr lang="en-US" dirty="0"/>
          </a:p>
        </p:txBody>
      </p:sp>
    </p:spTree>
    <p:extLst>
      <p:ext uri="{BB962C8B-B14F-4D97-AF65-F5344CB8AC3E}">
        <p14:creationId xmlns:p14="http://schemas.microsoft.com/office/powerpoint/2010/main" val="26548568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987FDAB-2E2E-4572-B828-BA5055F1E07C}" type="datetimeFigureOut">
              <a:rPr lang="en-US" smtClean="0"/>
              <a:t>4/26/2023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3472787-EC73-479D-A5DC-F3ED7281ACC1}" type="slidenum">
              <a:rPr lang="en-US" smtClean="0"/>
              <a:t>‹#›</a:t>
            </a:fld>
            <a:endParaRPr lang="en-US" dirty="0"/>
          </a:p>
        </p:txBody>
      </p:sp>
    </p:spTree>
    <p:extLst>
      <p:ext uri="{BB962C8B-B14F-4D97-AF65-F5344CB8AC3E}">
        <p14:creationId xmlns:p14="http://schemas.microsoft.com/office/powerpoint/2010/main" val="17983976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87FDAB-2E2E-4572-B828-BA5055F1E07C}" type="datetimeFigureOut">
              <a:rPr lang="en-US" smtClean="0"/>
              <a:t>4/26/2023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3472787-EC73-479D-A5DC-F3ED7281ACC1}" type="slidenum">
              <a:rPr lang="en-US" smtClean="0"/>
              <a:t>‹#›</a:t>
            </a:fld>
            <a:endParaRPr lang="en-US" dirty="0"/>
          </a:p>
        </p:txBody>
      </p:sp>
    </p:spTree>
    <p:extLst>
      <p:ext uri="{BB962C8B-B14F-4D97-AF65-F5344CB8AC3E}">
        <p14:creationId xmlns:p14="http://schemas.microsoft.com/office/powerpoint/2010/main" val="34655261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987FDAB-2E2E-4572-B828-BA5055F1E07C}" type="datetimeFigureOut">
              <a:rPr lang="en-US" smtClean="0"/>
              <a:t>4/26/2023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3472787-EC73-479D-A5DC-F3ED7281ACC1}" type="slidenum">
              <a:rPr lang="en-US" smtClean="0"/>
              <a:t>‹#›</a:t>
            </a:fld>
            <a:endParaRPr lang="en-US" dirty="0"/>
          </a:p>
        </p:txBody>
      </p:sp>
    </p:spTree>
    <p:extLst>
      <p:ext uri="{BB962C8B-B14F-4D97-AF65-F5344CB8AC3E}">
        <p14:creationId xmlns:p14="http://schemas.microsoft.com/office/powerpoint/2010/main" val="24461528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987FDAB-2E2E-4572-B828-BA5055F1E07C}" type="datetimeFigureOut">
              <a:rPr lang="en-US" smtClean="0"/>
              <a:t>4/26/2023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3472787-EC73-479D-A5DC-F3ED7281ACC1}" type="slidenum">
              <a:rPr lang="en-US" smtClean="0"/>
              <a:t>‹#›</a:t>
            </a:fld>
            <a:endParaRPr lang="en-US" dirty="0"/>
          </a:p>
        </p:txBody>
      </p:sp>
    </p:spTree>
    <p:extLst>
      <p:ext uri="{BB962C8B-B14F-4D97-AF65-F5344CB8AC3E}">
        <p14:creationId xmlns:p14="http://schemas.microsoft.com/office/powerpoint/2010/main" val="30373811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987FDAB-2E2E-4572-B828-BA5055F1E07C}" type="datetimeFigureOut">
              <a:rPr lang="en-US" smtClean="0"/>
              <a:t>4/26/2023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3472787-EC73-479D-A5DC-F3ED7281ACC1}" type="slidenum">
              <a:rPr lang="en-US" smtClean="0"/>
              <a:t>‹#›</a:t>
            </a:fld>
            <a:endParaRPr lang="en-US" dirty="0"/>
          </a:p>
        </p:txBody>
      </p:sp>
    </p:spTree>
    <p:extLst>
      <p:ext uri="{BB962C8B-B14F-4D97-AF65-F5344CB8AC3E}">
        <p14:creationId xmlns:p14="http://schemas.microsoft.com/office/powerpoint/2010/main" val="19068292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987FDAB-2E2E-4572-B828-BA5055F1E07C}" type="datetimeFigureOut">
              <a:rPr lang="en-US" smtClean="0"/>
              <a:t>4/26/2023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3472787-EC73-479D-A5DC-F3ED7281ACC1}" type="slidenum">
              <a:rPr lang="en-US" smtClean="0"/>
              <a:t>‹#›</a:t>
            </a:fld>
            <a:endParaRPr lang="en-US" dirty="0"/>
          </a:p>
        </p:txBody>
      </p:sp>
    </p:spTree>
    <p:extLst>
      <p:ext uri="{BB962C8B-B14F-4D97-AF65-F5344CB8AC3E}">
        <p14:creationId xmlns:p14="http://schemas.microsoft.com/office/powerpoint/2010/main" val="3927013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436346" y="1788454"/>
            <a:ext cx="6270922" cy="2098226"/>
          </a:xfrm>
        </p:spPr>
        <p:txBody>
          <a:bodyPr anchor="b">
            <a:noAutofit/>
          </a:bodyPr>
          <a:lstStyle>
            <a:lvl1pPr algn="ctr">
              <a:defRPr sz="60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009930" y="3956280"/>
            <a:ext cx="5123755" cy="1086237"/>
          </a:xfrm>
        </p:spPr>
        <p:txBody>
          <a:bodyPr>
            <a:normAutofit/>
          </a:bodyPr>
          <a:lstStyle>
            <a:lvl1pPr marL="0" indent="0" algn="ctr">
              <a:lnSpc>
                <a:spcPct val="112000"/>
              </a:lnSpc>
              <a:spcBef>
                <a:spcPts val="0"/>
              </a:spcBef>
              <a:spcAft>
                <a:spcPts val="0"/>
              </a:spcAft>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a:xfrm>
            <a:off x="564644" y="6453386"/>
            <a:ext cx="1205958" cy="404614"/>
          </a:xfrm>
        </p:spPr>
        <p:txBody>
          <a:bodyPr/>
          <a:lstStyle>
            <a:lvl1pPr>
              <a:defRPr baseline="0">
                <a:solidFill>
                  <a:schemeClr val="tx2"/>
                </a:solidFill>
              </a:defRPr>
            </a:lvl1pPr>
          </a:lstStyle>
          <a:p>
            <a:fld id="{FA40975E-BA50-4075-85DB-EA47C39AD636}" type="datetimeFigureOut">
              <a:rPr lang="en-US" smtClean="0"/>
              <a:t>4/26/2023</a:t>
            </a:fld>
            <a:endParaRPr lang="en-US" dirty="0"/>
          </a:p>
        </p:txBody>
      </p:sp>
      <p:sp>
        <p:nvSpPr>
          <p:cNvPr id="5" name="Footer Placeholder 4"/>
          <p:cNvSpPr>
            <a:spLocks noGrp="1"/>
          </p:cNvSpPr>
          <p:nvPr>
            <p:ph type="ftr" sz="quarter" idx="11"/>
          </p:nvPr>
        </p:nvSpPr>
        <p:spPr>
          <a:xfrm>
            <a:off x="1938041" y="6453386"/>
            <a:ext cx="5267533"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7373012" y="6453386"/>
            <a:ext cx="1197219" cy="404614"/>
          </a:xfrm>
        </p:spPr>
        <p:txBody>
          <a:bodyPr/>
          <a:lstStyle>
            <a:lvl1pPr>
              <a:defRPr baseline="0">
                <a:solidFill>
                  <a:schemeClr val="tx2"/>
                </a:solidFill>
              </a:defRPr>
            </a:lvl1pPr>
          </a:lstStyle>
          <a:p>
            <a:fld id="{0ECBCDE8-8D99-4AE2-A8C3-449CFDB7A5D1}" type="slidenum">
              <a:rPr lang="en-US" smtClean="0"/>
              <a:t>‹#›</a:t>
            </a:fld>
            <a:endParaRPr lang="en-US" dirty="0"/>
          </a:p>
        </p:txBody>
      </p:sp>
      <p:grpSp>
        <p:nvGrpSpPr>
          <p:cNvPr id="8" name="Group 7"/>
          <p:cNvGrpSpPr/>
          <p:nvPr/>
        </p:nvGrpSpPr>
        <p:grpSpPr>
          <a:xfrm>
            <a:off x="564643" y="744469"/>
            <a:ext cx="8005589" cy="5349671"/>
            <a:chOff x="564643" y="744469"/>
            <a:chExt cx="8005589" cy="5349671"/>
          </a:xfrm>
        </p:grpSpPr>
        <p:sp>
          <p:nvSpPr>
            <p:cNvPr id="11" name="Freeform 6"/>
            <p:cNvSpPr/>
            <p:nvPr/>
          </p:nvSpPr>
          <p:spPr bwMode="auto">
            <a:xfrm>
              <a:off x="6113972" y="1685652"/>
              <a:ext cx="2456260" cy="4408488"/>
            </a:xfrm>
            <a:custGeom>
              <a:avLst/>
              <a:gdLst/>
              <a:ahLst/>
              <a:cxnLst/>
              <a:rect l="l" t="t" r="r" b="b"/>
              <a:pathLst>
                <a:path w="10000" h="10000">
                  <a:moveTo>
                    <a:pt x="8761" y="0"/>
                  </a:moveTo>
                  <a:lnTo>
                    <a:pt x="10000" y="0"/>
                  </a:lnTo>
                  <a:lnTo>
                    <a:pt x="10000" y="10000"/>
                  </a:lnTo>
                  <a:lnTo>
                    <a:pt x="0" y="10000"/>
                  </a:lnTo>
                  <a:lnTo>
                    <a:pt x="0" y="9357"/>
                  </a:lnTo>
                  <a:lnTo>
                    <a:pt x="8761" y="935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564643" y="744469"/>
              <a:ext cx="2456505" cy="4408488"/>
            </a:xfrm>
            <a:custGeom>
              <a:avLst/>
              <a:gdLst/>
              <a:ahLst/>
              <a:cxnLst/>
              <a:rect l="l" t="t" r="r" b="b"/>
              <a:pathLst>
                <a:path w="10001" h="10000">
                  <a:moveTo>
                    <a:pt x="8762" y="0"/>
                  </a:moveTo>
                  <a:lnTo>
                    <a:pt x="10001" y="0"/>
                  </a:lnTo>
                  <a:lnTo>
                    <a:pt x="10001" y="10000"/>
                  </a:lnTo>
                  <a:lnTo>
                    <a:pt x="1" y="10000"/>
                  </a:lnTo>
                  <a:cubicBezTo>
                    <a:pt x="-2" y="9766"/>
                    <a:pt x="4" y="9586"/>
                    <a:pt x="1" y="9352"/>
                  </a:cubicBezTo>
                  <a:lnTo>
                    <a:pt x="8762" y="9346"/>
                  </a:lnTo>
                  <a:lnTo>
                    <a:pt x="8762"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18204621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A40975E-BA50-4075-85DB-EA47C39AD636}" type="datetimeFigureOut">
              <a:rPr lang="en-US" smtClean="0"/>
              <a:t>4/26/2023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ECBCDE8-8D99-4AE2-A8C3-449CFDB7A5D1}" type="slidenum">
              <a:rPr lang="en-US" smtClean="0"/>
              <a:t>‹#›</a:t>
            </a:fld>
            <a:endParaRPr lang="en-US" dirty="0"/>
          </a:p>
        </p:txBody>
      </p:sp>
    </p:spTree>
    <p:extLst>
      <p:ext uri="{BB962C8B-B14F-4D97-AF65-F5344CB8AC3E}">
        <p14:creationId xmlns:p14="http://schemas.microsoft.com/office/powerpoint/2010/main" val="8943452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3769" y="1301361"/>
            <a:ext cx="7209728" cy="2852737"/>
          </a:xfrm>
        </p:spPr>
        <p:txBody>
          <a:bodyPr anchor="b">
            <a:normAutofit/>
          </a:bodyPr>
          <a:lstStyle>
            <a:lvl1pPr algn="r">
              <a:defRPr sz="6000" cap="all"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573769" y="4216328"/>
            <a:ext cx="7209728" cy="1143324"/>
          </a:xfrm>
        </p:spPr>
        <p:txBody>
          <a:bodyPr/>
          <a:lstStyle>
            <a:lvl1pPr marL="0" indent="0" algn="r">
              <a:lnSpc>
                <a:spcPct val="112000"/>
              </a:lnSpc>
              <a:spcBef>
                <a:spcPts val="0"/>
              </a:spcBef>
              <a:spcAft>
                <a:spcPts val="0"/>
              </a:spcAft>
              <a:buNone/>
              <a:defRPr sz="1800">
                <a:solidFill>
                  <a:schemeClr val="tx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54181" y="6453386"/>
            <a:ext cx="1216807" cy="404614"/>
          </a:xfrm>
        </p:spPr>
        <p:txBody>
          <a:bodyPr/>
          <a:lstStyle>
            <a:lvl1pPr>
              <a:defRPr>
                <a:solidFill>
                  <a:schemeClr val="tx2"/>
                </a:solidFill>
              </a:defRPr>
            </a:lvl1pPr>
          </a:lstStyle>
          <a:p>
            <a:fld id="{FA40975E-BA50-4075-85DB-EA47C39AD636}" type="datetimeFigureOut">
              <a:rPr lang="en-US" smtClean="0"/>
              <a:t>4/26/2023</a:t>
            </a:fld>
            <a:endParaRPr lang="en-US" dirty="0"/>
          </a:p>
        </p:txBody>
      </p:sp>
      <p:sp>
        <p:nvSpPr>
          <p:cNvPr id="5" name="Footer Placeholder 4"/>
          <p:cNvSpPr>
            <a:spLocks noGrp="1"/>
          </p:cNvSpPr>
          <p:nvPr>
            <p:ph type="ftr" sz="quarter" idx="11"/>
          </p:nvPr>
        </p:nvSpPr>
        <p:spPr>
          <a:xfrm>
            <a:off x="1938234" y="6453386"/>
            <a:ext cx="5267533"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7373012" y="6453386"/>
            <a:ext cx="1197219" cy="404614"/>
          </a:xfrm>
        </p:spPr>
        <p:txBody>
          <a:bodyPr/>
          <a:lstStyle>
            <a:lvl1pPr>
              <a:defRPr>
                <a:solidFill>
                  <a:schemeClr val="tx2"/>
                </a:solidFill>
              </a:defRPr>
            </a:lvl1pPr>
          </a:lstStyle>
          <a:p>
            <a:fld id="{0ECBCDE8-8D99-4AE2-A8C3-449CFDB7A5D1}" type="slidenum">
              <a:rPr lang="en-US" smtClean="0"/>
              <a:t>‹#›</a:t>
            </a:fld>
            <a:endParaRPr lang="en-US" dirty="0"/>
          </a:p>
        </p:txBody>
      </p:sp>
      <p:sp>
        <p:nvSpPr>
          <p:cNvPr id="7" name="Freeform 6"/>
          <p:cNvSpPr/>
          <p:nvPr/>
        </p:nvSpPr>
        <p:spPr bwMode="auto">
          <a:xfrm>
            <a:off x="6113972" y="1685652"/>
            <a:ext cx="2456260"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bg2"/>
          </a:solidFill>
          <a:ln w="0">
            <a:noFill/>
            <a:prstDash val="solid"/>
            <a:round/>
            <a:headEnd/>
            <a:tailEnd/>
          </a:ln>
        </p:spPr>
      </p:sp>
      <p:sp>
        <p:nvSpPr>
          <p:cNvPr id="8" name="Freeform 7" title="Crop Mark"/>
          <p:cNvSpPr/>
          <p:nvPr/>
        </p:nvSpPr>
        <p:spPr bwMode="auto">
          <a:xfrm>
            <a:off x="6113972" y="1685652"/>
            <a:ext cx="2456260"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237550645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1028700" y="2286000"/>
            <a:ext cx="3335840"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94052" y="2286000"/>
            <a:ext cx="3335840"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A40975E-BA50-4075-85DB-EA47C39AD636}" type="datetimeFigureOut">
              <a:rPr lang="en-US" smtClean="0"/>
              <a:t>4/26/2023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ECBCDE8-8D99-4AE2-A8C3-449CFDB7A5D1}" type="slidenum">
              <a:rPr lang="en-US" smtClean="0"/>
              <a:t>‹#›</a:t>
            </a:fld>
            <a:endParaRPr lang="en-US" dirty="0"/>
          </a:p>
        </p:txBody>
      </p:sp>
    </p:spTree>
    <p:extLst>
      <p:ext uri="{BB962C8B-B14F-4D97-AF65-F5344CB8AC3E}">
        <p14:creationId xmlns:p14="http://schemas.microsoft.com/office/powerpoint/2010/main" val="25747289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28700" y="685800"/>
            <a:ext cx="7200900" cy="148590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28700" y="2340230"/>
            <a:ext cx="3335840" cy="823912"/>
          </a:xfrm>
        </p:spPr>
        <p:txBody>
          <a:bodyPr anchor="b">
            <a:noAutofit/>
          </a:bodyPr>
          <a:lstStyle>
            <a:lvl1pPr marL="0" indent="0">
              <a:lnSpc>
                <a:spcPct val="84000"/>
              </a:lnSpc>
              <a:spcBef>
                <a:spcPts val="0"/>
              </a:spcBef>
              <a:spcAft>
                <a:spcPts val="0"/>
              </a:spcAft>
              <a:buNone/>
              <a:defRPr sz="240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1028700" y="3305208"/>
            <a:ext cx="3335839"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93760" y="2349754"/>
            <a:ext cx="3335840" cy="823912"/>
          </a:xfrm>
        </p:spPr>
        <p:txBody>
          <a:bodyPr anchor="b">
            <a:noAutofit/>
          </a:bodyPr>
          <a:lstStyle>
            <a:lvl1pPr marL="0" indent="0">
              <a:lnSpc>
                <a:spcPct val="84000"/>
              </a:lnSpc>
              <a:spcBef>
                <a:spcPts val="0"/>
              </a:spcBef>
              <a:spcAft>
                <a:spcPts val="0"/>
              </a:spcAft>
              <a:buNone/>
              <a:defRPr sz="240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893760" y="3305208"/>
            <a:ext cx="3335840"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A40975E-BA50-4075-85DB-EA47C39AD636}" type="datetimeFigureOut">
              <a:rPr lang="en-US" smtClean="0"/>
              <a:t>4/26/2023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ECBCDE8-8D99-4AE2-A8C3-449CFDB7A5D1}" type="slidenum">
              <a:rPr lang="en-US" smtClean="0"/>
              <a:t>‹#›</a:t>
            </a:fld>
            <a:endParaRPr lang="en-US" dirty="0"/>
          </a:p>
        </p:txBody>
      </p:sp>
    </p:spTree>
    <p:extLst>
      <p:ext uri="{BB962C8B-B14F-4D97-AF65-F5344CB8AC3E}">
        <p14:creationId xmlns:p14="http://schemas.microsoft.com/office/powerpoint/2010/main" val="12724416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A40975E-BA50-4075-85DB-EA47C39AD636}" type="datetimeFigureOut">
              <a:rPr lang="en-US" smtClean="0"/>
              <a:t>4/26/2023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ECBCDE8-8D99-4AE2-A8C3-449CFDB7A5D1}" type="slidenum">
              <a:rPr lang="en-US" smtClean="0"/>
              <a:t>‹#›</a:t>
            </a:fld>
            <a:endParaRPr lang="en-US" dirty="0"/>
          </a:p>
        </p:txBody>
      </p:sp>
    </p:spTree>
    <p:extLst>
      <p:ext uri="{BB962C8B-B14F-4D97-AF65-F5344CB8AC3E}">
        <p14:creationId xmlns:p14="http://schemas.microsoft.com/office/powerpoint/2010/main" val="29741688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A40975E-BA50-4075-85DB-EA47C39AD636}" type="datetimeFigureOut">
              <a:rPr lang="en-US" smtClean="0"/>
              <a:t>4/26/2023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ECBCDE8-8D99-4AE2-A8C3-449CFDB7A5D1}" type="slidenum">
              <a:rPr lang="en-US" smtClean="0"/>
              <a:t>‹#›</a:t>
            </a:fld>
            <a:endParaRPr lang="en-US" dirty="0"/>
          </a:p>
        </p:txBody>
      </p:sp>
    </p:spTree>
    <p:extLst>
      <p:ext uri="{BB962C8B-B14F-4D97-AF65-F5344CB8AC3E}">
        <p14:creationId xmlns:p14="http://schemas.microsoft.com/office/powerpoint/2010/main" val="35232399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Autofit/>
          </a:bodyPr>
          <a:lstStyle>
            <a:lvl1pPr>
              <a:lnSpc>
                <a:spcPct val="84000"/>
              </a:lnSpc>
              <a:defRPr sz="4400" baseline="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4692015" y="685801"/>
            <a:ext cx="3909060" cy="5175250"/>
          </a:xfrm>
        </p:spPr>
        <p:txBody>
          <a:bodyPr/>
          <a:lstStyle>
            <a:lvl1pPr>
              <a:defRPr sz="1500"/>
            </a:lvl1pPr>
            <a:lvl2pPr>
              <a:defRPr sz="1500"/>
            </a:lvl2pPr>
            <a:lvl3pPr>
              <a:defRPr sz="1350"/>
            </a:lvl3pPr>
            <a:lvl4pPr>
              <a:defRPr sz="135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42925" y="2856344"/>
            <a:ext cx="2891790" cy="3011056"/>
          </a:xfrm>
        </p:spPr>
        <p:txBody>
          <a:bodyPr>
            <a:normAutofit/>
          </a:bodyPr>
          <a:lstStyle>
            <a:lvl1pPr marL="0" indent="0">
              <a:lnSpc>
                <a:spcPct val="113000"/>
              </a:lnSpc>
              <a:spcBef>
                <a:spcPts val="0"/>
              </a:spcBef>
              <a:spcAft>
                <a:spcPts val="1500"/>
              </a:spcAft>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fld id="{FA40975E-BA50-4075-85DB-EA47C39AD636}" type="datetimeFigureOut">
              <a:rPr lang="en-US" smtClean="0"/>
              <a:t>4/26/2023</a:t>
            </a:fld>
            <a:endParaRPr lang="en-US" dirty="0"/>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fld id="{0ECBCDE8-8D99-4AE2-A8C3-449CFDB7A5D1}" type="slidenum">
              <a:rPr lang="en-US" smtClean="0"/>
              <a:t>‹#›</a:t>
            </a:fld>
            <a:endParaRPr lang="en-US" dirty="0"/>
          </a:p>
        </p:txBody>
      </p:sp>
      <p:sp>
        <p:nvSpPr>
          <p:cNvPr id="9" name="Rectangle 8"/>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1617211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rmAutofit/>
          </a:bodyPr>
          <a:lstStyle>
            <a:lvl1pPr>
              <a:lnSpc>
                <a:spcPct val="84000"/>
              </a:lnSpc>
              <a:defRPr sz="44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4149090" y="1"/>
            <a:ext cx="4994910" cy="6857999"/>
          </a:xfrm>
        </p:spPr>
        <p:txBody>
          <a:bodyPr anchor="t">
            <a:normAutofit/>
          </a:bodyPr>
          <a:lstStyle>
            <a:lvl1pPr marL="0" indent="0">
              <a:buNone/>
              <a:defRPr sz="1500"/>
            </a:lvl1pPr>
            <a:lvl2pPr marL="342900" indent="0">
              <a:buNone/>
              <a:defRPr sz="1500"/>
            </a:lvl2pPr>
            <a:lvl3pPr marL="685800" indent="0">
              <a:buNone/>
              <a:defRPr sz="15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4" name="Text Placeholder 3"/>
          <p:cNvSpPr>
            <a:spLocks noGrp="1"/>
          </p:cNvSpPr>
          <p:nvPr>
            <p:ph type="body" sz="half" idx="2"/>
          </p:nvPr>
        </p:nvSpPr>
        <p:spPr>
          <a:xfrm>
            <a:off x="542925" y="2855968"/>
            <a:ext cx="2891790" cy="3011432"/>
          </a:xfrm>
        </p:spPr>
        <p:txBody>
          <a:bodyPr>
            <a:normAutofit/>
          </a:bodyPr>
          <a:lstStyle>
            <a:lvl1pPr marL="0" indent="0">
              <a:lnSpc>
                <a:spcPct val="113000"/>
              </a:lnSpc>
              <a:spcBef>
                <a:spcPts val="0"/>
              </a:spcBef>
              <a:spcAft>
                <a:spcPts val="1500"/>
              </a:spcAft>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fld id="{FA40975E-BA50-4075-85DB-EA47C39AD636}" type="datetimeFigureOut">
              <a:rPr lang="en-US" smtClean="0"/>
              <a:t>4/26/2023</a:t>
            </a:fld>
            <a:endParaRPr lang="en-US" dirty="0"/>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fld id="{0ECBCDE8-8D99-4AE2-A8C3-449CFDB7A5D1}" type="slidenum">
              <a:rPr lang="en-US" smtClean="0"/>
              <a:t>‹#›</a:t>
            </a:fld>
            <a:endParaRPr lang="en-US" dirty="0"/>
          </a:p>
        </p:txBody>
      </p:sp>
      <p:sp>
        <p:nvSpPr>
          <p:cNvPr id="9" name="Rectangle 8"/>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4102382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028700" y="2295526"/>
            <a:ext cx="7200900" cy="35718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A40975E-BA50-4075-85DB-EA47C39AD636}" type="datetimeFigureOut">
              <a:rPr lang="en-US" smtClean="0"/>
              <a:t>4/26/2023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ECBCDE8-8D99-4AE2-A8C3-449CFDB7A5D1}" type="slidenum">
              <a:rPr lang="en-US" smtClean="0"/>
              <a:t>‹#›</a:t>
            </a:fld>
            <a:endParaRPr lang="en-US" dirty="0"/>
          </a:p>
        </p:txBody>
      </p:sp>
    </p:spTree>
    <p:extLst>
      <p:ext uri="{BB962C8B-B14F-4D97-AF65-F5344CB8AC3E}">
        <p14:creationId xmlns:p14="http://schemas.microsoft.com/office/powerpoint/2010/main" val="6453036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80797" y="624156"/>
            <a:ext cx="1490950" cy="52432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28700" y="624156"/>
            <a:ext cx="5724525" cy="524324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A40975E-BA50-4075-85DB-EA47C39AD636}" type="datetimeFigureOut">
              <a:rPr lang="en-US" smtClean="0"/>
              <a:t>4/26/2023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ECBCDE8-8D99-4AE2-A8C3-449CFDB7A5D1}" type="slidenum">
              <a:rPr lang="en-US" smtClean="0"/>
              <a:t>‹#›</a:t>
            </a:fld>
            <a:endParaRPr lang="en-US" dirty="0"/>
          </a:p>
        </p:txBody>
      </p:sp>
    </p:spTree>
    <p:extLst>
      <p:ext uri="{BB962C8B-B14F-4D97-AF65-F5344CB8AC3E}">
        <p14:creationId xmlns:p14="http://schemas.microsoft.com/office/powerpoint/2010/main" val="4123622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EED5DEF-9285-49A0-B669-7B65B2BE9F06}" type="datetimeFigureOut">
              <a:rPr lang="en-US" smtClean="0"/>
              <a:t>4/26/2023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9C82DE3-66C5-42C4-94FB-17BEEE2E7BAB}" type="slidenum">
              <a:rPr lang="en-US" smtClean="0"/>
              <a:t>‹#›</a:t>
            </a:fld>
            <a:endParaRPr lang="en-US" dirty="0"/>
          </a:p>
        </p:txBody>
      </p:sp>
    </p:spTree>
    <p:extLst>
      <p:ext uri="{BB962C8B-B14F-4D97-AF65-F5344CB8AC3E}">
        <p14:creationId xmlns:p14="http://schemas.microsoft.com/office/powerpoint/2010/main" val="30926967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EED5DEF-9285-49A0-B669-7B65B2BE9F06}" type="datetimeFigureOut">
              <a:rPr lang="en-US" smtClean="0"/>
              <a:t>4/26/2023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9C82DE3-66C5-42C4-94FB-17BEEE2E7BAB}" type="slidenum">
              <a:rPr lang="en-US" smtClean="0"/>
              <a:t>‹#›</a:t>
            </a:fld>
            <a:endParaRPr lang="en-US" dirty="0"/>
          </a:p>
        </p:txBody>
      </p:sp>
    </p:spTree>
    <p:extLst>
      <p:ext uri="{BB962C8B-B14F-4D97-AF65-F5344CB8AC3E}">
        <p14:creationId xmlns:p14="http://schemas.microsoft.com/office/powerpoint/2010/main" val="36273180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EED5DEF-9285-49A0-B669-7B65B2BE9F06}" type="datetimeFigureOut">
              <a:rPr lang="en-US" smtClean="0"/>
              <a:t>4/26/2023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9C82DE3-66C5-42C4-94FB-17BEEE2E7BAB}" type="slidenum">
              <a:rPr lang="en-US" smtClean="0"/>
              <a:t>‹#›</a:t>
            </a:fld>
            <a:endParaRPr lang="en-US" dirty="0"/>
          </a:p>
        </p:txBody>
      </p:sp>
    </p:spTree>
    <p:extLst>
      <p:ext uri="{BB962C8B-B14F-4D97-AF65-F5344CB8AC3E}">
        <p14:creationId xmlns:p14="http://schemas.microsoft.com/office/powerpoint/2010/main" val="18229511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EED5DEF-9285-49A0-B669-7B65B2BE9F06}" type="datetimeFigureOut">
              <a:rPr lang="en-US" smtClean="0"/>
              <a:t>4/26/2023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9C82DE3-66C5-42C4-94FB-17BEEE2E7BAB}" type="slidenum">
              <a:rPr lang="en-US" smtClean="0"/>
              <a:t>‹#›</a:t>
            </a:fld>
            <a:endParaRPr lang="en-US" dirty="0"/>
          </a:p>
        </p:txBody>
      </p:sp>
    </p:spTree>
    <p:extLst>
      <p:ext uri="{BB962C8B-B14F-4D97-AF65-F5344CB8AC3E}">
        <p14:creationId xmlns:p14="http://schemas.microsoft.com/office/powerpoint/2010/main" val="41555129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EED5DEF-9285-49A0-B669-7B65B2BE9F06}" type="datetimeFigureOut">
              <a:rPr lang="en-US" smtClean="0"/>
              <a:t>4/26/2023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9C82DE3-66C5-42C4-94FB-17BEEE2E7BAB}" type="slidenum">
              <a:rPr lang="en-US" smtClean="0"/>
              <a:t>‹#›</a:t>
            </a:fld>
            <a:endParaRPr lang="en-US" dirty="0"/>
          </a:p>
        </p:txBody>
      </p:sp>
    </p:spTree>
    <p:extLst>
      <p:ext uri="{BB962C8B-B14F-4D97-AF65-F5344CB8AC3E}">
        <p14:creationId xmlns:p14="http://schemas.microsoft.com/office/powerpoint/2010/main" val="18173811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EED5DEF-9285-49A0-B669-7B65B2BE9F06}" type="datetimeFigureOut">
              <a:rPr lang="en-US" smtClean="0"/>
              <a:t>4/26/2023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9C82DE3-66C5-42C4-94FB-17BEEE2E7BAB}" type="slidenum">
              <a:rPr lang="en-US" smtClean="0"/>
              <a:t>‹#›</a:t>
            </a:fld>
            <a:endParaRPr lang="en-US" dirty="0"/>
          </a:p>
        </p:txBody>
      </p:sp>
    </p:spTree>
    <p:extLst>
      <p:ext uri="{BB962C8B-B14F-4D97-AF65-F5344CB8AC3E}">
        <p14:creationId xmlns:p14="http://schemas.microsoft.com/office/powerpoint/2010/main" val="42394537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ED5DEF-9285-49A0-B669-7B65B2BE9F06}" type="datetimeFigureOut">
              <a:rPr lang="en-US" smtClean="0"/>
              <a:t>4/26/2023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9C82DE3-66C5-42C4-94FB-17BEEE2E7BAB}" type="slidenum">
              <a:rPr lang="en-US" smtClean="0"/>
              <a:t>‹#›</a:t>
            </a:fld>
            <a:endParaRPr lang="en-US" dirty="0"/>
          </a:p>
        </p:txBody>
      </p:sp>
    </p:spTree>
    <p:extLst>
      <p:ext uri="{BB962C8B-B14F-4D97-AF65-F5344CB8AC3E}">
        <p14:creationId xmlns:p14="http://schemas.microsoft.com/office/powerpoint/2010/main" val="14071046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EED5DEF-9285-49A0-B669-7B65B2BE9F06}" type="datetimeFigureOut">
              <a:rPr lang="en-US" smtClean="0"/>
              <a:t>4/26/2023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9C82DE3-66C5-42C4-94FB-17BEEE2E7BAB}" type="slidenum">
              <a:rPr lang="en-US" smtClean="0"/>
              <a:t>‹#›</a:t>
            </a:fld>
            <a:endParaRPr lang="en-US" dirty="0"/>
          </a:p>
        </p:txBody>
      </p:sp>
    </p:spTree>
    <p:extLst>
      <p:ext uri="{BB962C8B-B14F-4D97-AF65-F5344CB8AC3E}">
        <p14:creationId xmlns:p14="http://schemas.microsoft.com/office/powerpoint/2010/main" val="37264897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EED5DEF-9285-49A0-B669-7B65B2BE9F06}" type="datetimeFigureOut">
              <a:rPr lang="en-US" smtClean="0"/>
              <a:t>4/26/2023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9C82DE3-66C5-42C4-94FB-17BEEE2E7BAB}" type="slidenum">
              <a:rPr lang="en-US" smtClean="0"/>
              <a:t>‹#›</a:t>
            </a:fld>
            <a:endParaRPr lang="en-US" dirty="0"/>
          </a:p>
        </p:txBody>
      </p:sp>
    </p:spTree>
    <p:extLst>
      <p:ext uri="{BB962C8B-B14F-4D97-AF65-F5344CB8AC3E}">
        <p14:creationId xmlns:p14="http://schemas.microsoft.com/office/powerpoint/2010/main" val="41484290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EED5DEF-9285-49A0-B669-7B65B2BE9F06}" type="datetimeFigureOut">
              <a:rPr lang="en-US" smtClean="0"/>
              <a:t>4/26/2023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9C82DE3-66C5-42C4-94FB-17BEEE2E7BAB}" type="slidenum">
              <a:rPr lang="en-US" smtClean="0"/>
              <a:t>‹#›</a:t>
            </a:fld>
            <a:endParaRPr lang="en-US" dirty="0"/>
          </a:p>
        </p:txBody>
      </p:sp>
    </p:spTree>
    <p:extLst>
      <p:ext uri="{BB962C8B-B14F-4D97-AF65-F5344CB8AC3E}">
        <p14:creationId xmlns:p14="http://schemas.microsoft.com/office/powerpoint/2010/main" val="7593651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EED5DEF-9285-49A0-B669-7B65B2BE9F06}" type="datetimeFigureOut">
              <a:rPr lang="en-US" smtClean="0"/>
              <a:t>4/26/2023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9C82DE3-66C5-42C4-94FB-17BEEE2E7BAB}" type="slidenum">
              <a:rPr lang="en-US" smtClean="0"/>
              <a:t>‹#›</a:t>
            </a:fld>
            <a:endParaRPr lang="en-US" dirty="0"/>
          </a:p>
        </p:txBody>
      </p:sp>
    </p:spTree>
    <p:extLst>
      <p:ext uri="{BB962C8B-B14F-4D97-AF65-F5344CB8AC3E}">
        <p14:creationId xmlns:p14="http://schemas.microsoft.com/office/powerpoint/2010/main" val="31839039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F3947-FB46-4D04-955B-2A2C74F65FAE}"/>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940DD075-1004-4859-9D80-6DEF20E90565}"/>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802A6BED-CDED-4F65-A8A5-2BFE76D5FD4E}"/>
              </a:ext>
            </a:extLst>
          </p:cNvPr>
          <p:cNvSpPr>
            <a:spLocks noGrp="1"/>
          </p:cNvSpPr>
          <p:nvPr>
            <p:ph type="dt" sz="half" idx="10"/>
          </p:nvPr>
        </p:nvSpPr>
        <p:spPr/>
        <p:txBody>
          <a:bodyPr/>
          <a:lstStyle/>
          <a:p>
            <a:fld id="{C98BCA9B-4F7E-43C2-92D7-7A4F76062324}" type="datetimeFigureOut">
              <a:rPr lang="en-US" smtClean="0"/>
              <a:t>4/26/2023</a:t>
            </a:fld>
            <a:endParaRPr lang="en-US" dirty="0"/>
          </a:p>
        </p:txBody>
      </p:sp>
      <p:sp>
        <p:nvSpPr>
          <p:cNvPr id="5" name="Footer Placeholder 4">
            <a:extLst>
              <a:ext uri="{FF2B5EF4-FFF2-40B4-BE49-F238E27FC236}">
                <a16:creationId xmlns:a16="http://schemas.microsoft.com/office/drawing/2014/main" id="{F02A82E6-CC77-44A8-AEE4-DCB07161758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E0DFE86-FBE1-4B68-B793-24ECF48E916C}"/>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37478166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93902-DF37-42E0-AAAB-ADC601B37C9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090D6B5-95D3-4D62-9ABE-C67F58B312A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78B1A9-95EC-4D49-A80B-3EE7053EDDB4}"/>
              </a:ext>
            </a:extLst>
          </p:cNvPr>
          <p:cNvSpPr>
            <a:spLocks noGrp="1"/>
          </p:cNvSpPr>
          <p:nvPr>
            <p:ph type="dt" sz="half" idx="10"/>
          </p:nvPr>
        </p:nvSpPr>
        <p:spPr/>
        <p:txBody>
          <a:bodyPr/>
          <a:lstStyle/>
          <a:p>
            <a:fld id="{C98BCA9B-4F7E-43C2-92D7-7A4F76062324}" type="datetimeFigureOut">
              <a:rPr lang="en-US" smtClean="0"/>
              <a:t>4/26/2023</a:t>
            </a:fld>
            <a:endParaRPr lang="en-US" dirty="0"/>
          </a:p>
        </p:txBody>
      </p:sp>
      <p:sp>
        <p:nvSpPr>
          <p:cNvPr id="5" name="Footer Placeholder 4">
            <a:extLst>
              <a:ext uri="{FF2B5EF4-FFF2-40B4-BE49-F238E27FC236}">
                <a16:creationId xmlns:a16="http://schemas.microsoft.com/office/drawing/2014/main" id="{941A76BF-4452-41BB-947E-FBCCE550ED7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B1E8F3C-A4C4-488E-ABBA-F03DFB933BA3}"/>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240236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7115E-9364-48DE-92CF-F6B3AAB8A3AD}"/>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F9ED1CC9-8068-4EA2-9005-9D8FE082B240}"/>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8E3BF93-4F26-4A6C-8345-8DD3090BA4E4}"/>
              </a:ext>
            </a:extLst>
          </p:cNvPr>
          <p:cNvSpPr>
            <a:spLocks noGrp="1"/>
          </p:cNvSpPr>
          <p:nvPr>
            <p:ph type="dt" sz="half" idx="10"/>
          </p:nvPr>
        </p:nvSpPr>
        <p:spPr/>
        <p:txBody>
          <a:bodyPr/>
          <a:lstStyle/>
          <a:p>
            <a:fld id="{C98BCA9B-4F7E-43C2-92D7-7A4F76062324}" type="datetimeFigureOut">
              <a:rPr lang="en-US" smtClean="0"/>
              <a:t>4/26/2023</a:t>
            </a:fld>
            <a:endParaRPr lang="en-US" dirty="0"/>
          </a:p>
        </p:txBody>
      </p:sp>
      <p:sp>
        <p:nvSpPr>
          <p:cNvPr id="5" name="Footer Placeholder 4">
            <a:extLst>
              <a:ext uri="{FF2B5EF4-FFF2-40B4-BE49-F238E27FC236}">
                <a16:creationId xmlns:a16="http://schemas.microsoft.com/office/drawing/2014/main" id="{91B074D4-8A38-4264-910F-8076E9A4C0B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FE7431D-52E1-439E-BD3F-44FB2D179B7F}"/>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15558905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F61D8-E8E5-4B0F-BF0E-6CF919137BC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139A041-735E-464C-9F45-91CF49A707A2}"/>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405C960-C613-4CBD-A4A1-ED09AAFB9530}"/>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481C780-F2BA-41AA-BFA6-0389B4529FCF}"/>
              </a:ext>
            </a:extLst>
          </p:cNvPr>
          <p:cNvSpPr>
            <a:spLocks noGrp="1"/>
          </p:cNvSpPr>
          <p:nvPr>
            <p:ph type="dt" sz="half" idx="10"/>
          </p:nvPr>
        </p:nvSpPr>
        <p:spPr/>
        <p:txBody>
          <a:bodyPr/>
          <a:lstStyle/>
          <a:p>
            <a:fld id="{C98BCA9B-4F7E-43C2-92D7-7A4F76062324}" type="datetimeFigureOut">
              <a:rPr lang="en-US" smtClean="0"/>
              <a:t>4/26/2023</a:t>
            </a:fld>
            <a:endParaRPr lang="en-US" dirty="0"/>
          </a:p>
        </p:txBody>
      </p:sp>
      <p:sp>
        <p:nvSpPr>
          <p:cNvPr id="6" name="Footer Placeholder 5">
            <a:extLst>
              <a:ext uri="{FF2B5EF4-FFF2-40B4-BE49-F238E27FC236}">
                <a16:creationId xmlns:a16="http://schemas.microsoft.com/office/drawing/2014/main" id="{F5E0C07F-517A-4B6B-80C2-4050727620A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9A08D02-88FF-4E96-9B85-4E30D987DAAF}"/>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35249089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36523-0C7B-431D-9A65-64E7D5A3EB50}"/>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0EB86BC-2E68-41C8-8D23-86C948E2984A}"/>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E1BCC050-8619-42D4-B5C1-6356053C43DD}"/>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5262B1F-A467-4C5C-A711-7F035DC40E74}"/>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A5826751-0885-4A12-81AA-3C63BE8DFA98}"/>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8C6C8D9-7EF9-46F9-83FA-1F495EB57780}"/>
              </a:ext>
            </a:extLst>
          </p:cNvPr>
          <p:cNvSpPr>
            <a:spLocks noGrp="1"/>
          </p:cNvSpPr>
          <p:nvPr>
            <p:ph type="dt" sz="half" idx="10"/>
          </p:nvPr>
        </p:nvSpPr>
        <p:spPr/>
        <p:txBody>
          <a:bodyPr/>
          <a:lstStyle/>
          <a:p>
            <a:fld id="{C98BCA9B-4F7E-43C2-92D7-7A4F76062324}" type="datetimeFigureOut">
              <a:rPr lang="en-US" smtClean="0"/>
              <a:t>4/26/2023</a:t>
            </a:fld>
            <a:endParaRPr lang="en-US" dirty="0"/>
          </a:p>
        </p:txBody>
      </p:sp>
      <p:sp>
        <p:nvSpPr>
          <p:cNvPr id="8" name="Footer Placeholder 7">
            <a:extLst>
              <a:ext uri="{FF2B5EF4-FFF2-40B4-BE49-F238E27FC236}">
                <a16:creationId xmlns:a16="http://schemas.microsoft.com/office/drawing/2014/main" id="{0E79C287-6C93-4132-B848-D2720F29044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2041947-E550-408D-9DE8-03C26E334CDC}"/>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27605643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0C7DC-03F3-4A2C-89D9-B71EB950466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529AF90-6EB2-4717-BB0C-16DCF6855466}"/>
              </a:ext>
            </a:extLst>
          </p:cNvPr>
          <p:cNvSpPr>
            <a:spLocks noGrp="1"/>
          </p:cNvSpPr>
          <p:nvPr>
            <p:ph type="dt" sz="half" idx="10"/>
          </p:nvPr>
        </p:nvSpPr>
        <p:spPr/>
        <p:txBody>
          <a:bodyPr/>
          <a:lstStyle/>
          <a:p>
            <a:fld id="{C98BCA9B-4F7E-43C2-92D7-7A4F76062324}" type="datetimeFigureOut">
              <a:rPr lang="en-US" smtClean="0"/>
              <a:t>4/26/2023</a:t>
            </a:fld>
            <a:endParaRPr lang="en-US" dirty="0"/>
          </a:p>
        </p:txBody>
      </p:sp>
      <p:sp>
        <p:nvSpPr>
          <p:cNvPr id="4" name="Footer Placeholder 3">
            <a:extLst>
              <a:ext uri="{FF2B5EF4-FFF2-40B4-BE49-F238E27FC236}">
                <a16:creationId xmlns:a16="http://schemas.microsoft.com/office/drawing/2014/main" id="{43B2E7D7-C4AD-49A4-A752-ADF1A6CA17DA}"/>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40732B3D-04C3-42AB-AC14-8B861EEBD090}"/>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38713969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47B0D80-9243-499D-9318-8B0F4850EB02}"/>
              </a:ext>
            </a:extLst>
          </p:cNvPr>
          <p:cNvSpPr>
            <a:spLocks noGrp="1"/>
          </p:cNvSpPr>
          <p:nvPr>
            <p:ph type="dt" sz="half" idx="10"/>
          </p:nvPr>
        </p:nvSpPr>
        <p:spPr/>
        <p:txBody>
          <a:bodyPr/>
          <a:lstStyle/>
          <a:p>
            <a:fld id="{C98BCA9B-4F7E-43C2-92D7-7A4F76062324}" type="datetimeFigureOut">
              <a:rPr lang="en-US" smtClean="0"/>
              <a:t>4/26/2023</a:t>
            </a:fld>
            <a:endParaRPr lang="en-US" dirty="0"/>
          </a:p>
        </p:txBody>
      </p:sp>
      <p:sp>
        <p:nvSpPr>
          <p:cNvPr id="3" name="Footer Placeholder 2">
            <a:extLst>
              <a:ext uri="{FF2B5EF4-FFF2-40B4-BE49-F238E27FC236}">
                <a16:creationId xmlns:a16="http://schemas.microsoft.com/office/drawing/2014/main" id="{A216B43E-2305-4E4C-805B-C0EC0ACC3F1D}"/>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CDF8AE55-1FF0-4AF5-87C3-7AD8CD8C5793}"/>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17938197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E10E8-7C90-46CD-8FB7-3A1F93600EE1}"/>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3FDEA6A0-8386-4D0C-B988-78E5C6C72BFC}"/>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6D4CD9B-78E3-4851-8F83-481A30D227E4}"/>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B52FBF78-C54D-408B-B6D1-AB33619F13AD}"/>
              </a:ext>
            </a:extLst>
          </p:cNvPr>
          <p:cNvSpPr>
            <a:spLocks noGrp="1"/>
          </p:cNvSpPr>
          <p:nvPr>
            <p:ph type="dt" sz="half" idx="10"/>
          </p:nvPr>
        </p:nvSpPr>
        <p:spPr/>
        <p:txBody>
          <a:bodyPr/>
          <a:lstStyle/>
          <a:p>
            <a:fld id="{C98BCA9B-4F7E-43C2-92D7-7A4F76062324}" type="datetimeFigureOut">
              <a:rPr lang="en-US" smtClean="0"/>
              <a:t>4/26/2023</a:t>
            </a:fld>
            <a:endParaRPr lang="en-US" dirty="0"/>
          </a:p>
        </p:txBody>
      </p:sp>
      <p:sp>
        <p:nvSpPr>
          <p:cNvPr id="6" name="Footer Placeholder 5">
            <a:extLst>
              <a:ext uri="{FF2B5EF4-FFF2-40B4-BE49-F238E27FC236}">
                <a16:creationId xmlns:a16="http://schemas.microsoft.com/office/drawing/2014/main" id="{5812AD84-D6DE-4699-A972-B6F19D4F4B1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F99A571-B6E0-4AAB-8FE9-A6F7B1C1D3E8}"/>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15439023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F4A28-2C37-4A8F-A522-9B257B5C00D0}"/>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2DCA3D9F-82AF-4EAB-B63F-AFB620F0A505}"/>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a:extLst>
              <a:ext uri="{FF2B5EF4-FFF2-40B4-BE49-F238E27FC236}">
                <a16:creationId xmlns:a16="http://schemas.microsoft.com/office/drawing/2014/main" id="{C03DF48F-BF2A-44D4-915E-110CE1182FC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3888566C-6F38-432A-8FD4-A46B233D0917}"/>
              </a:ext>
            </a:extLst>
          </p:cNvPr>
          <p:cNvSpPr>
            <a:spLocks noGrp="1"/>
          </p:cNvSpPr>
          <p:nvPr>
            <p:ph type="dt" sz="half" idx="10"/>
          </p:nvPr>
        </p:nvSpPr>
        <p:spPr/>
        <p:txBody>
          <a:bodyPr/>
          <a:lstStyle/>
          <a:p>
            <a:fld id="{C98BCA9B-4F7E-43C2-92D7-7A4F76062324}" type="datetimeFigureOut">
              <a:rPr lang="en-US" smtClean="0"/>
              <a:t>4/26/2023</a:t>
            </a:fld>
            <a:endParaRPr lang="en-US" dirty="0"/>
          </a:p>
        </p:txBody>
      </p:sp>
      <p:sp>
        <p:nvSpPr>
          <p:cNvPr id="6" name="Footer Placeholder 5">
            <a:extLst>
              <a:ext uri="{FF2B5EF4-FFF2-40B4-BE49-F238E27FC236}">
                <a16:creationId xmlns:a16="http://schemas.microsoft.com/office/drawing/2014/main" id="{46A69468-4C1F-4CE8-AB61-FF75466BC04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5FFB9F0-C511-4311-BF64-4A67E8FDB31D}"/>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41583204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13B4D-0059-474D-996C-0B4AB44D888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E50F149-050F-46EE-AA06-6AECDFBE3F8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777A9B-C295-4511-891A-12C6240CFB4F}"/>
              </a:ext>
            </a:extLst>
          </p:cNvPr>
          <p:cNvSpPr>
            <a:spLocks noGrp="1"/>
          </p:cNvSpPr>
          <p:nvPr>
            <p:ph type="dt" sz="half" idx="10"/>
          </p:nvPr>
        </p:nvSpPr>
        <p:spPr/>
        <p:txBody>
          <a:bodyPr/>
          <a:lstStyle/>
          <a:p>
            <a:fld id="{C98BCA9B-4F7E-43C2-92D7-7A4F76062324}" type="datetimeFigureOut">
              <a:rPr lang="en-US" smtClean="0"/>
              <a:t>4/26/2023</a:t>
            </a:fld>
            <a:endParaRPr lang="en-US" dirty="0"/>
          </a:p>
        </p:txBody>
      </p:sp>
      <p:sp>
        <p:nvSpPr>
          <p:cNvPr id="5" name="Footer Placeholder 4">
            <a:extLst>
              <a:ext uri="{FF2B5EF4-FFF2-40B4-BE49-F238E27FC236}">
                <a16:creationId xmlns:a16="http://schemas.microsoft.com/office/drawing/2014/main" id="{EB7CB9EB-CD15-4E32-B563-030B90A3B52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1D06775-180A-46C8-B3A1-4CFF3D668637}"/>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17685539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7099D79-0FD2-4710-8209-E9DC10926D2C}"/>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0496F55-D082-4E5A-AE32-FF4703A5A279}"/>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B03127-CC71-4C2F-AB3B-A8E711DEA846}"/>
              </a:ext>
            </a:extLst>
          </p:cNvPr>
          <p:cNvSpPr>
            <a:spLocks noGrp="1"/>
          </p:cNvSpPr>
          <p:nvPr>
            <p:ph type="dt" sz="half" idx="10"/>
          </p:nvPr>
        </p:nvSpPr>
        <p:spPr/>
        <p:txBody>
          <a:bodyPr/>
          <a:lstStyle/>
          <a:p>
            <a:fld id="{C98BCA9B-4F7E-43C2-92D7-7A4F76062324}" type="datetimeFigureOut">
              <a:rPr lang="en-US" smtClean="0"/>
              <a:t>4/26/2023</a:t>
            </a:fld>
            <a:endParaRPr lang="en-US" dirty="0"/>
          </a:p>
        </p:txBody>
      </p:sp>
      <p:sp>
        <p:nvSpPr>
          <p:cNvPr id="5" name="Footer Placeholder 4">
            <a:extLst>
              <a:ext uri="{FF2B5EF4-FFF2-40B4-BE49-F238E27FC236}">
                <a16:creationId xmlns:a16="http://schemas.microsoft.com/office/drawing/2014/main" id="{6AF4B8FD-BF9B-4830-B4F1-69F57764DD9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DD0C1C0-D2E9-4785-B92D-D182A45F49BA}"/>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12688600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F3947-FB46-4D04-955B-2A2C74F65FAE}"/>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940DD075-1004-4859-9D80-6DEF20E90565}"/>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802A6BED-CDED-4F65-A8A5-2BFE76D5FD4E}"/>
              </a:ext>
            </a:extLst>
          </p:cNvPr>
          <p:cNvSpPr>
            <a:spLocks noGrp="1"/>
          </p:cNvSpPr>
          <p:nvPr>
            <p:ph type="dt" sz="half" idx="10"/>
          </p:nvPr>
        </p:nvSpPr>
        <p:spPr/>
        <p:txBody>
          <a:bodyPr/>
          <a:lstStyle/>
          <a:p>
            <a:fld id="{C98BCA9B-4F7E-43C2-92D7-7A4F76062324}" type="datetimeFigureOut">
              <a:rPr lang="en-US" smtClean="0"/>
              <a:t>4/26/2023</a:t>
            </a:fld>
            <a:endParaRPr lang="en-US" dirty="0"/>
          </a:p>
        </p:txBody>
      </p:sp>
      <p:sp>
        <p:nvSpPr>
          <p:cNvPr id="5" name="Footer Placeholder 4">
            <a:extLst>
              <a:ext uri="{FF2B5EF4-FFF2-40B4-BE49-F238E27FC236}">
                <a16:creationId xmlns:a16="http://schemas.microsoft.com/office/drawing/2014/main" id="{F02A82E6-CC77-44A8-AEE4-DCB07161758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E0DFE86-FBE1-4B68-B793-24ECF48E916C}"/>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9529301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93902-DF37-42E0-AAAB-ADC601B37C9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090D6B5-95D3-4D62-9ABE-C67F58B312A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78B1A9-95EC-4D49-A80B-3EE7053EDDB4}"/>
              </a:ext>
            </a:extLst>
          </p:cNvPr>
          <p:cNvSpPr>
            <a:spLocks noGrp="1"/>
          </p:cNvSpPr>
          <p:nvPr>
            <p:ph type="dt" sz="half" idx="10"/>
          </p:nvPr>
        </p:nvSpPr>
        <p:spPr/>
        <p:txBody>
          <a:bodyPr/>
          <a:lstStyle/>
          <a:p>
            <a:fld id="{C98BCA9B-4F7E-43C2-92D7-7A4F76062324}" type="datetimeFigureOut">
              <a:rPr lang="en-US" smtClean="0"/>
              <a:t>4/26/2023</a:t>
            </a:fld>
            <a:endParaRPr lang="en-US" dirty="0"/>
          </a:p>
        </p:txBody>
      </p:sp>
      <p:sp>
        <p:nvSpPr>
          <p:cNvPr id="5" name="Footer Placeholder 4">
            <a:extLst>
              <a:ext uri="{FF2B5EF4-FFF2-40B4-BE49-F238E27FC236}">
                <a16:creationId xmlns:a16="http://schemas.microsoft.com/office/drawing/2014/main" id="{941A76BF-4452-41BB-947E-FBCCE550ED7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B1E8F3C-A4C4-488E-ABBA-F03DFB933BA3}"/>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10234180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7115E-9364-48DE-92CF-F6B3AAB8A3AD}"/>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F9ED1CC9-8068-4EA2-9005-9D8FE082B240}"/>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8E3BF93-4F26-4A6C-8345-8DD3090BA4E4}"/>
              </a:ext>
            </a:extLst>
          </p:cNvPr>
          <p:cNvSpPr>
            <a:spLocks noGrp="1"/>
          </p:cNvSpPr>
          <p:nvPr>
            <p:ph type="dt" sz="half" idx="10"/>
          </p:nvPr>
        </p:nvSpPr>
        <p:spPr/>
        <p:txBody>
          <a:bodyPr/>
          <a:lstStyle/>
          <a:p>
            <a:fld id="{C98BCA9B-4F7E-43C2-92D7-7A4F76062324}" type="datetimeFigureOut">
              <a:rPr lang="en-US" smtClean="0"/>
              <a:t>4/26/2023</a:t>
            </a:fld>
            <a:endParaRPr lang="en-US" dirty="0"/>
          </a:p>
        </p:txBody>
      </p:sp>
      <p:sp>
        <p:nvSpPr>
          <p:cNvPr id="5" name="Footer Placeholder 4">
            <a:extLst>
              <a:ext uri="{FF2B5EF4-FFF2-40B4-BE49-F238E27FC236}">
                <a16:creationId xmlns:a16="http://schemas.microsoft.com/office/drawing/2014/main" id="{91B074D4-8A38-4264-910F-8076E9A4C0B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FE7431D-52E1-439E-BD3F-44FB2D179B7F}"/>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37682105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F61D8-E8E5-4B0F-BF0E-6CF919137BC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139A041-735E-464C-9F45-91CF49A707A2}"/>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405C960-C613-4CBD-A4A1-ED09AAFB9530}"/>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481C780-F2BA-41AA-BFA6-0389B4529FCF}"/>
              </a:ext>
            </a:extLst>
          </p:cNvPr>
          <p:cNvSpPr>
            <a:spLocks noGrp="1"/>
          </p:cNvSpPr>
          <p:nvPr>
            <p:ph type="dt" sz="half" idx="10"/>
          </p:nvPr>
        </p:nvSpPr>
        <p:spPr/>
        <p:txBody>
          <a:bodyPr/>
          <a:lstStyle/>
          <a:p>
            <a:fld id="{C98BCA9B-4F7E-43C2-92D7-7A4F76062324}" type="datetimeFigureOut">
              <a:rPr lang="en-US" smtClean="0"/>
              <a:t>4/26/2023</a:t>
            </a:fld>
            <a:endParaRPr lang="en-US" dirty="0"/>
          </a:p>
        </p:txBody>
      </p:sp>
      <p:sp>
        <p:nvSpPr>
          <p:cNvPr id="6" name="Footer Placeholder 5">
            <a:extLst>
              <a:ext uri="{FF2B5EF4-FFF2-40B4-BE49-F238E27FC236}">
                <a16:creationId xmlns:a16="http://schemas.microsoft.com/office/drawing/2014/main" id="{F5E0C07F-517A-4B6B-80C2-4050727620A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9A08D02-88FF-4E96-9B85-4E30D987DAAF}"/>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39340627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36523-0C7B-431D-9A65-64E7D5A3EB50}"/>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0EB86BC-2E68-41C8-8D23-86C948E2984A}"/>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E1BCC050-8619-42D4-B5C1-6356053C43DD}"/>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5262B1F-A467-4C5C-A711-7F035DC40E74}"/>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A5826751-0885-4A12-81AA-3C63BE8DFA98}"/>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8C6C8D9-7EF9-46F9-83FA-1F495EB57780}"/>
              </a:ext>
            </a:extLst>
          </p:cNvPr>
          <p:cNvSpPr>
            <a:spLocks noGrp="1"/>
          </p:cNvSpPr>
          <p:nvPr>
            <p:ph type="dt" sz="half" idx="10"/>
          </p:nvPr>
        </p:nvSpPr>
        <p:spPr/>
        <p:txBody>
          <a:bodyPr/>
          <a:lstStyle/>
          <a:p>
            <a:fld id="{C98BCA9B-4F7E-43C2-92D7-7A4F76062324}" type="datetimeFigureOut">
              <a:rPr lang="en-US" smtClean="0"/>
              <a:t>4/26/2023</a:t>
            </a:fld>
            <a:endParaRPr lang="en-US" dirty="0"/>
          </a:p>
        </p:txBody>
      </p:sp>
      <p:sp>
        <p:nvSpPr>
          <p:cNvPr id="8" name="Footer Placeholder 7">
            <a:extLst>
              <a:ext uri="{FF2B5EF4-FFF2-40B4-BE49-F238E27FC236}">
                <a16:creationId xmlns:a16="http://schemas.microsoft.com/office/drawing/2014/main" id="{0E79C287-6C93-4132-B848-D2720F29044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2041947-E550-408D-9DE8-03C26E334CDC}"/>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36043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0C7DC-03F3-4A2C-89D9-B71EB950466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529AF90-6EB2-4717-BB0C-16DCF6855466}"/>
              </a:ext>
            </a:extLst>
          </p:cNvPr>
          <p:cNvSpPr>
            <a:spLocks noGrp="1"/>
          </p:cNvSpPr>
          <p:nvPr>
            <p:ph type="dt" sz="half" idx="10"/>
          </p:nvPr>
        </p:nvSpPr>
        <p:spPr/>
        <p:txBody>
          <a:bodyPr/>
          <a:lstStyle/>
          <a:p>
            <a:fld id="{C98BCA9B-4F7E-43C2-92D7-7A4F76062324}" type="datetimeFigureOut">
              <a:rPr lang="en-US" smtClean="0"/>
              <a:t>4/26/2023</a:t>
            </a:fld>
            <a:endParaRPr lang="en-US" dirty="0"/>
          </a:p>
        </p:txBody>
      </p:sp>
      <p:sp>
        <p:nvSpPr>
          <p:cNvPr id="4" name="Footer Placeholder 3">
            <a:extLst>
              <a:ext uri="{FF2B5EF4-FFF2-40B4-BE49-F238E27FC236}">
                <a16:creationId xmlns:a16="http://schemas.microsoft.com/office/drawing/2014/main" id="{43B2E7D7-C4AD-49A4-A752-ADF1A6CA17DA}"/>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40732B3D-04C3-42AB-AC14-8B861EEBD090}"/>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34453752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47B0D80-9243-499D-9318-8B0F4850EB02}"/>
              </a:ext>
            </a:extLst>
          </p:cNvPr>
          <p:cNvSpPr>
            <a:spLocks noGrp="1"/>
          </p:cNvSpPr>
          <p:nvPr>
            <p:ph type="dt" sz="half" idx="10"/>
          </p:nvPr>
        </p:nvSpPr>
        <p:spPr/>
        <p:txBody>
          <a:bodyPr/>
          <a:lstStyle/>
          <a:p>
            <a:fld id="{C98BCA9B-4F7E-43C2-92D7-7A4F76062324}" type="datetimeFigureOut">
              <a:rPr lang="en-US" smtClean="0"/>
              <a:t>4/26/2023</a:t>
            </a:fld>
            <a:endParaRPr lang="en-US" dirty="0"/>
          </a:p>
        </p:txBody>
      </p:sp>
      <p:sp>
        <p:nvSpPr>
          <p:cNvPr id="3" name="Footer Placeholder 2">
            <a:extLst>
              <a:ext uri="{FF2B5EF4-FFF2-40B4-BE49-F238E27FC236}">
                <a16:creationId xmlns:a16="http://schemas.microsoft.com/office/drawing/2014/main" id="{A216B43E-2305-4E4C-805B-C0EC0ACC3F1D}"/>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CDF8AE55-1FF0-4AF5-87C3-7AD8CD8C5793}"/>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4852240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E10E8-7C90-46CD-8FB7-3A1F93600EE1}"/>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3FDEA6A0-8386-4D0C-B988-78E5C6C72BFC}"/>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6D4CD9B-78E3-4851-8F83-481A30D227E4}"/>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B52FBF78-C54D-408B-B6D1-AB33619F13AD}"/>
              </a:ext>
            </a:extLst>
          </p:cNvPr>
          <p:cNvSpPr>
            <a:spLocks noGrp="1"/>
          </p:cNvSpPr>
          <p:nvPr>
            <p:ph type="dt" sz="half" idx="10"/>
          </p:nvPr>
        </p:nvSpPr>
        <p:spPr/>
        <p:txBody>
          <a:bodyPr/>
          <a:lstStyle/>
          <a:p>
            <a:fld id="{C98BCA9B-4F7E-43C2-92D7-7A4F76062324}" type="datetimeFigureOut">
              <a:rPr lang="en-US" smtClean="0"/>
              <a:t>4/26/2023</a:t>
            </a:fld>
            <a:endParaRPr lang="en-US" dirty="0"/>
          </a:p>
        </p:txBody>
      </p:sp>
      <p:sp>
        <p:nvSpPr>
          <p:cNvPr id="6" name="Footer Placeholder 5">
            <a:extLst>
              <a:ext uri="{FF2B5EF4-FFF2-40B4-BE49-F238E27FC236}">
                <a16:creationId xmlns:a16="http://schemas.microsoft.com/office/drawing/2014/main" id="{5812AD84-D6DE-4699-A972-B6F19D4F4B1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F99A571-B6E0-4AAB-8FE9-A6F7B1C1D3E8}"/>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25480931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F4A28-2C37-4A8F-A522-9B257B5C00D0}"/>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2DCA3D9F-82AF-4EAB-B63F-AFB620F0A505}"/>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a:extLst>
              <a:ext uri="{FF2B5EF4-FFF2-40B4-BE49-F238E27FC236}">
                <a16:creationId xmlns:a16="http://schemas.microsoft.com/office/drawing/2014/main" id="{C03DF48F-BF2A-44D4-915E-110CE1182FC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3888566C-6F38-432A-8FD4-A46B233D0917}"/>
              </a:ext>
            </a:extLst>
          </p:cNvPr>
          <p:cNvSpPr>
            <a:spLocks noGrp="1"/>
          </p:cNvSpPr>
          <p:nvPr>
            <p:ph type="dt" sz="half" idx="10"/>
          </p:nvPr>
        </p:nvSpPr>
        <p:spPr/>
        <p:txBody>
          <a:bodyPr/>
          <a:lstStyle/>
          <a:p>
            <a:fld id="{C98BCA9B-4F7E-43C2-92D7-7A4F76062324}" type="datetimeFigureOut">
              <a:rPr lang="en-US" smtClean="0"/>
              <a:t>4/26/2023</a:t>
            </a:fld>
            <a:endParaRPr lang="en-US" dirty="0"/>
          </a:p>
        </p:txBody>
      </p:sp>
      <p:sp>
        <p:nvSpPr>
          <p:cNvPr id="6" name="Footer Placeholder 5">
            <a:extLst>
              <a:ext uri="{FF2B5EF4-FFF2-40B4-BE49-F238E27FC236}">
                <a16:creationId xmlns:a16="http://schemas.microsoft.com/office/drawing/2014/main" id="{46A69468-4C1F-4CE8-AB61-FF75466BC04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5FFB9F0-C511-4311-BF64-4A67E8FDB31D}"/>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30343229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13B4D-0059-474D-996C-0B4AB44D888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E50F149-050F-46EE-AA06-6AECDFBE3F8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777A9B-C295-4511-891A-12C6240CFB4F}"/>
              </a:ext>
            </a:extLst>
          </p:cNvPr>
          <p:cNvSpPr>
            <a:spLocks noGrp="1"/>
          </p:cNvSpPr>
          <p:nvPr>
            <p:ph type="dt" sz="half" idx="10"/>
          </p:nvPr>
        </p:nvSpPr>
        <p:spPr/>
        <p:txBody>
          <a:bodyPr/>
          <a:lstStyle/>
          <a:p>
            <a:fld id="{C98BCA9B-4F7E-43C2-92D7-7A4F76062324}" type="datetimeFigureOut">
              <a:rPr lang="en-US" smtClean="0"/>
              <a:t>4/26/2023</a:t>
            </a:fld>
            <a:endParaRPr lang="en-US" dirty="0"/>
          </a:p>
        </p:txBody>
      </p:sp>
      <p:sp>
        <p:nvSpPr>
          <p:cNvPr id="5" name="Footer Placeholder 4">
            <a:extLst>
              <a:ext uri="{FF2B5EF4-FFF2-40B4-BE49-F238E27FC236}">
                <a16:creationId xmlns:a16="http://schemas.microsoft.com/office/drawing/2014/main" id="{EB7CB9EB-CD15-4E32-B563-030B90A3B52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1D06775-180A-46C8-B3A1-4CFF3D668637}"/>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41052216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7099D79-0FD2-4710-8209-E9DC10926D2C}"/>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0496F55-D082-4E5A-AE32-FF4703A5A279}"/>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B03127-CC71-4C2F-AB3B-A8E711DEA846}"/>
              </a:ext>
            </a:extLst>
          </p:cNvPr>
          <p:cNvSpPr>
            <a:spLocks noGrp="1"/>
          </p:cNvSpPr>
          <p:nvPr>
            <p:ph type="dt" sz="half" idx="10"/>
          </p:nvPr>
        </p:nvSpPr>
        <p:spPr/>
        <p:txBody>
          <a:bodyPr/>
          <a:lstStyle/>
          <a:p>
            <a:fld id="{C98BCA9B-4F7E-43C2-92D7-7A4F76062324}" type="datetimeFigureOut">
              <a:rPr lang="en-US" smtClean="0"/>
              <a:t>4/26/2023</a:t>
            </a:fld>
            <a:endParaRPr lang="en-US" dirty="0"/>
          </a:p>
        </p:txBody>
      </p:sp>
      <p:sp>
        <p:nvSpPr>
          <p:cNvPr id="5" name="Footer Placeholder 4">
            <a:extLst>
              <a:ext uri="{FF2B5EF4-FFF2-40B4-BE49-F238E27FC236}">
                <a16:creationId xmlns:a16="http://schemas.microsoft.com/office/drawing/2014/main" id="{6AF4B8FD-BF9B-4830-B4F1-69F57764DD9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DD0C1C0-D2E9-4785-B92D-D182A45F49BA}"/>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22101436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C21FF36-46A6-4CC7-B308-B2BF9A30B713}" type="datetimeFigureOut">
              <a:rPr lang="en-US">
                <a:solidFill>
                  <a:prstClr val="black">
                    <a:tint val="75000"/>
                  </a:prstClr>
                </a:solidFill>
              </a:rPr>
              <a:pPr/>
              <a:t>4/26/2023</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BE1D448-254B-4219-AAFD-FC3EE8738FF6}" type="slidenum">
              <a:rPr lang="en-US">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19178215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C21FF36-46A6-4CC7-B308-B2BF9A30B713}" type="datetimeFigureOut">
              <a:rPr lang="en-US">
                <a:solidFill>
                  <a:prstClr val="black">
                    <a:tint val="75000"/>
                  </a:prstClr>
                </a:solidFill>
              </a:rPr>
              <a:pPr/>
              <a:t>4/26/2023</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BE1D448-254B-4219-AAFD-FC3EE8738FF6}" type="slidenum">
              <a:rPr lang="en-US">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3790211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C21FF36-46A6-4CC7-B308-B2BF9A30B713}" type="datetimeFigureOut">
              <a:rPr lang="en-US">
                <a:solidFill>
                  <a:prstClr val="black">
                    <a:tint val="75000"/>
                  </a:prstClr>
                </a:solidFill>
              </a:rPr>
              <a:pPr/>
              <a:t>4/26/2023</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BE1D448-254B-4219-AAFD-FC3EE8738FF6}" type="slidenum">
              <a:rPr lang="en-US">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69973868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C21FF36-46A6-4CC7-B308-B2BF9A30B713}" type="datetimeFigureOut">
              <a:rPr lang="en-US">
                <a:solidFill>
                  <a:prstClr val="black">
                    <a:tint val="75000"/>
                  </a:prstClr>
                </a:solidFill>
              </a:rPr>
              <a:pPr/>
              <a:t>4/26/2023</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BBE1D448-254B-4219-AAFD-FC3EE8738FF6}" type="slidenum">
              <a:rPr lang="en-US">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12409097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C21FF36-46A6-4CC7-B308-B2BF9A30B713}" type="datetimeFigureOut">
              <a:rPr lang="en-US">
                <a:solidFill>
                  <a:prstClr val="black">
                    <a:tint val="75000"/>
                  </a:prstClr>
                </a:solidFill>
              </a:rPr>
              <a:pPr/>
              <a:t>4/26/2023</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BBE1D448-254B-4219-AAFD-FC3EE8738FF6}" type="slidenum">
              <a:rPr lang="en-US">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1163050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C21FF36-46A6-4CC7-B308-B2BF9A30B713}" type="datetimeFigureOut">
              <a:rPr lang="en-US">
                <a:solidFill>
                  <a:prstClr val="black">
                    <a:tint val="75000"/>
                  </a:prstClr>
                </a:solidFill>
              </a:rPr>
              <a:pPr/>
              <a:t>4/26/2023</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BBE1D448-254B-4219-AAFD-FC3EE8738FF6}" type="slidenum">
              <a:rPr lang="en-US">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2865641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21FF36-46A6-4CC7-B308-B2BF9A30B713}" type="datetimeFigureOut">
              <a:rPr lang="en-US">
                <a:solidFill>
                  <a:prstClr val="black">
                    <a:tint val="75000"/>
                  </a:prstClr>
                </a:solidFill>
              </a:rPr>
              <a:pPr/>
              <a:t>4/26/2023</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BBE1D448-254B-4219-AAFD-FC3EE8738FF6}" type="slidenum">
              <a:rPr lang="en-US">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05782408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1"/>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C21FF36-46A6-4CC7-B308-B2BF9A30B713}" type="datetimeFigureOut">
              <a:rPr lang="en-US">
                <a:solidFill>
                  <a:prstClr val="black">
                    <a:tint val="75000"/>
                  </a:prstClr>
                </a:solidFill>
              </a:rPr>
              <a:pPr/>
              <a:t>4/26/2023</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BBE1D448-254B-4219-AAFD-FC3EE8738FF6}" type="slidenum">
              <a:rPr lang="en-US">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9885630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C21FF36-46A6-4CC7-B308-B2BF9A30B713}" type="datetimeFigureOut">
              <a:rPr lang="en-US">
                <a:solidFill>
                  <a:prstClr val="black">
                    <a:tint val="75000"/>
                  </a:prstClr>
                </a:solidFill>
              </a:rPr>
              <a:pPr/>
              <a:t>4/26/2023</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BBE1D448-254B-4219-AAFD-FC3EE8738FF6}" type="slidenum">
              <a:rPr lang="en-US">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32504524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C21FF36-46A6-4CC7-B308-B2BF9A30B713}" type="datetimeFigureOut">
              <a:rPr lang="en-US">
                <a:solidFill>
                  <a:prstClr val="black">
                    <a:tint val="75000"/>
                  </a:prstClr>
                </a:solidFill>
              </a:rPr>
              <a:pPr/>
              <a:t>4/26/2023</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BE1D448-254B-4219-AAFD-FC3EE8738FF6}" type="slidenum">
              <a:rPr lang="en-US">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59319374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C21FF36-46A6-4CC7-B308-B2BF9A30B713}" type="datetimeFigureOut">
              <a:rPr lang="en-US">
                <a:solidFill>
                  <a:prstClr val="black">
                    <a:tint val="75000"/>
                  </a:prstClr>
                </a:solidFill>
              </a:rPr>
              <a:pPr/>
              <a:t>4/26/2023</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BE1D448-254B-4219-AAFD-FC3EE8738FF6}" type="slidenum">
              <a:rPr lang="en-US">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52577248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1824A54-D4F6-4509-AEE6-FF9C06CB41F2}" type="datetimeFigureOut">
              <a:rPr lang="en-US" smtClean="0"/>
              <a:t>4/26/2023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68B63F-3AFE-4CB5-8064-66414A3B70AD}" type="slidenum">
              <a:rPr lang="en-US" smtClean="0"/>
              <a:t>‹#›</a:t>
            </a:fld>
            <a:endParaRPr lang="en-US"/>
          </a:p>
        </p:txBody>
      </p:sp>
    </p:spTree>
    <p:extLst>
      <p:ext uri="{BB962C8B-B14F-4D97-AF65-F5344CB8AC3E}">
        <p14:creationId xmlns:p14="http://schemas.microsoft.com/office/powerpoint/2010/main" val="2353239335"/>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824A54-D4F6-4509-AEE6-FF9C06CB41F2}" type="datetimeFigureOut">
              <a:rPr lang="en-US" smtClean="0"/>
              <a:t>4/26/2023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68B63F-3AFE-4CB5-8064-66414A3B70AD}" type="slidenum">
              <a:rPr lang="en-US" smtClean="0"/>
              <a:t>‹#›</a:t>
            </a:fld>
            <a:endParaRPr lang="en-US"/>
          </a:p>
        </p:txBody>
      </p:sp>
    </p:spTree>
    <p:extLst>
      <p:ext uri="{BB962C8B-B14F-4D97-AF65-F5344CB8AC3E}">
        <p14:creationId xmlns:p14="http://schemas.microsoft.com/office/powerpoint/2010/main" val="1660642601"/>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1824A54-D4F6-4509-AEE6-FF9C06CB41F2}" type="datetimeFigureOut">
              <a:rPr lang="en-US" smtClean="0"/>
              <a:t>4/26/2023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68B63F-3AFE-4CB5-8064-66414A3B70AD}" type="slidenum">
              <a:rPr lang="en-US" smtClean="0"/>
              <a:t>‹#›</a:t>
            </a:fld>
            <a:endParaRPr lang="en-US"/>
          </a:p>
        </p:txBody>
      </p:sp>
    </p:spTree>
    <p:extLst>
      <p:ext uri="{BB962C8B-B14F-4D97-AF65-F5344CB8AC3E}">
        <p14:creationId xmlns:p14="http://schemas.microsoft.com/office/powerpoint/2010/main" val="64786061"/>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1824A54-D4F6-4509-AEE6-FF9C06CB41F2}" type="datetimeFigureOut">
              <a:rPr lang="en-US" smtClean="0"/>
              <a:t>4/26/2023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68B63F-3AFE-4CB5-8064-66414A3B70AD}" type="slidenum">
              <a:rPr lang="en-US" smtClean="0"/>
              <a:t>‹#›</a:t>
            </a:fld>
            <a:endParaRPr lang="en-US"/>
          </a:p>
        </p:txBody>
      </p:sp>
    </p:spTree>
    <p:extLst>
      <p:ext uri="{BB962C8B-B14F-4D97-AF65-F5344CB8AC3E}">
        <p14:creationId xmlns:p14="http://schemas.microsoft.com/office/powerpoint/2010/main" val="2800645028"/>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1824A54-D4F6-4509-AEE6-FF9C06CB41F2}" type="datetimeFigureOut">
              <a:rPr lang="en-US" smtClean="0"/>
              <a:t>4/26/2023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F68B63F-3AFE-4CB5-8064-66414A3B70AD}" type="slidenum">
              <a:rPr lang="en-US" smtClean="0"/>
              <a:t>‹#›</a:t>
            </a:fld>
            <a:endParaRPr lang="en-US"/>
          </a:p>
        </p:txBody>
      </p:sp>
    </p:spTree>
    <p:extLst>
      <p:ext uri="{BB962C8B-B14F-4D97-AF65-F5344CB8AC3E}">
        <p14:creationId xmlns:p14="http://schemas.microsoft.com/office/powerpoint/2010/main" val="996925412"/>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1824A54-D4F6-4509-AEE6-FF9C06CB41F2}" type="datetimeFigureOut">
              <a:rPr lang="en-US" smtClean="0"/>
              <a:t>4/26/2023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F68B63F-3AFE-4CB5-8064-66414A3B70AD}" type="slidenum">
              <a:rPr lang="en-US" smtClean="0"/>
              <a:t>‹#›</a:t>
            </a:fld>
            <a:endParaRPr lang="en-US"/>
          </a:p>
        </p:txBody>
      </p:sp>
    </p:spTree>
    <p:extLst>
      <p:ext uri="{BB962C8B-B14F-4D97-AF65-F5344CB8AC3E}">
        <p14:creationId xmlns:p14="http://schemas.microsoft.com/office/powerpoint/2010/main" val="4248536197"/>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824A54-D4F6-4509-AEE6-FF9C06CB41F2}" type="datetimeFigureOut">
              <a:rPr lang="en-US" smtClean="0"/>
              <a:t>4/26/2023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F68B63F-3AFE-4CB5-8064-66414A3B70AD}" type="slidenum">
              <a:rPr lang="en-US" smtClean="0"/>
              <a:t>‹#›</a:t>
            </a:fld>
            <a:endParaRPr lang="en-US"/>
          </a:p>
        </p:txBody>
      </p:sp>
    </p:spTree>
    <p:extLst>
      <p:ext uri="{BB962C8B-B14F-4D97-AF65-F5344CB8AC3E}">
        <p14:creationId xmlns:p14="http://schemas.microsoft.com/office/powerpoint/2010/main" val="381291396"/>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1824A54-D4F6-4509-AEE6-FF9C06CB41F2}" type="datetimeFigureOut">
              <a:rPr lang="en-US" smtClean="0"/>
              <a:t>4/26/2023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68B63F-3AFE-4CB5-8064-66414A3B70AD}" type="slidenum">
              <a:rPr lang="en-US" smtClean="0"/>
              <a:t>‹#›</a:t>
            </a:fld>
            <a:endParaRPr lang="en-US"/>
          </a:p>
        </p:txBody>
      </p:sp>
    </p:spTree>
    <p:extLst>
      <p:ext uri="{BB962C8B-B14F-4D97-AF65-F5344CB8AC3E}">
        <p14:creationId xmlns:p14="http://schemas.microsoft.com/office/powerpoint/2010/main" val="1699097943"/>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1824A54-D4F6-4509-AEE6-FF9C06CB41F2}" type="datetimeFigureOut">
              <a:rPr lang="en-US" smtClean="0"/>
              <a:t>4/26/2023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68B63F-3AFE-4CB5-8064-66414A3B70AD}" type="slidenum">
              <a:rPr lang="en-US" smtClean="0"/>
              <a:t>‹#›</a:t>
            </a:fld>
            <a:endParaRPr lang="en-US"/>
          </a:p>
        </p:txBody>
      </p:sp>
    </p:spTree>
    <p:extLst>
      <p:ext uri="{BB962C8B-B14F-4D97-AF65-F5344CB8AC3E}">
        <p14:creationId xmlns:p14="http://schemas.microsoft.com/office/powerpoint/2010/main" val="2670290186"/>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824A54-D4F6-4509-AEE6-FF9C06CB41F2}" type="datetimeFigureOut">
              <a:rPr lang="en-US" smtClean="0"/>
              <a:t>4/26/2023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68B63F-3AFE-4CB5-8064-66414A3B70AD}" type="slidenum">
              <a:rPr lang="en-US" smtClean="0"/>
              <a:t>‹#›</a:t>
            </a:fld>
            <a:endParaRPr lang="en-US"/>
          </a:p>
        </p:txBody>
      </p:sp>
    </p:spTree>
    <p:extLst>
      <p:ext uri="{BB962C8B-B14F-4D97-AF65-F5344CB8AC3E}">
        <p14:creationId xmlns:p14="http://schemas.microsoft.com/office/powerpoint/2010/main" val="401801832"/>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824A54-D4F6-4509-AEE6-FF9C06CB41F2}" type="datetimeFigureOut">
              <a:rPr lang="en-US" smtClean="0"/>
              <a:t>4/26/2023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68B63F-3AFE-4CB5-8064-66414A3B70AD}" type="slidenum">
              <a:rPr lang="en-US" smtClean="0"/>
              <a:t>‹#›</a:t>
            </a:fld>
            <a:endParaRPr lang="en-US"/>
          </a:p>
        </p:txBody>
      </p:sp>
    </p:spTree>
    <p:extLst>
      <p:ext uri="{BB962C8B-B14F-4D97-AF65-F5344CB8AC3E}">
        <p14:creationId xmlns:p14="http://schemas.microsoft.com/office/powerpoint/2010/main" val="13133792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2.jpe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microsoft.com/office/2007/relationships/hdphoto" Target="../media/hdphoto1.wdp"/></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theme" Target="../theme/theme7.xml"/><Relationship Id="rId1" Type="http://schemas.openxmlformats.org/officeDocument/2006/relationships/slideLayout" Target="../slideLayouts/slideLayout67.xml"/><Relationship Id="rId4" Type="http://schemas.openxmlformats.org/officeDocument/2006/relationships/image" Target="../media/image4.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5.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theme" Target="../theme/theme8.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6.xml"/><Relationship Id="rId3" Type="http://schemas.openxmlformats.org/officeDocument/2006/relationships/slideLayout" Target="../slideLayouts/slideLayout81.xml"/><Relationship Id="rId7" Type="http://schemas.openxmlformats.org/officeDocument/2006/relationships/slideLayout" Target="../slideLayouts/slideLayout85.xml"/><Relationship Id="rId12" Type="http://schemas.openxmlformats.org/officeDocument/2006/relationships/theme" Target="../theme/theme9.xml"/><Relationship Id="rId2" Type="http://schemas.openxmlformats.org/officeDocument/2006/relationships/slideLayout" Target="../slideLayouts/slideLayout80.xml"/><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5" Type="http://schemas.openxmlformats.org/officeDocument/2006/relationships/slideLayout" Target="../slideLayouts/slideLayout83.xml"/><Relationship Id="rId10" Type="http://schemas.openxmlformats.org/officeDocument/2006/relationships/slideLayout" Target="../slideLayouts/slideLayout88.xml"/><Relationship Id="rId4" Type="http://schemas.openxmlformats.org/officeDocument/2006/relationships/slideLayout" Target="../slideLayouts/slideLayout82.xml"/><Relationship Id="rId9" Type="http://schemas.openxmlformats.org/officeDocument/2006/relationships/slideLayout" Target="../slideLayouts/slideLayout8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7.xml"/><Relationship Id="rId13" Type="http://schemas.openxmlformats.org/officeDocument/2006/relationships/image" Target="../media/image5.jpeg"/><Relationship Id="rId3" Type="http://schemas.openxmlformats.org/officeDocument/2006/relationships/slideLayout" Target="../slideLayouts/slideLayout92.xml"/><Relationship Id="rId7" Type="http://schemas.openxmlformats.org/officeDocument/2006/relationships/slideLayout" Target="../slideLayouts/slideLayout96.xml"/><Relationship Id="rId12" Type="http://schemas.openxmlformats.org/officeDocument/2006/relationships/theme" Target="../theme/theme10.xml"/><Relationship Id="rId2" Type="http://schemas.openxmlformats.org/officeDocument/2006/relationships/slideLayout" Target="../slideLayouts/slideLayout91.xml"/><Relationship Id="rId1" Type="http://schemas.openxmlformats.org/officeDocument/2006/relationships/slideLayout" Target="../slideLayouts/slideLayout90.xml"/><Relationship Id="rId6" Type="http://schemas.openxmlformats.org/officeDocument/2006/relationships/slideLayout" Target="../slideLayouts/slideLayout95.xml"/><Relationship Id="rId11" Type="http://schemas.openxmlformats.org/officeDocument/2006/relationships/slideLayout" Target="../slideLayouts/slideLayout100.xml"/><Relationship Id="rId5" Type="http://schemas.openxmlformats.org/officeDocument/2006/relationships/slideLayout" Target="../slideLayouts/slideLayout94.xml"/><Relationship Id="rId10" Type="http://schemas.openxmlformats.org/officeDocument/2006/relationships/slideLayout" Target="../slideLayouts/slideLayout99.xml"/><Relationship Id="rId4" Type="http://schemas.openxmlformats.org/officeDocument/2006/relationships/slideLayout" Target="../slideLayouts/slideLayout93.xml"/><Relationship Id="rId9" Type="http://schemas.openxmlformats.org/officeDocument/2006/relationships/slideLayout" Target="../slideLayouts/slideLayout9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8.xml"/><Relationship Id="rId13" Type="http://schemas.openxmlformats.org/officeDocument/2006/relationships/image" Target="../media/image6.jpg"/><Relationship Id="rId3" Type="http://schemas.openxmlformats.org/officeDocument/2006/relationships/slideLayout" Target="../slideLayouts/slideLayout103.xml"/><Relationship Id="rId7" Type="http://schemas.openxmlformats.org/officeDocument/2006/relationships/slideLayout" Target="../slideLayouts/slideLayout107.xml"/><Relationship Id="rId12" Type="http://schemas.openxmlformats.org/officeDocument/2006/relationships/theme" Target="../theme/theme11.xml"/><Relationship Id="rId2" Type="http://schemas.openxmlformats.org/officeDocument/2006/relationships/slideLayout" Target="../slideLayouts/slideLayout102.xml"/><Relationship Id="rId1" Type="http://schemas.openxmlformats.org/officeDocument/2006/relationships/slideLayout" Target="../slideLayouts/slideLayout101.xml"/><Relationship Id="rId6" Type="http://schemas.openxmlformats.org/officeDocument/2006/relationships/slideLayout" Target="../slideLayouts/slideLayout106.xml"/><Relationship Id="rId11" Type="http://schemas.openxmlformats.org/officeDocument/2006/relationships/slideLayout" Target="../slideLayouts/slideLayout111.xml"/><Relationship Id="rId5" Type="http://schemas.openxmlformats.org/officeDocument/2006/relationships/slideLayout" Target="../slideLayouts/slideLayout105.xml"/><Relationship Id="rId10" Type="http://schemas.openxmlformats.org/officeDocument/2006/relationships/slideLayout" Target="../slideLayouts/slideLayout110.xml"/><Relationship Id="rId4" Type="http://schemas.openxmlformats.org/officeDocument/2006/relationships/slideLayout" Target="../slideLayouts/slideLayout104.xml"/><Relationship Id="rId9" Type="http://schemas.openxmlformats.org/officeDocument/2006/relationships/slideLayout" Target="../slideLayouts/slideLayout10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19.xml"/><Relationship Id="rId3" Type="http://schemas.openxmlformats.org/officeDocument/2006/relationships/slideLayout" Target="../slideLayouts/slideLayout114.xml"/><Relationship Id="rId7" Type="http://schemas.openxmlformats.org/officeDocument/2006/relationships/slideLayout" Target="../slideLayouts/slideLayout118.xml"/><Relationship Id="rId12" Type="http://schemas.openxmlformats.org/officeDocument/2006/relationships/theme" Target="../theme/theme12.xml"/><Relationship Id="rId2" Type="http://schemas.openxmlformats.org/officeDocument/2006/relationships/slideLayout" Target="../slideLayouts/slideLayout113.xml"/><Relationship Id="rId1" Type="http://schemas.openxmlformats.org/officeDocument/2006/relationships/slideLayout" Target="../slideLayouts/slideLayout112.xml"/><Relationship Id="rId6" Type="http://schemas.openxmlformats.org/officeDocument/2006/relationships/slideLayout" Target="../slideLayouts/slideLayout117.xml"/><Relationship Id="rId11" Type="http://schemas.openxmlformats.org/officeDocument/2006/relationships/slideLayout" Target="../slideLayouts/slideLayout122.xml"/><Relationship Id="rId5" Type="http://schemas.openxmlformats.org/officeDocument/2006/relationships/slideLayout" Target="../slideLayouts/slideLayout116.xml"/><Relationship Id="rId10" Type="http://schemas.openxmlformats.org/officeDocument/2006/relationships/slideLayout" Target="../slideLayouts/slideLayout121.xml"/><Relationship Id="rId4" Type="http://schemas.openxmlformats.org/officeDocument/2006/relationships/slideLayout" Target="../slideLayouts/slideLayout115.xml"/><Relationship Id="rId9" Type="http://schemas.openxmlformats.org/officeDocument/2006/relationships/slideLayout" Target="../slideLayouts/slideLayout12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0.xml"/><Relationship Id="rId13" Type="http://schemas.openxmlformats.org/officeDocument/2006/relationships/image" Target="../media/image7.jpeg"/><Relationship Id="rId3" Type="http://schemas.openxmlformats.org/officeDocument/2006/relationships/slideLayout" Target="../slideLayouts/slideLayout125.xml"/><Relationship Id="rId7" Type="http://schemas.openxmlformats.org/officeDocument/2006/relationships/slideLayout" Target="../slideLayouts/slideLayout129.xml"/><Relationship Id="rId12" Type="http://schemas.openxmlformats.org/officeDocument/2006/relationships/theme" Target="../theme/theme13.xml"/><Relationship Id="rId2" Type="http://schemas.openxmlformats.org/officeDocument/2006/relationships/slideLayout" Target="../slideLayouts/slideLayout124.xml"/><Relationship Id="rId1" Type="http://schemas.openxmlformats.org/officeDocument/2006/relationships/slideLayout" Target="../slideLayouts/slideLayout123.xml"/><Relationship Id="rId6" Type="http://schemas.openxmlformats.org/officeDocument/2006/relationships/slideLayout" Target="../slideLayouts/slideLayout128.xml"/><Relationship Id="rId11" Type="http://schemas.openxmlformats.org/officeDocument/2006/relationships/slideLayout" Target="../slideLayouts/slideLayout133.xml"/><Relationship Id="rId5" Type="http://schemas.openxmlformats.org/officeDocument/2006/relationships/slideLayout" Target="../slideLayouts/slideLayout127.xml"/><Relationship Id="rId10" Type="http://schemas.openxmlformats.org/officeDocument/2006/relationships/slideLayout" Target="../slideLayouts/slideLayout132.xml"/><Relationship Id="rId4" Type="http://schemas.openxmlformats.org/officeDocument/2006/relationships/slideLayout" Target="../slideLayouts/slideLayout126.xml"/><Relationship Id="rId9" Type="http://schemas.openxmlformats.org/officeDocument/2006/relationships/slideLayout" Target="../slideLayouts/slideLayout13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1.xml"/><Relationship Id="rId3" Type="http://schemas.openxmlformats.org/officeDocument/2006/relationships/slideLayout" Target="../slideLayouts/slideLayout136.xml"/><Relationship Id="rId7" Type="http://schemas.openxmlformats.org/officeDocument/2006/relationships/slideLayout" Target="../slideLayouts/slideLayout140.xml"/><Relationship Id="rId12" Type="http://schemas.openxmlformats.org/officeDocument/2006/relationships/theme" Target="../theme/theme14.xml"/><Relationship Id="rId2" Type="http://schemas.openxmlformats.org/officeDocument/2006/relationships/slideLayout" Target="../slideLayouts/slideLayout135.xml"/><Relationship Id="rId1" Type="http://schemas.openxmlformats.org/officeDocument/2006/relationships/slideLayout" Target="../slideLayouts/slideLayout134.xml"/><Relationship Id="rId6" Type="http://schemas.openxmlformats.org/officeDocument/2006/relationships/slideLayout" Target="../slideLayouts/slideLayout139.xml"/><Relationship Id="rId11" Type="http://schemas.openxmlformats.org/officeDocument/2006/relationships/slideLayout" Target="../slideLayouts/slideLayout144.xml"/><Relationship Id="rId5" Type="http://schemas.openxmlformats.org/officeDocument/2006/relationships/slideLayout" Target="../slideLayouts/slideLayout138.xml"/><Relationship Id="rId10" Type="http://schemas.openxmlformats.org/officeDocument/2006/relationships/slideLayout" Target="../slideLayouts/slideLayout143.xml"/><Relationship Id="rId4" Type="http://schemas.openxmlformats.org/officeDocument/2006/relationships/slideLayout" Target="../slideLayouts/slideLayout137.xml"/><Relationship Id="rId9" Type="http://schemas.openxmlformats.org/officeDocument/2006/relationships/slideLayout" Target="../slideLayouts/slideLayout1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FD3C9C-F152-48FC-A9AA-00CF38F3BE56}" type="datetimeFigureOut">
              <a:rPr lang="en-US" smtClean="0"/>
              <a:t>4/26/2023</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81DA21-61C4-46B9-885D-B1B7AA858C51}" type="slidenum">
              <a:rPr lang="en-US" smtClean="0"/>
              <a:t>‹#›</a:t>
            </a:fld>
            <a:endParaRPr lang="en-US" dirty="0"/>
          </a:p>
        </p:txBody>
      </p:sp>
      <p:pic>
        <p:nvPicPr>
          <p:cNvPr id="8" name="Picture 7" descr="Text, letter&#10;&#10;Description automatically generated">
            <a:extLst>
              <a:ext uri="{FF2B5EF4-FFF2-40B4-BE49-F238E27FC236}">
                <a16:creationId xmlns:a16="http://schemas.microsoft.com/office/drawing/2014/main" id="{0FF80605-C063-84D5-680C-E61BF64D7943}"/>
              </a:ext>
            </a:extLst>
          </p:cNvPr>
          <p:cNvPicPr>
            <a:picLocks noChangeAspect="1"/>
          </p:cNvPicPr>
          <p:nvPr userDrawn="1"/>
        </p:nvPicPr>
        <p:blipFill rotWithShape="1">
          <a:blip r:embed="rId13">
            <a:extLst>
              <a:ext uri="{28A0092B-C50C-407E-A947-70E740481C1C}">
                <a14:useLocalDpi xmlns:a14="http://schemas.microsoft.com/office/drawing/2010/main" val="0"/>
              </a:ext>
            </a:extLst>
          </a:blip>
          <a:srcRect l="2750" r="2750"/>
          <a:stretch/>
        </p:blipFill>
        <p:spPr>
          <a:xfrm>
            <a:off x="-1" y="0"/>
            <a:ext cx="9144001" cy="6858000"/>
          </a:xfrm>
          <a:prstGeom prst="rect">
            <a:avLst/>
          </a:prstGeom>
        </p:spPr>
      </p:pic>
    </p:spTree>
    <p:extLst>
      <p:ext uri="{BB962C8B-B14F-4D97-AF65-F5344CB8AC3E}">
        <p14:creationId xmlns:p14="http://schemas.microsoft.com/office/powerpoint/2010/main" val="131647900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FD3C9C-F152-48FC-A9AA-00CF38F3BE56}" type="datetimeFigureOut">
              <a:rPr lang="en-US" smtClean="0"/>
              <a:t>4/26/2023</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81DA21-61C4-46B9-885D-B1B7AA858C51}" type="slidenum">
              <a:rPr lang="en-US" smtClean="0"/>
              <a:t>‹#›</a:t>
            </a:fld>
            <a:endParaRPr lang="en-US" dirty="0"/>
          </a:p>
        </p:txBody>
      </p:sp>
      <p:pic>
        <p:nvPicPr>
          <p:cNvPr id="8" name="Picture 7" descr="Text, letter&#10;&#10;Description automatically generated">
            <a:extLst>
              <a:ext uri="{FF2B5EF4-FFF2-40B4-BE49-F238E27FC236}">
                <a16:creationId xmlns:a16="http://schemas.microsoft.com/office/drawing/2014/main" id="{0FF80605-C063-84D5-680C-E61BF64D7943}"/>
              </a:ext>
            </a:extLst>
          </p:cNvPr>
          <p:cNvPicPr>
            <a:picLocks noChangeAspect="1"/>
          </p:cNvPicPr>
          <p:nvPr userDrawn="1"/>
        </p:nvPicPr>
        <p:blipFill rotWithShape="1">
          <a:blip r:embed="rId13">
            <a:duotone>
              <a:schemeClr val="bg2">
                <a:shade val="45000"/>
                <a:satMod val="135000"/>
              </a:schemeClr>
              <a:prstClr val="white"/>
            </a:duotone>
            <a:extLst>
              <a:ext uri="{28A0092B-C50C-407E-A947-70E740481C1C}">
                <a14:useLocalDpi xmlns:a14="http://schemas.microsoft.com/office/drawing/2010/main" val="0"/>
              </a:ext>
            </a:extLst>
          </a:blip>
          <a:srcRect l="2750" r="2750"/>
          <a:stretch/>
        </p:blipFill>
        <p:spPr>
          <a:xfrm>
            <a:off x="-1" y="0"/>
            <a:ext cx="9144001" cy="6858000"/>
          </a:xfrm>
          <a:prstGeom prst="rect">
            <a:avLst/>
          </a:prstGeom>
        </p:spPr>
      </p:pic>
    </p:spTree>
    <p:extLst>
      <p:ext uri="{BB962C8B-B14F-4D97-AF65-F5344CB8AC3E}">
        <p14:creationId xmlns:p14="http://schemas.microsoft.com/office/powerpoint/2010/main" val="87755316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FD3C9C-F152-48FC-A9AA-00CF38F3BE56}" type="datetimeFigureOut">
              <a:rPr lang="en-US" smtClean="0"/>
              <a:t>4/26/2023</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81DA21-61C4-46B9-885D-B1B7AA858C51}" type="slidenum">
              <a:rPr lang="en-US" smtClean="0"/>
              <a:t>‹#›</a:t>
            </a:fld>
            <a:endParaRPr lang="en-US" dirty="0"/>
          </a:p>
        </p:txBody>
      </p:sp>
      <p:pic>
        <p:nvPicPr>
          <p:cNvPr id="9" name="Picture 8" descr="Text, letter&#10;&#10;Description automatically generated">
            <a:extLst>
              <a:ext uri="{FF2B5EF4-FFF2-40B4-BE49-F238E27FC236}">
                <a16:creationId xmlns:a16="http://schemas.microsoft.com/office/drawing/2014/main" id="{17D528B9-C118-7370-1262-1D75B1D52138}"/>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3917" y="2521084"/>
            <a:ext cx="3955311" cy="2803327"/>
          </a:xfrm>
          <a:prstGeom prst="rect">
            <a:avLst/>
          </a:prstGeom>
          <a:ln>
            <a:noFill/>
          </a:ln>
          <a:effectLst>
            <a:softEdge rad="112500"/>
          </a:effectLst>
        </p:spPr>
      </p:pic>
      <p:sp>
        <p:nvSpPr>
          <p:cNvPr id="11" name="Rectangle: Rounded Corners 10">
            <a:extLst>
              <a:ext uri="{FF2B5EF4-FFF2-40B4-BE49-F238E27FC236}">
                <a16:creationId xmlns:a16="http://schemas.microsoft.com/office/drawing/2014/main" id="{A09350B6-3402-AEDE-F4DA-CAADA782E402}"/>
              </a:ext>
            </a:extLst>
          </p:cNvPr>
          <p:cNvSpPr/>
          <p:nvPr userDrawn="1"/>
        </p:nvSpPr>
        <p:spPr>
          <a:xfrm>
            <a:off x="628650" y="1690689"/>
            <a:ext cx="7886700" cy="111062"/>
          </a:xfrm>
          <a:prstGeom prst="roundRect">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17410819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FD3C9C-F152-48FC-A9AA-00CF38F3BE56}" type="datetimeFigureOut">
              <a:rPr lang="en-US" smtClean="0"/>
              <a:t>4/26/2023</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81DA21-61C4-46B9-885D-B1B7AA858C51}" type="slidenum">
              <a:rPr lang="en-US" smtClean="0"/>
              <a:t>‹#›</a:t>
            </a:fld>
            <a:endParaRPr lang="en-US" dirty="0"/>
          </a:p>
        </p:txBody>
      </p:sp>
      <p:sp>
        <p:nvSpPr>
          <p:cNvPr id="10" name="Rectangle: Rounded Corners 9">
            <a:extLst>
              <a:ext uri="{FF2B5EF4-FFF2-40B4-BE49-F238E27FC236}">
                <a16:creationId xmlns:a16="http://schemas.microsoft.com/office/drawing/2014/main" id="{3DEDBEF6-A55D-212B-EAFC-2E6680142DE0}"/>
              </a:ext>
            </a:extLst>
          </p:cNvPr>
          <p:cNvSpPr/>
          <p:nvPr userDrawn="1"/>
        </p:nvSpPr>
        <p:spPr>
          <a:xfrm>
            <a:off x="628650" y="1690689"/>
            <a:ext cx="7886700" cy="111062"/>
          </a:xfrm>
          <a:prstGeom prst="roundRect">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Text, letter&#10;&#10;Description automatically generated">
            <a:extLst>
              <a:ext uri="{FF2B5EF4-FFF2-40B4-BE49-F238E27FC236}">
                <a16:creationId xmlns:a16="http://schemas.microsoft.com/office/drawing/2014/main" id="{1E58B7F4-F7E8-DC58-1487-114F88E2E422}"/>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rot="20676503">
            <a:off x="39964" y="39204"/>
            <a:ext cx="2458905" cy="1742749"/>
          </a:xfrm>
          <a:prstGeom prst="rect">
            <a:avLst/>
          </a:prstGeom>
          <a:ln>
            <a:noFill/>
          </a:ln>
          <a:effectLst>
            <a:softEdge rad="112500"/>
          </a:effectLst>
        </p:spPr>
      </p:pic>
    </p:spTree>
    <p:extLst>
      <p:ext uri="{BB962C8B-B14F-4D97-AF65-F5344CB8AC3E}">
        <p14:creationId xmlns:p14="http://schemas.microsoft.com/office/powerpoint/2010/main" val="110181380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FD3C9C-F152-48FC-A9AA-00CF38F3BE56}" type="datetimeFigureOut">
              <a:rPr lang="en-US" smtClean="0"/>
              <a:t>4/26/2023</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81DA21-61C4-46B9-885D-B1B7AA858C51}" type="slidenum">
              <a:rPr lang="en-US" smtClean="0"/>
              <a:t>‹#›</a:t>
            </a:fld>
            <a:endParaRPr lang="en-US" dirty="0"/>
          </a:p>
        </p:txBody>
      </p:sp>
      <p:sp>
        <p:nvSpPr>
          <p:cNvPr id="8" name="Rectangle: Rounded Corners 7">
            <a:extLst>
              <a:ext uri="{FF2B5EF4-FFF2-40B4-BE49-F238E27FC236}">
                <a16:creationId xmlns:a16="http://schemas.microsoft.com/office/drawing/2014/main" id="{70E19F73-1869-F2D7-FEDC-8D7EAFE61F05}"/>
              </a:ext>
            </a:extLst>
          </p:cNvPr>
          <p:cNvSpPr/>
          <p:nvPr userDrawn="1"/>
        </p:nvSpPr>
        <p:spPr>
          <a:xfrm>
            <a:off x="388345" y="253388"/>
            <a:ext cx="8367310" cy="6351224"/>
          </a:xfrm>
          <a:custGeom>
            <a:avLst/>
            <a:gdLst>
              <a:gd name="connsiteX0" fmla="*/ 0 w 8367310"/>
              <a:gd name="connsiteY0" fmla="*/ 182153 h 6351224"/>
              <a:gd name="connsiteX1" fmla="*/ 182153 w 8367310"/>
              <a:gd name="connsiteY1" fmla="*/ 0 h 6351224"/>
              <a:gd name="connsiteX2" fmla="*/ 8185157 w 8367310"/>
              <a:gd name="connsiteY2" fmla="*/ 0 h 6351224"/>
              <a:gd name="connsiteX3" fmla="*/ 8367310 w 8367310"/>
              <a:gd name="connsiteY3" fmla="*/ 182153 h 6351224"/>
              <a:gd name="connsiteX4" fmla="*/ 8367310 w 8367310"/>
              <a:gd name="connsiteY4" fmla="*/ 6169071 h 6351224"/>
              <a:gd name="connsiteX5" fmla="*/ 8185157 w 8367310"/>
              <a:gd name="connsiteY5" fmla="*/ 6351224 h 6351224"/>
              <a:gd name="connsiteX6" fmla="*/ 182153 w 8367310"/>
              <a:gd name="connsiteY6" fmla="*/ 6351224 h 6351224"/>
              <a:gd name="connsiteX7" fmla="*/ 0 w 8367310"/>
              <a:gd name="connsiteY7" fmla="*/ 6169071 h 6351224"/>
              <a:gd name="connsiteX8" fmla="*/ 0 w 8367310"/>
              <a:gd name="connsiteY8" fmla="*/ 182153 h 6351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67310" h="6351224" extrusionOk="0">
                <a:moveTo>
                  <a:pt x="0" y="182153"/>
                </a:moveTo>
                <a:cubicBezTo>
                  <a:pt x="2204" y="67351"/>
                  <a:pt x="75941" y="8181"/>
                  <a:pt x="182153" y="0"/>
                </a:cubicBezTo>
                <a:cubicBezTo>
                  <a:pt x="1750638" y="30241"/>
                  <a:pt x="6042245" y="128560"/>
                  <a:pt x="8185157" y="0"/>
                </a:cubicBezTo>
                <a:cubicBezTo>
                  <a:pt x="8295405" y="1775"/>
                  <a:pt x="8367988" y="86190"/>
                  <a:pt x="8367310" y="182153"/>
                </a:cubicBezTo>
                <a:cubicBezTo>
                  <a:pt x="8397895" y="887635"/>
                  <a:pt x="8272011" y="3581836"/>
                  <a:pt x="8367310" y="6169071"/>
                </a:cubicBezTo>
                <a:cubicBezTo>
                  <a:pt x="8367607" y="6276954"/>
                  <a:pt x="8279546" y="6350541"/>
                  <a:pt x="8185157" y="6351224"/>
                </a:cubicBezTo>
                <a:cubicBezTo>
                  <a:pt x="5508987" y="6365686"/>
                  <a:pt x="1875813" y="6305795"/>
                  <a:pt x="182153" y="6351224"/>
                </a:cubicBezTo>
                <a:cubicBezTo>
                  <a:pt x="74751" y="6337464"/>
                  <a:pt x="5438" y="6280092"/>
                  <a:pt x="0" y="6169071"/>
                </a:cubicBezTo>
                <a:cubicBezTo>
                  <a:pt x="167982" y="4423463"/>
                  <a:pt x="76769" y="2063576"/>
                  <a:pt x="0" y="182153"/>
                </a:cubicBezTo>
                <a:close/>
              </a:path>
            </a:pathLst>
          </a:custGeom>
          <a:noFill/>
          <a:ln>
            <a:solidFill>
              <a:schemeClr val="accent6">
                <a:lumMod val="75000"/>
              </a:schemeClr>
            </a:solidFill>
            <a:extLst>
              <a:ext uri="{C807C97D-BFC1-408E-A445-0C87EB9F89A2}">
                <ask:lineSketchStyleProps xmlns:ask="http://schemas.microsoft.com/office/drawing/2018/sketchyshapes" sd="1693993750">
                  <a:prstGeom prst="roundRect">
                    <a:avLst>
                      <a:gd name="adj" fmla="val 2868"/>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78316017"/>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AC1E96-0BFC-403F-BB7F-81B55A8A0D1D}" type="datetimeFigureOut">
              <a:rPr lang="en-US" smtClean="0"/>
              <a:t>4/26/2023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1A3FED-79D2-49FD-B3EC-4FF33B3B413B}" type="slidenum">
              <a:rPr lang="en-US" smtClean="0"/>
              <a:t>‹#›</a:t>
            </a:fld>
            <a:endParaRPr lang="en-US" dirty="0"/>
          </a:p>
        </p:txBody>
      </p:sp>
      <p:pic>
        <p:nvPicPr>
          <p:cNvPr id="7" name="Picture 6"/>
          <p:cNvPicPr>
            <a:picLocks noChangeAspect="1"/>
          </p:cNvPicPr>
          <p:nvPr userDrawn="1"/>
        </p:nvPicPr>
        <p:blipFill rotWithShape="1">
          <a:blip r:embed="rId13" cstate="print">
            <a:duotone>
              <a:prstClr val="black"/>
              <a:srgbClr val="D9C3A5">
                <a:tint val="50000"/>
                <a:satMod val="180000"/>
              </a:srgbClr>
            </a:duotone>
            <a:extLst>
              <a:ext uri="{BEBA8EAE-BF5A-486C-A8C5-ECC9F3942E4B}">
                <a14:imgProps xmlns:a14="http://schemas.microsoft.com/office/drawing/2010/main">
                  <a14:imgLayer r:embed="rId14">
                    <a14:imgEffect>
                      <a14:brightnessContrast bright="20000"/>
                    </a14:imgEffect>
                  </a14:imgLayer>
                </a14:imgProps>
              </a:ext>
              <a:ext uri="{28A0092B-C50C-407E-A947-70E740481C1C}">
                <a14:useLocalDpi xmlns:a14="http://schemas.microsoft.com/office/drawing/2010/main" val="0"/>
              </a:ext>
            </a:extLst>
          </a:blip>
          <a:srcRect l="6177"/>
          <a:stretch/>
        </p:blipFill>
        <p:spPr>
          <a:xfrm rot="20759425">
            <a:off x="-40124" y="159013"/>
            <a:ext cx="2484607" cy="1862395"/>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767847545"/>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pic>
        <p:nvPicPr>
          <p:cNvPr id="4" name="Picture 3" descr="white rectangle.png"/>
          <p:cNvPicPr>
            <a:picLocks noChangeAspect="1"/>
          </p:cNvPicPr>
          <p:nvPr/>
        </p:nvPicPr>
        <p:blipFill>
          <a:blip r:embed="rId4"/>
          <a:srcRect b="10453"/>
          <a:stretch>
            <a:fillRect/>
          </a:stretch>
        </p:blipFill>
        <p:spPr>
          <a:xfrm>
            <a:off x="0" y="1299706"/>
            <a:ext cx="9144000" cy="5558294"/>
          </a:xfrm>
          <a:prstGeom prst="rect">
            <a:avLst/>
          </a:prstGeom>
        </p:spPr>
      </p:pic>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dirty="0"/>
              <a:t>Click to edit Master title style</a:t>
            </a:r>
          </a:p>
        </p:txBody>
      </p:sp>
      <p:sp>
        <p:nvSpPr>
          <p:cNvPr id="3" name="Text Placeholder 2"/>
          <p:cNvSpPr>
            <a:spLocks noGrp="1"/>
          </p:cNvSpPr>
          <p:nvPr>
            <p:ph type="body" idx="1"/>
          </p:nvPr>
        </p:nvSpPr>
        <p:spPr>
          <a:xfrm>
            <a:off x="722312" y="1905000"/>
            <a:ext cx="8040688" cy="2108269"/>
          </a:xfrm>
          <a:prstGeom prst="rect">
            <a:avLst/>
          </a:prstGeom>
        </p:spPr>
        <p:txBody>
          <a:bodyPr vert="horz" wrap="square" lIns="0" tIns="0" rIns="0" bIns="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91041583"/>
      </p:ext>
    </p:extLst>
  </p:cSld>
  <p:clrMap bg1="lt1" tx1="dk1" bg2="lt2" tx2="dk2" accent1="accent1" accent2="accent2" accent3="accent3" accent4="accent4" accent5="accent5" accent6="accent6" hlink="hlink" folHlink="folHlink"/>
  <p:sldLayoutIdLst>
    <p:sldLayoutId id="2147483757" r:id="rId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363" rtl="0" eaLnBrk="1" latinLnBrk="0" hangingPunct="1">
        <a:lnSpc>
          <a:spcPct val="90000"/>
        </a:lnSpc>
        <a:spcBef>
          <a:spcPct val="0"/>
        </a:spcBef>
        <a:buNone/>
        <a:defRPr lang="en-US" sz="4800" b="0" kern="1200" cap="none" spc="-125"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0" indent="0" algn="l" defTabSz="914363" rtl="0" eaLnBrk="1" latinLnBrk="0" hangingPunct="1">
        <a:lnSpc>
          <a:spcPct val="90000"/>
        </a:lnSpc>
        <a:spcBef>
          <a:spcPct val="20000"/>
        </a:spcBef>
        <a:buFont typeface="Arial" pitchFamily="34" charset="0"/>
        <a:buNone/>
        <a:defRPr sz="3000" b="1" kern="1200">
          <a:solidFill>
            <a:schemeClr val="tx1"/>
          </a:solidFill>
          <a:latin typeface="Courier New" pitchFamily="49" charset="0"/>
          <a:ea typeface="+mn-ea"/>
          <a:cs typeface="Courier New" pitchFamily="49" charset="0"/>
        </a:defRPr>
      </a:lvl1pPr>
      <a:lvl2pPr marL="384954" indent="-7937" algn="l" defTabSz="914363" rtl="0" eaLnBrk="1" latinLnBrk="0" hangingPunct="1">
        <a:lnSpc>
          <a:spcPct val="90000"/>
        </a:lnSpc>
        <a:spcBef>
          <a:spcPct val="20000"/>
        </a:spcBef>
        <a:buFont typeface="Arial" pitchFamily="34" charset="0"/>
        <a:buNone/>
        <a:defRPr sz="2800" b="1" kern="1200">
          <a:solidFill>
            <a:schemeClr val="tx1"/>
          </a:solidFill>
          <a:latin typeface="Courier New" pitchFamily="49" charset="0"/>
          <a:ea typeface="+mn-ea"/>
          <a:cs typeface="Courier New" pitchFamily="49" charset="0"/>
        </a:defRPr>
      </a:lvl2pPr>
      <a:lvl3pPr marL="761970"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3pPr>
      <a:lvl4pPr marL="1094009"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4pPr>
      <a:lvl5pPr marL="1426047" indent="0"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87FDAB-2E2E-4572-B828-BA5055F1E07C}" type="datetimeFigureOut">
              <a:rPr lang="en-US" smtClean="0"/>
              <a:t>4/26/2023</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472787-EC73-479D-A5DC-F3ED7281ACC1}" type="slidenum">
              <a:rPr lang="en-US" smtClean="0"/>
              <a:t>‹#›</a:t>
            </a:fld>
            <a:endParaRPr lang="en-US" dirty="0"/>
          </a:p>
        </p:txBody>
      </p:sp>
      <p:sp>
        <p:nvSpPr>
          <p:cNvPr id="8" name="Rectangle: Rounded Corners 7">
            <a:extLst>
              <a:ext uri="{FF2B5EF4-FFF2-40B4-BE49-F238E27FC236}">
                <a16:creationId xmlns:a16="http://schemas.microsoft.com/office/drawing/2014/main" id="{E794FC72-183B-4621-B18D-847C88656F75}"/>
              </a:ext>
            </a:extLst>
          </p:cNvPr>
          <p:cNvSpPr/>
          <p:nvPr userDrawn="1"/>
        </p:nvSpPr>
        <p:spPr>
          <a:xfrm>
            <a:off x="578466" y="353974"/>
            <a:ext cx="7996818" cy="6163913"/>
          </a:xfrm>
          <a:prstGeom prst="roundRect">
            <a:avLst>
              <a:gd name="adj" fmla="val 1512"/>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946775166"/>
      </p:ext>
    </p:extLst>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8700" y="685800"/>
            <a:ext cx="72009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028700" y="2286000"/>
            <a:ext cx="7200900" cy="35814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42987" y="6453386"/>
            <a:ext cx="903429" cy="404614"/>
          </a:xfrm>
          <a:prstGeom prst="rect">
            <a:avLst/>
          </a:prstGeom>
        </p:spPr>
        <p:txBody>
          <a:bodyPr vert="horz" lIns="91440" tIns="45720" rIns="91440" bIns="45720" rtlCol="0" anchor="ctr"/>
          <a:lstStyle>
            <a:lvl1pPr algn="l">
              <a:defRPr sz="1000" baseline="0">
                <a:solidFill>
                  <a:schemeClr val="tx2"/>
                </a:solidFill>
              </a:defRPr>
            </a:lvl1pPr>
          </a:lstStyle>
          <a:p>
            <a:fld id="{FA40975E-BA50-4075-85DB-EA47C39AD636}" type="datetimeFigureOut">
              <a:rPr lang="en-US" smtClean="0"/>
              <a:t>4/26/2023</a:t>
            </a:fld>
            <a:endParaRPr lang="en-US" dirty="0"/>
          </a:p>
        </p:txBody>
      </p:sp>
      <p:sp>
        <p:nvSpPr>
          <p:cNvPr id="5" name="Footer Placeholder 4"/>
          <p:cNvSpPr>
            <a:spLocks noGrp="1"/>
          </p:cNvSpPr>
          <p:nvPr>
            <p:ph type="ftr" sz="quarter" idx="3"/>
          </p:nvPr>
        </p:nvSpPr>
        <p:spPr>
          <a:xfrm>
            <a:off x="2170173" y="6453386"/>
            <a:ext cx="4710623" cy="404614"/>
          </a:xfrm>
          <a:prstGeom prst="rect">
            <a:avLst/>
          </a:prstGeom>
        </p:spPr>
        <p:txBody>
          <a:bodyPr vert="horz" lIns="91440" tIns="45720" rIns="91440" bIns="45720" rtlCol="0" anchor="ctr"/>
          <a:lstStyle>
            <a:lvl1pPr algn="l">
              <a:defRPr sz="10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7104552" y="6453386"/>
            <a:ext cx="1197219" cy="404614"/>
          </a:xfrm>
          <a:prstGeom prst="rect">
            <a:avLst/>
          </a:prstGeom>
        </p:spPr>
        <p:txBody>
          <a:bodyPr vert="horz" lIns="91440" tIns="45720" rIns="91440" bIns="45720" rtlCol="0" anchor="ctr"/>
          <a:lstStyle>
            <a:lvl1pPr algn="r">
              <a:defRPr sz="1000" baseline="0">
                <a:solidFill>
                  <a:schemeClr val="tx2"/>
                </a:solidFill>
              </a:defRPr>
            </a:lvl1pPr>
          </a:lstStyle>
          <a:p>
            <a:fld id="{0ECBCDE8-8D99-4AE2-A8C3-449CFDB7A5D1}" type="slidenum">
              <a:rPr lang="en-US" smtClean="0"/>
              <a:t>‹#›</a:t>
            </a:fld>
            <a:endParaRPr lang="en-US" dirty="0"/>
          </a:p>
        </p:txBody>
      </p:sp>
      <p:sp>
        <p:nvSpPr>
          <p:cNvPr id="9" name="Rectangle 8"/>
          <p:cNvSpPr/>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title="Side bar"/>
          <p:cNvSpPr/>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Rectangle 6"/>
          <p:cNvSpPr/>
          <p:nvPr userDrawn="1"/>
        </p:nvSpPr>
        <p:spPr>
          <a:xfrm>
            <a:off x="1560851" y="0"/>
            <a:ext cx="758315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title="Side bar"/>
          <p:cNvSpPr/>
          <p:nvPr userDrawn="1"/>
        </p:nvSpPr>
        <p:spPr>
          <a:xfrm>
            <a:off x="1389400" y="0"/>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595031284"/>
      </p:ext>
    </p:extLst>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 id="2147483792" r:id="rId10"/>
    <p:sldLayoutId id="2147483793"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6858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6858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0" orient="horz" pos="1368">
          <p15:clr>
            <a:srgbClr val="F26B43"/>
          </p15:clr>
        </p15:guide>
        <p15:guide id="1" pos="6912">
          <p15:clr>
            <a:srgbClr val="F26B43"/>
          </p15:clr>
        </p15:guide>
        <p15:guide id="2" pos="936">
          <p15:clr>
            <a:srgbClr val="F26B43"/>
          </p15:clr>
        </p15:guide>
        <p15:guide id="3" pos="864">
          <p15:clr>
            <a:srgbClr val="F26B43"/>
          </p15:clr>
        </p15:guide>
        <p15:guide id="4" orient="horz" pos="1440">
          <p15:clr>
            <a:srgbClr val="F26B43"/>
          </p15:clr>
        </p15:guide>
        <p15:guide id="5" orient="horz" pos="3696">
          <p15:clr>
            <a:srgbClr val="F26B43"/>
          </p15:clr>
        </p15:guide>
        <p15:guide id="6" orient="horz" pos="432">
          <p15:clr>
            <a:srgbClr val="F26B43"/>
          </p15:clr>
        </p15:guide>
        <p15:guide id="7" orient="horz" pos="1512">
          <p15:clr>
            <a:srgbClr val="F26B43"/>
          </p15:clr>
        </p15:guide>
        <p15:guide id="8" pos="5184">
          <p15:clr>
            <a:srgbClr val="F26B43"/>
          </p15:clr>
        </p15:guide>
        <p15:guide id="9" pos="702">
          <p15:clr>
            <a:srgbClr val="F26B43"/>
          </p15:clr>
        </p15:guide>
        <p15:guide id="10" pos="648">
          <p15:clr>
            <a:srgbClr val="F26B43"/>
          </p15:clr>
        </p15:guide>
      </p15:sldGuideLst>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ED5DEF-9285-49A0-B669-7B65B2BE9F06}" type="datetimeFigureOut">
              <a:rPr lang="en-US" smtClean="0"/>
              <a:t>4/26/2023</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C82DE3-66C5-42C4-94FB-17BEEE2E7BAB}" type="slidenum">
              <a:rPr lang="en-US" smtClean="0"/>
              <a:t>‹#›</a:t>
            </a:fld>
            <a:endParaRPr lang="en-US" dirty="0"/>
          </a:p>
        </p:txBody>
      </p:sp>
      <p:pic>
        <p:nvPicPr>
          <p:cNvPr id="7" name="Picture 2" descr="Image result for moses at mt nebo">
            <a:extLst>
              <a:ext uri="{FF2B5EF4-FFF2-40B4-BE49-F238E27FC236}">
                <a16:creationId xmlns:a16="http://schemas.microsoft.com/office/drawing/2014/main" id="{5A69036B-8758-43B7-935E-6CFB770CC513}"/>
              </a:ext>
            </a:extLst>
          </p:cNvPr>
          <p:cNvPicPr>
            <a:picLocks noChangeAspect="1" noChangeArrowheads="1"/>
          </p:cNvPicPr>
          <p:nvPr userDrawn="1"/>
        </p:nvPicPr>
        <p:blipFill rotWithShape="1">
          <a:blip r:embed="rId13">
            <a:lum bright="70000" contrast="-70000"/>
            <a:extLst>
              <a:ext uri="{28A0092B-C50C-407E-A947-70E740481C1C}">
                <a14:useLocalDpi xmlns:a14="http://schemas.microsoft.com/office/drawing/2010/main" val="0"/>
              </a:ext>
            </a:extLst>
          </a:blip>
          <a:srcRect l="8542"/>
          <a:stretch/>
        </p:blipFill>
        <p:spPr bwMode="auto">
          <a:xfrm>
            <a:off x="0" y="1"/>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2019509"/>
      </p:ext>
    </p:extLst>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12" r:id="rId6"/>
    <p:sldLayoutId id="2147483813" r:id="rId7"/>
    <p:sldLayoutId id="2147483814" r:id="rId8"/>
    <p:sldLayoutId id="2147483815" r:id="rId9"/>
    <p:sldLayoutId id="2147483816" r:id="rId10"/>
    <p:sldLayoutId id="2147483817"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B0CC618-0639-44D2-AE1E-4866B40E3581}"/>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9AD65D3-4DA0-4061-A595-78A0319D2A7B}"/>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D9D02E-10C2-488C-B07D-74D837C9BB16}"/>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C98BCA9B-4F7E-43C2-92D7-7A4F76062324}" type="datetimeFigureOut">
              <a:rPr lang="en-US" smtClean="0"/>
              <a:t>4/26/2023</a:t>
            </a:fld>
            <a:endParaRPr lang="en-US" dirty="0"/>
          </a:p>
        </p:txBody>
      </p:sp>
      <p:sp>
        <p:nvSpPr>
          <p:cNvPr id="5" name="Footer Placeholder 4">
            <a:extLst>
              <a:ext uri="{FF2B5EF4-FFF2-40B4-BE49-F238E27FC236}">
                <a16:creationId xmlns:a16="http://schemas.microsoft.com/office/drawing/2014/main" id="{12E8D0EB-B4C8-423E-A7C1-9E737E7E07DF}"/>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F41B195C-0E36-4F5A-A4CD-8CB71A22208A}"/>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3352C7A-8767-4C38-B12D-9ADC592A4CF5}" type="slidenum">
              <a:rPr lang="en-US" smtClean="0"/>
              <a:t>‹#›</a:t>
            </a:fld>
            <a:endParaRPr lang="en-US" dirty="0"/>
          </a:p>
        </p:txBody>
      </p:sp>
      <p:sp>
        <p:nvSpPr>
          <p:cNvPr id="11" name="Rectangle: Rounded Corners 10">
            <a:extLst>
              <a:ext uri="{FF2B5EF4-FFF2-40B4-BE49-F238E27FC236}">
                <a16:creationId xmlns:a16="http://schemas.microsoft.com/office/drawing/2014/main" id="{3A328688-D2A9-48D9-9531-0F889DA1B5D9}"/>
              </a:ext>
            </a:extLst>
          </p:cNvPr>
          <p:cNvSpPr/>
          <p:nvPr userDrawn="1"/>
        </p:nvSpPr>
        <p:spPr>
          <a:xfrm>
            <a:off x="448575" y="260381"/>
            <a:ext cx="8281359" cy="6440757"/>
          </a:xfrm>
          <a:custGeom>
            <a:avLst/>
            <a:gdLst>
              <a:gd name="connsiteX0" fmla="*/ 0 w 8281359"/>
              <a:gd name="connsiteY0" fmla="*/ 212094 h 6440757"/>
              <a:gd name="connsiteX1" fmla="*/ 212094 w 8281359"/>
              <a:gd name="connsiteY1" fmla="*/ 0 h 6440757"/>
              <a:gd name="connsiteX2" fmla="*/ 773321 w 8281359"/>
              <a:gd name="connsiteY2" fmla="*/ 0 h 6440757"/>
              <a:gd name="connsiteX3" fmla="*/ 1098832 w 8281359"/>
              <a:gd name="connsiteY3" fmla="*/ 0 h 6440757"/>
              <a:gd name="connsiteX4" fmla="*/ 1817202 w 8281359"/>
              <a:gd name="connsiteY4" fmla="*/ 0 h 6440757"/>
              <a:gd name="connsiteX5" fmla="*/ 2221285 w 8281359"/>
              <a:gd name="connsiteY5" fmla="*/ 0 h 6440757"/>
              <a:gd name="connsiteX6" fmla="*/ 2939655 w 8281359"/>
              <a:gd name="connsiteY6" fmla="*/ 0 h 6440757"/>
              <a:gd name="connsiteX7" fmla="*/ 3265166 w 8281359"/>
              <a:gd name="connsiteY7" fmla="*/ 0 h 6440757"/>
              <a:gd name="connsiteX8" fmla="*/ 3983536 w 8281359"/>
              <a:gd name="connsiteY8" fmla="*/ 0 h 6440757"/>
              <a:gd name="connsiteX9" fmla="*/ 4387619 w 8281359"/>
              <a:gd name="connsiteY9" fmla="*/ 0 h 6440757"/>
              <a:gd name="connsiteX10" fmla="*/ 5105989 w 8281359"/>
              <a:gd name="connsiteY10" fmla="*/ 0 h 6440757"/>
              <a:gd name="connsiteX11" fmla="*/ 5588644 w 8281359"/>
              <a:gd name="connsiteY11" fmla="*/ 0 h 6440757"/>
              <a:gd name="connsiteX12" fmla="*/ 5992727 w 8281359"/>
              <a:gd name="connsiteY12" fmla="*/ 0 h 6440757"/>
              <a:gd name="connsiteX13" fmla="*/ 6475382 w 8281359"/>
              <a:gd name="connsiteY13" fmla="*/ 0 h 6440757"/>
              <a:gd name="connsiteX14" fmla="*/ 6879465 w 8281359"/>
              <a:gd name="connsiteY14" fmla="*/ 0 h 6440757"/>
              <a:gd name="connsiteX15" fmla="*/ 7362120 w 8281359"/>
              <a:gd name="connsiteY15" fmla="*/ 0 h 6440757"/>
              <a:gd name="connsiteX16" fmla="*/ 8069265 w 8281359"/>
              <a:gd name="connsiteY16" fmla="*/ 0 h 6440757"/>
              <a:gd name="connsiteX17" fmla="*/ 8281359 w 8281359"/>
              <a:gd name="connsiteY17" fmla="*/ 212094 h 6440757"/>
              <a:gd name="connsiteX18" fmla="*/ 8281359 w 8281359"/>
              <a:gd name="connsiteY18" fmla="*/ 879386 h 6440757"/>
              <a:gd name="connsiteX19" fmla="*/ 8281359 w 8281359"/>
              <a:gd name="connsiteY19" fmla="*/ 1426347 h 6440757"/>
              <a:gd name="connsiteX20" fmla="*/ 8281359 w 8281359"/>
              <a:gd name="connsiteY20" fmla="*/ 1792811 h 6440757"/>
              <a:gd name="connsiteX21" fmla="*/ 8281359 w 8281359"/>
              <a:gd name="connsiteY21" fmla="*/ 2339772 h 6440757"/>
              <a:gd name="connsiteX22" fmla="*/ 8281359 w 8281359"/>
              <a:gd name="connsiteY22" fmla="*/ 2946898 h 6440757"/>
              <a:gd name="connsiteX23" fmla="*/ 8281359 w 8281359"/>
              <a:gd name="connsiteY23" fmla="*/ 3433693 h 6440757"/>
              <a:gd name="connsiteX24" fmla="*/ 8281359 w 8281359"/>
              <a:gd name="connsiteY24" fmla="*/ 3860323 h 6440757"/>
              <a:gd name="connsiteX25" fmla="*/ 8281359 w 8281359"/>
              <a:gd name="connsiteY25" fmla="*/ 4407283 h 6440757"/>
              <a:gd name="connsiteX26" fmla="*/ 8281359 w 8281359"/>
              <a:gd name="connsiteY26" fmla="*/ 4894079 h 6440757"/>
              <a:gd name="connsiteX27" fmla="*/ 8281359 w 8281359"/>
              <a:gd name="connsiteY27" fmla="*/ 5320708 h 6440757"/>
              <a:gd name="connsiteX28" fmla="*/ 8281359 w 8281359"/>
              <a:gd name="connsiteY28" fmla="*/ 6228663 h 6440757"/>
              <a:gd name="connsiteX29" fmla="*/ 8069265 w 8281359"/>
              <a:gd name="connsiteY29" fmla="*/ 6440757 h 6440757"/>
              <a:gd name="connsiteX30" fmla="*/ 7429467 w 8281359"/>
              <a:gd name="connsiteY30" fmla="*/ 6440757 h 6440757"/>
              <a:gd name="connsiteX31" fmla="*/ 6789669 w 8281359"/>
              <a:gd name="connsiteY31" fmla="*/ 6440757 h 6440757"/>
              <a:gd name="connsiteX32" fmla="*/ 6307014 w 8281359"/>
              <a:gd name="connsiteY32" fmla="*/ 6440757 h 6440757"/>
              <a:gd name="connsiteX33" fmla="*/ 5981502 w 8281359"/>
              <a:gd name="connsiteY33" fmla="*/ 6440757 h 6440757"/>
              <a:gd name="connsiteX34" fmla="*/ 5420276 w 8281359"/>
              <a:gd name="connsiteY34" fmla="*/ 6440757 h 6440757"/>
              <a:gd name="connsiteX35" fmla="*/ 4859049 w 8281359"/>
              <a:gd name="connsiteY35" fmla="*/ 6440757 h 6440757"/>
              <a:gd name="connsiteX36" fmla="*/ 4140680 w 8281359"/>
              <a:gd name="connsiteY36" fmla="*/ 6440757 h 6440757"/>
              <a:gd name="connsiteX37" fmla="*/ 3658025 w 8281359"/>
              <a:gd name="connsiteY37" fmla="*/ 6440757 h 6440757"/>
              <a:gd name="connsiteX38" fmla="*/ 3018227 w 8281359"/>
              <a:gd name="connsiteY38" fmla="*/ 6440757 h 6440757"/>
              <a:gd name="connsiteX39" fmla="*/ 2614143 w 8281359"/>
              <a:gd name="connsiteY39" fmla="*/ 6440757 h 6440757"/>
              <a:gd name="connsiteX40" fmla="*/ 2131489 w 8281359"/>
              <a:gd name="connsiteY40" fmla="*/ 6440757 h 6440757"/>
              <a:gd name="connsiteX41" fmla="*/ 1648834 w 8281359"/>
              <a:gd name="connsiteY41" fmla="*/ 6440757 h 6440757"/>
              <a:gd name="connsiteX42" fmla="*/ 1009036 w 8281359"/>
              <a:gd name="connsiteY42" fmla="*/ 6440757 h 6440757"/>
              <a:gd name="connsiteX43" fmla="*/ 212094 w 8281359"/>
              <a:gd name="connsiteY43" fmla="*/ 6440757 h 6440757"/>
              <a:gd name="connsiteX44" fmla="*/ 0 w 8281359"/>
              <a:gd name="connsiteY44" fmla="*/ 6228663 h 6440757"/>
              <a:gd name="connsiteX45" fmla="*/ 0 w 8281359"/>
              <a:gd name="connsiteY45" fmla="*/ 5862199 h 6440757"/>
              <a:gd name="connsiteX46" fmla="*/ 0 w 8281359"/>
              <a:gd name="connsiteY46" fmla="*/ 5435570 h 6440757"/>
              <a:gd name="connsiteX47" fmla="*/ 0 w 8281359"/>
              <a:gd name="connsiteY47" fmla="*/ 5008940 h 6440757"/>
              <a:gd name="connsiteX48" fmla="*/ 0 w 8281359"/>
              <a:gd name="connsiteY48" fmla="*/ 4401814 h 6440757"/>
              <a:gd name="connsiteX49" fmla="*/ 0 w 8281359"/>
              <a:gd name="connsiteY49" fmla="*/ 3794687 h 6440757"/>
              <a:gd name="connsiteX50" fmla="*/ 0 w 8281359"/>
              <a:gd name="connsiteY50" fmla="*/ 3368058 h 6440757"/>
              <a:gd name="connsiteX51" fmla="*/ 0 w 8281359"/>
              <a:gd name="connsiteY51" fmla="*/ 2821097 h 6440757"/>
              <a:gd name="connsiteX52" fmla="*/ 0 w 8281359"/>
              <a:gd name="connsiteY52" fmla="*/ 2454633 h 6440757"/>
              <a:gd name="connsiteX53" fmla="*/ 0 w 8281359"/>
              <a:gd name="connsiteY53" fmla="*/ 2028004 h 6440757"/>
              <a:gd name="connsiteX54" fmla="*/ 0 w 8281359"/>
              <a:gd name="connsiteY54" fmla="*/ 1420877 h 6440757"/>
              <a:gd name="connsiteX55" fmla="*/ 0 w 8281359"/>
              <a:gd name="connsiteY55" fmla="*/ 873917 h 6440757"/>
              <a:gd name="connsiteX56" fmla="*/ 0 w 8281359"/>
              <a:gd name="connsiteY56" fmla="*/ 212094 h 644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8281359" h="6440757" fill="none" extrusionOk="0">
                <a:moveTo>
                  <a:pt x="0" y="212094"/>
                </a:moveTo>
                <a:cubicBezTo>
                  <a:pt x="10234" y="112935"/>
                  <a:pt x="98189" y="-3734"/>
                  <a:pt x="212094" y="0"/>
                </a:cubicBezTo>
                <a:cubicBezTo>
                  <a:pt x="422373" y="-20505"/>
                  <a:pt x="517757" y="9061"/>
                  <a:pt x="773321" y="0"/>
                </a:cubicBezTo>
                <a:cubicBezTo>
                  <a:pt x="1028885" y="-9061"/>
                  <a:pt x="1001138" y="32603"/>
                  <a:pt x="1098832" y="0"/>
                </a:cubicBezTo>
                <a:cubicBezTo>
                  <a:pt x="1196526" y="-32603"/>
                  <a:pt x="1520742" y="8088"/>
                  <a:pt x="1817202" y="0"/>
                </a:cubicBezTo>
                <a:cubicBezTo>
                  <a:pt x="2113662" y="-8088"/>
                  <a:pt x="2058189" y="12992"/>
                  <a:pt x="2221285" y="0"/>
                </a:cubicBezTo>
                <a:cubicBezTo>
                  <a:pt x="2384381" y="-12992"/>
                  <a:pt x="2614616" y="42869"/>
                  <a:pt x="2939655" y="0"/>
                </a:cubicBezTo>
                <a:cubicBezTo>
                  <a:pt x="3264694" y="-42869"/>
                  <a:pt x="3103313" y="36303"/>
                  <a:pt x="3265166" y="0"/>
                </a:cubicBezTo>
                <a:cubicBezTo>
                  <a:pt x="3427019" y="-36303"/>
                  <a:pt x="3669643" y="3092"/>
                  <a:pt x="3983536" y="0"/>
                </a:cubicBezTo>
                <a:cubicBezTo>
                  <a:pt x="4297429" y="-3092"/>
                  <a:pt x="4281838" y="4828"/>
                  <a:pt x="4387619" y="0"/>
                </a:cubicBezTo>
                <a:cubicBezTo>
                  <a:pt x="4493400" y="-4828"/>
                  <a:pt x="4930846" y="83293"/>
                  <a:pt x="5105989" y="0"/>
                </a:cubicBezTo>
                <a:cubicBezTo>
                  <a:pt x="5281132" y="-83293"/>
                  <a:pt x="5447277" y="43605"/>
                  <a:pt x="5588644" y="0"/>
                </a:cubicBezTo>
                <a:cubicBezTo>
                  <a:pt x="5730011" y="-43605"/>
                  <a:pt x="5873268" y="22195"/>
                  <a:pt x="5992727" y="0"/>
                </a:cubicBezTo>
                <a:cubicBezTo>
                  <a:pt x="6112186" y="-22195"/>
                  <a:pt x="6346097" y="971"/>
                  <a:pt x="6475382" y="0"/>
                </a:cubicBezTo>
                <a:cubicBezTo>
                  <a:pt x="6604667" y="-971"/>
                  <a:pt x="6767449" y="23736"/>
                  <a:pt x="6879465" y="0"/>
                </a:cubicBezTo>
                <a:cubicBezTo>
                  <a:pt x="6991481" y="-23736"/>
                  <a:pt x="7153937" y="24551"/>
                  <a:pt x="7362120" y="0"/>
                </a:cubicBezTo>
                <a:cubicBezTo>
                  <a:pt x="7570304" y="-24551"/>
                  <a:pt x="7822798" y="67569"/>
                  <a:pt x="8069265" y="0"/>
                </a:cubicBezTo>
                <a:cubicBezTo>
                  <a:pt x="8162847" y="-21666"/>
                  <a:pt x="8311165" y="76587"/>
                  <a:pt x="8281359" y="212094"/>
                </a:cubicBezTo>
                <a:cubicBezTo>
                  <a:pt x="8310922" y="528165"/>
                  <a:pt x="8278988" y="679020"/>
                  <a:pt x="8281359" y="879386"/>
                </a:cubicBezTo>
                <a:cubicBezTo>
                  <a:pt x="8283730" y="1079752"/>
                  <a:pt x="8215956" y="1169567"/>
                  <a:pt x="8281359" y="1426347"/>
                </a:cubicBezTo>
                <a:cubicBezTo>
                  <a:pt x="8346762" y="1683127"/>
                  <a:pt x="8241904" y="1632098"/>
                  <a:pt x="8281359" y="1792811"/>
                </a:cubicBezTo>
                <a:cubicBezTo>
                  <a:pt x="8320814" y="1953524"/>
                  <a:pt x="8259835" y="2114906"/>
                  <a:pt x="8281359" y="2339772"/>
                </a:cubicBezTo>
                <a:cubicBezTo>
                  <a:pt x="8302883" y="2564638"/>
                  <a:pt x="8266283" y="2824261"/>
                  <a:pt x="8281359" y="2946898"/>
                </a:cubicBezTo>
                <a:cubicBezTo>
                  <a:pt x="8296435" y="3069535"/>
                  <a:pt x="8274218" y="3329479"/>
                  <a:pt x="8281359" y="3433693"/>
                </a:cubicBezTo>
                <a:cubicBezTo>
                  <a:pt x="8288500" y="3537908"/>
                  <a:pt x="8230588" y="3671114"/>
                  <a:pt x="8281359" y="3860323"/>
                </a:cubicBezTo>
                <a:cubicBezTo>
                  <a:pt x="8332130" y="4049532"/>
                  <a:pt x="8237183" y="4149273"/>
                  <a:pt x="8281359" y="4407283"/>
                </a:cubicBezTo>
                <a:cubicBezTo>
                  <a:pt x="8325535" y="4665293"/>
                  <a:pt x="8243103" y="4722901"/>
                  <a:pt x="8281359" y="4894079"/>
                </a:cubicBezTo>
                <a:cubicBezTo>
                  <a:pt x="8319615" y="5065257"/>
                  <a:pt x="8263900" y="5119788"/>
                  <a:pt x="8281359" y="5320708"/>
                </a:cubicBezTo>
                <a:cubicBezTo>
                  <a:pt x="8298818" y="5521628"/>
                  <a:pt x="8262384" y="5927251"/>
                  <a:pt x="8281359" y="6228663"/>
                </a:cubicBezTo>
                <a:cubicBezTo>
                  <a:pt x="8260197" y="6344309"/>
                  <a:pt x="8186769" y="6464953"/>
                  <a:pt x="8069265" y="6440757"/>
                </a:cubicBezTo>
                <a:cubicBezTo>
                  <a:pt x="7905576" y="6453923"/>
                  <a:pt x="7619770" y="6375053"/>
                  <a:pt x="7429467" y="6440757"/>
                </a:cubicBezTo>
                <a:cubicBezTo>
                  <a:pt x="7239164" y="6506461"/>
                  <a:pt x="7044164" y="6382011"/>
                  <a:pt x="6789669" y="6440757"/>
                </a:cubicBezTo>
                <a:cubicBezTo>
                  <a:pt x="6535174" y="6499503"/>
                  <a:pt x="6409722" y="6384908"/>
                  <a:pt x="6307014" y="6440757"/>
                </a:cubicBezTo>
                <a:cubicBezTo>
                  <a:pt x="6204307" y="6496606"/>
                  <a:pt x="6125795" y="6435676"/>
                  <a:pt x="5981502" y="6440757"/>
                </a:cubicBezTo>
                <a:cubicBezTo>
                  <a:pt x="5837209" y="6445838"/>
                  <a:pt x="5673554" y="6390065"/>
                  <a:pt x="5420276" y="6440757"/>
                </a:cubicBezTo>
                <a:cubicBezTo>
                  <a:pt x="5166998" y="6491449"/>
                  <a:pt x="5021579" y="6392621"/>
                  <a:pt x="4859049" y="6440757"/>
                </a:cubicBezTo>
                <a:cubicBezTo>
                  <a:pt x="4696519" y="6488893"/>
                  <a:pt x="4489987" y="6368046"/>
                  <a:pt x="4140680" y="6440757"/>
                </a:cubicBezTo>
                <a:cubicBezTo>
                  <a:pt x="3791373" y="6513468"/>
                  <a:pt x="3890607" y="6393490"/>
                  <a:pt x="3658025" y="6440757"/>
                </a:cubicBezTo>
                <a:cubicBezTo>
                  <a:pt x="3425444" y="6488024"/>
                  <a:pt x="3222299" y="6435586"/>
                  <a:pt x="3018227" y="6440757"/>
                </a:cubicBezTo>
                <a:cubicBezTo>
                  <a:pt x="2814155" y="6445928"/>
                  <a:pt x="2772685" y="6406567"/>
                  <a:pt x="2614143" y="6440757"/>
                </a:cubicBezTo>
                <a:cubicBezTo>
                  <a:pt x="2455601" y="6474947"/>
                  <a:pt x="2369229" y="6417114"/>
                  <a:pt x="2131489" y="6440757"/>
                </a:cubicBezTo>
                <a:cubicBezTo>
                  <a:pt x="1893749" y="6464400"/>
                  <a:pt x="1787089" y="6399378"/>
                  <a:pt x="1648834" y="6440757"/>
                </a:cubicBezTo>
                <a:cubicBezTo>
                  <a:pt x="1510579" y="6482136"/>
                  <a:pt x="1182029" y="6410642"/>
                  <a:pt x="1009036" y="6440757"/>
                </a:cubicBezTo>
                <a:cubicBezTo>
                  <a:pt x="836043" y="6470872"/>
                  <a:pt x="417172" y="6372922"/>
                  <a:pt x="212094" y="6440757"/>
                </a:cubicBezTo>
                <a:cubicBezTo>
                  <a:pt x="105338" y="6428595"/>
                  <a:pt x="8624" y="6337571"/>
                  <a:pt x="0" y="6228663"/>
                </a:cubicBezTo>
                <a:cubicBezTo>
                  <a:pt x="-13011" y="6065241"/>
                  <a:pt x="11038" y="6016449"/>
                  <a:pt x="0" y="5862199"/>
                </a:cubicBezTo>
                <a:cubicBezTo>
                  <a:pt x="-11038" y="5707949"/>
                  <a:pt x="24657" y="5576040"/>
                  <a:pt x="0" y="5435570"/>
                </a:cubicBezTo>
                <a:cubicBezTo>
                  <a:pt x="-24657" y="5295100"/>
                  <a:pt x="33125" y="5170235"/>
                  <a:pt x="0" y="5008940"/>
                </a:cubicBezTo>
                <a:cubicBezTo>
                  <a:pt x="-33125" y="4847645"/>
                  <a:pt x="42009" y="4528931"/>
                  <a:pt x="0" y="4401814"/>
                </a:cubicBezTo>
                <a:cubicBezTo>
                  <a:pt x="-42009" y="4274697"/>
                  <a:pt x="64066" y="4050016"/>
                  <a:pt x="0" y="3794687"/>
                </a:cubicBezTo>
                <a:cubicBezTo>
                  <a:pt x="-64066" y="3539358"/>
                  <a:pt x="47902" y="3564097"/>
                  <a:pt x="0" y="3368058"/>
                </a:cubicBezTo>
                <a:cubicBezTo>
                  <a:pt x="-47902" y="3172019"/>
                  <a:pt x="39677" y="2963497"/>
                  <a:pt x="0" y="2821097"/>
                </a:cubicBezTo>
                <a:cubicBezTo>
                  <a:pt x="-39677" y="2678697"/>
                  <a:pt x="27749" y="2557830"/>
                  <a:pt x="0" y="2454633"/>
                </a:cubicBezTo>
                <a:cubicBezTo>
                  <a:pt x="-27749" y="2351436"/>
                  <a:pt x="40979" y="2144376"/>
                  <a:pt x="0" y="2028004"/>
                </a:cubicBezTo>
                <a:cubicBezTo>
                  <a:pt x="-40979" y="1911632"/>
                  <a:pt x="404" y="1604621"/>
                  <a:pt x="0" y="1420877"/>
                </a:cubicBezTo>
                <a:cubicBezTo>
                  <a:pt x="-404" y="1237133"/>
                  <a:pt x="56418" y="1084493"/>
                  <a:pt x="0" y="873917"/>
                </a:cubicBezTo>
                <a:cubicBezTo>
                  <a:pt x="-56418" y="663341"/>
                  <a:pt x="47054" y="431965"/>
                  <a:pt x="0" y="212094"/>
                </a:cubicBezTo>
                <a:close/>
              </a:path>
              <a:path w="8281359" h="6440757" stroke="0" extrusionOk="0">
                <a:moveTo>
                  <a:pt x="0" y="212094"/>
                </a:moveTo>
                <a:cubicBezTo>
                  <a:pt x="4274" y="88909"/>
                  <a:pt x="109515" y="4656"/>
                  <a:pt x="212094" y="0"/>
                </a:cubicBezTo>
                <a:cubicBezTo>
                  <a:pt x="494789" y="-31689"/>
                  <a:pt x="716292" y="35669"/>
                  <a:pt x="851892" y="0"/>
                </a:cubicBezTo>
                <a:cubicBezTo>
                  <a:pt x="987492" y="-35669"/>
                  <a:pt x="1416217" y="80390"/>
                  <a:pt x="1570262" y="0"/>
                </a:cubicBezTo>
                <a:cubicBezTo>
                  <a:pt x="1724307" y="-80390"/>
                  <a:pt x="1743073" y="39008"/>
                  <a:pt x="1895773" y="0"/>
                </a:cubicBezTo>
                <a:cubicBezTo>
                  <a:pt x="2048473" y="-39008"/>
                  <a:pt x="2072645" y="1213"/>
                  <a:pt x="2221285" y="0"/>
                </a:cubicBezTo>
                <a:cubicBezTo>
                  <a:pt x="2369925" y="-1213"/>
                  <a:pt x="2545875" y="23476"/>
                  <a:pt x="2861083" y="0"/>
                </a:cubicBezTo>
                <a:cubicBezTo>
                  <a:pt x="3176291" y="-23476"/>
                  <a:pt x="3384312" y="32289"/>
                  <a:pt x="3579453" y="0"/>
                </a:cubicBezTo>
                <a:cubicBezTo>
                  <a:pt x="3774594" y="-32289"/>
                  <a:pt x="3764168" y="552"/>
                  <a:pt x="3904964" y="0"/>
                </a:cubicBezTo>
                <a:cubicBezTo>
                  <a:pt x="4045760" y="-552"/>
                  <a:pt x="4352533" y="40016"/>
                  <a:pt x="4466191" y="0"/>
                </a:cubicBezTo>
                <a:cubicBezTo>
                  <a:pt x="4579849" y="-40016"/>
                  <a:pt x="4671306" y="13890"/>
                  <a:pt x="4870274" y="0"/>
                </a:cubicBezTo>
                <a:cubicBezTo>
                  <a:pt x="5069242" y="-13890"/>
                  <a:pt x="5092374" y="35148"/>
                  <a:pt x="5195785" y="0"/>
                </a:cubicBezTo>
                <a:cubicBezTo>
                  <a:pt x="5299196" y="-35148"/>
                  <a:pt x="5394699" y="31213"/>
                  <a:pt x="5521297" y="0"/>
                </a:cubicBezTo>
                <a:cubicBezTo>
                  <a:pt x="5647895" y="-31213"/>
                  <a:pt x="5937449" y="45589"/>
                  <a:pt x="6082523" y="0"/>
                </a:cubicBezTo>
                <a:cubicBezTo>
                  <a:pt x="6227597" y="-45589"/>
                  <a:pt x="6455731" y="20883"/>
                  <a:pt x="6643750" y="0"/>
                </a:cubicBezTo>
                <a:cubicBezTo>
                  <a:pt x="6831769" y="-20883"/>
                  <a:pt x="6877912" y="28386"/>
                  <a:pt x="6969261" y="0"/>
                </a:cubicBezTo>
                <a:cubicBezTo>
                  <a:pt x="7060610" y="-28386"/>
                  <a:pt x="7256114" y="22755"/>
                  <a:pt x="7451916" y="0"/>
                </a:cubicBezTo>
                <a:cubicBezTo>
                  <a:pt x="7647718" y="-22755"/>
                  <a:pt x="7770713" y="29805"/>
                  <a:pt x="8069265" y="0"/>
                </a:cubicBezTo>
                <a:cubicBezTo>
                  <a:pt x="8156463" y="-518"/>
                  <a:pt x="8271162" y="70708"/>
                  <a:pt x="8281359" y="212094"/>
                </a:cubicBezTo>
                <a:cubicBezTo>
                  <a:pt x="8328779" y="436360"/>
                  <a:pt x="8256056" y="637593"/>
                  <a:pt x="8281359" y="759055"/>
                </a:cubicBezTo>
                <a:cubicBezTo>
                  <a:pt x="8306662" y="880517"/>
                  <a:pt x="8257569" y="1116035"/>
                  <a:pt x="8281359" y="1366181"/>
                </a:cubicBezTo>
                <a:cubicBezTo>
                  <a:pt x="8305149" y="1616327"/>
                  <a:pt x="8268075" y="1716570"/>
                  <a:pt x="8281359" y="2033474"/>
                </a:cubicBezTo>
                <a:cubicBezTo>
                  <a:pt x="8294643" y="2350378"/>
                  <a:pt x="8255596" y="2450038"/>
                  <a:pt x="8281359" y="2580434"/>
                </a:cubicBezTo>
                <a:cubicBezTo>
                  <a:pt x="8307122" y="2710830"/>
                  <a:pt x="8238656" y="2914692"/>
                  <a:pt x="8281359" y="3187561"/>
                </a:cubicBezTo>
                <a:cubicBezTo>
                  <a:pt x="8324062" y="3460430"/>
                  <a:pt x="8274345" y="3480900"/>
                  <a:pt x="8281359" y="3614190"/>
                </a:cubicBezTo>
                <a:cubicBezTo>
                  <a:pt x="8288373" y="3747480"/>
                  <a:pt x="8235316" y="3838408"/>
                  <a:pt x="8281359" y="4040820"/>
                </a:cubicBezTo>
                <a:cubicBezTo>
                  <a:pt x="8327402" y="4243232"/>
                  <a:pt x="8230678" y="4389864"/>
                  <a:pt x="8281359" y="4647946"/>
                </a:cubicBezTo>
                <a:cubicBezTo>
                  <a:pt x="8332040" y="4906028"/>
                  <a:pt x="8278100" y="4929311"/>
                  <a:pt x="8281359" y="5074576"/>
                </a:cubicBezTo>
                <a:cubicBezTo>
                  <a:pt x="8284618" y="5219841"/>
                  <a:pt x="8266925" y="5361780"/>
                  <a:pt x="8281359" y="5501205"/>
                </a:cubicBezTo>
                <a:cubicBezTo>
                  <a:pt x="8295793" y="5640630"/>
                  <a:pt x="8224566" y="5978683"/>
                  <a:pt x="8281359" y="6228663"/>
                </a:cubicBezTo>
                <a:cubicBezTo>
                  <a:pt x="8264904" y="6322828"/>
                  <a:pt x="8186407" y="6452587"/>
                  <a:pt x="8069265" y="6440757"/>
                </a:cubicBezTo>
                <a:cubicBezTo>
                  <a:pt x="7923696" y="6444364"/>
                  <a:pt x="7677906" y="6401343"/>
                  <a:pt x="7508039" y="6440757"/>
                </a:cubicBezTo>
                <a:cubicBezTo>
                  <a:pt x="7338172" y="6480171"/>
                  <a:pt x="7056090" y="6413148"/>
                  <a:pt x="6868240" y="6440757"/>
                </a:cubicBezTo>
                <a:cubicBezTo>
                  <a:pt x="6680390" y="6468366"/>
                  <a:pt x="6405121" y="6391820"/>
                  <a:pt x="6228442" y="6440757"/>
                </a:cubicBezTo>
                <a:cubicBezTo>
                  <a:pt x="6051763" y="6489694"/>
                  <a:pt x="5768259" y="6408891"/>
                  <a:pt x="5588644" y="6440757"/>
                </a:cubicBezTo>
                <a:cubicBezTo>
                  <a:pt x="5409029" y="6472623"/>
                  <a:pt x="5016404" y="6418898"/>
                  <a:pt x="4870274" y="6440757"/>
                </a:cubicBezTo>
                <a:cubicBezTo>
                  <a:pt x="4724144" y="6462616"/>
                  <a:pt x="4522259" y="6400254"/>
                  <a:pt x="4230476" y="6440757"/>
                </a:cubicBezTo>
                <a:cubicBezTo>
                  <a:pt x="3938693" y="6481260"/>
                  <a:pt x="3719821" y="6366547"/>
                  <a:pt x="3590678" y="6440757"/>
                </a:cubicBezTo>
                <a:cubicBezTo>
                  <a:pt x="3461535" y="6514967"/>
                  <a:pt x="3206530" y="6422840"/>
                  <a:pt x="3108023" y="6440757"/>
                </a:cubicBezTo>
                <a:cubicBezTo>
                  <a:pt x="3009516" y="6458674"/>
                  <a:pt x="2727296" y="6439874"/>
                  <a:pt x="2625368" y="6440757"/>
                </a:cubicBezTo>
                <a:cubicBezTo>
                  <a:pt x="2523441" y="6441640"/>
                  <a:pt x="2427646" y="6436489"/>
                  <a:pt x="2299857" y="6440757"/>
                </a:cubicBezTo>
                <a:cubicBezTo>
                  <a:pt x="2172068" y="6445025"/>
                  <a:pt x="1995809" y="6376814"/>
                  <a:pt x="1738630" y="6440757"/>
                </a:cubicBezTo>
                <a:cubicBezTo>
                  <a:pt x="1481451" y="6504700"/>
                  <a:pt x="1230199" y="6357275"/>
                  <a:pt x="1020260" y="6440757"/>
                </a:cubicBezTo>
                <a:cubicBezTo>
                  <a:pt x="810321" y="6524239"/>
                  <a:pt x="587078" y="6359054"/>
                  <a:pt x="212094" y="6440757"/>
                </a:cubicBezTo>
                <a:cubicBezTo>
                  <a:pt x="78595" y="6432745"/>
                  <a:pt x="34386" y="6339712"/>
                  <a:pt x="0" y="6228663"/>
                </a:cubicBezTo>
                <a:cubicBezTo>
                  <a:pt x="-56903" y="5966605"/>
                  <a:pt x="12867" y="5752260"/>
                  <a:pt x="0" y="5561371"/>
                </a:cubicBezTo>
                <a:cubicBezTo>
                  <a:pt x="-12867" y="5370482"/>
                  <a:pt x="16209" y="5141408"/>
                  <a:pt x="0" y="4954244"/>
                </a:cubicBezTo>
                <a:cubicBezTo>
                  <a:pt x="-16209" y="4767080"/>
                  <a:pt x="32247" y="4641556"/>
                  <a:pt x="0" y="4407283"/>
                </a:cubicBezTo>
                <a:cubicBezTo>
                  <a:pt x="-32247" y="4173010"/>
                  <a:pt x="54461" y="4080370"/>
                  <a:pt x="0" y="3800157"/>
                </a:cubicBezTo>
                <a:cubicBezTo>
                  <a:pt x="-54461" y="3519944"/>
                  <a:pt x="60669" y="3409623"/>
                  <a:pt x="0" y="3193030"/>
                </a:cubicBezTo>
                <a:cubicBezTo>
                  <a:pt x="-60669" y="2976437"/>
                  <a:pt x="51681" y="2850079"/>
                  <a:pt x="0" y="2585904"/>
                </a:cubicBezTo>
                <a:cubicBezTo>
                  <a:pt x="-51681" y="2321729"/>
                  <a:pt x="61216" y="2149420"/>
                  <a:pt x="0" y="1918612"/>
                </a:cubicBezTo>
                <a:cubicBezTo>
                  <a:pt x="-61216" y="1687804"/>
                  <a:pt x="25602" y="1686496"/>
                  <a:pt x="0" y="1552148"/>
                </a:cubicBezTo>
                <a:cubicBezTo>
                  <a:pt x="-25602" y="1417800"/>
                  <a:pt x="20533" y="1344618"/>
                  <a:pt x="0" y="1185684"/>
                </a:cubicBezTo>
                <a:cubicBezTo>
                  <a:pt x="-20533" y="1026750"/>
                  <a:pt x="21489" y="927866"/>
                  <a:pt x="0" y="759055"/>
                </a:cubicBezTo>
                <a:cubicBezTo>
                  <a:pt x="-21489" y="590244"/>
                  <a:pt x="1926" y="434277"/>
                  <a:pt x="0" y="212094"/>
                </a:cubicBezTo>
                <a:close/>
              </a:path>
            </a:pathLst>
          </a:custGeom>
          <a:solidFill>
            <a:schemeClr val="bg1"/>
          </a:solidFill>
          <a:ln w="19050">
            <a:extLst>
              <a:ext uri="{C807C97D-BFC1-408E-A445-0C87EB9F89A2}">
                <ask:lineSketchStyleProps xmlns:ask="http://schemas.microsoft.com/office/drawing/2018/sketchyshapes" sd="1440292366">
                  <a:prstGeom prst="roundRect">
                    <a:avLst>
                      <a:gd name="adj" fmla="val 3293"/>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descr="A person sitting on a chair&#10;&#10;Description automatically generated with medium confidence">
            <a:extLst>
              <a:ext uri="{FF2B5EF4-FFF2-40B4-BE49-F238E27FC236}">
                <a16:creationId xmlns:a16="http://schemas.microsoft.com/office/drawing/2014/main" id="{17BE31B3-3565-45A8-9A9B-5295ADCBADF3}"/>
              </a:ext>
            </a:extLst>
          </p:cNvPr>
          <p:cNvPicPr>
            <a:picLocks noChangeAspect="1"/>
          </p:cNvPicPr>
          <p:nvPr userDrawn="1"/>
        </p:nvPicPr>
        <p:blipFill rotWithShape="1">
          <a:blip r:embed="rId13">
            <a:lum bright="70000" contrast="-70000"/>
            <a:extLst>
              <a:ext uri="{28A0092B-C50C-407E-A947-70E740481C1C}">
                <a14:useLocalDpi xmlns:a14="http://schemas.microsoft.com/office/drawing/2010/main" val="0"/>
              </a:ext>
            </a:extLst>
          </a:blip>
          <a:srcRect t="10714" r="15124" b="16976"/>
          <a:stretch/>
        </p:blipFill>
        <p:spPr>
          <a:xfrm>
            <a:off x="3673335" y="2378478"/>
            <a:ext cx="4883430" cy="4160435"/>
          </a:xfrm>
          <a:prstGeom prst="rect">
            <a:avLst/>
          </a:prstGeom>
        </p:spPr>
      </p:pic>
    </p:spTree>
    <p:extLst>
      <p:ext uri="{BB962C8B-B14F-4D97-AF65-F5344CB8AC3E}">
        <p14:creationId xmlns:p14="http://schemas.microsoft.com/office/powerpoint/2010/main" val="4166337560"/>
      </p:ext>
    </p:extLst>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 id="2147483826" r:id="rId8"/>
    <p:sldLayoutId id="2147483827" r:id="rId9"/>
    <p:sldLayoutId id="2147483828" r:id="rId10"/>
    <p:sldLayoutId id="2147483829"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B0CC618-0639-44D2-AE1E-4866B40E3581}"/>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9AD65D3-4DA0-4061-A595-78A0319D2A7B}"/>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D9D02E-10C2-488C-B07D-74D837C9BB16}"/>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C98BCA9B-4F7E-43C2-92D7-7A4F76062324}" type="datetimeFigureOut">
              <a:rPr lang="en-US" smtClean="0"/>
              <a:t>4/26/2023</a:t>
            </a:fld>
            <a:endParaRPr lang="en-US" dirty="0"/>
          </a:p>
        </p:txBody>
      </p:sp>
      <p:sp>
        <p:nvSpPr>
          <p:cNvPr id="5" name="Footer Placeholder 4">
            <a:extLst>
              <a:ext uri="{FF2B5EF4-FFF2-40B4-BE49-F238E27FC236}">
                <a16:creationId xmlns:a16="http://schemas.microsoft.com/office/drawing/2014/main" id="{12E8D0EB-B4C8-423E-A7C1-9E737E7E07DF}"/>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F41B195C-0E36-4F5A-A4CD-8CB71A22208A}"/>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3352C7A-8767-4C38-B12D-9ADC592A4CF5}" type="slidenum">
              <a:rPr lang="en-US" smtClean="0"/>
              <a:t>‹#›</a:t>
            </a:fld>
            <a:endParaRPr lang="en-US" dirty="0"/>
          </a:p>
        </p:txBody>
      </p:sp>
      <p:sp>
        <p:nvSpPr>
          <p:cNvPr id="11" name="Rectangle: Rounded Corners 10">
            <a:extLst>
              <a:ext uri="{FF2B5EF4-FFF2-40B4-BE49-F238E27FC236}">
                <a16:creationId xmlns:a16="http://schemas.microsoft.com/office/drawing/2014/main" id="{3A328688-D2A9-48D9-9531-0F889DA1B5D9}"/>
              </a:ext>
            </a:extLst>
          </p:cNvPr>
          <p:cNvSpPr/>
          <p:nvPr userDrawn="1"/>
        </p:nvSpPr>
        <p:spPr>
          <a:xfrm>
            <a:off x="448575" y="260381"/>
            <a:ext cx="8281359" cy="6440757"/>
          </a:xfrm>
          <a:custGeom>
            <a:avLst/>
            <a:gdLst>
              <a:gd name="connsiteX0" fmla="*/ 0 w 8281359"/>
              <a:gd name="connsiteY0" fmla="*/ 212094 h 6440757"/>
              <a:gd name="connsiteX1" fmla="*/ 212094 w 8281359"/>
              <a:gd name="connsiteY1" fmla="*/ 0 h 6440757"/>
              <a:gd name="connsiteX2" fmla="*/ 773321 w 8281359"/>
              <a:gd name="connsiteY2" fmla="*/ 0 h 6440757"/>
              <a:gd name="connsiteX3" fmla="*/ 1098832 w 8281359"/>
              <a:gd name="connsiteY3" fmla="*/ 0 h 6440757"/>
              <a:gd name="connsiteX4" fmla="*/ 1817202 w 8281359"/>
              <a:gd name="connsiteY4" fmla="*/ 0 h 6440757"/>
              <a:gd name="connsiteX5" fmla="*/ 2221285 w 8281359"/>
              <a:gd name="connsiteY5" fmla="*/ 0 h 6440757"/>
              <a:gd name="connsiteX6" fmla="*/ 2939655 w 8281359"/>
              <a:gd name="connsiteY6" fmla="*/ 0 h 6440757"/>
              <a:gd name="connsiteX7" fmla="*/ 3265166 w 8281359"/>
              <a:gd name="connsiteY7" fmla="*/ 0 h 6440757"/>
              <a:gd name="connsiteX8" fmla="*/ 3983536 w 8281359"/>
              <a:gd name="connsiteY8" fmla="*/ 0 h 6440757"/>
              <a:gd name="connsiteX9" fmla="*/ 4387619 w 8281359"/>
              <a:gd name="connsiteY9" fmla="*/ 0 h 6440757"/>
              <a:gd name="connsiteX10" fmla="*/ 5105989 w 8281359"/>
              <a:gd name="connsiteY10" fmla="*/ 0 h 6440757"/>
              <a:gd name="connsiteX11" fmla="*/ 5588644 w 8281359"/>
              <a:gd name="connsiteY11" fmla="*/ 0 h 6440757"/>
              <a:gd name="connsiteX12" fmla="*/ 5992727 w 8281359"/>
              <a:gd name="connsiteY12" fmla="*/ 0 h 6440757"/>
              <a:gd name="connsiteX13" fmla="*/ 6475382 w 8281359"/>
              <a:gd name="connsiteY13" fmla="*/ 0 h 6440757"/>
              <a:gd name="connsiteX14" fmla="*/ 6879465 w 8281359"/>
              <a:gd name="connsiteY14" fmla="*/ 0 h 6440757"/>
              <a:gd name="connsiteX15" fmla="*/ 7362120 w 8281359"/>
              <a:gd name="connsiteY15" fmla="*/ 0 h 6440757"/>
              <a:gd name="connsiteX16" fmla="*/ 8069265 w 8281359"/>
              <a:gd name="connsiteY16" fmla="*/ 0 h 6440757"/>
              <a:gd name="connsiteX17" fmla="*/ 8281359 w 8281359"/>
              <a:gd name="connsiteY17" fmla="*/ 212094 h 6440757"/>
              <a:gd name="connsiteX18" fmla="*/ 8281359 w 8281359"/>
              <a:gd name="connsiteY18" fmla="*/ 879386 h 6440757"/>
              <a:gd name="connsiteX19" fmla="*/ 8281359 w 8281359"/>
              <a:gd name="connsiteY19" fmla="*/ 1426347 h 6440757"/>
              <a:gd name="connsiteX20" fmla="*/ 8281359 w 8281359"/>
              <a:gd name="connsiteY20" fmla="*/ 1792811 h 6440757"/>
              <a:gd name="connsiteX21" fmla="*/ 8281359 w 8281359"/>
              <a:gd name="connsiteY21" fmla="*/ 2339772 h 6440757"/>
              <a:gd name="connsiteX22" fmla="*/ 8281359 w 8281359"/>
              <a:gd name="connsiteY22" fmla="*/ 2946898 h 6440757"/>
              <a:gd name="connsiteX23" fmla="*/ 8281359 w 8281359"/>
              <a:gd name="connsiteY23" fmla="*/ 3433693 h 6440757"/>
              <a:gd name="connsiteX24" fmla="*/ 8281359 w 8281359"/>
              <a:gd name="connsiteY24" fmla="*/ 3860323 h 6440757"/>
              <a:gd name="connsiteX25" fmla="*/ 8281359 w 8281359"/>
              <a:gd name="connsiteY25" fmla="*/ 4407283 h 6440757"/>
              <a:gd name="connsiteX26" fmla="*/ 8281359 w 8281359"/>
              <a:gd name="connsiteY26" fmla="*/ 4894079 h 6440757"/>
              <a:gd name="connsiteX27" fmla="*/ 8281359 w 8281359"/>
              <a:gd name="connsiteY27" fmla="*/ 5320708 h 6440757"/>
              <a:gd name="connsiteX28" fmla="*/ 8281359 w 8281359"/>
              <a:gd name="connsiteY28" fmla="*/ 6228663 h 6440757"/>
              <a:gd name="connsiteX29" fmla="*/ 8069265 w 8281359"/>
              <a:gd name="connsiteY29" fmla="*/ 6440757 h 6440757"/>
              <a:gd name="connsiteX30" fmla="*/ 7429467 w 8281359"/>
              <a:gd name="connsiteY30" fmla="*/ 6440757 h 6440757"/>
              <a:gd name="connsiteX31" fmla="*/ 6789669 w 8281359"/>
              <a:gd name="connsiteY31" fmla="*/ 6440757 h 6440757"/>
              <a:gd name="connsiteX32" fmla="*/ 6307014 w 8281359"/>
              <a:gd name="connsiteY32" fmla="*/ 6440757 h 6440757"/>
              <a:gd name="connsiteX33" fmla="*/ 5981502 w 8281359"/>
              <a:gd name="connsiteY33" fmla="*/ 6440757 h 6440757"/>
              <a:gd name="connsiteX34" fmla="*/ 5420276 w 8281359"/>
              <a:gd name="connsiteY34" fmla="*/ 6440757 h 6440757"/>
              <a:gd name="connsiteX35" fmla="*/ 4859049 w 8281359"/>
              <a:gd name="connsiteY35" fmla="*/ 6440757 h 6440757"/>
              <a:gd name="connsiteX36" fmla="*/ 4140680 w 8281359"/>
              <a:gd name="connsiteY36" fmla="*/ 6440757 h 6440757"/>
              <a:gd name="connsiteX37" fmla="*/ 3658025 w 8281359"/>
              <a:gd name="connsiteY37" fmla="*/ 6440757 h 6440757"/>
              <a:gd name="connsiteX38" fmla="*/ 3018227 w 8281359"/>
              <a:gd name="connsiteY38" fmla="*/ 6440757 h 6440757"/>
              <a:gd name="connsiteX39" fmla="*/ 2614143 w 8281359"/>
              <a:gd name="connsiteY39" fmla="*/ 6440757 h 6440757"/>
              <a:gd name="connsiteX40" fmla="*/ 2131489 w 8281359"/>
              <a:gd name="connsiteY40" fmla="*/ 6440757 h 6440757"/>
              <a:gd name="connsiteX41" fmla="*/ 1648834 w 8281359"/>
              <a:gd name="connsiteY41" fmla="*/ 6440757 h 6440757"/>
              <a:gd name="connsiteX42" fmla="*/ 1009036 w 8281359"/>
              <a:gd name="connsiteY42" fmla="*/ 6440757 h 6440757"/>
              <a:gd name="connsiteX43" fmla="*/ 212094 w 8281359"/>
              <a:gd name="connsiteY43" fmla="*/ 6440757 h 6440757"/>
              <a:gd name="connsiteX44" fmla="*/ 0 w 8281359"/>
              <a:gd name="connsiteY44" fmla="*/ 6228663 h 6440757"/>
              <a:gd name="connsiteX45" fmla="*/ 0 w 8281359"/>
              <a:gd name="connsiteY45" fmla="*/ 5862199 h 6440757"/>
              <a:gd name="connsiteX46" fmla="*/ 0 w 8281359"/>
              <a:gd name="connsiteY46" fmla="*/ 5435570 h 6440757"/>
              <a:gd name="connsiteX47" fmla="*/ 0 w 8281359"/>
              <a:gd name="connsiteY47" fmla="*/ 5008940 h 6440757"/>
              <a:gd name="connsiteX48" fmla="*/ 0 w 8281359"/>
              <a:gd name="connsiteY48" fmla="*/ 4401814 h 6440757"/>
              <a:gd name="connsiteX49" fmla="*/ 0 w 8281359"/>
              <a:gd name="connsiteY49" fmla="*/ 3794687 h 6440757"/>
              <a:gd name="connsiteX50" fmla="*/ 0 w 8281359"/>
              <a:gd name="connsiteY50" fmla="*/ 3368058 h 6440757"/>
              <a:gd name="connsiteX51" fmla="*/ 0 w 8281359"/>
              <a:gd name="connsiteY51" fmla="*/ 2821097 h 6440757"/>
              <a:gd name="connsiteX52" fmla="*/ 0 w 8281359"/>
              <a:gd name="connsiteY52" fmla="*/ 2454633 h 6440757"/>
              <a:gd name="connsiteX53" fmla="*/ 0 w 8281359"/>
              <a:gd name="connsiteY53" fmla="*/ 2028004 h 6440757"/>
              <a:gd name="connsiteX54" fmla="*/ 0 w 8281359"/>
              <a:gd name="connsiteY54" fmla="*/ 1420877 h 6440757"/>
              <a:gd name="connsiteX55" fmla="*/ 0 w 8281359"/>
              <a:gd name="connsiteY55" fmla="*/ 873917 h 6440757"/>
              <a:gd name="connsiteX56" fmla="*/ 0 w 8281359"/>
              <a:gd name="connsiteY56" fmla="*/ 212094 h 644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8281359" h="6440757" fill="none" extrusionOk="0">
                <a:moveTo>
                  <a:pt x="0" y="212094"/>
                </a:moveTo>
                <a:cubicBezTo>
                  <a:pt x="10234" y="112935"/>
                  <a:pt x="98189" y="-3734"/>
                  <a:pt x="212094" y="0"/>
                </a:cubicBezTo>
                <a:cubicBezTo>
                  <a:pt x="422373" y="-20505"/>
                  <a:pt x="517757" y="9061"/>
                  <a:pt x="773321" y="0"/>
                </a:cubicBezTo>
                <a:cubicBezTo>
                  <a:pt x="1028885" y="-9061"/>
                  <a:pt x="1001138" y="32603"/>
                  <a:pt x="1098832" y="0"/>
                </a:cubicBezTo>
                <a:cubicBezTo>
                  <a:pt x="1196526" y="-32603"/>
                  <a:pt x="1520742" y="8088"/>
                  <a:pt x="1817202" y="0"/>
                </a:cubicBezTo>
                <a:cubicBezTo>
                  <a:pt x="2113662" y="-8088"/>
                  <a:pt x="2058189" y="12992"/>
                  <a:pt x="2221285" y="0"/>
                </a:cubicBezTo>
                <a:cubicBezTo>
                  <a:pt x="2384381" y="-12992"/>
                  <a:pt x="2614616" y="42869"/>
                  <a:pt x="2939655" y="0"/>
                </a:cubicBezTo>
                <a:cubicBezTo>
                  <a:pt x="3264694" y="-42869"/>
                  <a:pt x="3103313" y="36303"/>
                  <a:pt x="3265166" y="0"/>
                </a:cubicBezTo>
                <a:cubicBezTo>
                  <a:pt x="3427019" y="-36303"/>
                  <a:pt x="3669643" y="3092"/>
                  <a:pt x="3983536" y="0"/>
                </a:cubicBezTo>
                <a:cubicBezTo>
                  <a:pt x="4297429" y="-3092"/>
                  <a:pt x="4281838" y="4828"/>
                  <a:pt x="4387619" y="0"/>
                </a:cubicBezTo>
                <a:cubicBezTo>
                  <a:pt x="4493400" y="-4828"/>
                  <a:pt x="4930846" y="83293"/>
                  <a:pt x="5105989" y="0"/>
                </a:cubicBezTo>
                <a:cubicBezTo>
                  <a:pt x="5281132" y="-83293"/>
                  <a:pt x="5447277" y="43605"/>
                  <a:pt x="5588644" y="0"/>
                </a:cubicBezTo>
                <a:cubicBezTo>
                  <a:pt x="5730011" y="-43605"/>
                  <a:pt x="5873268" y="22195"/>
                  <a:pt x="5992727" y="0"/>
                </a:cubicBezTo>
                <a:cubicBezTo>
                  <a:pt x="6112186" y="-22195"/>
                  <a:pt x="6346097" y="971"/>
                  <a:pt x="6475382" y="0"/>
                </a:cubicBezTo>
                <a:cubicBezTo>
                  <a:pt x="6604667" y="-971"/>
                  <a:pt x="6767449" y="23736"/>
                  <a:pt x="6879465" y="0"/>
                </a:cubicBezTo>
                <a:cubicBezTo>
                  <a:pt x="6991481" y="-23736"/>
                  <a:pt x="7153937" y="24551"/>
                  <a:pt x="7362120" y="0"/>
                </a:cubicBezTo>
                <a:cubicBezTo>
                  <a:pt x="7570304" y="-24551"/>
                  <a:pt x="7822798" y="67569"/>
                  <a:pt x="8069265" y="0"/>
                </a:cubicBezTo>
                <a:cubicBezTo>
                  <a:pt x="8162847" y="-21666"/>
                  <a:pt x="8311165" y="76587"/>
                  <a:pt x="8281359" y="212094"/>
                </a:cubicBezTo>
                <a:cubicBezTo>
                  <a:pt x="8310922" y="528165"/>
                  <a:pt x="8278988" y="679020"/>
                  <a:pt x="8281359" y="879386"/>
                </a:cubicBezTo>
                <a:cubicBezTo>
                  <a:pt x="8283730" y="1079752"/>
                  <a:pt x="8215956" y="1169567"/>
                  <a:pt x="8281359" y="1426347"/>
                </a:cubicBezTo>
                <a:cubicBezTo>
                  <a:pt x="8346762" y="1683127"/>
                  <a:pt x="8241904" y="1632098"/>
                  <a:pt x="8281359" y="1792811"/>
                </a:cubicBezTo>
                <a:cubicBezTo>
                  <a:pt x="8320814" y="1953524"/>
                  <a:pt x="8259835" y="2114906"/>
                  <a:pt x="8281359" y="2339772"/>
                </a:cubicBezTo>
                <a:cubicBezTo>
                  <a:pt x="8302883" y="2564638"/>
                  <a:pt x="8266283" y="2824261"/>
                  <a:pt x="8281359" y="2946898"/>
                </a:cubicBezTo>
                <a:cubicBezTo>
                  <a:pt x="8296435" y="3069535"/>
                  <a:pt x="8274218" y="3329479"/>
                  <a:pt x="8281359" y="3433693"/>
                </a:cubicBezTo>
                <a:cubicBezTo>
                  <a:pt x="8288500" y="3537908"/>
                  <a:pt x="8230588" y="3671114"/>
                  <a:pt x="8281359" y="3860323"/>
                </a:cubicBezTo>
                <a:cubicBezTo>
                  <a:pt x="8332130" y="4049532"/>
                  <a:pt x="8237183" y="4149273"/>
                  <a:pt x="8281359" y="4407283"/>
                </a:cubicBezTo>
                <a:cubicBezTo>
                  <a:pt x="8325535" y="4665293"/>
                  <a:pt x="8243103" y="4722901"/>
                  <a:pt x="8281359" y="4894079"/>
                </a:cubicBezTo>
                <a:cubicBezTo>
                  <a:pt x="8319615" y="5065257"/>
                  <a:pt x="8263900" y="5119788"/>
                  <a:pt x="8281359" y="5320708"/>
                </a:cubicBezTo>
                <a:cubicBezTo>
                  <a:pt x="8298818" y="5521628"/>
                  <a:pt x="8262384" y="5927251"/>
                  <a:pt x="8281359" y="6228663"/>
                </a:cubicBezTo>
                <a:cubicBezTo>
                  <a:pt x="8260197" y="6344309"/>
                  <a:pt x="8186769" y="6464953"/>
                  <a:pt x="8069265" y="6440757"/>
                </a:cubicBezTo>
                <a:cubicBezTo>
                  <a:pt x="7905576" y="6453923"/>
                  <a:pt x="7619770" y="6375053"/>
                  <a:pt x="7429467" y="6440757"/>
                </a:cubicBezTo>
                <a:cubicBezTo>
                  <a:pt x="7239164" y="6506461"/>
                  <a:pt x="7044164" y="6382011"/>
                  <a:pt x="6789669" y="6440757"/>
                </a:cubicBezTo>
                <a:cubicBezTo>
                  <a:pt x="6535174" y="6499503"/>
                  <a:pt x="6409722" y="6384908"/>
                  <a:pt x="6307014" y="6440757"/>
                </a:cubicBezTo>
                <a:cubicBezTo>
                  <a:pt x="6204307" y="6496606"/>
                  <a:pt x="6125795" y="6435676"/>
                  <a:pt x="5981502" y="6440757"/>
                </a:cubicBezTo>
                <a:cubicBezTo>
                  <a:pt x="5837209" y="6445838"/>
                  <a:pt x="5673554" y="6390065"/>
                  <a:pt x="5420276" y="6440757"/>
                </a:cubicBezTo>
                <a:cubicBezTo>
                  <a:pt x="5166998" y="6491449"/>
                  <a:pt x="5021579" y="6392621"/>
                  <a:pt x="4859049" y="6440757"/>
                </a:cubicBezTo>
                <a:cubicBezTo>
                  <a:pt x="4696519" y="6488893"/>
                  <a:pt x="4489987" y="6368046"/>
                  <a:pt x="4140680" y="6440757"/>
                </a:cubicBezTo>
                <a:cubicBezTo>
                  <a:pt x="3791373" y="6513468"/>
                  <a:pt x="3890607" y="6393490"/>
                  <a:pt x="3658025" y="6440757"/>
                </a:cubicBezTo>
                <a:cubicBezTo>
                  <a:pt x="3425444" y="6488024"/>
                  <a:pt x="3222299" y="6435586"/>
                  <a:pt x="3018227" y="6440757"/>
                </a:cubicBezTo>
                <a:cubicBezTo>
                  <a:pt x="2814155" y="6445928"/>
                  <a:pt x="2772685" y="6406567"/>
                  <a:pt x="2614143" y="6440757"/>
                </a:cubicBezTo>
                <a:cubicBezTo>
                  <a:pt x="2455601" y="6474947"/>
                  <a:pt x="2369229" y="6417114"/>
                  <a:pt x="2131489" y="6440757"/>
                </a:cubicBezTo>
                <a:cubicBezTo>
                  <a:pt x="1893749" y="6464400"/>
                  <a:pt x="1787089" y="6399378"/>
                  <a:pt x="1648834" y="6440757"/>
                </a:cubicBezTo>
                <a:cubicBezTo>
                  <a:pt x="1510579" y="6482136"/>
                  <a:pt x="1182029" y="6410642"/>
                  <a:pt x="1009036" y="6440757"/>
                </a:cubicBezTo>
                <a:cubicBezTo>
                  <a:pt x="836043" y="6470872"/>
                  <a:pt x="417172" y="6372922"/>
                  <a:pt x="212094" y="6440757"/>
                </a:cubicBezTo>
                <a:cubicBezTo>
                  <a:pt x="105338" y="6428595"/>
                  <a:pt x="8624" y="6337571"/>
                  <a:pt x="0" y="6228663"/>
                </a:cubicBezTo>
                <a:cubicBezTo>
                  <a:pt x="-13011" y="6065241"/>
                  <a:pt x="11038" y="6016449"/>
                  <a:pt x="0" y="5862199"/>
                </a:cubicBezTo>
                <a:cubicBezTo>
                  <a:pt x="-11038" y="5707949"/>
                  <a:pt x="24657" y="5576040"/>
                  <a:pt x="0" y="5435570"/>
                </a:cubicBezTo>
                <a:cubicBezTo>
                  <a:pt x="-24657" y="5295100"/>
                  <a:pt x="33125" y="5170235"/>
                  <a:pt x="0" y="5008940"/>
                </a:cubicBezTo>
                <a:cubicBezTo>
                  <a:pt x="-33125" y="4847645"/>
                  <a:pt x="42009" y="4528931"/>
                  <a:pt x="0" y="4401814"/>
                </a:cubicBezTo>
                <a:cubicBezTo>
                  <a:pt x="-42009" y="4274697"/>
                  <a:pt x="64066" y="4050016"/>
                  <a:pt x="0" y="3794687"/>
                </a:cubicBezTo>
                <a:cubicBezTo>
                  <a:pt x="-64066" y="3539358"/>
                  <a:pt x="47902" y="3564097"/>
                  <a:pt x="0" y="3368058"/>
                </a:cubicBezTo>
                <a:cubicBezTo>
                  <a:pt x="-47902" y="3172019"/>
                  <a:pt x="39677" y="2963497"/>
                  <a:pt x="0" y="2821097"/>
                </a:cubicBezTo>
                <a:cubicBezTo>
                  <a:pt x="-39677" y="2678697"/>
                  <a:pt x="27749" y="2557830"/>
                  <a:pt x="0" y="2454633"/>
                </a:cubicBezTo>
                <a:cubicBezTo>
                  <a:pt x="-27749" y="2351436"/>
                  <a:pt x="40979" y="2144376"/>
                  <a:pt x="0" y="2028004"/>
                </a:cubicBezTo>
                <a:cubicBezTo>
                  <a:pt x="-40979" y="1911632"/>
                  <a:pt x="404" y="1604621"/>
                  <a:pt x="0" y="1420877"/>
                </a:cubicBezTo>
                <a:cubicBezTo>
                  <a:pt x="-404" y="1237133"/>
                  <a:pt x="56418" y="1084493"/>
                  <a:pt x="0" y="873917"/>
                </a:cubicBezTo>
                <a:cubicBezTo>
                  <a:pt x="-56418" y="663341"/>
                  <a:pt x="47054" y="431965"/>
                  <a:pt x="0" y="212094"/>
                </a:cubicBezTo>
                <a:close/>
              </a:path>
              <a:path w="8281359" h="6440757" stroke="0" extrusionOk="0">
                <a:moveTo>
                  <a:pt x="0" y="212094"/>
                </a:moveTo>
                <a:cubicBezTo>
                  <a:pt x="4274" y="88909"/>
                  <a:pt x="109515" y="4656"/>
                  <a:pt x="212094" y="0"/>
                </a:cubicBezTo>
                <a:cubicBezTo>
                  <a:pt x="494789" y="-31689"/>
                  <a:pt x="716292" y="35669"/>
                  <a:pt x="851892" y="0"/>
                </a:cubicBezTo>
                <a:cubicBezTo>
                  <a:pt x="987492" y="-35669"/>
                  <a:pt x="1416217" y="80390"/>
                  <a:pt x="1570262" y="0"/>
                </a:cubicBezTo>
                <a:cubicBezTo>
                  <a:pt x="1724307" y="-80390"/>
                  <a:pt x="1743073" y="39008"/>
                  <a:pt x="1895773" y="0"/>
                </a:cubicBezTo>
                <a:cubicBezTo>
                  <a:pt x="2048473" y="-39008"/>
                  <a:pt x="2072645" y="1213"/>
                  <a:pt x="2221285" y="0"/>
                </a:cubicBezTo>
                <a:cubicBezTo>
                  <a:pt x="2369925" y="-1213"/>
                  <a:pt x="2545875" y="23476"/>
                  <a:pt x="2861083" y="0"/>
                </a:cubicBezTo>
                <a:cubicBezTo>
                  <a:pt x="3176291" y="-23476"/>
                  <a:pt x="3384312" y="32289"/>
                  <a:pt x="3579453" y="0"/>
                </a:cubicBezTo>
                <a:cubicBezTo>
                  <a:pt x="3774594" y="-32289"/>
                  <a:pt x="3764168" y="552"/>
                  <a:pt x="3904964" y="0"/>
                </a:cubicBezTo>
                <a:cubicBezTo>
                  <a:pt x="4045760" y="-552"/>
                  <a:pt x="4352533" y="40016"/>
                  <a:pt x="4466191" y="0"/>
                </a:cubicBezTo>
                <a:cubicBezTo>
                  <a:pt x="4579849" y="-40016"/>
                  <a:pt x="4671306" y="13890"/>
                  <a:pt x="4870274" y="0"/>
                </a:cubicBezTo>
                <a:cubicBezTo>
                  <a:pt x="5069242" y="-13890"/>
                  <a:pt x="5092374" y="35148"/>
                  <a:pt x="5195785" y="0"/>
                </a:cubicBezTo>
                <a:cubicBezTo>
                  <a:pt x="5299196" y="-35148"/>
                  <a:pt x="5394699" y="31213"/>
                  <a:pt x="5521297" y="0"/>
                </a:cubicBezTo>
                <a:cubicBezTo>
                  <a:pt x="5647895" y="-31213"/>
                  <a:pt x="5937449" y="45589"/>
                  <a:pt x="6082523" y="0"/>
                </a:cubicBezTo>
                <a:cubicBezTo>
                  <a:pt x="6227597" y="-45589"/>
                  <a:pt x="6455731" y="20883"/>
                  <a:pt x="6643750" y="0"/>
                </a:cubicBezTo>
                <a:cubicBezTo>
                  <a:pt x="6831769" y="-20883"/>
                  <a:pt x="6877912" y="28386"/>
                  <a:pt x="6969261" y="0"/>
                </a:cubicBezTo>
                <a:cubicBezTo>
                  <a:pt x="7060610" y="-28386"/>
                  <a:pt x="7256114" y="22755"/>
                  <a:pt x="7451916" y="0"/>
                </a:cubicBezTo>
                <a:cubicBezTo>
                  <a:pt x="7647718" y="-22755"/>
                  <a:pt x="7770713" y="29805"/>
                  <a:pt x="8069265" y="0"/>
                </a:cubicBezTo>
                <a:cubicBezTo>
                  <a:pt x="8156463" y="-518"/>
                  <a:pt x="8271162" y="70708"/>
                  <a:pt x="8281359" y="212094"/>
                </a:cubicBezTo>
                <a:cubicBezTo>
                  <a:pt x="8328779" y="436360"/>
                  <a:pt x="8256056" y="637593"/>
                  <a:pt x="8281359" y="759055"/>
                </a:cubicBezTo>
                <a:cubicBezTo>
                  <a:pt x="8306662" y="880517"/>
                  <a:pt x="8257569" y="1116035"/>
                  <a:pt x="8281359" y="1366181"/>
                </a:cubicBezTo>
                <a:cubicBezTo>
                  <a:pt x="8305149" y="1616327"/>
                  <a:pt x="8268075" y="1716570"/>
                  <a:pt x="8281359" y="2033474"/>
                </a:cubicBezTo>
                <a:cubicBezTo>
                  <a:pt x="8294643" y="2350378"/>
                  <a:pt x="8255596" y="2450038"/>
                  <a:pt x="8281359" y="2580434"/>
                </a:cubicBezTo>
                <a:cubicBezTo>
                  <a:pt x="8307122" y="2710830"/>
                  <a:pt x="8238656" y="2914692"/>
                  <a:pt x="8281359" y="3187561"/>
                </a:cubicBezTo>
                <a:cubicBezTo>
                  <a:pt x="8324062" y="3460430"/>
                  <a:pt x="8274345" y="3480900"/>
                  <a:pt x="8281359" y="3614190"/>
                </a:cubicBezTo>
                <a:cubicBezTo>
                  <a:pt x="8288373" y="3747480"/>
                  <a:pt x="8235316" y="3838408"/>
                  <a:pt x="8281359" y="4040820"/>
                </a:cubicBezTo>
                <a:cubicBezTo>
                  <a:pt x="8327402" y="4243232"/>
                  <a:pt x="8230678" y="4389864"/>
                  <a:pt x="8281359" y="4647946"/>
                </a:cubicBezTo>
                <a:cubicBezTo>
                  <a:pt x="8332040" y="4906028"/>
                  <a:pt x="8278100" y="4929311"/>
                  <a:pt x="8281359" y="5074576"/>
                </a:cubicBezTo>
                <a:cubicBezTo>
                  <a:pt x="8284618" y="5219841"/>
                  <a:pt x="8266925" y="5361780"/>
                  <a:pt x="8281359" y="5501205"/>
                </a:cubicBezTo>
                <a:cubicBezTo>
                  <a:pt x="8295793" y="5640630"/>
                  <a:pt x="8224566" y="5978683"/>
                  <a:pt x="8281359" y="6228663"/>
                </a:cubicBezTo>
                <a:cubicBezTo>
                  <a:pt x="8264904" y="6322828"/>
                  <a:pt x="8186407" y="6452587"/>
                  <a:pt x="8069265" y="6440757"/>
                </a:cubicBezTo>
                <a:cubicBezTo>
                  <a:pt x="7923696" y="6444364"/>
                  <a:pt x="7677906" y="6401343"/>
                  <a:pt x="7508039" y="6440757"/>
                </a:cubicBezTo>
                <a:cubicBezTo>
                  <a:pt x="7338172" y="6480171"/>
                  <a:pt x="7056090" y="6413148"/>
                  <a:pt x="6868240" y="6440757"/>
                </a:cubicBezTo>
                <a:cubicBezTo>
                  <a:pt x="6680390" y="6468366"/>
                  <a:pt x="6405121" y="6391820"/>
                  <a:pt x="6228442" y="6440757"/>
                </a:cubicBezTo>
                <a:cubicBezTo>
                  <a:pt x="6051763" y="6489694"/>
                  <a:pt x="5768259" y="6408891"/>
                  <a:pt x="5588644" y="6440757"/>
                </a:cubicBezTo>
                <a:cubicBezTo>
                  <a:pt x="5409029" y="6472623"/>
                  <a:pt x="5016404" y="6418898"/>
                  <a:pt x="4870274" y="6440757"/>
                </a:cubicBezTo>
                <a:cubicBezTo>
                  <a:pt x="4724144" y="6462616"/>
                  <a:pt x="4522259" y="6400254"/>
                  <a:pt x="4230476" y="6440757"/>
                </a:cubicBezTo>
                <a:cubicBezTo>
                  <a:pt x="3938693" y="6481260"/>
                  <a:pt x="3719821" y="6366547"/>
                  <a:pt x="3590678" y="6440757"/>
                </a:cubicBezTo>
                <a:cubicBezTo>
                  <a:pt x="3461535" y="6514967"/>
                  <a:pt x="3206530" y="6422840"/>
                  <a:pt x="3108023" y="6440757"/>
                </a:cubicBezTo>
                <a:cubicBezTo>
                  <a:pt x="3009516" y="6458674"/>
                  <a:pt x="2727296" y="6439874"/>
                  <a:pt x="2625368" y="6440757"/>
                </a:cubicBezTo>
                <a:cubicBezTo>
                  <a:pt x="2523441" y="6441640"/>
                  <a:pt x="2427646" y="6436489"/>
                  <a:pt x="2299857" y="6440757"/>
                </a:cubicBezTo>
                <a:cubicBezTo>
                  <a:pt x="2172068" y="6445025"/>
                  <a:pt x="1995809" y="6376814"/>
                  <a:pt x="1738630" y="6440757"/>
                </a:cubicBezTo>
                <a:cubicBezTo>
                  <a:pt x="1481451" y="6504700"/>
                  <a:pt x="1230199" y="6357275"/>
                  <a:pt x="1020260" y="6440757"/>
                </a:cubicBezTo>
                <a:cubicBezTo>
                  <a:pt x="810321" y="6524239"/>
                  <a:pt x="587078" y="6359054"/>
                  <a:pt x="212094" y="6440757"/>
                </a:cubicBezTo>
                <a:cubicBezTo>
                  <a:pt x="78595" y="6432745"/>
                  <a:pt x="34386" y="6339712"/>
                  <a:pt x="0" y="6228663"/>
                </a:cubicBezTo>
                <a:cubicBezTo>
                  <a:pt x="-56903" y="5966605"/>
                  <a:pt x="12867" y="5752260"/>
                  <a:pt x="0" y="5561371"/>
                </a:cubicBezTo>
                <a:cubicBezTo>
                  <a:pt x="-12867" y="5370482"/>
                  <a:pt x="16209" y="5141408"/>
                  <a:pt x="0" y="4954244"/>
                </a:cubicBezTo>
                <a:cubicBezTo>
                  <a:pt x="-16209" y="4767080"/>
                  <a:pt x="32247" y="4641556"/>
                  <a:pt x="0" y="4407283"/>
                </a:cubicBezTo>
                <a:cubicBezTo>
                  <a:pt x="-32247" y="4173010"/>
                  <a:pt x="54461" y="4080370"/>
                  <a:pt x="0" y="3800157"/>
                </a:cubicBezTo>
                <a:cubicBezTo>
                  <a:pt x="-54461" y="3519944"/>
                  <a:pt x="60669" y="3409623"/>
                  <a:pt x="0" y="3193030"/>
                </a:cubicBezTo>
                <a:cubicBezTo>
                  <a:pt x="-60669" y="2976437"/>
                  <a:pt x="51681" y="2850079"/>
                  <a:pt x="0" y="2585904"/>
                </a:cubicBezTo>
                <a:cubicBezTo>
                  <a:pt x="-51681" y="2321729"/>
                  <a:pt x="61216" y="2149420"/>
                  <a:pt x="0" y="1918612"/>
                </a:cubicBezTo>
                <a:cubicBezTo>
                  <a:pt x="-61216" y="1687804"/>
                  <a:pt x="25602" y="1686496"/>
                  <a:pt x="0" y="1552148"/>
                </a:cubicBezTo>
                <a:cubicBezTo>
                  <a:pt x="-25602" y="1417800"/>
                  <a:pt x="20533" y="1344618"/>
                  <a:pt x="0" y="1185684"/>
                </a:cubicBezTo>
                <a:cubicBezTo>
                  <a:pt x="-20533" y="1026750"/>
                  <a:pt x="21489" y="927866"/>
                  <a:pt x="0" y="759055"/>
                </a:cubicBezTo>
                <a:cubicBezTo>
                  <a:pt x="-21489" y="590244"/>
                  <a:pt x="1926" y="434277"/>
                  <a:pt x="0" y="212094"/>
                </a:cubicBezTo>
                <a:close/>
              </a:path>
            </a:pathLst>
          </a:custGeom>
          <a:solidFill>
            <a:schemeClr val="bg1"/>
          </a:solidFill>
          <a:ln w="19050">
            <a:extLst>
              <a:ext uri="{C807C97D-BFC1-408E-A445-0C87EB9F89A2}">
                <ask:lineSketchStyleProps xmlns:ask="http://schemas.microsoft.com/office/drawing/2018/sketchyshapes" sd="1440292366">
                  <a:prstGeom prst="roundRect">
                    <a:avLst>
                      <a:gd name="adj" fmla="val 3293"/>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04094303"/>
      </p:ext>
    </p:extLst>
  </p:cSld>
  <p:clrMap bg1="lt1" tx1="dk1" bg2="lt2" tx2="dk2" accent1="accent1" accent2="accent2" accent3="accent3" accent4="accent4" accent5="accent5" accent6="accent6" hlink="hlink" folHlink="folHlink"/>
  <p:sldLayoutIdLst>
    <p:sldLayoutId id="2147483831" r:id="rId1"/>
    <p:sldLayoutId id="2147483832" r:id="rId2"/>
    <p:sldLayoutId id="2147483833" r:id="rId3"/>
    <p:sldLayoutId id="2147483834" r:id="rId4"/>
    <p:sldLayoutId id="2147483835" r:id="rId5"/>
    <p:sldLayoutId id="2147483836" r:id="rId6"/>
    <p:sldLayoutId id="2147483837" r:id="rId7"/>
    <p:sldLayoutId id="2147483838" r:id="rId8"/>
    <p:sldLayoutId id="2147483839" r:id="rId9"/>
    <p:sldLayoutId id="2147483840" r:id="rId10"/>
    <p:sldLayoutId id="2147483841"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21FF36-46A6-4CC7-B308-B2BF9A30B713}" type="datetimeFigureOut">
              <a:rPr lang="en-US">
                <a:solidFill>
                  <a:prstClr val="black">
                    <a:tint val="75000"/>
                  </a:prstClr>
                </a:solidFill>
              </a:rPr>
              <a:pPr/>
              <a:t>4/26/2023</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E1D448-254B-4219-AAFD-FC3EE8738FF6}" type="slidenum">
              <a:rPr lang="en-US">
                <a:solidFill>
                  <a:prstClr val="black">
                    <a:tint val="75000"/>
                  </a:prstClr>
                </a:solidFill>
              </a:rPr>
              <a:pPr/>
              <a:t>‹#›</a:t>
            </a:fld>
            <a:endParaRPr lang="en-US" dirty="0">
              <a:solidFill>
                <a:prstClr val="black">
                  <a:tint val="75000"/>
                </a:prstClr>
              </a:solidFill>
            </a:endParaRPr>
          </a:p>
        </p:txBody>
      </p:sp>
      <p:pic>
        <p:nvPicPr>
          <p:cNvPr id="3074" name="Picture 2" descr="http://daleridgechurchofchrist.net/wp-content/uploads/2008/10/elements.jpg"/>
          <p:cNvPicPr>
            <a:picLocks noChangeAspect="1" noChangeArrowheads="1"/>
          </p:cNvPicPr>
          <p:nvPr userDrawn="1"/>
        </p:nvPicPr>
        <p:blipFill rotWithShape="1">
          <a:blip r:embed="rId13">
            <a:lum bright="70000" contrast="-70000"/>
            <a:extLst>
              <a:ext uri="{28A0092B-C50C-407E-A947-70E740481C1C}">
                <a14:useLocalDpi xmlns:a14="http://schemas.microsoft.com/office/drawing/2010/main" val="0"/>
              </a:ext>
            </a:extLst>
          </a:blip>
          <a:srcRect l="24853"/>
          <a:stretch/>
        </p:blipFill>
        <p:spPr bwMode="auto">
          <a:xfrm>
            <a:off x="0" y="1"/>
            <a:ext cx="9144000" cy="68445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1511770"/>
      </p:ext>
    </p:extLst>
  </p:cSld>
  <p:clrMap bg1="lt1" tx1="dk1" bg2="lt2" tx2="dk2" accent1="accent1" accent2="accent2" accent3="accent3" accent4="accent4" accent5="accent5" accent6="accent6" hlink="hlink" folHlink="folHlink"/>
  <p:sldLayoutIdLst>
    <p:sldLayoutId id="2147483843" r:id="rId1"/>
    <p:sldLayoutId id="2147483844" r:id="rId2"/>
    <p:sldLayoutId id="2147483845" r:id="rId3"/>
    <p:sldLayoutId id="2147483846" r:id="rId4"/>
    <p:sldLayoutId id="2147483847" r:id="rId5"/>
    <p:sldLayoutId id="2147483848" r:id="rId6"/>
    <p:sldLayoutId id="2147483849" r:id="rId7"/>
    <p:sldLayoutId id="2147483850" r:id="rId8"/>
    <p:sldLayoutId id="2147483851" r:id="rId9"/>
    <p:sldLayoutId id="2147483852" r:id="rId10"/>
    <p:sldLayoutId id="2147483853" r:id="rId11"/>
  </p:sldLayoutIdLst>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824A54-D4F6-4509-AEE6-FF9C06CB41F2}" type="datetimeFigureOut">
              <a:rPr lang="en-US" smtClean="0"/>
              <a:t>4/26/2023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68B63F-3AFE-4CB5-8064-66414A3B70AD}" type="slidenum">
              <a:rPr lang="en-US" smtClean="0"/>
              <a:t>‹#›</a:t>
            </a:fld>
            <a:endParaRPr lang="en-US"/>
          </a:p>
        </p:txBody>
      </p:sp>
    </p:spTree>
    <p:extLst>
      <p:ext uri="{BB962C8B-B14F-4D97-AF65-F5344CB8AC3E}">
        <p14:creationId xmlns:p14="http://schemas.microsoft.com/office/powerpoint/2010/main" val="4241774335"/>
      </p:ext>
    </p:extLst>
  </p:cSld>
  <p:clrMap bg1="lt1" tx1="dk1" bg2="lt2" tx2="dk2" accent1="accent1" accent2="accent2" accent3="accent3" accent4="accent4" accent5="accent5" accent6="accent6" hlink="hlink" folHlink="folHlink"/>
  <p:sldLayoutIdLst>
    <p:sldLayoutId id="2147483855" r:id="rId1"/>
    <p:sldLayoutId id="2147483856" r:id="rId2"/>
    <p:sldLayoutId id="2147483857" r:id="rId3"/>
    <p:sldLayoutId id="2147483858" r:id="rId4"/>
    <p:sldLayoutId id="2147483859" r:id="rId5"/>
    <p:sldLayoutId id="2147483860" r:id="rId6"/>
    <p:sldLayoutId id="2147483861" r:id="rId7"/>
    <p:sldLayoutId id="2147483862" r:id="rId8"/>
    <p:sldLayoutId id="2147483863" r:id="rId9"/>
    <p:sldLayoutId id="2147483864" r:id="rId10"/>
    <p:sldLayoutId id="214748386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40.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4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C6BFC352-5EED-BB43-80C2-1D493AA01BF0}"/>
              </a:ext>
            </a:extLst>
          </p:cNvPr>
          <p:cNvSpPr/>
          <p:nvPr/>
        </p:nvSpPr>
        <p:spPr>
          <a:xfrm>
            <a:off x="1726601" y="1242507"/>
            <a:ext cx="5610113" cy="1312433"/>
          </a:xfrm>
          <a:prstGeom prst="roundRect">
            <a:avLst/>
          </a:prstGeom>
          <a:solidFill>
            <a:srgbClr val="FFFFFF">
              <a:alpha val="76863"/>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002060"/>
                </a:solidFill>
                <a:latin typeface="Amasis MT Pro Medium" panose="02040604050005020304" pitchFamily="18" charset="0"/>
              </a:rPr>
              <a:t>Bible Hermeneutics</a:t>
            </a:r>
          </a:p>
        </p:txBody>
      </p:sp>
      <p:sp>
        <p:nvSpPr>
          <p:cNvPr id="6" name="TextBox 5">
            <a:extLst>
              <a:ext uri="{FF2B5EF4-FFF2-40B4-BE49-F238E27FC236}">
                <a16:creationId xmlns:a16="http://schemas.microsoft.com/office/drawing/2014/main" id="{24319AE8-0295-2380-21AD-3E057F1A19C5}"/>
              </a:ext>
            </a:extLst>
          </p:cNvPr>
          <p:cNvSpPr txBox="1"/>
          <p:nvPr/>
        </p:nvSpPr>
        <p:spPr>
          <a:xfrm rot="193147">
            <a:off x="5140502" y="3354928"/>
            <a:ext cx="2917510" cy="523220"/>
          </a:xfrm>
          <a:prstGeom prst="rect">
            <a:avLst/>
          </a:prstGeom>
          <a:noFill/>
        </p:spPr>
        <p:txBody>
          <a:bodyPr wrap="square" rtlCol="0">
            <a:spAutoFit/>
          </a:bodyPr>
          <a:lstStyle/>
          <a:p>
            <a:r>
              <a:rPr lang="en-US" sz="2800" dirty="0">
                <a:latin typeface="Ink Draft" panose="03080402000500000000" pitchFamily="66" charset="0"/>
              </a:rPr>
              <a:t>April 26, 2023</a:t>
            </a:r>
          </a:p>
        </p:txBody>
      </p:sp>
      <p:sp>
        <p:nvSpPr>
          <p:cNvPr id="7" name="TextBox 6">
            <a:extLst>
              <a:ext uri="{FF2B5EF4-FFF2-40B4-BE49-F238E27FC236}">
                <a16:creationId xmlns:a16="http://schemas.microsoft.com/office/drawing/2014/main" id="{DE309375-A127-ABAB-DCED-F99A8AAEBFBB}"/>
              </a:ext>
            </a:extLst>
          </p:cNvPr>
          <p:cNvSpPr txBox="1"/>
          <p:nvPr/>
        </p:nvSpPr>
        <p:spPr>
          <a:xfrm rot="193147">
            <a:off x="1575155" y="3182849"/>
            <a:ext cx="3250511" cy="1538883"/>
          </a:xfrm>
          <a:prstGeom prst="rect">
            <a:avLst/>
          </a:prstGeom>
          <a:noFill/>
        </p:spPr>
        <p:txBody>
          <a:bodyPr wrap="square" rtlCol="0">
            <a:spAutoFit/>
          </a:bodyPr>
          <a:lstStyle/>
          <a:p>
            <a:r>
              <a:rPr lang="en-US" sz="2800" dirty="0">
                <a:latin typeface="Ink Draft" panose="03080402000500000000" pitchFamily="66" charset="0"/>
              </a:rPr>
              <a:t>Tonight’s Lesson:</a:t>
            </a:r>
          </a:p>
          <a:p>
            <a:endParaRPr lang="en-US" sz="1000" dirty="0">
              <a:latin typeface="Ink Draft" panose="03080402000500000000" pitchFamily="66" charset="0"/>
            </a:endParaRPr>
          </a:p>
          <a:p>
            <a:pPr marL="342900" indent="-342900">
              <a:buFont typeface="Wingdings" panose="05000000000000000000" pitchFamily="2" charset="2"/>
              <a:buChar char="§"/>
            </a:pPr>
            <a:r>
              <a:rPr lang="en-US" sz="2800" b="1" dirty="0">
                <a:latin typeface="Ink Draft" panose="03080402000500000000" pitchFamily="66" charset="0"/>
              </a:rPr>
              <a:t>Application / Practical Lessons</a:t>
            </a:r>
          </a:p>
        </p:txBody>
      </p:sp>
    </p:spTree>
    <p:extLst>
      <p:ext uri="{BB962C8B-B14F-4D97-AF65-F5344CB8AC3E}">
        <p14:creationId xmlns:p14="http://schemas.microsoft.com/office/powerpoint/2010/main" val="25803269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1E85F7B-E8C0-3804-06E1-02C758ED0EBF}"/>
              </a:ext>
            </a:extLst>
          </p:cNvPr>
          <p:cNvPicPr>
            <a:picLocks noChangeAspect="1"/>
          </p:cNvPicPr>
          <p:nvPr/>
        </p:nvPicPr>
        <p:blipFill>
          <a:blip r:embed="rId2"/>
          <a:stretch>
            <a:fillRect/>
          </a:stretch>
        </p:blipFill>
        <p:spPr>
          <a:xfrm>
            <a:off x="237968" y="0"/>
            <a:ext cx="8668063" cy="6858000"/>
          </a:xfrm>
          <a:prstGeom prst="rect">
            <a:avLst/>
          </a:prstGeom>
        </p:spPr>
      </p:pic>
      <p:sp>
        <p:nvSpPr>
          <p:cNvPr id="6" name="Rectangle: Rounded Corners 5">
            <a:extLst>
              <a:ext uri="{FF2B5EF4-FFF2-40B4-BE49-F238E27FC236}">
                <a16:creationId xmlns:a16="http://schemas.microsoft.com/office/drawing/2014/main" id="{9FC2E061-3367-C77C-BDD2-FB3B2DB12A2C}"/>
              </a:ext>
            </a:extLst>
          </p:cNvPr>
          <p:cNvSpPr/>
          <p:nvPr/>
        </p:nvSpPr>
        <p:spPr>
          <a:xfrm>
            <a:off x="4306958" y="5168348"/>
            <a:ext cx="2133600" cy="569843"/>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84361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C08E2B2-C685-DA61-B47E-A108B47AB8F7}"/>
              </a:ext>
            </a:extLst>
          </p:cNvPr>
          <p:cNvPicPr>
            <a:picLocks noChangeAspect="1"/>
          </p:cNvPicPr>
          <p:nvPr/>
        </p:nvPicPr>
        <p:blipFill>
          <a:blip r:embed="rId2"/>
          <a:stretch>
            <a:fillRect/>
          </a:stretch>
        </p:blipFill>
        <p:spPr>
          <a:xfrm>
            <a:off x="58214" y="503583"/>
            <a:ext cx="8997634" cy="5725767"/>
          </a:xfrm>
          <a:prstGeom prst="rect">
            <a:avLst/>
          </a:prstGeom>
        </p:spPr>
      </p:pic>
      <p:sp>
        <p:nvSpPr>
          <p:cNvPr id="7" name="Rectangle: Rounded Corners 6">
            <a:extLst>
              <a:ext uri="{FF2B5EF4-FFF2-40B4-BE49-F238E27FC236}">
                <a16:creationId xmlns:a16="http://schemas.microsoft.com/office/drawing/2014/main" id="{105B1E8F-4ED5-450F-4241-AE997C3A3DC1}"/>
              </a:ext>
            </a:extLst>
          </p:cNvPr>
          <p:cNvSpPr/>
          <p:nvPr/>
        </p:nvSpPr>
        <p:spPr>
          <a:xfrm>
            <a:off x="58214" y="1789043"/>
            <a:ext cx="6978691" cy="954157"/>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95096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B47C305-4884-77C4-FDF0-09E14D3EBB5F}"/>
              </a:ext>
            </a:extLst>
          </p:cNvPr>
          <p:cNvSpPr txBox="1"/>
          <p:nvPr/>
        </p:nvSpPr>
        <p:spPr>
          <a:xfrm>
            <a:off x="774550" y="580913"/>
            <a:ext cx="7594899" cy="707886"/>
          </a:xfrm>
          <a:prstGeom prst="rect">
            <a:avLst/>
          </a:prstGeom>
          <a:noFill/>
        </p:spPr>
        <p:txBody>
          <a:bodyPr wrap="square" rtlCol="0">
            <a:spAutoFit/>
          </a:bodyPr>
          <a:lstStyle/>
          <a:p>
            <a:pPr algn="ctr"/>
            <a:r>
              <a:rPr lang="en-US" sz="4000" dirty="0">
                <a:latin typeface="Amasis MT Pro Medium" panose="02040604050005020304" pitchFamily="18" charset="0"/>
              </a:rPr>
              <a:t>Bible Study - Challenge</a:t>
            </a:r>
          </a:p>
        </p:txBody>
      </p:sp>
      <p:sp>
        <p:nvSpPr>
          <p:cNvPr id="3" name="Rectangle 2">
            <a:extLst>
              <a:ext uri="{FF2B5EF4-FFF2-40B4-BE49-F238E27FC236}">
                <a16:creationId xmlns:a16="http://schemas.microsoft.com/office/drawing/2014/main" id="{C5A665CF-3EC9-F797-15D8-69BE74F2F430}"/>
              </a:ext>
            </a:extLst>
          </p:cNvPr>
          <p:cNvSpPr/>
          <p:nvPr/>
        </p:nvSpPr>
        <p:spPr>
          <a:xfrm>
            <a:off x="1005840" y="1582890"/>
            <a:ext cx="7132320" cy="1926792"/>
          </a:xfrm>
          <a:custGeom>
            <a:avLst/>
            <a:gdLst>
              <a:gd name="connsiteX0" fmla="*/ 0 w 7132320"/>
              <a:gd name="connsiteY0" fmla="*/ 0 h 1926792"/>
              <a:gd name="connsiteX1" fmla="*/ 7132320 w 7132320"/>
              <a:gd name="connsiteY1" fmla="*/ 0 h 1926792"/>
              <a:gd name="connsiteX2" fmla="*/ 7132320 w 7132320"/>
              <a:gd name="connsiteY2" fmla="*/ 1926792 h 1926792"/>
              <a:gd name="connsiteX3" fmla="*/ 0 w 7132320"/>
              <a:gd name="connsiteY3" fmla="*/ 1926792 h 1926792"/>
              <a:gd name="connsiteX4" fmla="*/ 0 w 7132320"/>
              <a:gd name="connsiteY4" fmla="*/ 0 h 19267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32320" h="1926792" fill="none" extrusionOk="0">
                <a:moveTo>
                  <a:pt x="0" y="0"/>
                </a:moveTo>
                <a:cubicBezTo>
                  <a:pt x="961502" y="-33775"/>
                  <a:pt x="5838145" y="138873"/>
                  <a:pt x="7132320" y="0"/>
                </a:cubicBezTo>
                <a:cubicBezTo>
                  <a:pt x="7058549" y="644427"/>
                  <a:pt x="6976437" y="1147639"/>
                  <a:pt x="7132320" y="1926792"/>
                </a:cubicBezTo>
                <a:cubicBezTo>
                  <a:pt x="5442587" y="1789462"/>
                  <a:pt x="3427694" y="1788936"/>
                  <a:pt x="0" y="1926792"/>
                </a:cubicBezTo>
                <a:cubicBezTo>
                  <a:pt x="152408" y="1699888"/>
                  <a:pt x="73868" y="867540"/>
                  <a:pt x="0" y="0"/>
                </a:cubicBezTo>
                <a:close/>
              </a:path>
              <a:path w="7132320" h="1926792" stroke="0" extrusionOk="0">
                <a:moveTo>
                  <a:pt x="0" y="0"/>
                </a:moveTo>
                <a:cubicBezTo>
                  <a:pt x="1837514" y="-101487"/>
                  <a:pt x="4070469" y="-162162"/>
                  <a:pt x="7132320" y="0"/>
                </a:cubicBezTo>
                <a:cubicBezTo>
                  <a:pt x="7193033" y="807842"/>
                  <a:pt x="7071248" y="1121230"/>
                  <a:pt x="7132320" y="1926792"/>
                </a:cubicBezTo>
                <a:cubicBezTo>
                  <a:pt x="5143511" y="1976857"/>
                  <a:pt x="3455618" y="1768343"/>
                  <a:pt x="0" y="1926792"/>
                </a:cubicBezTo>
                <a:cubicBezTo>
                  <a:pt x="-24452" y="1428414"/>
                  <a:pt x="-67663" y="199708"/>
                  <a:pt x="0" y="0"/>
                </a:cubicBezTo>
                <a:close/>
              </a:path>
            </a:pathLst>
          </a:custGeom>
          <a:solidFill>
            <a:srgbClr val="FFFF00"/>
          </a:solidFill>
          <a:ln w="28575">
            <a:solidFill>
              <a:srgbClr val="0070C0"/>
            </a:solidFill>
            <a:extLst>
              <a:ext uri="{C807C97D-BFC1-408E-A445-0C87EB9F89A2}">
                <ask:lineSketchStyleProps xmlns:ask="http://schemas.microsoft.com/office/drawing/2018/sketchyshapes" sd="981765707">
                  <a:prstGeom prst="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002060"/>
                </a:solidFill>
                <a:latin typeface="Amasis MT Pro Medium" panose="02040604050005020304" pitchFamily="18" charset="0"/>
              </a:rPr>
              <a:t>Read 1, 2 &amp; 3 John</a:t>
            </a:r>
          </a:p>
          <a:p>
            <a:pPr algn="ctr"/>
            <a:endParaRPr lang="en-US" sz="1000" dirty="0">
              <a:solidFill>
                <a:srgbClr val="002060"/>
              </a:solidFill>
              <a:latin typeface="Amasis MT Pro Medium" panose="02040604050005020304" pitchFamily="18" charset="0"/>
            </a:endParaRPr>
          </a:p>
          <a:p>
            <a:pPr algn="ctr"/>
            <a:r>
              <a:rPr lang="en-US" sz="2800" dirty="0">
                <a:solidFill>
                  <a:srgbClr val="002060"/>
                </a:solidFill>
                <a:latin typeface="Amasis MT Pro Medium" panose="02040604050005020304" pitchFamily="18" charset="0"/>
              </a:rPr>
              <a:t>At least 50 times</a:t>
            </a:r>
          </a:p>
          <a:p>
            <a:pPr algn="ctr"/>
            <a:r>
              <a:rPr lang="en-US" sz="2800" dirty="0">
                <a:solidFill>
                  <a:srgbClr val="002060"/>
                </a:solidFill>
                <a:latin typeface="Amasis MT Pro Medium" panose="02040604050005020304" pitchFamily="18" charset="0"/>
              </a:rPr>
              <a:t>by the end of April</a:t>
            </a:r>
          </a:p>
        </p:txBody>
      </p:sp>
      <p:sp>
        <p:nvSpPr>
          <p:cNvPr id="4" name="TextBox 3">
            <a:extLst>
              <a:ext uri="{FF2B5EF4-FFF2-40B4-BE49-F238E27FC236}">
                <a16:creationId xmlns:a16="http://schemas.microsoft.com/office/drawing/2014/main" id="{6B3038BA-79A8-D295-D94D-B8E030FF2D22}"/>
              </a:ext>
            </a:extLst>
          </p:cNvPr>
          <p:cNvSpPr txBox="1"/>
          <p:nvPr/>
        </p:nvSpPr>
        <p:spPr>
          <a:xfrm>
            <a:off x="1280160" y="3666244"/>
            <a:ext cx="7186108" cy="2610843"/>
          </a:xfrm>
          <a:prstGeom prst="rect">
            <a:avLst/>
          </a:prstGeom>
          <a:noFill/>
        </p:spPr>
        <p:txBody>
          <a:bodyPr wrap="square" rtlCol="0">
            <a:spAutoFit/>
          </a:bodyPr>
          <a:lstStyle/>
          <a:p>
            <a:pPr marL="285750" indent="-285750">
              <a:lnSpc>
                <a:spcPct val="150000"/>
              </a:lnSpc>
              <a:buFont typeface="Wingdings" panose="05000000000000000000" pitchFamily="2" charset="2"/>
              <a:buChar char="ü"/>
            </a:pPr>
            <a:r>
              <a:rPr lang="en-US" sz="2800" dirty="0"/>
              <a:t> Can be read in 15 minutes</a:t>
            </a:r>
          </a:p>
          <a:p>
            <a:pPr marL="285750" indent="-285750">
              <a:lnSpc>
                <a:spcPct val="150000"/>
              </a:lnSpc>
              <a:buFont typeface="Wingdings" panose="05000000000000000000" pitchFamily="2" charset="2"/>
              <a:buChar char="ü"/>
            </a:pPr>
            <a:r>
              <a:rPr lang="en-US" sz="2800" dirty="0"/>
              <a:t> With each reading you will see more</a:t>
            </a:r>
          </a:p>
          <a:p>
            <a:pPr marL="285750" indent="-285750">
              <a:lnSpc>
                <a:spcPct val="150000"/>
              </a:lnSpc>
              <a:buFont typeface="Wingdings" panose="05000000000000000000" pitchFamily="2" charset="2"/>
              <a:buChar char="ü"/>
            </a:pPr>
            <a:r>
              <a:rPr lang="en-US" sz="2800" dirty="0"/>
              <a:t> May try another translation a few times</a:t>
            </a:r>
          </a:p>
          <a:p>
            <a:pPr marL="285750" indent="-285750">
              <a:lnSpc>
                <a:spcPct val="150000"/>
              </a:lnSpc>
              <a:buFont typeface="Wingdings" panose="05000000000000000000" pitchFamily="2" charset="2"/>
              <a:buChar char="ü"/>
            </a:pPr>
            <a:r>
              <a:rPr lang="en-US" sz="2800" dirty="0"/>
              <a:t> Take note of key concepts / words / contrast</a:t>
            </a:r>
          </a:p>
        </p:txBody>
      </p:sp>
    </p:spTree>
    <p:extLst>
      <p:ext uri="{BB962C8B-B14F-4D97-AF65-F5344CB8AC3E}">
        <p14:creationId xmlns:p14="http://schemas.microsoft.com/office/powerpoint/2010/main" val="12236347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6703A57-E9B7-01FF-AD89-35E525E90B92}"/>
              </a:ext>
            </a:extLst>
          </p:cNvPr>
          <p:cNvPicPr>
            <a:picLocks noChangeAspect="1"/>
          </p:cNvPicPr>
          <p:nvPr/>
        </p:nvPicPr>
        <p:blipFill>
          <a:blip r:embed="rId2"/>
          <a:stretch>
            <a:fillRect/>
          </a:stretch>
        </p:blipFill>
        <p:spPr>
          <a:xfrm rot="20730583">
            <a:off x="403498" y="215294"/>
            <a:ext cx="3242191" cy="2428901"/>
          </a:xfrm>
          <a:prstGeom prst="rect">
            <a:avLst/>
          </a:prstGeom>
        </p:spPr>
      </p:pic>
      <p:sp>
        <p:nvSpPr>
          <p:cNvPr id="4" name="TextBox 3">
            <a:extLst>
              <a:ext uri="{FF2B5EF4-FFF2-40B4-BE49-F238E27FC236}">
                <a16:creationId xmlns:a16="http://schemas.microsoft.com/office/drawing/2014/main" id="{A0035040-F658-0E24-0F56-4C389E72D1E2}"/>
              </a:ext>
            </a:extLst>
          </p:cNvPr>
          <p:cNvSpPr txBox="1"/>
          <p:nvPr/>
        </p:nvSpPr>
        <p:spPr>
          <a:xfrm>
            <a:off x="3693559" y="652409"/>
            <a:ext cx="5111393" cy="1200329"/>
          </a:xfrm>
          <a:prstGeom prst="rect">
            <a:avLst/>
          </a:prstGeom>
          <a:noFill/>
        </p:spPr>
        <p:txBody>
          <a:bodyPr wrap="square" rtlCol="0">
            <a:spAutoFit/>
          </a:bodyPr>
          <a:lstStyle/>
          <a:p>
            <a:pPr algn="ctr"/>
            <a:r>
              <a:rPr lang="en-US" sz="3600" b="1" dirty="0">
                <a:solidFill>
                  <a:srgbClr val="0000FF"/>
                </a:solidFill>
              </a:rPr>
              <a:t>What Was the Value of</a:t>
            </a:r>
          </a:p>
          <a:p>
            <a:pPr algn="ctr"/>
            <a:r>
              <a:rPr lang="en-US" sz="3600" b="1" dirty="0">
                <a:solidFill>
                  <a:srgbClr val="0000FF"/>
                </a:solidFill>
              </a:rPr>
              <a:t>The Reading Challenge?</a:t>
            </a:r>
          </a:p>
        </p:txBody>
      </p:sp>
      <p:sp>
        <p:nvSpPr>
          <p:cNvPr id="5" name="TextBox 4">
            <a:extLst>
              <a:ext uri="{FF2B5EF4-FFF2-40B4-BE49-F238E27FC236}">
                <a16:creationId xmlns:a16="http://schemas.microsoft.com/office/drawing/2014/main" id="{D013ABDC-818B-D342-2C63-78B848A1D93D}"/>
              </a:ext>
            </a:extLst>
          </p:cNvPr>
          <p:cNvSpPr txBox="1"/>
          <p:nvPr/>
        </p:nvSpPr>
        <p:spPr>
          <a:xfrm>
            <a:off x="785972" y="3110837"/>
            <a:ext cx="7736441" cy="2610843"/>
          </a:xfrm>
          <a:prstGeom prst="rect">
            <a:avLst/>
          </a:prstGeom>
          <a:noFill/>
        </p:spPr>
        <p:txBody>
          <a:bodyPr wrap="square" rtlCol="0">
            <a:spAutoFit/>
          </a:bodyPr>
          <a:lstStyle/>
          <a:p>
            <a:pPr marL="285750" indent="-285750">
              <a:lnSpc>
                <a:spcPct val="150000"/>
              </a:lnSpc>
              <a:buFont typeface="Wingdings" panose="05000000000000000000" pitchFamily="2" charset="2"/>
              <a:buChar char="§"/>
            </a:pPr>
            <a:r>
              <a:rPr lang="en-US" sz="2800" dirty="0"/>
              <a:t>What did you notice / see that didn’t see before?</a:t>
            </a:r>
          </a:p>
          <a:p>
            <a:pPr marL="285750" indent="-285750">
              <a:lnSpc>
                <a:spcPct val="150000"/>
              </a:lnSpc>
              <a:buFont typeface="Wingdings" panose="05000000000000000000" pitchFamily="2" charset="2"/>
              <a:buChar char="§"/>
            </a:pPr>
            <a:r>
              <a:rPr lang="en-US" sz="2800" dirty="0"/>
              <a:t>Change your view at all?</a:t>
            </a:r>
          </a:p>
          <a:p>
            <a:pPr marL="285750" indent="-285750">
              <a:lnSpc>
                <a:spcPct val="150000"/>
              </a:lnSpc>
              <a:buFont typeface="Wingdings" panose="05000000000000000000" pitchFamily="2" charset="2"/>
              <a:buChar char="§"/>
            </a:pPr>
            <a:r>
              <a:rPr lang="en-US" sz="2800" dirty="0"/>
              <a:t>See words, themes or concepts repeated?</a:t>
            </a:r>
          </a:p>
          <a:p>
            <a:pPr marL="285750" indent="-285750">
              <a:lnSpc>
                <a:spcPct val="150000"/>
              </a:lnSpc>
              <a:buFont typeface="Wingdings" panose="05000000000000000000" pitchFamily="2" charset="2"/>
              <a:buChar char="§"/>
            </a:pPr>
            <a:r>
              <a:rPr lang="en-US" sz="2800" dirty="0"/>
              <a:t>How did reading 50 times help?</a:t>
            </a:r>
          </a:p>
        </p:txBody>
      </p:sp>
    </p:spTree>
    <p:extLst>
      <p:ext uri="{BB962C8B-B14F-4D97-AF65-F5344CB8AC3E}">
        <p14:creationId xmlns:p14="http://schemas.microsoft.com/office/powerpoint/2010/main" val="5375600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CC1DFE5-DED7-3DBC-8CA1-B572F6339BB5}"/>
              </a:ext>
            </a:extLst>
          </p:cNvPr>
          <p:cNvSpPr/>
          <p:nvPr/>
        </p:nvSpPr>
        <p:spPr>
          <a:xfrm rot="16200000">
            <a:off x="-1499435" y="2772783"/>
            <a:ext cx="5610113" cy="1312433"/>
          </a:xfrm>
          <a:prstGeom prst="roundRect">
            <a:avLst/>
          </a:prstGeom>
          <a:solidFill>
            <a:srgbClr val="FFFFFF">
              <a:alpha val="76863"/>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002060"/>
                </a:solidFill>
                <a:latin typeface="Amasis MT Pro Medium" panose="02040604050005020304" pitchFamily="18" charset="0"/>
              </a:rPr>
              <a:t>Bible Hermeneutics</a:t>
            </a:r>
          </a:p>
        </p:txBody>
      </p:sp>
      <p:sp>
        <p:nvSpPr>
          <p:cNvPr id="3" name="Rectangle 2">
            <a:extLst>
              <a:ext uri="{FF2B5EF4-FFF2-40B4-BE49-F238E27FC236}">
                <a16:creationId xmlns:a16="http://schemas.microsoft.com/office/drawing/2014/main" id="{3177E09C-34DD-9CB0-2284-9735CE27129A}"/>
              </a:ext>
            </a:extLst>
          </p:cNvPr>
          <p:cNvSpPr/>
          <p:nvPr/>
        </p:nvSpPr>
        <p:spPr>
          <a:xfrm>
            <a:off x="2156907" y="6220890"/>
            <a:ext cx="6115724" cy="441064"/>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953E6961-D4E5-4D0A-794C-4BF90F90DEC7}"/>
              </a:ext>
            </a:extLst>
          </p:cNvPr>
          <p:cNvSpPr txBox="1"/>
          <p:nvPr/>
        </p:nvSpPr>
        <p:spPr>
          <a:xfrm>
            <a:off x="2234925" y="304492"/>
            <a:ext cx="6259670" cy="6370975"/>
          </a:xfrm>
          <a:prstGeom prst="rect">
            <a:avLst/>
          </a:prstGeom>
          <a:noFill/>
        </p:spPr>
        <p:txBody>
          <a:bodyPr wrap="square" rtlCol="0">
            <a:spAutoFit/>
          </a:bodyPr>
          <a:lstStyle/>
          <a:p>
            <a:pPr marL="342900" indent="-342900">
              <a:buFont typeface="+mj-lt"/>
              <a:buAutoNum type="arabicPeriod"/>
            </a:pPr>
            <a:r>
              <a:rPr lang="en-US" sz="2400" dirty="0"/>
              <a:t>Jan. 4 – Introduction to Inductive Bible Study</a:t>
            </a:r>
          </a:p>
          <a:p>
            <a:pPr marL="342900" indent="-342900">
              <a:buFont typeface="+mj-lt"/>
              <a:buAutoNum type="arabicPeriod"/>
            </a:pPr>
            <a:r>
              <a:rPr lang="en-US" sz="2400" dirty="0"/>
              <a:t>Jan. 11 – Background – Intro Information</a:t>
            </a:r>
          </a:p>
          <a:p>
            <a:pPr marL="342900" indent="-342900">
              <a:buFont typeface="+mj-lt"/>
              <a:buAutoNum type="arabicPeriod"/>
            </a:pPr>
            <a:r>
              <a:rPr lang="en-US" sz="2400" dirty="0"/>
              <a:t>Jan. 18 – Context</a:t>
            </a:r>
          </a:p>
          <a:p>
            <a:pPr marL="342900" indent="-342900">
              <a:buFont typeface="+mj-lt"/>
              <a:buAutoNum type="arabicPeriod"/>
            </a:pPr>
            <a:r>
              <a:rPr lang="en-US" sz="2400" dirty="0"/>
              <a:t>Jan. 25 – Context</a:t>
            </a:r>
          </a:p>
          <a:p>
            <a:pPr marL="342900" indent="-342900">
              <a:buFont typeface="+mj-lt"/>
              <a:buAutoNum type="arabicPeriod"/>
            </a:pPr>
            <a:r>
              <a:rPr lang="en-US" sz="2400" dirty="0"/>
              <a:t>Feb. 1 – Outlining the Text</a:t>
            </a:r>
          </a:p>
          <a:p>
            <a:pPr marL="342900" indent="-342900">
              <a:buFont typeface="+mj-lt"/>
              <a:buAutoNum type="arabicPeriod"/>
            </a:pPr>
            <a:r>
              <a:rPr lang="en-US" sz="2400" dirty="0"/>
              <a:t>Feb. 8 – Outlining the Text</a:t>
            </a:r>
          </a:p>
          <a:p>
            <a:pPr marL="342900" indent="-342900">
              <a:buFont typeface="+mj-lt"/>
              <a:buAutoNum type="arabicPeriod"/>
            </a:pPr>
            <a:r>
              <a:rPr lang="en-US" sz="2400" dirty="0"/>
              <a:t>Feb. 15 – Bible Study Aids</a:t>
            </a:r>
          </a:p>
          <a:p>
            <a:pPr marL="342900" indent="-342900">
              <a:buFont typeface="+mj-lt"/>
              <a:buAutoNum type="arabicPeriod"/>
            </a:pPr>
            <a:r>
              <a:rPr lang="en-US" sz="2400" dirty="0"/>
              <a:t>Feb. 22 – Use of Translations</a:t>
            </a:r>
          </a:p>
          <a:p>
            <a:pPr marL="342900" indent="-342900">
              <a:buFont typeface="+mj-lt"/>
              <a:buAutoNum type="arabicPeriod"/>
            </a:pPr>
            <a:r>
              <a:rPr lang="en-US" sz="2400" dirty="0"/>
              <a:t>Mar. 1 – Words</a:t>
            </a:r>
          </a:p>
          <a:p>
            <a:pPr marL="342900" indent="-342900">
              <a:buFont typeface="+mj-lt"/>
              <a:buAutoNum type="arabicPeriod"/>
            </a:pPr>
            <a:r>
              <a:rPr lang="en-US" sz="2400" dirty="0"/>
              <a:t> Mar. 8 – Hebrew / Greek Words</a:t>
            </a:r>
          </a:p>
          <a:p>
            <a:pPr marL="342900" indent="-342900">
              <a:buFont typeface="+mj-lt"/>
              <a:buAutoNum type="arabicPeriod"/>
            </a:pPr>
            <a:r>
              <a:rPr lang="en-US" sz="2400" dirty="0"/>
              <a:t> Mar. 15 – Hebrew / Greek Words</a:t>
            </a:r>
          </a:p>
          <a:p>
            <a:pPr marL="342900" indent="-342900">
              <a:buFont typeface="+mj-lt"/>
              <a:buAutoNum type="arabicPeriod"/>
            </a:pPr>
            <a:r>
              <a:rPr lang="en-US" sz="2400" dirty="0"/>
              <a:t> Mar. 22 – Use of Commentaries</a:t>
            </a:r>
          </a:p>
          <a:p>
            <a:pPr marL="342900" indent="-342900">
              <a:buFont typeface="+mj-lt"/>
              <a:buAutoNum type="arabicPeriod"/>
            </a:pPr>
            <a:r>
              <a:rPr lang="en-US" sz="2400" dirty="0"/>
              <a:t> Mar. 29 – Figurative Language</a:t>
            </a:r>
          </a:p>
          <a:p>
            <a:pPr marL="342900" indent="-342900">
              <a:buFont typeface="+mj-lt"/>
              <a:buAutoNum type="arabicPeriod"/>
            </a:pPr>
            <a:r>
              <a:rPr lang="en-US" sz="2400" dirty="0"/>
              <a:t> Apr. 5 – Figurative Language</a:t>
            </a:r>
          </a:p>
          <a:p>
            <a:pPr marL="342900" indent="-342900">
              <a:buFont typeface="+mj-lt"/>
              <a:buAutoNum type="arabicPeriod"/>
            </a:pPr>
            <a:r>
              <a:rPr lang="en-US" sz="2400" dirty="0"/>
              <a:t> Apr. 12 – Apocalyptic Literature &amp; Numbers</a:t>
            </a:r>
          </a:p>
          <a:p>
            <a:pPr marL="342900" indent="-342900">
              <a:buFont typeface="+mj-lt"/>
              <a:buAutoNum type="arabicPeriod"/>
            </a:pPr>
            <a:r>
              <a:rPr lang="en-US" sz="2400" dirty="0"/>
              <a:t> Apr. 19 – Hebrews and Hermeneutics</a:t>
            </a:r>
          </a:p>
          <a:p>
            <a:pPr marL="342900" indent="-342900">
              <a:buFont typeface="+mj-lt"/>
              <a:buAutoNum type="arabicPeriod"/>
            </a:pPr>
            <a:r>
              <a:rPr lang="en-US" sz="2400" dirty="0"/>
              <a:t> Apr. 26 – Application / Practical Lessons</a:t>
            </a:r>
          </a:p>
        </p:txBody>
      </p:sp>
    </p:spTree>
    <p:extLst>
      <p:ext uri="{BB962C8B-B14F-4D97-AF65-F5344CB8AC3E}">
        <p14:creationId xmlns:p14="http://schemas.microsoft.com/office/powerpoint/2010/main" val="17957072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E8F720-6B92-7650-7CBC-6D680D197839}"/>
              </a:ext>
            </a:extLst>
          </p:cNvPr>
          <p:cNvSpPr txBox="1"/>
          <p:nvPr/>
        </p:nvSpPr>
        <p:spPr>
          <a:xfrm>
            <a:off x="446441" y="602428"/>
            <a:ext cx="8326419" cy="646331"/>
          </a:xfrm>
          <a:prstGeom prst="rect">
            <a:avLst/>
          </a:prstGeom>
          <a:noFill/>
        </p:spPr>
        <p:txBody>
          <a:bodyPr wrap="square" rtlCol="0">
            <a:spAutoFit/>
          </a:bodyPr>
          <a:lstStyle/>
          <a:p>
            <a:pPr algn="ctr"/>
            <a:r>
              <a:rPr lang="en-US" sz="3600" b="1" dirty="0"/>
              <a:t>Application / Practical Lessons</a:t>
            </a:r>
          </a:p>
        </p:txBody>
      </p:sp>
      <p:sp>
        <p:nvSpPr>
          <p:cNvPr id="7" name="TextBox 6">
            <a:extLst>
              <a:ext uri="{FF2B5EF4-FFF2-40B4-BE49-F238E27FC236}">
                <a16:creationId xmlns:a16="http://schemas.microsoft.com/office/drawing/2014/main" id="{EAFB7E4E-5966-66F3-1284-60B05E5BC6F3}"/>
              </a:ext>
            </a:extLst>
          </p:cNvPr>
          <p:cNvSpPr txBox="1"/>
          <p:nvPr/>
        </p:nvSpPr>
        <p:spPr>
          <a:xfrm>
            <a:off x="652837" y="1649944"/>
            <a:ext cx="7848600" cy="3939540"/>
          </a:xfrm>
          <a:prstGeom prst="rect">
            <a:avLst/>
          </a:prstGeom>
          <a:noFill/>
        </p:spPr>
        <p:txBody>
          <a:bodyPr wrap="square" rtlCol="0">
            <a:spAutoFit/>
          </a:bodyPr>
          <a:lstStyle/>
          <a:p>
            <a:pPr marL="457200" indent="-457200">
              <a:buFont typeface="+mj-lt"/>
              <a:buAutoNum type="arabicPeriod"/>
            </a:pPr>
            <a:r>
              <a:rPr lang="en-US" sz="2400" u="sng" dirty="0">
                <a:ea typeface="Tahoma" pitchFamily="34" charset="0"/>
                <a:cs typeface="Tahoma" pitchFamily="34" charset="0"/>
              </a:rPr>
              <a:t>Bible study without application is useless</a:t>
            </a:r>
          </a:p>
          <a:p>
            <a:pPr marL="457200" indent="-457200">
              <a:buFont typeface="+mj-lt"/>
              <a:buAutoNum type="arabicPeriod"/>
            </a:pPr>
            <a:endParaRPr lang="en-US" sz="1000" u="sng" dirty="0">
              <a:ea typeface="Tahoma" pitchFamily="34" charset="0"/>
              <a:cs typeface="Tahoma" pitchFamily="34" charset="0"/>
            </a:endParaRPr>
          </a:p>
          <a:p>
            <a:pPr marL="457200" indent="-457200">
              <a:buFont typeface="+mj-lt"/>
              <a:buAutoNum type="arabicPeriod"/>
            </a:pPr>
            <a:r>
              <a:rPr lang="en-US" sz="2400" u="sng" dirty="0">
                <a:ea typeface="Tahoma" pitchFamily="34" charset="0"/>
                <a:cs typeface="Tahoma" pitchFamily="34" charset="0"/>
              </a:rPr>
              <a:t>This is how I approach Bible study</a:t>
            </a:r>
            <a:endParaRPr lang="en-US" sz="2400" dirty="0">
              <a:ea typeface="Tahoma" pitchFamily="34" charset="0"/>
              <a:cs typeface="Tahoma" pitchFamily="34" charset="0"/>
            </a:endParaRPr>
          </a:p>
          <a:p>
            <a:pPr marL="914400" lvl="1" indent="-457200">
              <a:buFont typeface="+mj-lt"/>
              <a:buAutoNum type="alphaLcPeriod"/>
            </a:pPr>
            <a:r>
              <a:rPr lang="en-US" sz="2400" i="1" dirty="0">
                <a:ea typeface="Tahoma" pitchFamily="34" charset="0"/>
                <a:cs typeface="Tahoma" pitchFamily="34" charset="0"/>
              </a:rPr>
              <a:t>Read, read, and read</a:t>
            </a:r>
          </a:p>
          <a:p>
            <a:pPr marL="914400" lvl="1" indent="-457200">
              <a:buFont typeface="+mj-lt"/>
              <a:buAutoNum type="alphaLcPeriod"/>
            </a:pPr>
            <a:r>
              <a:rPr lang="en-US" sz="2400" i="1" dirty="0">
                <a:ea typeface="Tahoma" pitchFamily="34" charset="0"/>
                <a:cs typeface="Tahoma" pitchFamily="34" charset="0"/>
              </a:rPr>
              <a:t>Outline the text</a:t>
            </a:r>
          </a:p>
          <a:p>
            <a:pPr marL="914400" lvl="1" indent="-457200">
              <a:buFont typeface="+mj-lt"/>
              <a:buAutoNum type="alphaLcPeriod"/>
            </a:pPr>
            <a:r>
              <a:rPr lang="en-US" sz="2400" i="1" dirty="0">
                <a:ea typeface="Tahoma" pitchFamily="34" charset="0"/>
                <a:cs typeface="Tahoma" pitchFamily="34" charset="0"/>
              </a:rPr>
              <a:t>Check translations</a:t>
            </a:r>
          </a:p>
          <a:p>
            <a:pPr marL="914400" lvl="1" indent="-457200">
              <a:buFont typeface="+mj-lt"/>
              <a:buAutoNum type="alphaLcPeriod"/>
            </a:pPr>
            <a:r>
              <a:rPr lang="en-US" sz="2400" i="1" dirty="0">
                <a:ea typeface="Tahoma" pitchFamily="34" charset="0"/>
                <a:cs typeface="Tahoma" pitchFamily="34" charset="0"/>
              </a:rPr>
              <a:t>Define words</a:t>
            </a:r>
          </a:p>
          <a:p>
            <a:pPr marL="914400" lvl="1" indent="-457200">
              <a:buFont typeface="+mj-lt"/>
              <a:buAutoNum type="alphaLcPeriod"/>
            </a:pPr>
            <a:r>
              <a:rPr lang="en-US" sz="2400" i="1" dirty="0">
                <a:ea typeface="Tahoma" pitchFamily="34" charset="0"/>
                <a:cs typeface="Tahoma" pitchFamily="34" charset="0"/>
              </a:rPr>
              <a:t>What is message to the first recipients?</a:t>
            </a:r>
          </a:p>
          <a:p>
            <a:pPr marL="914400" lvl="1" indent="-457200">
              <a:buFont typeface="+mj-lt"/>
              <a:buAutoNum type="alphaLcPeriod"/>
            </a:pPr>
            <a:r>
              <a:rPr lang="en-US" sz="2400" i="1" dirty="0">
                <a:ea typeface="Tahoma" pitchFamily="34" charset="0"/>
                <a:cs typeface="Tahoma" pitchFamily="34" charset="0"/>
              </a:rPr>
              <a:t>Application:</a:t>
            </a:r>
          </a:p>
          <a:p>
            <a:pPr marL="1371600" lvl="2" indent="-457200">
              <a:buFont typeface="Arial" panose="020B0604020202020204" pitchFamily="34" charset="0"/>
              <a:buChar char="•"/>
            </a:pPr>
            <a:r>
              <a:rPr lang="en-US" sz="2400" dirty="0">
                <a:ea typeface="Tahoma" pitchFamily="34" charset="0"/>
                <a:cs typeface="Tahoma" pitchFamily="34" charset="0"/>
              </a:rPr>
              <a:t>What does it demand of me?</a:t>
            </a:r>
          </a:p>
          <a:p>
            <a:pPr marL="1371600" lvl="2" indent="-457200">
              <a:buFont typeface="Arial" panose="020B0604020202020204" pitchFamily="34" charset="0"/>
              <a:buChar char="•"/>
            </a:pPr>
            <a:r>
              <a:rPr lang="en-US" sz="2400" dirty="0">
                <a:ea typeface="Tahoma" pitchFamily="34" charset="0"/>
                <a:cs typeface="Tahoma" pitchFamily="34" charset="0"/>
              </a:rPr>
              <a:t>What practical lessons do I learn?</a:t>
            </a:r>
          </a:p>
        </p:txBody>
      </p:sp>
    </p:spTree>
    <p:extLst>
      <p:ext uri="{BB962C8B-B14F-4D97-AF65-F5344CB8AC3E}">
        <p14:creationId xmlns:p14="http://schemas.microsoft.com/office/powerpoint/2010/main" val="16051158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xEl>
                                              <p:pRg st="2" end="2"/>
                                            </p:txEl>
                                          </p:spTgt>
                                        </p:tgtEl>
                                        <p:attrNameLst>
                                          <p:attrName>style.visibility</p:attrName>
                                        </p:attrNameLst>
                                      </p:cBhvr>
                                      <p:to>
                                        <p:strVal val="visible"/>
                                      </p:to>
                                    </p:set>
                                    <p:animEffect transition="in" filter="fade">
                                      <p:cBhvr>
                                        <p:cTn id="14" dur="1000"/>
                                        <p:tgtEl>
                                          <p:spTgt spid="7">
                                            <p:txEl>
                                              <p:pRg st="2" end="2"/>
                                            </p:txEl>
                                          </p:spTgt>
                                        </p:tgtEl>
                                      </p:cBhvr>
                                    </p:animEffect>
                                    <p:anim calcmode="lin" valueType="num">
                                      <p:cBhvr>
                                        <p:cTn id="15"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xEl>
                                              <p:pRg st="3" end="3"/>
                                            </p:txEl>
                                          </p:spTgt>
                                        </p:tgtEl>
                                        <p:attrNameLst>
                                          <p:attrName>style.visibility</p:attrName>
                                        </p:attrNameLst>
                                      </p:cBhvr>
                                      <p:to>
                                        <p:strVal val="visible"/>
                                      </p:to>
                                    </p:set>
                                    <p:animEffect transition="in" filter="fade">
                                      <p:cBhvr>
                                        <p:cTn id="21" dur="1000"/>
                                        <p:tgtEl>
                                          <p:spTgt spid="7">
                                            <p:txEl>
                                              <p:pRg st="3" end="3"/>
                                            </p:txEl>
                                          </p:spTgt>
                                        </p:tgtEl>
                                      </p:cBhvr>
                                    </p:animEffect>
                                    <p:anim calcmode="lin" valueType="num">
                                      <p:cBhvr>
                                        <p:cTn id="22"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7">
                                            <p:txEl>
                                              <p:pRg st="4" end="4"/>
                                            </p:txEl>
                                          </p:spTgt>
                                        </p:tgtEl>
                                        <p:attrNameLst>
                                          <p:attrName>style.visibility</p:attrName>
                                        </p:attrNameLst>
                                      </p:cBhvr>
                                      <p:to>
                                        <p:strVal val="visible"/>
                                      </p:to>
                                    </p:set>
                                    <p:animEffect transition="in" filter="fade">
                                      <p:cBhvr>
                                        <p:cTn id="28" dur="1000"/>
                                        <p:tgtEl>
                                          <p:spTgt spid="7">
                                            <p:txEl>
                                              <p:pRg st="4" end="4"/>
                                            </p:txEl>
                                          </p:spTgt>
                                        </p:tgtEl>
                                      </p:cBhvr>
                                    </p:animEffect>
                                    <p:anim calcmode="lin" valueType="num">
                                      <p:cBhvr>
                                        <p:cTn id="29"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7">
                                            <p:txEl>
                                              <p:pRg st="5" end="5"/>
                                            </p:txEl>
                                          </p:spTgt>
                                        </p:tgtEl>
                                        <p:attrNameLst>
                                          <p:attrName>style.visibility</p:attrName>
                                        </p:attrNameLst>
                                      </p:cBhvr>
                                      <p:to>
                                        <p:strVal val="visible"/>
                                      </p:to>
                                    </p:set>
                                    <p:animEffect transition="in" filter="fade">
                                      <p:cBhvr>
                                        <p:cTn id="35" dur="1000"/>
                                        <p:tgtEl>
                                          <p:spTgt spid="7">
                                            <p:txEl>
                                              <p:pRg st="5" end="5"/>
                                            </p:txEl>
                                          </p:spTgt>
                                        </p:tgtEl>
                                      </p:cBhvr>
                                    </p:animEffect>
                                    <p:anim calcmode="lin" valueType="num">
                                      <p:cBhvr>
                                        <p:cTn id="36" dur="1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7">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7">
                                            <p:txEl>
                                              <p:pRg st="6" end="6"/>
                                            </p:txEl>
                                          </p:spTgt>
                                        </p:tgtEl>
                                        <p:attrNameLst>
                                          <p:attrName>style.visibility</p:attrName>
                                        </p:attrNameLst>
                                      </p:cBhvr>
                                      <p:to>
                                        <p:strVal val="visible"/>
                                      </p:to>
                                    </p:set>
                                    <p:animEffect transition="in" filter="fade">
                                      <p:cBhvr>
                                        <p:cTn id="42" dur="1000"/>
                                        <p:tgtEl>
                                          <p:spTgt spid="7">
                                            <p:txEl>
                                              <p:pRg st="6" end="6"/>
                                            </p:txEl>
                                          </p:spTgt>
                                        </p:tgtEl>
                                      </p:cBhvr>
                                    </p:animEffect>
                                    <p:anim calcmode="lin" valueType="num">
                                      <p:cBhvr>
                                        <p:cTn id="43" dur="1000" fill="hold"/>
                                        <p:tgtEl>
                                          <p:spTgt spid="7">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7">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7">
                                            <p:txEl>
                                              <p:pRg st="7" end="7"/>
                                            </p:txEl>
                                          </p:spTgt>
                                        </p:tgtEl>
                                        <p:attrNameLst>
                                          <p:attrName>style.visibility</p:attrName>
                                        </p:attrNameLst>
                                      </p:cBhvr>
                                      <p:to>
                                        <p:strVal val="visible"/>
                                      </p:to>
                                    </p:set>
                                    <p:animEffect transition="in" filter="fade">
                                      <p:cBhvr>
                                        <p:cTn id="49" dur="1000"/>
                                        <p:tgtEl>
                                          <p:spTgt spid="7">
                                            <p:txEl>
                                              <p:pRg st="7" end="7"/>
                                            </p:txEl>
                                          </p:spTgt>
                                        </p:tgtEl>
                                      </p:cBhvr>
                                    </p:animEffect>
                                    <p:anim calcmode="lin" valueType="num">
                                      <p:cBhvr>
                                        <p:cTn id="50" dur="1000" fill="hold"/>
                                        <p:tgtEl>
                                          <p:spTgt spid="7">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7">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7">
                                            <p:txEl>
                                              <p:pRg st="8" end="8"/>
                                            </p:txEl>
                                          </p:spTgt>
                                        </p:tgtEl>
                                        <p:attrNameLst>
                                          <p:attrName>style.visibility</p:attrName>
                                        </p:attrNameLst>
                                      </p:cBhvr>
                                      <p:to>
                                        <p:strVal val="visible"/>
                                      </p:to>
                                    </p:set>
                                    <p:animEffect transition="in" filter="fade">
                                      <p:cBhvr>
                                        <p:cTn id="56" dur="1000"/>
                                        <p:tgtEl>
                                          <p:spTgt spid="7">
                                            <p:txEl>
                                              <p:pRg st="8" end="8"/>
                                            </p:txEl>
                                          </p:spTgt>
                                        </p:tgtEl>
                                      </p:cBhvr>
                                    </p:animEffect>
                                    <p:anim calcmode="lin" valueType="num">
                                      <p:cBhvr>
                                        <p:cTn id="57" dur="1000" fill="hold"/>
                                        <p:tgtEl>
                                          <p:spTgt spid="7">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7">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7">
                                            <p:txEl>
                                              <p:pRg st="9" end="9"/>
                                            </p:txEl>
                                          </p:spTgt>
                                        </p:tgtEl>
                                        <p:attrNameLst>
                                          <p:attrName>style.visibility</p:attrName>
                                        </p:attrNameLst>
                                      </p:cBhvr>
                                      <p:to>
                                        <p:strVal val="visible"/>
                                      </p:to>
                                    </p:set>
                                    <p:animEffect transition="in" filter="fade">
                                      <p:cBhvr>
                                        <p:cTn id="63" dur="1000"/>
                                        <p:tgtEl>
                                          <p:spTgt spid="7">
                                            <p:txEl>
                                              <p:pRg st="9" end="9"/>
                                            </p:txEl>
                                          </p:spTgt>
                                        </p:tgtEl>
                                      </p:cBhvr>
                                    </p:animEffect>
                                    <p:anim calcmode="lin" valueType="num">
                                      <p:cBhvr>
                                        <p:cTn id="64" dur="1000" fill="hold"/>
                                        <p:tgtEl>
                                          <p:spTgt spid="7">
                                            <p:txEl>
                                              <p:pRg st="9" end="9"/>
                                            </p:txEl>
                                          </p:spTgt>
                                        </p:tgtEl>
                                        <p:attrNameLst>
                                          <p:attrName>ppt_x</p:attrName>
                                        </p:attrNameLst>
                                      </p:cBhvr>
                                      <p:tavLst>
                                        <p:tav tm="0">
                                          <p:val>
                                            <p:strVal val="#ppt_x"/>
                                          </p:val>
                                        </p:tav>
                                        <p:tav tm="100000">
                                          <p:val>
                                            <p:strVal val="#ppt_x"/>
                                          </p:val>
                                        </p:tav>
                                      </p:tavLst>
                                    </p:anim>
                                    <p:anim calcmode="lin" valueType="num">
                                      <p:cBhvr>
                                        <p:cTn id="65" dur="1000" fill="hold"/>
                                        <p:tgtEl>
                                          <p:spTgt spid="7">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7">
                                            <p:txEl>
                                              <p:pRg st="10" end="10"/>
                                            </p:txEl>
                                          </p:spTgt>
                                        </p:tgtEl>
                                        <p:attrNameLst>
                                          <p:attrName>style.visibility</p:attrName>
                                        </p:attrNameLst>
                                      </p:cBhvr>
                                      <p:to>
                                        <p:strVal val="visible"/>
                                      </p:to>
                                    </p:set>
                                    <p:animEffect transition="in" filter="fade">
                                      <p:cBhvr>
                                        <p:cTn id="70" dur="1000"/>
                                        <p:tgtEl>
                                          <p:spTgt spid="7">
                                            <p:txEl>
                                              <p:pRg st="10" end="10"/>
                                            </p:txEl>
                                          </p:spTgt>
                                        </p:tgtEl>
                                      </p:cBhvr>
                                    </p:animEffect>
                                    <p:anim calcmode="lin" valueType="num">
                                      <p:cBhvr>
                                        <p:cTn id="71" dur="1000" fill="hold"/>
                                        <p:tgtEl>
                                          <p:spTgt spid="7">
                                            <p:txEl>
                                              <p:pRg st="10" end="10"/>
                                            </p:txEl>
                                          </p:spTgt>
                                        </p:tgtEl>
                                        <p:attrNameLst>
                                          <p:attrName>ppt_x</p:attrName>
                                        </p:attrNameLst>
                                      </p:cBhvr>
                                      <p:tavLst>
                                        <p:tav tm="0">
                                          <p:val>
                                            <p:strVal val="#ppt_x"/>
                                          </p:val>
                                        </p:tav>
                                        <p:tav tm="100000">
                                          <p:val>
                                            <p:strVal val="#ppt_x"/>
                                          </p:val>
                                        </p:tav>
                                      </p:tavLst>
                                    </p:anim>
                                    <p:anim calcmode="lin" valueType="num">
                                      <p:cBhvr>
                                        <p:cTn id="72" dur="1000" fill="hold"/>
                                        <p:tgtEl>
                                          <p:spTgt spid="7">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bldLvl="5"/>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F5091A1-2069-290E-8215-FC9C0539489F}"/>
              </a:ext>
            </a:extLst>
          </p:cNvPr>
          <p:cNvSpPr txBox="1"/>
          <p:nvPr/>
        </p:nvSpPr>
        <p:spPr>
          <a:xfrm>
            <a:off x="747656" y="462580"/>
            <a:ext cx="7648687"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2060"/>
                </a:solidFill>
                <a:effectLst/>
                <a:uLnTx/>
                <a:uFillTx/>
                <a:latin typeface="Amasis MT Pro Medium" panose="02040604050005020304" pitchFamily="18" charset="0"/>
                <a:ea typeface="+mn-ea"/>
                <a:cs typeface="+mn-cs"/>
              </a:rPr>
              <a:t>Application / Practical Lessons</a:t>
            </a:r>
          </a:p>
        </p:txBody>
      </p:sp>
      <p:sp>
        <p:nvSpPr>
          <p:cNvPr id="3" name="TextBox 2">
            <a:extLst>
              <a:ext uri="{FF2B5EF4-FFF2-40B4-BE49-F238E27FC236}">
                <a16:creationId xmlns:a16="http://schemas.microsoft.com/office/drawing/2014/main" id="{90969ED2-8551-2F03-92A3-DB992994AA40}"/>
              </a:ext>
            </a:extLst>
          </p:cNvPr>
          <p:cNvSpPr txBox="1"/>
          <p:nvPr/>
        </p:nvSpPr>
        <p:spPr>
          <a:xfrm>
            <a:off x="4222375" y="2215852"/>
            <a:ext cx="4857079" cy="3508653"/>
          </a:xfrm>
          <a:prstGeom prst="rect">
            <a:avLst/>
          </a:prstGeom>
          <a:noFill/>
        </p:spPr>
        <p:txBody>
          <a:bodyPr wrap="square" rtlCol="0">
            <a:spAutoFit/>
          </a:bodyPr>
          <a:lstStyle/>
          <a:p>
            <a:pPr marL="400050" marR="0" lvl="0" indent="-400050" algn="l" defTabSz="457200" rtl="0" eaLnBrk="1" fontAlgn="auto" latinLnBrk="0" hangingPunct="1">
              <a:spcBef>
                <a:spcPts val="0"/>
              </a:spcBef>
              <a:spcAft>
                <a:spcPts val="0"/>
              </a:spcAft>
              <a:buClrTx/>
              <a:buSzTx/>
              <a:buFont typeface="+mj-lt"/>
              <a:buAutoNum type="romanUcPeriod"/>
              <a:tabLst/>
              <a:defRPr/>
            </a:pPr>
            <a:r>
              <a:rPr kumimoji="0" lang="en-US" sz="32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rPr>
              <a:t>How Does </a:t>
            </a:r>
            <a:r>
              <a:rPr lang="en-US" sz="3200" dirty="0" err="1">
                <a:solidFill>
                  <a:prstClr val="black"/>
                </a:solidFill>
                <a:latin typeface="Amasis MT Pro Medium" panose="02040604050005020304" pitchFamily="18" charset="0"/>
              </a:rPr>
              <a:t>i</a:t>
            </a:r>
            <a:r>
              <a:rPr kumimoji="0" lang="en-US" sz="32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rPr>
              <a:t>t Apply to Me?</a:t>
            </a:r>
          </a:p>
          <a:p>
            <a:pPr marL="400050" marR="0" lvl="0" indent="-400050" algn="l" defTabSz="457200" rtl="0" eaLnBrk="1" fontAlgn="auto" latinLnBrk="0" hangingPunct="1">
              <a:spcBef>
                <a:spcPts val="0"/>
              </a:spcBef>
              <a:spcAft>
                <a:spcPts val="0"/>
              </a:spcAft>
              <a:buClrTx/>
              <a:buSzTx/>
              <a:buFont typeface="+mj-lt"/>
              <a:buAutoNum type="romanUcPeriod"/>
              <a:tabLst/>
              <a:defRPr/>
            </a:pPr>
            <a:endParaRPr lang="en-US" sz="1000" dirty="0">
              <a:solidFill>
                <a:prstClr val="black"/>
              </a:solidFill>
              <a:latin typeface="Amasis MT Pro Medium" panose="02040604050005020304" pitchFamily="18" charset="0"/>
            </a:endParaRPr>
          </a:p>
          <a:p>
            <a:pPr marL="400050" marR="0" lvl="0" indent="-400050" algn="l" defTabSz="457200" rtl="0" eaLnBrk="1" fontAlgn="auto" latinLnBrk="0" hangingPunct="1">
              <a:spcBef>
                <a:spcPts val="0"/>
              </a:spcBef>
              <a:spcAft>
                <a:spcPts val="0"/>
              </a:spcAft>
              <a:buClrTx/>
              <a:buSzTx/>
              <a:buFont typeface="+mj-lt"/>
              <a:buAutoNum type="romanUcPeriod"/>
              <a:tabLst/>
              <a:defRPr/>
            </a:pPr>
            <a:r>
              <a:rPr lang="en-US" sz="3200" dirty="0">
                <a:solidFill>
                  <a:prstClr val="black"/>
                </a:solidFill>
                <a:latin typeface="Amasis MT Pro Medium" panose="02040604050005020304" pitchFamily="18" charset="0"/>
              </a:rPr>
              <a:t> How Do I Find /See Practical Lessons?</a:t>
            </a:r>
          </a:p>
          <a:p>
            <a:pPr marL="400050" marR="0" lvl="0" indent="-400050" algn="l" defTabSz="457200" rtl="0" eaLnBrk="1" fontAlgn="auto" latinLnBrk="0" hangingPunct="1">
              <a:spcBef>
                <a:spcPts val="0"/>
              </a:spcBef>
              <a:spcAft>
                <a:spcPts val="0"/>
              </a:spcAft>
              <a:buClrTx/>
              <a:buSzTx/>
              <a:buFont typeface="+mj-lt"/>
              <a:buAutoNum type="romanUcPeriod"/>
              <a:tabLst/>
              <a:defRPr/>
            </a:pPr>
            <a:endParaRPr kumimoji="0" lang="en-US" sz="10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endParaRPr>
          </a:p>
          <a:p>
            <a:pPr marL="400050" marR="0" lvl="0" indent="-400050" algn="l" defTabSz="457200" rtl="0" eaLnBrk="1" fontAlgn="auto" latinLnBrk="0" hangingPunct="1">
              <a:spcBef>
                <a:spcPts val="0"/>
              </a:spcBef>
              <a:spcAft>
                <a:spcPts val="0"/>
              </a:spcAft>
              <a:buClrTx/>
              <a:buSzTx/>
              <a:buFont typeface="+mj-lt"/>
              <a:buAutoNum type="romanUcPeriod"/>
              <a:tabLst/>
              <a:defRPr/>
            </a:pPr>
            <a:r>
              <a:rPr lang="en-US" sz="3200" dirty="0">
                <a:solidFill>
                  <a:prstClr val="black"/>
                </a:solidFill>
                <a:latin typeface="Amasis MT Pro Medium" panose="02040604050005020304" pitchFamily="18" charset="0"/>
              </a:rPr>
              <a:t> Examples</a:t>
            </a:r>
          </a:p>
          <a:p>
            <a:pPr marL="400050" marR="0" lvl="0" indent="-400050" algn="l" defTabSz="457200" rtl="0" eaLnBrk="1" fontAlgn="auto" latinLnBrk="0" hangingPunct="1">
              <a:spcBef>
                <a:spcPts val="0"/>
              </a:spcBef>
              <a:spcAft>
                <a:spcPts val="0"/>
              </a:spcAft>
              <a:buClrTx/>
              <a:buSzTx/>
              <a:buFont typeface="+mj-lt"/>
              <a:buAutoNum type="romanUcPeriod"/>
              <a:tabLst/>
              <a:defRPr/>
            </a:pPr>
            <a:endParaRPr kumimoji="0" lang="en-US" sz="10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endParaRPr>
          </a:p>
          <a:p>
            <a:pPr marL="400050" marR="0" lvl="0" indent="-400050" algn="l" defTabSz="457200" rtl="0" eaLnBrk="1" fontAlgn="auto" latinLnBrk="0" hangingPunct="1">
              <a:spcBef>
                <a:spcPts val="0"/>
              </a:spcBef>
              <a:spcAft>
                <a:spcPts val="0"/>
              </a:spcAft>
              <a:buClrTx/>
              <a:buSzTx/>
              <a:buFont typeface="+mj-lt"/>
              <a:buAutoNum type="romanUcPeriod"/>
              <a:tabLst/>
              <a:defRPr/>
            </a:pPr>
            <a:r>
              <a:rPr lang="en-US" sz="3200" dirty="0">
                <a:solidFill>
                  <a:prstClr val="black"/>
                </a:solidFill>
                <a:latin typeface="Amasis MT Pro Medium" panose="02040604050005020304" pitchFamily="18" charset="0"/>
              </a:rPr>
              <a:t> Sources</a:t>
            </a:r>
            <a:endParaRPr kumimoji="0" lang="en-US" sz="32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endParaRPr>
          </a:p>
        </p:txBody>
      </p:sp>
    </p:spTree>
    <p:extLst>
      <p:ext uri="{BB962C8B-B14F-4D97-AF65-F5344CB8AC3E}">
        <p14:creationId xmlns:p14="http://schemas.microsoft.com/office/powerpoint/2010/main" val="42059779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F5091A1-2069-290E-8215-FC9C0539489F}"/>
              </a:ext>
            </a:extLst>
          </p:cNvPr>
          <p:cNvSpPr txBox="1"/>
          <p:nvPr/>
        </p:nvSpPr>
        <p:spPr>
          <a:xfrm>
            <a:off x="747656" y="462580"/>
            <a:ext cx="7648687"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2060"/>
                </a:solidFill>
                <a:effectLst/>
                <a:uLnTx/>
                <a:uFillTx/>
                <a:latin typeface="Amasis MT Pro Medium" panose="02040604050005020304" pitchFamily="18" charset="0"/>
                <a:ea typeface="+mn-ea"/>
                <a:cs typeface="+mn-cs"/>
              </a:rPr>
              <a:t>Application / Practical Lessons</a:t>
            </a:r>
          </a:p>
        </p:txBody>
      </p:sp>
      <p:sp>
        <p:nvSpPr>
          <p:cNvPr id="3" name="TextBox 2">
            <a:extLst>
              <a:ext uri="{FF2B5EF4-FFF2-40B4-BE49-F238E27FC236}">
                <a16:creationId xmlns:a16="http://schemas.microsoft.com/office/drawing/2014/main" id="{90969ED2-8551-2F03-92A3-DB992994AA40}"/>
              </a:ext>
            </a:extLst>
          </p:cNvPr>
          <p:cNvSpPr txBox="1"/>
          <p:nvPr/>
        </p:nvSpPr>
        <p:spPr>
          <a:xfrm>
            <a:off x="4222375" y="2215852"/>
            <a:ext cx="4857079" cy="3508653"/>
          </a:xfrm>
          <a:prstGeom prst="rect">
            <a:avLst/>
          </a:prstGeom>
          <a:noFill/>
        </p:spPr>
        <p:txBody>
          <a:bodyPr wrap="square" rtlCol="0">
            <a:spAutoFit/>
          </a:bodyPr>
          <a:lstStyle/>
          <a:p>
            <a:pPr marL="400050" marR="0" lvl="0" indent="-400050" algn="l" defTabSz="457200" rtl="0" eaLnBrk="1" fontAlgn="auto" latinLnBrk="0" hangingPunct="1">
              <a:spcBef>
                <a:spcPts val="0"/>
              </a:spcBef>
              <a:spcAft>
                <a:spcPts val="0"/>
              </a:spcAft>
              <a:buClrTx/>
              <a:buSzTx/>
              <a:buFont typeface="+mj-lt"/>
              <a:buAutoNum type="romanUcPeriod"/>
              <a:tabLst/>
              <a:defRPr/>
            </a:pPr>
            <a:r>
              <a:rPr kumimoji="0" lang="en-US" sz="32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rPr>
              <a:t>How Does </a:t>
            </a:r>
            <a:r>
              <a:rPr lang="en-US" sz="3200" dirty="0" err="1">
                <a:solidFill>
                  <a:prstClr val="black"/>
                </a:solidFill>
                <a:latin typeface="Amasis MT Pro Medium" panose="02040604050005020304" pitchFamily="18" charset="0"/>
              </a:rPr>
              <a:t>i</a:t>
            </a:r>
            <a:r>
              <a:rPr kumimoji="0" lang="en-US" sz="32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rPr>
              <a:t>t Apply to Me?</a:t>
            </a:r>
            <a:endParaRPr kumimoji="0" lang="en-US" sz="3200" b="0" i="0" u="none" strike="noStrike" kern="1200" cap="none" spc="0" normalizeH="0" baseline="0" noProof="0" dirty="0">
              <a:ln>
                <a:noFill/>
              </a:ln>
              <a:solidFill>
                <a:schemeClr val="bg1">
                  <a:lumMod val="65000"/>
                </a:schemeClr>
              </a:solidFill>
              <a:effectLst/>
              <a:uLnTx/>
              <a:uFillTx/>
              <a:latin typeface="Amasis MT Pro Medium" panose="02040604050005020304" pitchFamily="18" charset="0"/>
              <a:ea typeface="+mn-ea"/>
              <a:cs typeface="+mn-cs"/>
            </a:endParaRPr>
          </a:p>
          <a:p>
            <a:pPr marL="400050" marR="0" lvl="0" indent="-400050" algn="l" defTabSz="457200" rtl="0" eaLnBrk="1" fontAlgn="auto" latinLnBrk="0" hangingPunct="1">
              <a:spcBef>
                <a:spcPts val="0"/>
              </a:spcBef>
              <a:spcAft>
                <a:spcPts val="0"/>
              </a:spcAft>
              <a:buClrTx/>
              <a:buSzTx/>
              <a:buFont typeface="+mj-lt"/>
              <a:buAutoNum type="romanUcPeriod"/>
              <a:tabLst/>
              <a:defRPr/>
            </a:pPr>
            <a:endParaRPr lang="en-US" sz="1000" dirty="0">
              <a:solidFill>
                <a:schemeClr val="bg1">
                  <a:lumMod val="65000"/>
                </a:schemeClr>
              </a:solidFill>
              <a:latin typeface="Amasis MT Pro Medium" panose="02040604050005020304" pitchFamily="18" charset="0"/>
            </a:endParaRPr>
          </a:p>
          <a:p>
            <a:pPr marL="400050" marR="0" lvl="0" indent="-400050" algn="l" defTabSz="457200" rtl="0" eaLnBrk="1" fontAlgn="auto" latinLnBrk="0" hangingPunct="1">
              <a:spcBef>
                <a:spcPts val="0"/>
              </a:spcBef>
              <a:spcAft>
                <a:spcPts val="0"/>
              </a:spcAft>
              <a:buClrTx/>
              <a:buSzTx/>
              <a:buFont typeface="+mj-lt"/>
              <a:buAutoNum type="romanUcPeriod"/>
              <a:tabLst/>
              <a:defRPr/>
            </a:pPr>
            <a:r>
              <a:rPr lang="en-US" sz="3200" dirty="0">
                <a:solidFill>
                  <a:schemeClr val="bg1">
                    <a:lumMod val="65000"/>
                  </a:schemeClr>
                </a:solidFill>
                <a:latin typeface="Amasis MT Pro Medium" panose="02040604050005020304" pitchFamily="18" charset="0"/>
              </a:rPr>
              <a:t> How Do I Find /See Practical Lessons?</a:t>
            </a:r>
          </a:p>
          <a:p>
            <a:pPr marL="400050" marR="0" lvl="0" indent="-400050" algn="l" defTabSz="457200" rtl="0" eaLnBrk="1" fontAlgn="auto" latinLnBrk="0" hangingPunct="1">
              <a:spcBef>
                <a:spcPts val="0"/>
              </a:spcBef>
              <a:spcAft>
                <a:spcPts val="0"/>
              </a:spcAft>
              <a:buClrTx/>
              <a:buSzTx/>
              <a:buFont typeface="+mj-lt"/>
              <a:buAutoNum type="romanUcPeriod"/>
              <a:tabLst/>
              <a:defRPr/>
            </a:pPr>
            <a:endParaRPr kumimoji="0" lang="en-US" sz="1000" b="0" i="0" u="none" strike="noStrike" kern="1200" cap="none" spc="0" normalizeH="0" baseline="0" noProof="0" dirty="0">
              <a:ln>
                <a:noFill/>
              </a:ln>
              <a:solidFill>
                <a:schemeClr val="bg1">
                  <a:lumMod val="65000"/>
                </a:schemeClr>
              </a:solidFill>
              <a:effectLst/>
              <a:uLnTx/>
              <a:uFillTx/>
              <a:latin typeface="Amasis MT Pro Medium" panose="02040604050005020304" pitchFamily="18" charset="0"/>
              <a:ea typeface="+mn-ea"/>
              <a:cs typeface="+mn-cs"/>
            </a:endParaRPr>
          </a:p>
          <a:p>
            <a:pPr marL="400050" marR="0" lvl="0" indent="-400050" algn="l" defTabSz="457200" rtl="0" eaLnBrk="1" fontAlgn="auto" latinLnBrk="0" hangingPunct="1">
              <a:spcBef>
                <a:spcPts val="0"/>
              </a:spcBef>
              <a:spcAft>
                <a:spcPts val="0"/>
              </a:spcAft>
              <a:buClrTx/>
              <a:buSzTx/>
              <a:buFont typeface="+mj-lt"/>
              <a:buAutoNum type="romanUcPeriod"/>
              <a:tabLst/>
              <a:defRPr/>
            </a:pPr>
            <a:r>
              <a:rPr lang="en-US" sz="3200" dirty="0">
                <a:solidFill>
                  <a:schemeClr val="bg1">
                    <a:lumMod val="65000"/>
                  </a:schemeClr>
                </a:solidFill>
                <a:latin typeface="Amasis MT Pro Medium" panose="02040604050005020304" pitchFamily="18" charset="0"/>
              </a:rPr>
              <a:t> Examples</a:t>
            </a:r>
          </a:p>
          <a:p>
            <a:pPr marL="400050" marR="0" lvl="0" indent="-400050" algn="l" defTabSz="457200" rtl="0" eaLnBrk="1" fontAlgn="auto" latinLnBrk="0" hangingPunct="1">
              <a:spcBef>
                <a:spcPts val="0"/>
              </a:spcBef>
              <a:spcAft>
                <a:spcPts val="0"/>
              </a:spcAft>
              <a:buClrTx/>
              <a:buSzTx/>
              <a:buFont typeface="+mj-lt"/>
              <a:buAutoNum type="romanUcPeriod"/>
              <a:tabLst/>
              <a:defRPr/>
            </a:pPr>
            <a:endParaRPr kumimoji="0" lang="en-US" sz="1000" b="0" i="0" u="none" strike="noStrike" kern="1200" cap="none" spc="0" normalizeH="0" baseline="0" noProof="0" dirty="0">
              <a:ln>
                <a:noFill/>
              </a:ln>
              <a:solidFill>
                <a:schemeClr val="bg1">
                  <a:lumMod val="65000"/>
                </a:schemeClr>
              </a:solidFill>
              <a:effectLst/>
              <a:uLnTx/>
              <a:uFillTx/>
              <a:latin typeface="Amasis MT Pro Medium" panose="02040604050005020304" pitchFamily="18" charset="0"/>
              <a:ea typeface="+mn-ea"/>
              <a:cs typeface="+mn-cs"/>
            </a:endParaRPr>
          </a:p>
          <a:p>
            <a:pPr marL="400050" marR="0" lvl="0" indent="-400050" algn="l" defTabSz="457200" rtl="0" eaLnBrk="1" fontAlgn="auto" latinLnBrk="0" hangingPunct="1">
              <a:spcBef>
                <a:spcPts val="0"/>
              </a:spcBef>
              <a:spcAft>
                <a:spcPts val="0"/>
              </a:spcAft>
              <a:buClrTx/>
              <a:buSzTx/>
              <a:buFont typeface="+mj-lt"/>
              <a:buAutoNum type="romanUcPeriod"/>
              <a:tabLst/>
              <a:defRPr/>
            </a:pPr>
            <a:r>
              <a:rPr lang="en-US" sz="3200" dirty="0">
                <a:solidFill>
                  <a:schemeClr val="bg1">
                    <a:lumMod val="65000"/>
                  </a:schemeClr>
                </a:solidFill>
                <a:latin typeface="Amasis MT Pro Medium" panose="02040604050005020304" pitchFamily="18" charset="0"/>
              </a:rPr>
              <a:t> Sources</a:t>
            </a:r>
            <a:endParaRPr kumimoji="0" lang="en-US" sz="3200" b="0" i="0" u="none" strike="noStrike" kern="1200" cap="none" spc="0" normalizeH="0" baseline="0" noProof="0" dirty="0">
              <a:ln>
                <a:noFill/>
              </a:ln>
              <a:solidFill>
                <a:schemeClr val="bg1">
                  <a:lumMod val="65000"/>
                </a:schemeClr>
              </a:solidFill>
              <a:effectLst/>
              <a:uLnTx/>
              <a:uFillTx/>
              <a:latin typeface="Amasis MT Pro Medium" panose="02040604050005020304" pitchFamily="18" charset="0"/>
              <a:ea typeface="+mn-ea"/>
              <a:cs typeface="+mn-cs"/>
            </a:endParaRPr>
          </a:p>
        </p:txBody>
      </p:sp>
    </p:spTree>
    <p:extLst>
      <p:ext uri="{BB962C8B-B14F-4D97-AF65-F5344CB8AC3E}">
        <p14:creationId xmlns:p14="http://schemas.microsoft.com/office/powerpoint/2010/main" val="37293819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54A880A-8191-86E2-7B8A-F0398EB2A03C}"/>
              </a:ext>
            </a:extLst>
          </p:cNvPr>
          <p:cNvSpPr txBox="1"/>
          <p:nvPr/>
        </p:nvSpPr>
        <p:spPr>
          <a:xfrm>
            <a:off x="426720" y="2014141"/>
            <a:ext cx="8534400" cy="2677656"/>
          </a:xfrm>
          <a:prstGeom prst="rect">
            <a:avLst/>
          </a:prstGeom>
          <a:noFill/>
        </p:spPr>
        <p:txBody>
          <a:bodyPr wrap="square" rtlCol="0">
            <a:spAutoFit/>
          </a:bodyPr>
          <a:lstStyle/>
          <a:p>
            <a:pPr marL="457200" indent="-457200">
              <a:buFont typeface="+mj-lt"/>
              <a:buAutoNum type="alphaUcPeriod"/>
            </a:pPr>
            <a:r>
              <a:rPr lang="en-US" sz="2400" b="1" u="sng" dirty="0">
                <a:ea typeface="Tahoma" pitchFamily="34" charset="0"/>
                <a:cs typeface="Tahoma" pitchFamily="34" charset="0"/>
              </a:rPr>
              <a:t>Jesus took a principle and made application</a:t>
            </a:r>
            <a:r>
              <a:rPr lang="en-US" sz="2400" dirty="0">
                <a:ea typeface="Tahoma" pitchFamily="34" charset="0"/>
                <a:cs typeface="Tahoma" pitchFamily="34" charset="0"/>
              </a:rPr>
              <a:t> (Luke 10)</a:t>
            </a:r>
          </a:p>
          <a:p>
            <a:pPr marL="914400" lvl="1" indent="-457200">
              <a:buFont typeface="+mj-lt"/>
              <a:buAutoNum type="arabicPeriod"/>
            </a:pPr>
            <a:r>
              <a:rPr lang="en-US" sz="2400" i="1" dirty="0">
                <a:ea typeface="Tahoma" pitchFamily="34" charset="0"/>
                <a:cs typeface="Tahoma" pitchFamily="34" charset="0"/>
              </a:rPr>
              <a:t>Principle: Love your neighbor (v. 27)</a:t>
            </a:r>
          </a:p>
          <a:p>
            <a:pPr marL="914400" lvl="1" indent="-457200">
              <a:buFont typeface="+mj-lt"/>
              <a:buAutoNum type="arabicPeriod"/>
            </a:pPr>
            <a:r>
              <a:rPr lang="en-US" sz="2400" i="1" dirty="0">
                <a:ea typeface="Tahoma" pitchFamily="34" charset="0"/>
                <a:cs typeface="Tahoma" pitchFamily="34" charset="0"/>
              </a:rPr>
              <a:t>Application:</a:t>
            </a:r>
          </a:p>
          <a:p>
            <a:pPr marL="1371600" lvl="2" indent="-457200">
              <a:buFont typeface="+mj-lt"/>
              <a:buAutoNum type="alphaLcPeriod"/>
            </a:pPr>
            <a:r>
              <a:rPr lang="en-US" sz="2400" dirty="0">
                <a:ea typeface="Tahoma" pitchFamily="34" charset="0"/>
                <a:cs typeface="Tahoma" pitchFamily="34" charset="0"/>
              </a:rPr>
              <a:t>“Do this” (v. 28)</a:t>
            </a:r>
          </a:p>
          <a:p>
            <a:pPr marL="1371600" lvl="2" indent="-457200">
              <a:buFont typeface="+mj-lt"/>
              <a:buAutoNum type="alphaLcPeriod"/>
            </a:pPr>
            <a:r>
              <a:rPr lang="en-US" sz="2400" dirty="0">
                <a:ea typeface="Tahoma" pitchFamily="34" charset="0"/>
                <a:cs typeface="Tahoma" pitchFamily="34" charset="0"/>
              </a:rPr>
              <a:t>Question: “Who is my neighbor?” (v. 29)</a:t>
            </a:r>
          </a:p>
          <a:p>
            <a:pPr marL="1371600" lvl="2" indent="-457200">
              <a:buFont typeface="+mj-lt"/>
              <a:buAutoNum type="alphaLcPeriod"/>
            </a:pPr>
            <a:r>
              <a:rPr lang="en-US" sz="2400" dirty="0">
                <a:ea typeface="Tahoma" pitchFamily="34" charset="0"/>
                <a:cs typeface="Tahoma" pitchFamily="34" charset="0"/>
              </a:rPr>
              <a:t>Jesus told of Good Samaritan (vv. 30-37a)</a:t>
            </a:r>
          </a:p>
          <a:p>
            <a:pPr marL="1371600" lvl="2" indent="-457200">
              <a:buFont typeface="+mj-lt"/>
              <a:buAutoNum type="alphaLcPeriod"/>
            </a:pPr>
            <a:r>
              <a:rPr lang="en-US" sz="2400" dirty="0">
                <a:ea typeface="Tahoma" pitchFamily="34" charset="0"/>
                <a:cs typeface="Tahoma" pitchFamily="34" charset="0"/>
              </a:rPr>
              <a:t>Added: “Go and do likewise” (v 37b)</a:t>
            </a:r>
          </a:p>
        </p:txBody>
      </p:sp>
      <p:sp>
        <p:nvSpPr>
          <p:cNvPr id="2" name="TextBox 1">
            <a:extLst>
              <a:ext uri="{FF2B5EF4-FFF2-40B4-BE49-F238E27FC236}">
                <a16:creationId xmlns:a16="http://schemas.microsoft.com/office/drawing/2014/main" id="{0459878D-8934-53B4-0FD7-CCEFC7EAF1D8}"/>
              </a:ext>
            </a:extLst>
          </p:cNvPr>
          <p:cNvSpPr txBox="1"/>
          <p:nvPr/>
        </p:nvSpPr>
        <p:spPr>
          <a:xfrm>
            <a:off x="1993186" y="500068"/>
            <a:ext cx="7150814" cy="584775"/>
          </a:xfrm>
          <a:prstGeom prst="rect">
            <a:avLst/>
          </a:prstGeom>
          <a:noFill/>
        </p:spPr>
        <p:txBody>
          <a:bodyPr wrap="square" rtlCol="0">
            <a:spAutoFit/>
          </a:bodyPr>
          <a:lstStyle/>
          <a:p>
            <a:pPr marL="400050" marR="0" lvl="0" indent="-400050" algn="ctr" defTabSz="457200" rtl="0" eaLnBrk="1" fontAlgn="auto" latinLnBrk="0" hangingPunct="1">
              <a:spcBef>
                <a:spcPts val="0"/>
              </a:spcBef>
              <a:spcAft>
                <a:spcPts val="0"/>
              </a:spcAft>
              <a:buClrTx/>
              <a:buSzTx/>
              <a:buFont typeface="+mj-lt"/>
              <a:buAutoNum type="romanUcPeriod"/>
              <a:tabLst/>
              <a:defRPr/>
            </a:pPr>
            <a:r>
              <a:rPr kumimoji="0" lang="en-US" sz="32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rPr>
              <a:t>How Does </a:t>
            </a:r>
            <a:r>
              <a:rPr lang="en-US" sz="3200" dirty="0" err="1">
                <a:solidFill>
                  <a:prstClr val="black"/>
                </a:solidFill>
                <a:latin typeface="Amasis MT Pro Medium" panose="02040604050005020304" pitchFamily="18" charset="0"/>
              </a:rPr>
              <a:t>i</a:t>
            </a:r>
            <a:r>
              <a:rPr kumimoji="0" lang="en-US" sz="32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rPr>
              <a:t>t Apply to Me?</a:t>
            </a:r>
          </a:p>
        </p:txBody>
      </p:sp>
    </p:spTree>
    <p:extLst>
      <p:ext uri="{BB962C8B-B14F-4D97-AF65-F5344CB8AC3E}">
        <p14:creationId xmlns:p14="http://schemas.microsoft.com/office/powerpoint/2010/main" val="35181496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1000"/>
                                        <p:tgtEl>
                                          <p:spTgt spid="5">
                                            <p:txEl>
                                              <p:pRg st="1" end="1"/>
                                            </p:txEl>
                                          </p:spTgt>
                                        </p:tgtEl>
                                      </p:cBhvr>
                                    </p:animEffect>
                                    <p:anim calcmode="lin" valueType="num">
                                      <p:cBhvr>
                                        <p:cTn id="8"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Effect transition="in" filter="fade">
                                      <p:cBhvr>
                                        <p:cTn id="21" dur="1000"/>
                                        <p:tgtEl>
                                          <p:spTgt spid="5">
                                            <p:txEl>
                                              <p:pRg st="3" end="3"/>
                                            </p:txEl>
                                          </p:spTgt>
                                        </p:tgtEl>
                                      </p:cBhvr>
                                    </p:animEffect>
                                    <p:anim calcmode="lin" valueType="num">
                                      <p:cBhvr>
                                        <p:cTn id="22"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Effect transition="in" filter="fade">
                                      <p:cBhvr>
                                        <p:cTn id="28" dur="1000"/>
                                        <p:tgtEl>
                                          <p:spTgt spid="5">
                                            <p:txEl>
                                              <p:pRg st="4" end="4"/>
                                            </p:txEl>
                                          </p:spTgt>
                                        </p:tgtEl>
                                      </p:cBhvr>
                                    </p:animEffect>
                                    <p:anim calcmode="lin" valueType="num">
                                      <p:cBhvr>
                                        <p:cTn id="29"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5" end="5"/>
                                            </p:txEl>
                                          </p:spTgt>
                                        </p:tgtEl>
                                        <p:attrNameLst>
                                          <p:attrName>style.visibility</p:attrName>
                                        </p:attrNameLst>
                                      </p:cBhvr>
                                      <p:to>
                                        <p:strVal val="visible"/>
                                      </p:to>
                                    </p:set>
                                    <p:animEffect transition="in" filter="fade">
                                      <p:cBhvr>
                                        <p:cTn id="35" dur="1000"/>
                                        <p:tgtEl>
                                          <p:spTgt spid="5">
                                            <p:txEl>
                                              <p:pRg st="5" end="5"/>
                                            </p:txEl>
                                          </p:spTgt>
                                        </p:tgtEl>
                                      </p:cBhvr>
                                    </p:animEffect>
                                    <p:anim calcmode="lin" valueType="num">
                                      <p:cBhvr>
                                        <p:cTn id="36"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5">
                                            <p:txEl>
                                              <p:pRg st="6" end="6"/>
                                            </p:txEl>
                                          </p:spTgt>
                                        </p:tgtEl>
                                        <p:attrNameLst>
                                          <p:attrName>style.visibility</p:attrName>
                                        </p:attrNameLst>
                                      </p:cBhvr>
                                      <p:to>
                                        <p:strVal val="visible"/>
                                      </p:to>
                                    </p:set>
                                    <p:animEffect transition="in" filter="fade">
                                      <p:cBhvr>
                                        <p:cTn id="42" dur="1000"/>
                                        <p:tgtEl>
                                          <p:spTgt spid="5">
                                            <p:txEl>
                                              <p:pRg st="6" end="6"/>
                                            </p:txEl>
                                          </p:spTgt>
                                        </p:tgtEl>
                                      </p:cBhvr>
                                    </p:animEffect>
                                    <p:anim calcmode="lin" valueType="num">
                                      <p:cBhvr>
                                        <p:cTn id="43"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54A880A-8191-86E2-7B8A-F0398EB2A03C}"/>
              </a:ext>
            </a:extLst>
          </p:cNvPr>
          <p:cNvSpPr txBox="1"/>
          <p:nvPr/>
        </p:nvSpPr>
        <p:spPr>
          <a:xfrm>
            <a:off x="426720" y="2014141"/>
            <a:ext cx="8534400" cy="2092881"/>
          </a:xfrm>
          <a:prstGeom prst="rect">
            <a:avLst/>
          </a:prstGeom>
          <a:noFill/>
        </p:spPr>
        <p:txBody>
          <a:bodyPr wrap="square" rtlCol="0">
            <a:spAutoFit/>
          </a:bodyPr>
          <a:lstStyle/>
          <a:p>
            <a:pPr marL="457200" indent="-457200">
              <a:buFont typeface="+mj-lt"/>
              <a:buAutoNum type="alphaUcPeriod"/>
            </a:pPr>
            <a:r>
              <a:rPr lang="en-US" sz="2400" b="1" u="sng" dirty="0">
                <a:ea typeface="Tahoma" pitchFamily="34" charset="0"/>
                <a:cs typeface="Tahoma" pitchFamily="34" charset="0"/>
              </a:rPr>
              <a:t>Jesus took a principle and made application</a:t>
            </a:r>
            <a:r>
              <a:rPr lang="en-US" sz="2400" dirty="0">
                <a:ea typeface="Tahoma" pitchFamily="34" charset="0"/>
                <a:cs typeface="Tahoma" pitchFamily="34" charset="0"/>
              </a:rPr>
              <a:t> (Luke 10)</a:t>
            </a:r>
          </a:p>
          <a:p>
            <a:pPr marL="457200" indent="-457200">
              <a:buFont typeface="+mj-lt"/>
              <a:buAutoNum type="alphaUcPeriod"/>
            </a:pPr>
            <a:endParaRPr lang="en-US" sz="1000" b="1" u="sng" dirty="0">
              <a:ea typeface="Tahoma" pitchFamily="34" charset="0"/>
              <a:cs typeface="Tahoma" pitchFamily="34" charset="0"/>
            </a:endParaRPr>
          </a:p>
          <a:p>
            <a:pPr marL="457200" indent="-457200">
              <a:buFont typeface="+mj-lt"/>
              <a:buAutoNum type="alphaUcPeriod"/>
            </a:pPr>
            <a:r>
              <a:rPr lang="en-US" sz="2400" b="1" u="sng" dirty="0">
                <a:ea typeface="Tahoma" pitchFamily="34" charset="0"/>
                <a:cs typeface="Tahoma" pitchFamily="34" charset="0"/>
              </a:rPr>
              <a:t>Study should lead to being doers of the word</a:t>
            </a:r>
          </a:p>
          <a:p>
            <a:pPr marL="914400" lvl="1" indent="-457200">
              <a:buFont typeface="+mj-lt"/>
              <a:buAutoNum type="arabicPeriod"/>
            </a:pPr>
            <a:r>
              <a:rPr lang="en-US" sz="2400" i="1" dirty="0">
                <a:ea typeface="Tahoma" pitchFamily="34" charset="0"/>
                <a:cs typeface="Tahoma" pitchFamily="34" charset="0"/>
              </a:rPr>
              <a:t>Jas. 1:22</a:t>
            </a:r>
          </a:p>
          <a:p>
            <a:pPr marL="914400" lvl="1" indent="-457200">
              <a:buFont typeface="+mj-lt"/>
              <a:buAutoNum type="arabicPeriod"/>
            </a:pPr>
            <a:r>
              <a:rPr lang="en-US" sz="2400" i="1" dirty="0">
                <a:ea typeface="Tahoma" pitchFamily="34" charset="0"/>
                <a:cs typeface="Tahoma" pitchFamily="34" charset="0"/>
              </a:rPr>
              <a:t>Ezra. 7:10</a:t>
            </a:r>
          </a:p>
          <a:p>
            <a:pPr marL="914400" lvl="1" indent="-457200">
              <a:buFont typeface="+mj-lt"/>
              <a:buAutoNum type="arabicPeriod"/>
            </a:pPr>
            <a:r>
              <a:rPr lang="en-US" sz="2400" i="1" dirty="0">
                <a:ea typeface="Tahoma" pitchFamily="34" charset="0"/>
                <a:cs typeface="Tahoma" pitchFamily="34" charset="0"/>
              </a:rPr>
              <a:t>1 Tim. 1:5</a:t>
            </a:r>
          </a:p>
        </p:txBody>
      </p:sp>
      <p:sp>
        <p:nvSpPr>
          <p:cNvPr id="2" name="TextBox 1">
            <a:extLst>
              <a:ext uri="{FF2B5EF4-FFF2-40B4-BE49-F238E27FC236}">
                <a16:creationId xmlns:a16="http://schemas.microsoft.com/office/drawing/2014/main" id="{0459878D-8934-53B4-0FD7-CCEFC7EAF1D8}"/>
              </a:ext>
            </a:extLst>
          </p:cNvPr>
          <p:cNvSpPr txBox="1"/>
          <p:nvPr/>
        </p:nvSpPr>
        <p:spPr>
          <a:xfrm>
            <a:off x="1993186" y="500068"/>
            <a:ext cx="7150814" cy="584775"/>
          </a:xfrm>
          <a:prstGeom prst="rect">
            <a:avLst/>
          </a:prstGeom>
          <a:noFill/>
        </p:spPr>
        <p:txBody>
          <a:bodyPr wrap="square" rtlCol="0">
            <a:spAutoFit/>
          </a:bodyPr>
          <a:lstStyle/>
          <a:p>
            <a:pPr marL="400050" marR="0" lvl="0" indent="-400050" algn="ctr" defTabSz="457200" rtl="0" eaLnBrk="1" fontAlgn="auto" latinLnBrk="0" hangingPunct="1">
              <a:spcBef>
                <a:spcPts val="0"/>
              </a:spcBef>
              <a:spcAft>
                <a:spcPts val="0"/>
              </a:spcAft>
              <a:buClrTx/>
              <a:buSzTx/>
              <a:buFont typeface="+mj-lt"/>
              <a:buAutoNum type="romanUcPeriod"/>
              <a:tabLst/>
              <a:defRPr/>
            </a:pPr>
            <a:r>
              <a:rPr kumimoji="0" lang="en-US" sz="32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rPr>
              <a:t>How Does </a:t>
            </a:r>
            <a:r>
              <a:rPr lang="en-US" sz="3200" dirty="0" err="1">
                <a:solidFill>
                  <a:prstClr val="black"/>
                </a:solidFill>
                <a:latin typeface="Amasis MT Pro Medium" panose="02040604050005020304" pitchFamily="18" charset="0"/>
              </a:rPr>
              <a:t>i</a:t>
            </a:r>
            <a:r>
              <a:rPr kumimoji="0" lang="en-US" sz="32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rPr>
              <a:t>t Apply to Me?</a:t>
            </a:r>
          </a:p>
        </p:txBody>
      </p:sp>
    </p:spTree>
    <p:extLst>
      <p:ext uri="{BB962C8B-B14F-4D97-AF65-F5344CB8AC3E}">
        <p14:creationId xmlns:p14="http://schemas.microsoft.com/office/powerpoint/2010/main" val="37991739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animEffect transition="in" filter="fade">
                                      <p:cBhvr>
                                        <p:cTn id="7" dur="1000"/>
                                        <p:tgtEl>
                                          <p:spTgt spid="5">
                                            <p:txEl>
                                              <p:pRg st="3" end="3"/>
                                            </p:txEl>
                                          </p:spTgt>
                                        </p:tgtEl>
                                      </p:cBhvr>
                                    </p:animEffect>
                                    <p:anim calcmode="lin" valueType="num">
                                      <p:cBhvr>
                                        <p:cTn id="8"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4" end="4"/>
                                            </p:txEl>
                                          </p:spTgt>
                                        </p:tgtEl>
                                        <p:attrNameLst>
                                          <p:attrName>style.visibility</p:attrName>
                                        </p:attrNameLst>
                                      </p:cBhvr>
                                      <p:to>
                                        <p:strVal val="visible"/>
                                      </p:to>
                                    </p:set>
                                    <p:animEffect transition="in" filter="fade">
                                      <p:cBhvr>
                                        <p:cTn id="14" dur="1000"/>
                                        <p:tgtEl>
                                          <p:spTgt spid="5">
                                            <p:txEl>
                                              <p:pRg st="4" end="4"/>
                                            </p:txEl>
                                          </p:spTgt>
                                        </p:tgtEl>
                                      </p:cBhvr>
                                    </p:animEffect>
                                    <p:anim calcmode="lin" valueType="num">
                                      <p:cBhvr>
                                        <p:cTn id="15"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5" end="5"/>
                                            </p:txEl>
                                          </p:spTgt>
                                        </p:tgtEl>
                                        <p:attrNameLst>
                                          <p:attrName>style.visibility</p:attrName>
                                        </p:attrNameLst>
                                      </p:cBhvr>
                                      <p:to>
                                        <p:strVal val="visible"/>
                                      </p:to>
                                    </p:set>
                                    <p:animEffect transition="in" filter="fade">
                                      <p:cBhvr>
                                        <p:cTn id="21" dur="1000"/>
                                        <p:tgtEl>
                                          <p:spTgt spid="5">
                                            <p:txEl>
                                              <p:pRg st="5" end="5"/>
                                            </p:txEl>
                                          </p:spTgt>
                                        </p:tgtEl>
                                      </p:cBhvr>
                                    </p:animEffect>
                                    <p:anim calcmode="lin" valueType="num">
                                      <p:cBhvr>
                                        <p:cTn id="22"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54A880A-8191-86E2-7B8A-F0398EB2A03C}"/>
              </a:ext>
            </a:extLst>
          </p:cNvPr>
          <p:cNvSpPr txBox="1"/>
          <p:nvPr/>
        </p:nvSpPr>
        <p:spPr>
          <a:xfrm>
            <a:off x="426720" y="2014141"/>
            <a:ext cx="8534400" cy="4462760"/>
          </a:xfrm>
          <a:prstGeom prst="rect">
            <a:avLst/>
          </a:prstGeom>
          <a:noFill/>
        </p:spPr>
        <p:txBody>
          <a:bodyPr wrap="square" rtlCol="0">
            <a:spAutoFit/>
          </a:bodyPr>
          <a:lstStyle/>
          <a:p>
            <a:pPr marL="457200" indent="-457200">
              <a:buFont typeface="+mj-lt"/>
              <a:buAutoNum type="alphaUcPeriod"/>
            </a:pPr>
            <a:r>
              <a:rPr lang="en-US" sz="2400" b="1" u="sng" dirty="0">
                <a:ea typeface="Tahoma" pitchFamily="34" charset="0"/>
                <a:cs typeface="Tahoma" pitchFamily="34" charset="0"/>
              </a:rPr>
              <a:t>Jesus took a principle and made application</a:t>
            </a:r>
            <a:r>
              <a:rPr lang="en-US" sz="2400" dirty="0">
                <a:ea typeface="Tahoma" pitchFamily="34" charset="0"/>
                <a:cs typeface="Tahoma" pitchFamily="34" charset="0"/>
              </a:rPr>
              <a:t> (Luke 10)</a:t>
            </a:r>
          </a:p>
          <a:p>
            <a:pPr marL="457200" indent="-457200">
              <a:buFont typeface="+mj-lt"/>
              <a:buAutoNum type="alphaUcPeriod"/>
            </a:pPr>
            <a:endParaRPr lang="en-US" sz="1000" b="1" u="sng" dirty="0">
              <a:ea typeface="Tahoma" pitchFamily="34" charset="0"/>
              <a:cs typeface="Tahoma" pitchFamily="34" charset="0"/>
            </a:endParaRPr>
          </a:p>
          <a:p>
            <a:pPr marL="457200" indent="-457200">
              <a:buFont typeface="+mj-lt"/>
              <a:buAutoNum type="alphaUcPeriod"/>
            </a:pPr>
            <a:r>
              <a:rPr lang="en-US" sz="2400" b="1" u="sng" dirty="0">
                <a:ea typeface="Tahoma" pitchFamily="34" charset="0"/>
                <a:cs typeface="Tahoma" pitchFamily="34" charset="0"/>
              </a:rPr>
              <a:t>Study should lead to being doers of the word</a:t>
            </a:r>
          </a:p>
          <a:p>
            <a:pPr marL="457200" indent="-457200">
              <a:buFont typeface="+mj-lt"/>
              <a:buAutoNum type="alphaUcPeriod"/>
            </a:pPr>
            <a:endParaRPr lang="en-US" sz="1000" b="1" u="sng" dirty="0">
              <a:ea typeface="Tahoma" pitchFamily="34" charset="0"/>
              <a:cs typeface="Tahoma" pitchFamily="34" charset="0"/>
            </a:endParaRPr>
          </a:p>
          <a:p>
            <a:pPr marL="457200" indent="-457200">
              <a:buFont typeface="+mj-lt"/>
              <a:buAutoNum type="alphaUcPeriod"/>
            </a:pPr>
            <a:r>
              <a:rPr lang="en-US" sz="2400" b="1" u="sng" dirty="0">
                <a:ea typeface="Tahoma" pitchFamily="34" charset="0"/>
                <a:cs typeface="Tahoma" pitchFamily="34" charset="0"/>
              </a:rPr>
              <a:t>Need to ask, “What does this text demand of me?”</a:t>
            </a:r>
          </a:p>
          <a:p>
            <a:pPr marL="914400" lvl="1" indent="-457200">
              <a:buFont typeface="+mj-lt"/>
              <a:buAutoNum type="arabicPeriod"/>
            </a:pPr>
            <a:r>
              <a:rPr lang="en-US" sz="2400" i="1" dirty="0">
                <a:ea typeface="Tahoma" pitchFamily="34" charset="0"/>
                <a:cs typeface="Tahoma" pitchFamily="34" charset="0"/>
              </a:rPr>
              <a:t>Is there something I need to believe or accept?</a:t>
            </a:r>
          </a:p>
          <a:p>
            <a:pPr marL="914400" lvl="1" indent="-457200">
              <a:buFont typeface="+mj-lt"/>
              <a:buAutoNum type="arabicPeriod"/>
            </a:pPr>
            <a:r>
              <a:rPr lang="en-US" sz="2400" i="1" dirty="0">
                <a:ea typeface="Tahoma" pitchFamily="34" charset="0"/>
                <a:cs typeface="Tahoma" pitchFamily="34" charset="0"/>
              </a:rPr>
              <a:t>Do I need to change the way I think (about God, others, self)?</a:t>
            </a:r>
          </a:p>
          <a:p>
            <a:pPr marL="914400" lvl="1" indent="-457200">
              <a:buFont typeface="+mj-lt"/>
              <a:buAutoNum type="arabicPeriod"/>
            </a:pPr>
            <a:r>
              <a:rPr lang="en-US" sz="2400" i="1" dirty="0">
                <a:ea typeface="Tahoma" pitchFamily="34" charset="0"/>
                <a:cs typeface="Tahoma" pitchFamily="34" charset="0"/>
              </a:rPr>
              <a:t>Is there something I need to stop or quit?</a:t>
            </a:r>
          </a:p>
          <a:p>
            <a:pPr marL="914400" lvl="1" indent="-457200">
              <a:buFont typeface="+mj-lt"/>
              <a:buAutoNum type="arabicPeriod"/>
            </a:pPr>
            <a:r>
              <a:rPr lang="en-US" sz="2400" i="1" dirty="0">
                <a:ea typeface="Tahoma" pitchFamily="34" charset="0"/>
                <a:cs typeface="Tahoma" pitchFamily="34" charset="0"/>
              </a:rPr>
              <a:t>Is there something I need to start doing that I’m not doing?</a:t>
            </a:r>
          </a:p>
          <a:p>
            <a:pPr marL="914400" lvl="1" indent="-457200">
              <a:buFont typeface="+mj-lt"/>
              <a:buAutoNum type="arabicPeriod"/>
            </a:pPr>
            <a:r>
              <a:rPr lang="en-US" sz="2400" i="1" dirty="0">
                <a:ea typeface="Tahoma" pitchFamily="34" charset="0"/>
                <a:cs typeface="Tahoma" pitchFamily="34" charset="0"/>
              </a:rPr>
              <a:t>With every text / study need to ask:</a:t>
            </a:r>
          </a:p>
          <a:p>
            <a:pPr marL="1371600" lvl="2" indent="-457200">
              <a:buFont typeface="+mj-lt"/>
              <a:buAutoNum type="alphaLcPeriod"/>
            </a:pPr>
            <a:r>
              <a:rPr lang="en-US" sz="2400" dirty="0">
                <a:ea typeface="Tahoma" pitchFamily="34" charset="0"/>
                <a:cs typeface="Tahoma" pitchFamily="34" charset="0"/>
              </a:rPr>
              <a:t>“So what?”</a:t>
            </a:r>
          </a:p>
          <a:p>
            <a:pPr marL="1371600" lvl="2" indent="-457200">
              <a:buFont typeface="+mj-lt"/>
              <a:buAutoNum type="alphaLcPeriod"/>
            </a:pPr>
            <a:r>
              <a:rPr lang="en-US" sz="2400" dirty="0">
                <a:ea typeface="Tahoma" pitchFamily="34" charset="0"/>
                <a:cs typeface="Tahoma" pitchFamily="34" charset="0"/>
              </a:rPr>
              <a:t>“Then, what?”</a:t>
            </a:r>
          </a:p>
        </p:txBody>
      </p:sp>
      <p:sp>
        <p:nvSpPr>
          <p:cNvPr id="2" name="TextBox 1">
            <a:extLst>
              <a:ext uri="{FF2B5EF4-FFF2-40B4-BE49-F238E27FC236}">
                <a16:creationId xmlns:a16="http://schemas.microsoft.com/office/drawing/2014/main" id="{0459878D-8934-53B4-0FD7-CCEFC7EAF1D8}"/>
              </a:ext>
            </a:extLst>
          </p:cNvPr>
          <p:cNvSpPr txBox="1"/>
          <p:nvPr/>
        </p:nvSpPr>
        <p:spPr>
          <a:xfrm>
            <a:off x="1993186" y="500068"/>
            <a:ext cx="7150814" cy="584775"/>
          </a:xfrm>
          <a:prstGeom prst="rect">
            <a:avLst/>
          </a:prstGeom>
          <a:noFill/>
        </p:spPr>
        <p:txBody>
          <a:bodyPr wrap="square" rtlCol="0">
            <a:spAutoFit/>
          </a:bodyPr>
          <a:lstStyle/>
          <a:p>
            <a:pPr marL="400050" marR="0" lvl="0" indent="-400050" algn="ctr" defTabSz="457200" rtl="0" eaLnBrk="1" fontAlgn="auto" latinLnBrk="0" hangingPunct="1">
              <a:spcBef>
                <a:spcPts val="0"/>
              </a:spcBef>
              <a:spcAft>
                <a:spcPts val="0"/>
              </a:spcAft>
              <a:buClrTx/>
              <a:buSzTx/>
              <a:buFont typeface="+mj-lt"/>
              <a:buAutoNum type="romanUcPeriod"/>
              <a:tabLst/>
              <a:defRPr/>
            </a:pPr>
            <a:r>
              <a:rPr kumimoji="0" lang="en-US" sz="32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rPr>
              <a:t>How Does </a:t>
            </a:r>
            <a:r>
              <a:rPr lang="en-US" sz="3200" dirty="0" err="1">
                <a:solidFill>
                  <a:prstClr val="black"/>
                </a:solidFill>
                <a:latin typeface="Amasis MT Pro Medium" panose="02040604050005020304" pitchFamily="18" charset="0"/>
              </a:rPr>
              <a:t>i</a:t>
            </a:r>
            <a:r>
              <a:rPr kumimoji="0" lang="en-US" sz="32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rPr>
              <a:t>t Apply to Me?</a:t>
            </a:r>
          </a:p>
        </p:txBody>
      </p:sp>
    </p:spTree>
    <p:extLst>
      <p:ext uri="{BB962C8B-B14F-4D97-AF65-F5344CB8AC3E}">
        <p14:creationId xmlns:p14="http://schemas.microsoft.com/office/powerpoint/2010/main" val="42466327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5" end="5"/>
                                            </p:txEl>
                                          </p:spTgt>
                                        </p:tgtEl>
                                        <p:attrNameLst>
                                          <p:attrName>style.visibility</p:attrName>
                                        </p:attrNameLst>
                                      </p:cBhvr>
                                      <p:to>
                                        <p:strVal val="visible"/>
                                      </p:to>
                                    </p:set>
                                    <p:animEffect transition="in" filter="fade">
                                      <p:cBhvr>
                                        <p:cTn id="7" dur="1000"/>
                                        <p:tgtEl>
                                          <p:spTgt spid="5">
                                            <p:txEl>
                                              <p:pRg st="5" end="5"/>
                                            </p:txEl>
                                          </p:spTgt>
                                        </p:tgtEl>
                                      </p:cBhvr>
                                    </p:animEffect>
                                    <p:anim calcmode="lin" valueType="num">
                                      <p:cBhvr>
                                        <p:cTn id="8"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6" end="6"/>
                                            </p:txEl>
                                          </p:spTgt>
                                        </p:tgtEl>
                                        <p:attrNameLst>
                                          <p:attrName>style.visibility</p:attrName>
                                        </p:attrNameLst>
                                      </p:cBhvr>
                                      <p:to>
                                        <p:strVal val="visible"/>
                                      </p:to>
                                    </p:set>
                                    <p:animEffect transition="in" filter="fade">
                                      <p:cBhvr>
                                        <p:cTn id="14" dur="1000"/>
                                        <p:tgtEl>
                                          <p:spTgt spid="5">
                                            <p:txEl>
                                              <p:pRg st="6" end="6"/>
                                            </p:txEl>
                                          </p:spTgt>
                                        </p:tgtEl>
                                      </p:cBhvr>
                                    </p:animEffect>
                                    <p:anim calcmode="lin" valueType="num">
                                      <p:cBhvr>
                                        <p:cTn id="15"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7" end="7"/>
                                            </p:txEl>
                                          </p:spTgt>
                                        </p:tgtEl>
                                        <p:attrNameLst>
                                          <p:attrName>style.visibility</p:attrName>
                                        </p:attrNameLst>
                                      </p:cBhvr>
                                      <p:to>
                                        <p:strVal val="visible"/>
                                      </p:to>
                                    </p:set>
                                    <p:animEffect transition="in" filter="fade">
                                      <p:cBhvr>
                                        <p:cTn id="21" dur="1000"/>
                                        <p:tgtEl>
                                          <p:spTgt spid="5">
                                            <p:txEl>
                                              <p:pRg st="7" end="7"/>
                                            </p:txEl>
                                          </p:spTgt>
                                        </p:tgtEl>
                                      </p:cBhvr>
                                    </p:animEffect>
                                    <p:anim calcmode="lin" valueType="num">
                                      <p:cBhvr>
                                        <p:cTn id="22"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8" end="8"/>
                                            </p:txEl>
                                          </p:spTgt>
                                        </p:tgtEl>
                                        <p:attrNameLst>
                                          <p:attrName>style.visibility</p:attrName>
                                        </p:attrNameLst>
                                      </p:cBhvr>
                                      <p:to>
                                        <p:strVal val="visible"/>
                                      </p:to>
                                    </p:set>
                                    <p:animEffect transition="in" filter="fade">
                                      <p:cBhvr>
                                        <p:cTn id="28" dur="1000"/>
                                        <p:tgtEl>
                                          <p:spTgt spid="5">
                                            <p:txEl>
                                              <p:pRg st="8" end="8"/>
                                            </p:txEl>
                                          </p:spTgt>
                                        </p:tgtEl>
                                      </p:cBhvr>
                                    </p:animEffect>
                                    <p:anim calcmode="lin" valueType="num">
                                      <p:cBhvr>
                                        <p:cTn id="29" dur="10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9" end="9"/>
                                            </p:txEl>
                                          </p:spTgt>
                                        </p:tgtEl>
                                        <p:attrNameLst>
                                          <p:attrName>style.visibility</p:attrName>
                                        </p:attrNameLst>
                                      </p:cBhvr>
                                      <p:to>
                                        <p:strVal val="visible"/>
                                      </p:to>
                                    </p:set>
                                    <p:animEffect transition="in" filter="fade">
                                      <p:cBhvr>
                                        <p:cTn id="35" dur="1000"/>
                                        <p:tgtEl>
                                          <p:spTgt spid="5">
                                            <p:txEl>
                                              <p:pRg st="9" end="9"/>
                                            </p:txEl>
                                          </p:spTgt>
                                        </p:tgtEl>
                                      </p:cBhvr>
                                    </p:animEffect>
                                    <p:anim calcmode="lin" valueType="num">
                                      <p:cBhvr>
                                        <p:cTn id="36" dur="1000" fill="hold"/>
                                        <p:tgtEl>
                                          <p:spTgt spid="5">
                                            <p:txEl>
                                              <p:pRg st="9" end="9"/>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5">
                                            <p:txEl>
                                              <p:pRg st="10" end="10"/>
                                            </p:txEl>
                                          </p:spTgt>
                                        </p:tgtEl>
                                        <p:attrNameLst>
                                          <p:attrName>style.visibility</p:attrName>
                                        </p:attrNameLst>
                                      </p:cBhvr>
                                      <p:to>
                                        <p:strVal val="visible"/>
                                      </p:to>
                                    </p:set>
                                    <p:animEffect transition="in" filter="fade">
                                      <p:cBhvr>
                                        <p:cTn id="42" dur="1000"/>
                                        <p:tgtEl>
                                          <p:spTgt spid="5">
                                            <p:txEl>
                                              <p:pRg st="10" end="10"/>
                                            </p:txEl>
                                          </p:spTgt>
                                        </p:tgtEl>
                                      </p:cBhvr>
                                    </p:animEffect>
                                    <p:anim calcmode="lin" valueType="num">
                                      <p:cBhvr>
                                        <p:cTn id="43" dur="1000" fill="hold"/>
                                        <p:tgtEl>
                                          <p:spTgt spid="5">
                                            <p:txEl>
                                              <p:pRg st="10" end="10"/>
                                            </p:txEl>
                                          </p:spTgt>
                                        </p:tgtEl>
                                        <p:attrNameLst>
                                          <p:attrName>ppt_x</p:attrName>
                                        </p:attrNameLst>
                                      </p:cBhvr>
                                      <p:tavLst>
                                        <p:tav tm="0">
                                          <p:val>
                                            <p:strVal val="#ppt_x"/>
                                          </p:val>
                                        </p:tav>
                                        <p:tav tm="100000">
                                          <p:val>
                                            <p:strVal val="#ppt_x"/>
                                          </p:val>
                                        </p:tav>
                                      </p:tavLst>
                                    </p:anim>
                                    <p:anim calcmode="lin" valueType="num">
                                      <p:cBhvr>
                                        <p:cTn id="44" dur="1000" fill="hold"/>
                                        <p:tgtEl>
                                          <p:spTgt spid="5">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5">
                                            <p:txEl>
                                              <p:pRg st="11" end="11"/>
                                            </p:txEl>
                                          </p:spTgt>
                                        </p:tgtEl>
                                        <p:attrNameLst>
                                          <p:attrName>style.visibility</p:attrName>
                                        </p:attrNameLst>
                                      </p:cBhvr>
                                      <p:to>
                                        <p:strVal val="visible"/>
                                      </p:to>
                                    </p:set>
                                    <p:animEffect transition="in" filter="fade">
                                      <p:cBhvr>
                                        <p:cTn id="49" dur="1000"/>
                                        <p:tgtEl>
                                          <p:spTgt spid="5">
                                            <p:txEl>
                                              <p:pRg st="11" end="11"/>
                                            </p:txEl>
                                          </p:spTgt>
                                        </p:tgtEl>
                                      </p:cBhvr>
                                    </p:animEffect>
                                    <p:anim calcmode="lin" valueType="num">
                                      <p:cBhvr>
                                        <p:cTn id="50" dur="1000" fill="hold"/>
                                        <p:tgtEl>
                                          <p:spTgt spid="5">
                                            <p:txEl>
                                              <p:pRg st="11" end="11"/>
                                            </p:txEl>
                                          </p:spTgt>
                                        </p:tgtEl>
                                        <p:attrNameLst>
                                          <p:attrName>ppt_x</p:attrName>
                                        </p:attrNameLst>
                                      </p:cBhvr>
                                      <p:tavLst>
                                        <p:tav tm="0">
                                          <p:val>
                                            <p:strVal val="#ppt_x"/>
                                          </p:val>
                                        </p:tav>
                                        <p:tav tm="100000">
                                          <p:val>
                                            <p:strVal val="#ppt_x"/>
                                          </p:val>
                                        </p:tav>
                                      </p:tavLst>
                                    </p:anim>
                                    <p:anim calcmode="lin" valueType="num">
                                      <p:cBhvr>
                                        <p:cTn id="51" dur="1000" fill="hold"/>
                                        <p:tgtEl>
                                          <p:spTgt spid="5">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54A880A-8191-86E2-7B8A-F0398EB2A03C}"/>
              </a:ext>
            </a:extLst>
          </p:cNvPr>
          <p:cNvSpPr txBox="1"/>
          <p:nvPr/>
        </p:nvSpPr>
        <p:spPr>
          <a:xfrm>
            <a:off x="426720" y="2014141"/>
            <a:ext cx="8534400" cy="3877985"/>
          </a:xfrm>
          <a:prstGeom prst="rect">
            <a:avLst/>
          </a:prstGeom>
          <a:noFill/>
        </p:spPr>
        <p:txBody>
          <a:bodyPr wrap="square" rtlCol="0">
            <a:spAutoFit/>
          </a:bodyPr>
          <a:lstStyle/>
          <a:p>
            <a:pPr marL="457200" indent="-457200">
              <a:buFont typeface="+mj-lt"/>
              <a:buAutoNum type="alphaUcPeriod"/>
            </a:pPr>
            <a:r>
              <a:rPr lang="en-US" sz="2400" b="1" u="sng" dirty="0">
                <a:ea typeface="Tahoma" pitchFamily="34" charset="0"/>
                <a:cs typeface="Tahoma" pitchFamily="34" charset="0"/>
              </a:rPr>
              <a:t>Jesus took a principle and made application</a:t>
            </a:r>
            <a:r>
              <a:rPr lang="en-US" sz="2400" dirty="0">
                <a:ea typeface="Tahoma" pitchFamily="34" charset="0"/>
                <a:cs typeface="Tahoma" pitchFamily="34" charset="0"/>
              </a:rPr>
              <a:t> (Luke 10)</a:t>
            </a:r>
          </a:p>
          <a:p>
            <a:pPr marL="457200" indent="-457200">
              <a:buFont typeface="+mj-lt"/>
              <a:buAutoNum type="alphaUcPeriod"/>
            </a:pPr>
            <a:endParaRPr lang="en-US" sz="1000" b="1" u="sng" dirty="0">
              <a:ea typeface="Tahoma" pitchFamily="34" charset="0"/>
              <a:cs typeface="Tahoma" pitchFamily="34" charset="0"/>
            </a:endParaRPr>
          </a:p>
          <a:p>
            <a:pPr marL="457200" indent="-457200">
              <a:buFont typeface="+mj-lt"/>
              <a:buAutoNum type="alphaUcPeriod"/>
            </a:pPr>
            <a:r>
              <a:rPr lang="en-US" sz="2400" b="1" u="sng" dirty="0">
                <a:ea typeface="Tahoma" pitchFamily="34" charset="0"/>
                <a:cs typeface="Tahoma" pitchFamily="34" charset="0"/>
              </a:rPr>
              <a:t>Study should lead to being doers of the word</a:t>
            </a:r>
          </a:p>
          <a:p>
            <a:pPr marL="457200" indent="-457200">
              <a:buFont typeface="+mj-lt"/>
              <a:buAutoNum type="alphaUcPeriod"/>
            </a:pPr>
            <a:endParaRPr lang="en-US" sz="1000" b="1" u="sng" dirty="0">
              <a:ea typeface="Tahoma" pitchFamily="34" charset="0"/>
              <a:cs typeface="Tahoma" pitchFamily="34" charset="0"/>
            </a:endParaRPr>
          </a:p>
          <a:p>
            <a:pPr marL="457200" indent="-457200">
              <a:buFont typeface="+mj-lt"/>
              <a:buAutoNum type="alphaUcPeriod"/>
            </a:pPr>
            <a:r>
              <a:rPr lang="en-US" sz="2400" b="1" u="sng" dirty="0">
                <a:ea typeface="Tahoma" pitchFamily="34" charset="0"/>
                <a:cs typeface="Tahoma" pitchFamily="34" charset="0"/>
              </a:rPr>
              <a:t>Need to ask, “What does this text demand of me?”</a:t>
            </a:r>
          </a:p>
          <a:p>
            <a:pPr marL="457200" indent="-457200">
              <a:buFont typeface="+mj-lt"/>
              <a:buAutoNum type="alphaUcPeriod"/>
            </a:pPr>
            <a:endParaRPr lang="en-US" sz="1000" b="1" u="sng" dirty="0">
              <a:ea typeface="Tahoma" pitchFamily="34" charset="0"/>
              <a:cs typeface="Tahoma" pitchFamily="34" charset="0"/>
            </a:endParaRPr>
          </a:p>
          <a:p>
            <a:pPr marL="457200" indent="-457200">
              <a:buFont typeface="+mj-lt"/>
              <a:buAutoNum type="alphaUcPeriod"/>
            </a:pPr>
            <a:r>
              <a:rPr lang="en-US" sz="2400" b="1" u="sng" dirty="0">
                <a:ea typeface="Tahoma" pitchFamily="34" charset="0"/>
                <a:cs typeface="Tahoma" pitchFamily="34" charset="0"/>
              </a:rPr>
              <a:t>Continue to ask, “Where does this fit?”</a:t>
            </a:r>
          </a:p>
          <a:p>
            <a:pPr marL="914400" lvl="1" indent="-457200">
              <a:buFont typeface="+mj-lt"/>
              <a:buAutoNum type="arabicPeriod"/>
            </a:pPr>
            <a:r>
              <a:rPr lang="en-US" sz="2400" i="1" dirty="0">
                <a:ea typeface="Tahoma" pitchFamily="34" charset="0"/>
                <a:cs typeface="Tahoma" pitchFamily="34" charset="0"/>
              </a:rPr>
              <a:t>That’s the point of Deut. 6:7</a:t>
            </a:r>
          </a:p>
          <a:p>
            <a:pPr marL="914400" lvl="1" indent="-457200">
              <a:buFont typeface="+mj-lt"/>
              <a:buAutoNum type="arabicPeriod"/>
            </a:pPr>
            <a:r>
              <a:rPr lang="en-US" sz="2400" i="1" dirty="0">
                <a:ea typeface="Tahoma" pitchFamily="34" charset="0"/>
                <a:cs typeface="Tahoma" pitchFamily="34" charset="0"/>
              </a:rPr>
              <a:t>Examples:</a:t>
            </a:r>
          </a:p>
          <a:p>
            <a:pPr marL="1371600" lvl="2" indent="-457200">
              <a:buFont typeface="+mj-lt"/>
              <a:buAutoNum type="alphaLcPeriod"/>
            </a:pPr>
            <a:r>
              <a:rPr lang="en-US" sz="2400" dirty="0">
                <a:ea typeface="Tahoma" pitchFamily="34" charset="0"/>
                <a:cs typeface="Tahoma" pitchFamily="34" charset="0"/>
              </a:rPr>
              <a:t>Matt. 7:12</a:t>
            </a:r>
          </a:p>
          <a:p>
            <a:pPr marL="1371600" lvl="2" indent="-457200">
              <a:buFont typeface="+mj-lt"/>
              <a:buAutoNum type="alphaLcPeriod"/>
            </a:pPr>
            <a:r>
              <a:rPr lang="en-US" sz="2400" dirty="0">
                <a:ea typeface="Tahoma" pitchFamily="34" charset="0"/>
                <a:cs typeface="Tahoma" pitchFamily="34" charset="0"/>
              </a:rPr>
              <a:t>1 Cor. 13:7</a:t>
            </a:r>
          </a:p>
          <a:p>
            <a:pPr marL="1371600" lvl="2" indent="-457200">
              <a:buFont typeface="+mj-lt"/>
              <a:buAutoNum type="alphaLcPeriod"/>
            </a:pPr>
            <a:r>
              <a:rPr lang="en-US" sz="2400" dirty="0">
                <a:ea typeface="Tahoma" pitchFamily="34" charset="0"/>
                <a:cs typeface="Tahoma" pitchFamily="34" charset="0"/>
              </a:rPr>
              <a:t>Prov. 18:13, 17</a:t>
            </a:r>
          </a:p>
        </p:txBody>
      </p:sp>
      <p:sp>
        <p:nvSpPr>
          <p:cNvPr id="2" name="TextBox 1">
            <a:extLst>
              <a:ext uri="{FF2B5EF4-FFF2-40B4-BE49-F238E27FC236}">
                <a16:creationId xmlns:a16="http://schemas.microsoft.com/office/drawing/2014/main" id="{0459878D-8934-53B4-0FD7-CCEFC7EAF1D8}"/>
              </a:ext>
            </a:extLst>
          </p:cNvPr>
          <p:cNvSpPr txBox="1"/>
          <p:nvPr/>
        </p:nvSpPr>
        <p:spPr>
          <a:xfrm>
            <a:off x="1993186" y="500068"/>
            <a:ext cx="7150814" cy="584775"/>
          </a:xfrm>
          <a:prstGeom prst="rect">
            <a:avLst/>
          </a:prstGeom>
          <a:noFill/>
        </p:spPr>
        <p:txBody>
          <a:bodyPr wrap="square" rtlCol="0">
            <a:spAutoFit/>
          </a:bodyPr>
          <a:lstStyle/>
          <a:p>
            <a:pPr marL="400050" marR="0" lvl="0" indent="-400050" algn="ctr" defTabSz="457200" rtl="0" eaLnBrk="1" fontAlgn="auto" latinLnBrk="0" hangingPunct="1">
              <a:spcBef>
                <a:spcPts val="0"/>
              </a:spcBef>
              <a:spcAft>
                <a:spcPts val="0"/>
              </a:spcAft>
              <a:buClrTx/>
              <a:buSzTx/>
              <a:buFont typeface="+mj-lt"/>
              <a:buAutoNum type="romanUcPeriod"/>
              <a:tabLst/>
              <a:defRPr/>
            </a:pPr>
            <a:r>
              <a:rPr kumimoji="0" lang="en-US" sz="32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rPr>
              <a:t>How Does </a:t>
            </a:r>
            <a:r>
              <a:rPr lang="en-US" sz="3200" dirty="0" err="1">
                <a:solidFill>
                  <a:prstClr val="black"/>
                </a:solidFill>
                <a:latin typeface="Amasis MT Pro Medium" panose="02040604050005020304" pitchFamily="18" charset="0"/>
              </a:rPr>
              <a:t>i</a:t>
            </a:r>
            <a:r>
              <a:rPr kumimoji="0" lang="en-US" sz="32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rPr>
              <a:t>t Apply to Me?</a:t>
            </a:r>
          </a:p>
        </p:txBody>
      </p:sp>
    </p:spTree>
    <p:extLst>
      <p:ext uri="{BB962C8B-B14F-4D97-AF65-F5344CB8AC3E}">
        <p14:creationId xmlns:p14="http://schemas.microsoft.com/office/powerpoint/2010/main" val="19882360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animEffect transition="in" filter="fade">
                                      <p:cBhvr>
                                        <p:cTn id="7" dur="1000"/>
                                        <p:tgtEl>
                                          <p:spTgt spid="5">
                                            <p:txEl>
                                              <p:pRg st="7" end="7"/>
                                            </p:txEl>
                                          </p:spTgt>
                                        </p:tgtEl>
                                      </p:cBhvr>
                                    </p:animEffect>
                                    <p:anim calcmode="lin" valueType="num">
                                      <p:cBhvr>
                                        <p:cTn id="8"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8" end="8"/>
                                            </p:txEl>
                                          </p:spTgt>
                                        </p:tgtEl>
                                        <p:attrNameLst>
                                          <p:attrName>style.visibility</p:attrName>
                                        </p:attrNameLst>
                                      </p:cBhvr>
                                      <p:to>
                                        <p:strVal val="visible"/>
                                      </p:to>
                                    </p:set>
                                    <p:animEffect transition="in" filter="fade">
                                      <p:cBhvr>
                                        <p:cTn id="14" dur="1000"/>
                                        <p:tgtEl>
                                          <p:spTgt spid="5">
                                            <p:txEl>
                                              <p:pRg st="8" end="8"/>
                                            </p:txEl>
                                          </p:spTgt>
                                        </p:tgtEl>
                                      </p:cBhvr>
                                    </p:animEffect>
                                    <p:anim calcmode="lin" valueType="num">
                                      <p:cBhvr>
                                        <p:cTn id="15" dur="10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9" end="9"/>
                                            </p:txEl>
                                          </p:spTgt>
                                        </p:tgtEl>
                                        <p:attrNameLst>
                                          <p:attrName>style.visibility</p:attrName>
                                        </p:attrNameLst>
                                      </p:cBhvr>
                                      <p:to>
                                        <p:strVal val="visible"/>
                                      </p:to>
                                    </p:set>
                                    <p:animEffect transition="in" filter="fade">
                                      <p:cBhvr>
                                        <p:cTn id="21" dur="1000"/>
                                        <p:tgtEl>
                                          <p:spTgt spid="5">
                                            <p:txEl>
                                              <p:pRg st="9" end="9"/>
                                            </p:txEl>
                                          </p:spTgt>
                                        </p:tgtEl>
                                      </p:cBhvr>
                                    </p:animEffect>
                                    <p:anim calcmode="lin" valueType="num">
                                      <p:cBhvr>
                                        <p:cTn id="22" dur="1000" fill="hold"/>
                                        <p:tgtEl>
                                          <p:spTgt spid="5">
                                            <p:txEl>
                                              <p:pRg st="9" end="9"/>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10" end="10"/>
                                            </p:txEl>
                                          </p:spTgt>
                                        </p:tgtEl>
                                        <p:attrNameLst>
                                          <p:attrName>style.visibility</p:attrName>
                                        </p:attrNameLst>
                                      </p:cBhvr>
                                      <p:to>
                                        <p:strVal val="visible"/>
                                      </p:to>
                                    </p:set>
                                    <p:animEffect transition="in" filter="fade">
                                      <p:cBhvr>
                                        <p:cTn id="28" dur="1000"/>
                                        <p:tgtEl>
                                          <p:spTgt spid="5">
                                            <p:txEl>
                                              <p:pRg st="10" end="10"/>
                                            </p:txEl>
                                          </p:spTgt>
                                        </p:tgtEl>
                                      </p:cBhvr>
                                    </p:animEffect>
                                    <p:anim calcmode="lin" valueType="num">
                                      <p:cBhvr>
                                        <p:cTn id="29" dur="1000" fill="hold"/>
                                        <p:tgtEl>
                                          <p:spTgt spid="5">
                                            <p:txEl>
                                              <p:pRg st="10" end="10"/>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11" end="11"/>
                                            </p:txEl>
                                          </p:spTgt>
                                        </p:tgtEl>
                                        <p:attrNameLst>
                                          <p:attrName>style.visibility</p:attrName>
                                        </p:attrNameLst>
                                      </p:cBhvr>
                                      <p:to>
                                        <p:strVal val="visible"/>
                                      </p:to>
                                    </p:set>
                                    <p:animEffect transition="in" filter="fade">
                                      <p:cBhvr>
                                        <p:cTn id="35" dur="1000"/>
                                        <p:tgtEl>
                                          <p:spTgt spid="5">
                                            <p:txEl>
                                              <p:pRg st="11" end="11"/>
                                            </p:txEl>
                                          </p:spTgt>
                                        </p:tgtEl>
                                      </p:cBhvr>
                                    </p:animEffect>
                                    <p:anim calcmode="lin" valueType="num">
                                      <p:cBhvr>
                                        <p:cTn id="36" dur="1000" fill="hold"/>
                                        <p:tgtEl>
                                          <p:spTgt spid="5">
                                            <p:txEl>
                                              <p:pRg st="11" end="11"/>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F5091A1-2069-290E-8215-FC9C0539489F}"/>
              </a:ext>
            </a:extLst>
          </p:cNvPr>
          <p:cNvSpPr txBox="1"/>
          <p:nvPr/>
        </p:nvSpPr>
        <p:spPr>
          <a:xfrm>
            <a:off x="747656" y="462580"/>
            <a:ext cx="7648687"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2060"/>
                </a:solidFill>
                <a:effectLst/>
                <a:uLnTx/>
                <a:uFillTx/>
                <a:latin typeface="Amasis MT Pro Medium" panose="02040604050005020304" pitchFamily="18" charset="0"/>
                <a:ea typeface="+mn-ea"/>
                <a:cs typeface="+mn-cs"/>
              </a:rPr>
              <a:t>Application / Practical Lessons</a:t>
            </a:r>
          </a:p>
        </p:txBody>
      </p:sp>
      <p:sp>
        <p:nvSpPr>
          <p:cNvPr id="3" name="TextBox 2">
            <a:extLst>
              <a:ext uri="{FF2B5EF4-FFF2-40B4-BE49-F238E27FC236}">
                <a16:creationId xmlns:a16="http://schemas.microsoft.com/office/drawing/2014/main" id="{90969ED2-8551-2F03-92A3-DB992994AA40}"/>
              </a:ext>
            </a:extLst>
          </p:cNvPr>
          <p:cNvSpPr txBox="1"/>
          <p:nvPr/>
        </p:nvSpPr>
        <p:spPr>
          <a:xfrm>
            <a:off x="4222375" y="2215852"/>
            <a:ext cx="4857079" cy="3508653"/>
          </a:xfrm>
          <a:prstGeom prst="rect">
            <a:avLst/>
          </a:prstGeom>
          <a:noFill/>
        </p:spPr>
        <p:txBody>
          <a:bodyPr wrap="square" rtlCol="0">
            <a:spAutoFit/>
          </a:bodyPr>
          <a:lstStyle/>
          <a:p>
            <a:pPr marL="400050" marR="0" lvl="0" indent="-400050" algn="l" defTabSz="457200" rtl="0" eaLnBrk="1" fontAlgn="auto" latinLnBrk="0" hangingPunct="1">
              <a:spcBef>
                <a:spcPts val="0"/>
              </a:spcBef>
              <a:spcAft>
                <a:spcPts val="0"/>
              </a:spcAft>
              <a:buClrTx/>
              <a:buSzTx/>
              <a:buFont typeface="+mj-lt"/>
              <a:buAutoNum type="romanUcPeriod"/>
              <a:tabLst/>
              <a:defRPr/>
            </a:pPr>
            <a:r>
              <a:rPr kumimoji="0" lang="en-US" sz="3200" b="0" i="0" u="none" strike="noStrike" kern="1200" cap="none" spc="0" normalizeH="0" baseline="0" noProof="0" dirty="0">
                <a:ln>
                  <a:noFill/>
                </a:ln>
                <a:solidFill>
                  <a:schemeClr val="bg1">
                    <a:lumMod val="65000"/>
                  </a:schemeClr>
                </a:solidFill>
                <a:effectLst/>
                <a:uLnTx/>
                <a:uFillTx/>
                <a:latin typeface="Amasis MT Pro Medium" panose="02040604050005020304" pitchFamily="18" charset="0"/>
                <a:ea typeface="+mn-ea"/>
                <a:cs typeface="+mn-cs"/>
              </a:rPr>
              <a:t>How Does </a:t>
            </a:r>
            <a:r>
              <a:rPr lang="en-US" sz="3200" dirty="0" err="1">
                <a:solidFill>
                  <a:schemeClr val="bg1">
                    <a:lumMod val="65000"/>
                  </a:schemeClr>
                </a:solidFill>
                <a:latin typeface="Amasis MT Pro Medium" panose="02040604050005020304" pitchFamily="18" charset="0"/>
              </a:rPr>
              <a:t>i</a:t>
            </a:r>
            <a:r>
              <a:rPr kumimoji="0" lang="en-US" sz="3200" b="0" i="0" u="none" strike="noStrike" kern="1200" cap="none" spc="0" normalizeH="0" baseline="0" noProof="0" dirty="0">
                <a:ln>
                  <a:noFill/>
                </a:ln>
                <a:solidFill>
                  <a:schemeClr val="bg1">
                    <a:lumMod val="65000"/>
                  </a:schemeClr>
                </a:solidFill>
                <a:effectLst/>
                <a:uLnTx/>
                <a:uFillTx/>
                <a:latin typeface="Amasis MT Pro Medium" panose="02040604050005020304" pitchFamily="18" charset="0"/>
                <a:ea typeface="+mn-ea"/>
                <a:cs typeface="+mn-cs"/>
              </a:rPr>
              <a:t>t Apply to Me?</a:t>
            </a:r>
          </a:p>
          <a:p>
            <a:pPr marL="400050" marR="0" lvl="0" indent="-400050" algn="l" defTabSz="457200" rtl="0" eaLnBrk="1" fontAlgn="auto" latinLnBrk="0" hangingPunct="1">
              <a:spcBef>
                <a:spcPts val="0"/>
              </a:spcBef>
              <a:spcAft>
                <a:spcPts val="0"/>
              </a:spcAft>
              <a:buClrTx/>
              <a:buSzTx/>
              <a:buFont typeface="+mj-lt"/>
              <a:buAutoNum type="romanUcPeriod"/>
              <a:tabLst/>
              <a:defRPr/>
            </a:pPr>
            <a:endParaRPr lang="en-US" sz="1000" dirty="0">
              <a:solidFill>
                <a:schemeClr val="bg1">
                  <a:lumMod val="65000"/>
                </a:schemeClr>
              </a:solidFill>
              <a:latin typeface="Amasis MT Pro Medium" panose="02040604050005020304" pitchFamily="18" charset="0"/>
            </a:endParaRPr>
          </a:p>
          <a:p>
            <a:pPr marL="400050" marR="0" lvl="0" indent="-400050" algn="l" defTabSz="457200" rtl="0" eaLnBrk="1" fontAlgn="auto" latinLnBrk="0" hangingPunct="1">
              <a:spcBef>
                <a:spcPts val="0"/>
              </a:spcBef>
              <a:spcAft>
                <a:spcPts val="0"/>
              </a:spcAft>
              <a:buClrTx/>
              <a:buSzTx/>
              <a:buFont typeface="+mj-lt"/>
              <a:buAutoNum type="romanUcPeriod"/>
              <a:tabLst/>
              <a:defRPr/>
            </a:pPr>
            <a:r>
              <a:rPr lang="en-US" sz="3200" dirty="0">
                <a:solidFill>
                  <a:prstClr val="black"/>
                </a:solidFill>
                <a:latin typeface="Amasis MT Pro Medium" panose="02040604050005020304" pitchFamily="18" charset="0"/>
              </a:rPr>
              <a:t> How Do I Find /See Practical Lessons?</a:t>
            </a:r>
          </a:p>
          <a:p>
            <a:pPr marL="400050" marR="0" lvl="0" indent="-400050" algn="l" defTabSz="457200" rtl="0" eaLnBrk="1" fontAlgn="auto" latinLnBrk="0" hangingPunct="1">
              <a:spcBef>
                <a:spcPts val="0"/>
              </a:spcBef>
              <a:spcAft>
                <a:spcPts val="0"/>
              </a:spcAft>
              <a:buClrTx/>
              <a:buSzTx/>
              <a:buFont typeface="+mj-lt"/>
              <a:buAutoNum type="romanUcPeriod"/>
              <a:tabLst/>
              <a:defRPr/>
            </a:pPr>
            <a:endParaRPr kumimoji="0" lang="en-US" sz="10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endParaRPr>
          </a:p>
          <a:p>
            <a:pPr marL="400050" marR="0" lvl="0" indent="-400050" algn="l" defTabSz="457200" rtl="0" eaLnBrk="1" fontAlgn="auto" latinLnBrk="0" hangingPunct="1">
              <a:spcBef>
                <a:spcPts val="0"/>
              </a:spcBef>
              <a:spcAft>
                <a:spcPts val="0"/>
              </a:spcAft>
              <a:buClrTx/>
              <a:buSzTx/>
              <a:buFont typeface="+mj-lt"/>
              <a:buAutoNum type="romanUcPeriod"/>
              <a:tabLst/>
              <a:defRPr/>
            </a:pPr>
            <a:r>
              <a:rPr lang="en-US" sz="3200" dirty="0">
                <a:solidFill>
                  <a:schemeClr val="bg1">
                    <a:lumMod val="65000"/>
                  </a:schemeClr>
                </a:solidFill>
                <a:latin typeface="Amasis MT Pro Medium" panose="02040604050005020304" pitchFamily="18" charset="0"/>
              </a:rPr>
              <a:t> Examples</a:t>
            </a:r>
          </a:p>
          <a:p>
            <a:pPr marL="400050" marR="0" lvl="0" indent="-400050" algn="l" defTabSz="457200" rtl="0" eaLnBrk="1" fontAlgn="auto" latinLnBrk="0" hangingPunct="1">
              <a:spcBef>
                <a:spcPts val="0"/>
              </a:spcBef>
              <a:spcAft>
                <a:spcPts val="0"/>
              </a:spcAft>
              <a:buClrTx/>
              <a:buSzTx/>
              <a:buFont typeface="+mj-lt"/>
              <a:buAutoNum type="romanUcPeriod"/>
              <a:tabLst/>
              <a:defRPr/>
            </a:pPr>
            <a:endParaRPr kumimoji="0" lang="en-US" sz="1000" b="0" i="0" u="none" strike="noStrike" kern="1200" cap="none" spc="0" normalizeH="0" baseline="0" noProof="0" dirty="0">
              <a:ln>
                <a:noFill/>
              </a:ln>
              <a:solidFill>
                <a:schemeClr val="bg1">
                  <a:lumMod val="65000"/>
                </a:schemeClr>
              </a:solidFill>
              <a:effectLst/>
              <a:uLnTx/>
              <a:uFillTx/>
              <a:latin typeface="Amasis MT Pro Medium" panose="02040604050005020304" pitchFamily="18" charset="0"/>
              <a:ea typeface="+mn-ea"/>
              <a:cs typeface="+mn-cs"/>
            </a:endParaRPr>
          </a:p>
          <a:p>
            <a:pPr marL="400050" marR="0" lvl="0" indent="-400050" algn="l" defTabSz="457200" rtl="0" eaLnBrk="1" fontAlgn="auto" latinLnBrk="0" hangingPunct="1">
              <a:spcBef>
                <a:spcPts val="0"/>
              </a:spcBef>
              <a:spcAft>
                <a:spcPts val="0"/>
              </a:spcAft>
              <a:buClrTx/>
              <a:buSzTx/>
              <a:buFont typeface="+mj-lt"/>
              <a:buAutoNum type="romanUcPeriod"/>
              <a:tabLst/>
              <a:defRPr/>
            </a:pPr>
            <a:r>
              <a:rPr lang="en-US" sz="3200" dirty="0">
                <a:solidFill>
                  <a:schemeClr val="bg1">
                    <a:lumMod val="65000"/>
                  </a:schemeClr>
                </a:solidFill>
                <a:latin typeface="Amasis MT Pro Medium" panose="02040604050005020304" pitchFamily="18" charset="0"/>
              </a:rPr>
              <a:t> Sources</a:t>
            </a:r>
            <a:endParaRPr kumimoji="0" lang="en-US" sz="3200" b="0" i="0" u="none" strike="noStrike" kern="1200" cap="none" spc="0" normalizeH="0" baseline="0" noProof="0" dirty="0">
              <a:ln>
                <a:noFill/>
              </a:ln>
              <a:solidFill>
                <a:schemeClr val="bg1">
                  <a:lumMod val="65000"/>
                </a:schemeClr>
              </a:solidFill>
              <a:effectLst/>
              <a:uLnTx/>
              <a:uFillTx/>
              <a:latin typeface="Amasis MT Pro Medium" panose="02040604050005020304" pitchFamily="18" charset="0"/>
              <a:ea typeface="+mn-ea"/>
              <a:cs typeface="+mn-cs"/>
            </a:endParaRPr>
          </a:p>
        </p:txBody>
      </p:sp>
    </p:spTree>
    <p:extLst>
      <p:ext uri="{BB962C8B-B14F-4D97-AF65-F5344CB8AC3E}">
        <p14:creationId xmlns:p14="http://schemas.microsoft.com/office/powerpoint/2010/main" val="25758967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40ED062-864E-F14A-DFD0-4EF3328F6A70}"/>
              </a:ext>
            </a:extLst>
          </p:cNvPr>
          <p:cNvSpPr txBox="1"/>
          <p:nvPr/>
        </p:nvSpPr>
        <p:spPr>
          <a:xfrm>
            <a:off x="426720" y="2918267"/>
            <a:ext cx="8717280" cy="1938992"/>
          </a:xfrm>
          <a:prstGeom prst="rect">
            <a:avLst/>
          </a:prstGeom>
          <a:noFill/>
        </p:spPr>
        <p:txBody>
          <a:bodyPr wrap="square" rtlCol="0">
            <a:spAutoFit/>
          </a:bodyPr>
          <a:lstStyle/>
          <a:p>
            <a:pPr marL="457200" indent="-457200">
              <a:buFont typeface="+mj-lt"/>
              <a:buAutoNum type="alphaUcPeriod"/>
            </a:pPr>
            <a:r>
              <a:rPr lang="en-US" sz="2400" b="1" u="sng" dirty="0">
                <a:ea typeface="Tahoma" pitchFamily="34" charset="0"/>
                <a:cs typeface="Tahoma" pitchFamily="34" charset="0"/>
              </a:rPr>
              <a:t>Develop a practice of looking for the practical, useful principles</a:t>
            </a:r>
            <a:endParaRPr lang="en-US" sz="2400" dirty="0">
              <a:ea typeface="Tahoma" pitchFamily="34" charset="0"/>
              <a:cs typeface="Tahoma" pitchFamily="34" charset="0"/>
            </a:endParaRPr>
          </a:p>
          <a:p>
            <a:pPr marL="914400" lvl="1" indent="-457200">
              <a:buFont typeface="+mj-lt"/>
              <a:buAutoNum type="arabicPeriod"/>
            </a:pPr>
            <a:r>
              <a:rPr lang="en-US" sz="2400" i="1" dirty="0">
                <a:ea typeface="Tahoma" pitchFamily="34" charset="0"/>
                <a:cs typeface="Tahoma" pitchFamily="34" charset="0"/>
              </a:rPr>
              <a:t>Not necessarily specifically stated</a:t>
            </a:r>
          </a:p>
          <a:p>
            <a:pPr marL="914400" lvl="1" indent="-457200">
              <a:buFont typeface="+mj-lt"/>
              <a:buAutoNum type="arabicPeriod"/>
            </a:pPr>
            <a:r>
              <a:rPr lang="en-US" sz="2400" i="1" dirty="0">
                <a:ea typeface="Tahoma" pitchFamily="34" charset="0"/>
                <a:cs typeface="Tahoma" pitchFamily="34" charset="0"/>
              </a:rPr>
              <a:t>Look for parallels to us today</a:t>
            </a:r>
          </a:p>
          <a:p>
            <a:pPr marL="914400" lvl="1" indent="-457200">
              <a:buFont typeface="+mj-lt"/>
              <a:buAutoNum type="arabicPeriod"/>
            </a:pPr>
            <a:r>
              <a:rPr lang="en-US" sz="2400" i="1" dirty="0">
                <a:ea typeface="Tahoma" pitchFamily="34" charset="0"/>
                <a:cs typeface="Tahoma" pitchFamily="34" charset="0"/>
              </a:rPr>
              <a:t>Think of how the example, story or text contrasts to today</a:t>
            </a:r>
          </a:p>
          <a:p>
            <a:pPr marL="914400" lvl="1" indent="-457200">
              <a:buFont typeface="+mj-lt"/>
              <a:buAutoNum type="arabicPeriod"/>
            </a:pPr>
            <a:r>
              <a:rPr lang="en-US" sz="2400" i="1" dirty="0">
                <a:ea typeface="Tahoma" pitchFamily="34" charset="0"/>
                <a:cs typeface="Tahoma" pitchFamily="34" charset="0"/>
              </a:rPr>
              <a:t>Notice examples of how far faith took them</a:t>
            </a:r>
            <a:endParaRPr lang="en-US" sz="2400" dirty="0">
              <a:ea typeface="Tahoma" pitchFamily="34" charset="0"/>
              <a:cs typeface="Tahoma" pitchFamily="34" charset="0"/>
            </a:endParaRPr>
          </a:p>
        </p:txBody>
      </p:sp>
      <p:sp>
        <p:nvSpPr>
          <p:cNvPr id="3" name="TextBox 2">
            <a:extLst>
              <a:ext uri="{FF2B5EF4-FFF2-40B4-BE49-F238E27FC236}">
                <a16:creationId xmlns:a16="http://schemas.microsoft.com/office/drawing/2014/main" id="{0492985C-60F6-4A64-06F0-95D06D191B9F}"/>
              </a:ext>
            </a:extLst>
          </p:cNvPr>
          <p:cNvSpPr txBox="1"/>
          <p:nvPr/>
        </p:nvSpPr>
        <p:spPr>
          <a:xfrm>
            <a:off x="3467224" y="248351"/>
            <a:ext cx="4857079" cy="1077218"/>
          </a:xfrm>
          <a:prstGeom prst="rect">
            <a:avLst/>
          </a:prstGeom>
          <a:noFill/>
        </p:spPr>
        <p:txBody>
          <a:bodyPr wrap="square" rtlCol="0">
            <a:spAutoFit/>
          </a:bodyPr>
          <a:lstStyle/>
          <a:p>
            <a:pPr marL="571500" marR="0" lvl="0" indent="-571500" algn="l" defTabSz="457200" rtl="0" eaLnBrk="1" fontAlgn="auto" latinLnBrk="0" hangingPunct="1">
              <a:spcBef>
                <a:spcPts val="0"/>
              </a:spcBef>
              <a:spcAft>
                <a:spcPts val="0"/>
              </a:spcAft>
              <a:buClrTx/>
              <a:buSzTx/>
              <a:buFont typeface="+mj-lt"/>
              <a:buAutoNum type="romanUcPeriod" startAt="2"/>
              <a:tabLst/>
              <a:defRPr/>
            </a:pPr>
            <a:r>
              <a:rPr lang="en-US" sz="3200" dirty="0">
                <a:solidFill>
                  <a:prstClr val="black"/>
                </a:solidFill>
                <a:latin typeface="Amasis MT Pro Medium" panose="02040604050005020304" pitchFamily="18" charset="0"/>
              </a:rPr>
              <a:t>How Do I Find /See Practical Lessons?</a:t>
            </a:r>
            <a:endParaRPr kumimoji="0" lang="en-US" sz="3200" b="0" i="0" u="none" strike="noStrike" kern="1200" cap="none" spc="0" normalizeH="0" baseline="0" noProof="0" dirty="0">
              <a:ln>
                <a:noFill/>
              </a:ln>
              <a:solidFill>
                <a:schemeClr val="bg1">
                  <a:lumMod val="65000"/>
                </a:schemeClr>
              </a:solidFill>
              <a:effectLst/>
              <a:uLnTx/>
              <a:uFillTx/>
              <a:latin typeface="Amasis MT Pro Medium" panose="02040604050005020304" pitchFamily="18" charset="0"/>
              <a:ea typeface="+mn-ea"/>
              <a:cs typeface="+mn-cs"/>
            </a:endParaRPr>
          </a:p>
        </p:txBody>
      </p:sp>
      <p:sp>
        <p:nvSpPr>
          <p:cNvPr id="4" name="Rectangle: Rounded Corners 3">
            <a:extLst>
              <a:ext uri="{FF2B5EF4-FFF2-40B4-BE49-F238E27FC236}">
                <a16:creationId xmlns:a16="http://schemas.microsoft.com/office/drawing/2014/main" id="{E7F24D66-F8C3-D69E-0455-7DE1F11B0FAE}"/>
              </a:ext>
            </a:extLst>
          </p:cNvPr>
          <p:cNvSpPr/>
          <p:nvPr/>
        </p:nvSpPr>
        <p:spPr>
          <a:xfrm>
            <a:off x="2111340" y="1525712"/>
            <a:ext cx="6212964" cy="1392555"/>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bg1"/>
                </a:solidFill>
                <a:effectLst>
                  <a:outerShdw blurRad="38100" dist="38100" dir="2700000" algn="tl">
                    <a:srgbClr val="000000">
                      <a:alpha val="43137"/>
                    </a:srgbClr>
                  </a:outerShdw>
                </a:effectLst>
              </a:rPr>
              <a:t>We are looking for lessons </a:t>
            </a:r>
            <a:r>
              <a:rPr lang="en-US" sz="3200" u="sng" dirty="0">
                <a:solidFill>
                  <a:schemeClr val="bg1"/>
                </a:solidFill>
                <a:effectLst>
                  <a:outerShdw blurRad="38100" dist="38100" dir="2700000" algn="tl">
                    <a:srgbClr val="000000">
                      <a:alpha val="43137"/>
                    </a:srgbClr>
                  </a:outerShdw>
                </a:effectLst>
              </a:rPr>
              <a:t>beyond</a:t>
            </a:r>
            <a:r>
              <a:rPr lang="en-US" sz="3200" dirty="0">
                <a:solidFill>
                  <a:schemeClr val="bg1"/>
                </a:solidFill>
                <a:effectLst>
                  <a:outerShdw blurRad="38100" dist="38100" dir="2700000" algn="tl">
                    <a:srgbClr val="000000">
                      <a:alpha val="43137"/>
                    </a:srgbClr>
                  </a:outerShdw>
                </a:effectLst>
              </a:rPr>
              <a:t> what they text may demands of me</a:t>
            </a:r>
          </a:p>
        </p:txBody>
      </p:sp>
    </p:spTree>
    <p:extLst>
      <p:ext uri="{BB962C8B-B14F-4D97-AF65-F5344CB8AC3E}">
        <p14:creationId xmlns:p14="http://schemas.microsoft.com/office/powerpoint/2010/main" val="40051277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Effect transition="in" filter="fade">
                                      <p:cBhvr>
                                        <p:cTn id="28" dur="1000"/>
                                        <p:tgtEl>
                                          <p:spTgt spid="2">
                                            <p:txEl>
                                              <p:pRg st="3" end="3"/>
                                            </p:txEl>
                                          </p:spTgt>
                                        </p:tgtEl>
                                      </p:cBhvr>
                                    </p:animEffect>
                                    <p:anim calcmode="lin" valueType="num">
                                      <p:cBhvr>
                                        <p:cTn id="29"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Effect transition="in" filter="fade">
                                      <p:cBhvr>
                                        <p:cTn id="35" dur="1000"/>
                                        <p:tgtEl>
                                          <p:spTgt spid="2">
                                            <p:txEl>
                                              <p:pRg st="4" end="4"/>
                                            </p:txEl>
                                          </p:spTgt>
                                        </p:tgtEl>
                                      </p:cBhvr>
                                    </p:animEffect>
                                    <p:anim calcmode="lin" valueType="num">
                                      <p:cBhvr>
                                        <p:cTn id="36"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bldLvl="5"/>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40ED062-864E-F14A-DFD0-4EF3328F6A70}"/>
              </a:ext>
            </a:extLst>
          </p:cNvPr>
          <p:cNvSpPr txBox="1"/>
          <p:nvPr/>
        </p:nvSpPr>
        <p:spPr>
          <a:xfrm>
            <a:off x="426720" y="2918267"/>
            <a:ext cx="8717280" cy="2831544"/>
          </a:xfrm>
          <a:prstGeom prst="rect">
            <a:avLst/>
          </a:prstGeom>
          <a:noFill/>
        </p:spPr>
        <p:txBody>
          <a:bodyPr wrap="square" rtlCol="0">
            <a:spAutoFit/>
          </a:bodyPr>
          <a:lstStyle/>
          <a:p>
            <a:pPr marL="457200" indent="-457200">
              <a:buFont typeface="+mj-lt"/>
              <a:buAutoNum type="alphaUcPeriod"/>
            </a:pPr>
            <a:r>
              <a:rPr lang="en-US" sz="2400" b="1" u="sng" dirty="0">
                <a:ea typeface="Tahoma" pitchFamily="34" charset="0"/>
                <a:cs typeface="Tahoma" pitchFamily="34" charset="0"/>
              </a:rPr>
              <a:t>Develop a practice of looking for the practical, useful principles</a:t>
            </a:r>
          </a:p>
          <a:p>
            <a:pPr marL="457200" indent="-457200">
              <a:buFont typeface="+mj-lt"/>
              <a:buAutoNum type="alphaUcPeriod"/>
            </a:pPr>
            <a:endParaRPr lang="en-US" sz="1000" b="1" u="sng" dirty="0">
              <a:ea typeface="Tahoma" pitchFamily="34" charset="0"/>
              <a:cs typeface="Tahoma" pitchFamily="34" charset="0"/>
            </a:endParaRPr>
          </a:p>
          <a:p>
            <a:pPr marL="457200" indent="-457200">
              <a:buFont typeface="+mj-lt"/>
              <a:buAutoNum type="alphaUcPeriod"/>
            </a:pPr>
            <a:r>
              <a:rPr lang="en-US" sz="2400" b="1" u="sng" dirty="0">
                <a:ea typeface="Tahoma" pitchFamily="34" charset="0"/>
                <a:cs typeface="Tahoma" pitchFamily="34" charset="0"/>
              </a:rPr>
              <a:t>Questions to ask </a:t>
            </a:r>
            <a:endParaRPr lang="en-US" sz="2400" dirty="0">
              <a:ea typeface="Tahoma" pitchFamily="34" charset="0"/>
              <a:cs typeface="Tahoma" pitchFamily="34" charset="0"/>
            </a:endParaRPr>
          </a:p>
          <a:p>
            <a:pPr marL="914400" lvl="1" indent="-457200">
              <a:buFont typeface="+mj-lt"/>
              <a:buAutoNum type="arabicPeriod"/>
            </a:pPr>
            <a:r>
              <a:rPr lang="en-US" sz="2400" i="1" dirty="0">
                <a:ea typeface="Tahoma" pitchFamily="34" charset="0"/>
                <a:cs typeface="Tahoma" pitchFamily="34" charset="0"/>
              </a:rPr>
              <a:t>“Therefore, what?”</a:t>
            </a:r>
          </a:p>
          <a:p>
            <a:pPr marL="914400" lvl="1" indent="-457200">
              <a:buFont typeface="+mj-lt"/>
              <a:buAutoNum type="arabicPeriod"/>
            </a:pPr>
            <a:r>
              <a:rPr lang="en-US" sz="2400" i="1" dirty="0">
                <a:ea typeface="Tahoma" pitchFamily="34" charset="0"/>
                <a:cs typeface="Tahoma" pitchFamily="34" charset="0"/>
              </a:rPr>
              <a:t>“How can I summarize or reword the text in simple terms?” [i.e. 1 Tim. 1:5]</a:t>
            </a:r>
          </a:p>
          <a:p>
            <a:pPr marL="914400" lvl="1" indent="-457200">
              <a:buFont typeface="+mj-lt"/>
              <a:buAutoNum type="arabicPeriod"/>
            </a:pPr>
            <a:r>
              <a:rPr lang="en-US" sz="2400" i="1" dirty="0">
                <a:ea typeface="Tahoma" pitchFamily="34" charset="0"/>
                <a:cs typeface="Tahoma" pitchFamily="34" charset="0"/>
              </a:rPr>
              <a:t>“What false doctrine is refuted?”</a:t>
            </a:r>
          </a:p>
          <a:p>
            <a:pPr marL="914400" lvl="1" indent="-457200">
              <a:buFont typeface="+mj-lt"/>
              <a:buAutoNum type="arabicPeriod"/>
            </a:pPr>
            <a:r>
              <a:rPr lang="en-US" sz="2400" i="1" dirty="0">
                <a:ea typeface="Tahoma" pitchFamily="34" charset="0"/>
                <a:cs typeface="Tahoma" pitchFamily="34" charset="0"/>
              </a:rPr>
              <a:t>“What common practice / thought is condemned?”</a:t>
            </a:r>
            <a:endParaRPr lang="en-US" sz="2400" dirty="0">
              <a:ea typeface="Tahoma" pitchFamily="34" charset="0"/>
              <a:cs typeface="Tahoma" pitchFamily="34" charset="0"/>
            </a:endParaRPr>
          </a:p>
        </p:txBody>
      </p:sp>
      <p:sp>
        <p:nvSpPr>
          <p:cNvPr id="3" name="TextBox 2">
            <a:extLst>
              <a:ext uri="{FF2B5EF4-FFF2-40B4-BE49-F238E27FC236}">
                <a16:creationId xmlns:a16="http://schemas.microsoft.com/office/drawing/2014/main" id="{0492985C-60F6-4A64-06F0-95D06D191B9F}"/>
              </a:ext>
            </a:extLst>
          </p:cNvPr>
          <p:cNvSpPr txBox="1"/>
          <p:nvPr/>
        </p:nvSpPr>
        <p:spPr>
          <a:xfrm>
            <a:off x="3467224" y="248351"/>
            <a:ext cx="4857079" cy="1077218"/>
          </a:xfrm>
          <a:prstGeom prst="rect">
            <a:avLst/>
          </a:prstGeom>
          <a:noFill/>
        </p:spPr>
        <p:txBody>
          <a:bodyPr wrap="square" rtlCol="0">
            <a:spAutoFit/>
          </a:bodyPr>
          <a:lstStyle/>
          <a:p>
            <a:pPr marL="571500" marR="0" lvl="0" indent="-571500" algn="l" defTabSz="457200" rtl="0" eaLnBrk="1" fontAlgn="auto" latinLnBrk="0" hangingPunct="1">
              <a:spcBef>
                <a:spcPts val="0"/>
              </a:spcBef>
              <a:spcAft>
                <a:spcPts val="0"/>
              </a:spcAft>
              <a:buClrTx/>
              <a:buSzTx/>
              <a:buFont typeface="+mj-lt"/>
              <a:buAutoNum type="romanUcPeriod" startAt="2"/>
              <a:tabLst/>
              <a:defRPr/>
            </a:pPr>
            <a:r>
              <a:rPr lang="en-US" sz="3200" dirty="0">
                <a:solidFill>
                  <a:prstClr val="black"/>
                </a:solidFill>
                <a:latin typeface="Amasis MT Pro Medium" panose="02040604050005020304" pitchFamily="18" charset="0"/>
              </a:rPr>
              <a:t>How Do I Find /See Practical Lessons?</a:t>
            </a:r>
            <a:endParaRPr kumimoji="0" lang="en-US" sz="3200" b="0" i="0" u="none" strike="noStrike" kern="1200" cap="none" spc="0" normalizeH="0" baseline="0" noProof="0" dirty="0">
              <a:ln>
                <a:noFill/>
              </a:ln>
              <a:solidFill>
                <a:schemeClr val="bg1">
                  <a:lumMod val="65000"/>
                </a:schemeClr>
              </a:solidFill>
              <a:effectLst/>
              <a:uLnTx/>
              <a:uFillTx/>
              <a:latin typeface="Amasis MT Pro Medium" panose="02040604050005020304" pitchFamily="18" charset="0"/>
              <a:ea typeface="+mn-ea"/>
              <a:cs typeface="+mn-cs"/>
            </a:endParaRPr>
          </a:p>
        </p:txBody>
      </p:sp>
      <p:sp>
        <p:nvSpPr>
          <p:cNvPr id="4" name="Rectangle: Rounded Corners 3">
            <a:extLst>
              <a:ext uri="{FF2B5EF4-FFF2-40B4-BE49-F238E27FC236}">
                <a16:creationId xmlns:a16="http://schemas.microsoft.com/office/drawing/2014/main" id="{E7F24D66-F8C3-D69E-0455-7DE1F11B0FAE}"/>
              </a:ext>
            </a:extLst>
          </p:cNvPr>
          <p:cNvSpPr/>
          <p:nvPr/>
        </p:nvSpPr>
        <p:spPr>
          <a:xfrm>
            <a:off x="2111340" y="1525712"/>
            <a:ext cx="6212964" cy="1392555"/>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bg1"/>
                </a:solidFill>
                <a:effectLst>
                  <a:outerShdw blurRad="38100" dist="38100" dir="2700000" algn="tl">
                    <a:srgbClr val="000000">
                      <a:alpha val="43137"/>
                    </a:srgbClr>
                  </a:outerShdw>
                </a:effectLst>
              </a:rPr>
              <a:t>We are looking for lessons </a:t>
            </a:r>
            <a:r>
              <a:rPr lang="en-US" sz="3200" u="sng" dirty="0">
                <a:solidFill>
                  <a:schemeClr val="bg1"/>
                </a:solidFill>
                <a:effectLst>
                  <a:outerShdw blurRad="38100" dist="38100" dir="2700000" algn="tl">
                    <a:srgbClr val="000000">
                      <a:alpha val="43137"/>
                    </a:srgbClr>
                  </a:outerShdw>
                </a:effectLst>
              </a:rPr>
              <a:t>beyond</a:t>
            </a:r>
            <a:r>
              <a:rPr lang="en-US" sz="3200" dirty="0">
                <a:solidFill>
                  <a:schemeClr val="bg1"/>
                </a:solidFill>
                <a:effectLst>
                  <a:outerShdw blurRad="38100" dist="38100" dir="2700000" algn="tl">
                    <a:srgbClr val="000000">
                      <a:alpha val="43137"/>
                    </a:srgbClr>
                  </a:outerShdw>
                </a:effectLst>
              </a:rPr>
              <a:t> what they text may demands of me</a:t>
            </a:r>
          </a:p>
        </p:txBody>
      </p:sp>
      <p:sp>
        <p:nvSpPr>
          <p:cNvPr id="5" name="TextBox 4">
            <a:extLst>
              <a:ext uri="{FF2B5EF4-FFF2-40B4-BE49-F238E27FC236}">
                <a16:creationId xmlns:a16="http://schemas.microsoft.com/office/drawing/2014/main" id="{75CB7D3D-D768-98EB-43D1-748F1AB35C7E}"/>
              </a:ext>
            </a:extLst>
          </p:cNvPr>
          <p:cNvSpPr txBox="1"/>
          <p:nvPr/>
        </p:nvSpPr>
        <p:spPr>
          <a:xfrm>
            <a:off x="390418" y="5778652"/>
            <a:ext cx="8465905" cy="830997"/>
          </a:xfrm>
          <a:prstGeom prst="rect">
            <a:avLst/>
          </a:prstGeom>
          <a:solidFill>
            <a:schemeClr val="accent4">
              <a:lumMod val="20000"/>
              <a:lumOff val="80000"/>
            </a:schemeClr>
          </a:solidFill>
          <a:ln>
            <a:solidFill>
              <a:srgbClr val="0000FF"/>
            </a:solidFill>
          </a:ln>
        </p:spPr>
        <p:txBody>
          <a:bodyPr wrap="square" rtlCol="0">
            <a:spAutoFit/>
          </a:bodyPr>
          <a:lstStyle/>
          <a:p>
            <a:r>
              <a:rPr lang="en-US" sz="2400" b="1" dirty="0">
                <a:solidFill>
                  <a:srgbClr val="0000FF"/>
                </a:solidFill>
              </a:rPr>
              <a:t>Make sure your application / practical lesson doesn’t violate the context or another Bible passage!</a:t>
            </a:r>
          </a:p>
        </p:txBody>
      </p:sp>
    </p:spTree>
    <p:extLst>
      <p:ext uri="{BB962C8B-B14F-4D97-AF65-F5344CB8AC3E}">
        <p14:creationId xmlns:p14="http://schemas.microsoft.com/office/powerpoint/2010/main" val="2233986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fade">
                                      <p:cBhvr>
                                        <p:cTn id="7" dur="1000"/>
                                        <p:tgtEl>
                                          <p:spTgt spid="2">
                                            <p:txEl>
                                              <p:pRg st="3" end="3"/>
                                            </p:txEl>
                                          </p:spTgt>
                                        </p:tgtEl>
                                      </p:cBhvr>
                                    </p:animEffect>
                                    <p:anim calcmode="lin" valueType="num">
                                      <p:cBhvr>
                                        <p:cTn id="8"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4" end="4"/>
                                            </p:txEl>
                                          </p:spTgt>
                                        </p:tgtEl>
                                        <p:attrNameLst>
                                          <p:attrName>style.visibility</p:attrName>
                                        </p:attrNameLst>
                                      </p:cBhvr>
                                      <p:to>
                                        <p:strVal val="visible"/>
                                      </p:to>
                                    </p:set>
                                    <p:animEffect transition="in" filter="fade">
                                      <p:cBhvr>
                                        <p:cTn id="14" dur="1000"/>
                                        <p:tgtEl>
                                          <p:spTgt spid="2">
                                            <p:txEl>
                                              <p:pRg st="4" end="4"/>
                                            </p:txEl>
                                          </p:spTgt>
                                        </p:tgtEl>
                                      </p:cBhvr>
                                    </p:animEffect>
                                    <p:anim calcmode="lin" valueType="num">
                                      <p:cBhvr>
                                        <p:cTn id="15"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animEffect transition="in" filter="fade">
                                      <p:cBhvr>
                                        <p:cTn id="21" dur="1000"/>
                                        <p:tgtEl>
                                          <p:spTgt spid="2">
                                            <p:txEl>
                                              <p:pRg st="5" end="5"/>
                                            </p:txEl>
                                          </p:spTgt>
                                        </p:tgtEl>
                                      </p:cBhvr>
                                    </p:animEffect>
                                    <p:anim calcmode="lin" valueType="num">
                                      <p:cBhvr>
                                        <p:cTn id="22"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6" end="6"/>
                                            </p:txEl>
                                          </p:spTgt>
                                        </p:tgtEl>
                                        <p:attrNameLst>
                                          <p:attrName>style.visibility</p:attrName>
                                        </p:attrNameLst>
                                      </p:cBhvr>
                                      <p:to>
                                        <p:strVal val="visible"/>
                                      </p:to>
                                    </p:set>
                                    <p:animEffect transition="in" filter="fade">
                                      <p:cBhvr>
                                        <p:cTn id="28" dur="1000"/>
                                        <p:tgtEl>
                                          <p:spTgt spid="2">
                                            <p:txEl>
                                              <p:pRg st="6" end="6"/>
                                            </p:txEl>
                                          </p:spTgt>
                                        </p:tgtEl>
                                      </p:cBhvr>
                                    </p:animEffect>
                                    <p:anim calcmode="lin" valueType="num">
                                      <p:cBhvr>
                                        <p:cTn id="29"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1000"/>
                                        <p:tgtEl>
                                          <p:spTgt spid="5"/>
                                        </p:tgtEl>
                                      </p:cBhvr>
                                    </p:animEffect>
                                    <p:anim calcmode="lin" valueType="num">
                                      <p:cBhvr>
                                        <p:cTn id="36" dur="1000" fill="hold"/>
                                        <p:tgtEl>
                                          <p:spTgt spid="5"/>
                                        </p:tgtEl>
                                        <p:attrNameLst>
                                          <p:attrName>ppt_x</p:attrName>
                                        </p:attrNameLst>
                                      </p:cBhvr>
                                      <p:tavLst>
                                        <p:tav tm="0">
                                          <p:val>
                                            <p:strVal val="#ppt_x"/>
                                          </p:val>
                                        </p:tav>
                                        <p:tav tm="100000">
                                          <p:val>
                                            <p:strVal val="#ppt_x"/>
                                          </p:val>
                                        </p:tav>
                                      </p:tavLst>
                                    </p:anim>
                                    <p:anim calcmode="lin" valueType="num">
                                      <p:cBhvr>
                                        <p:cTn id="3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bldLvl="5"/>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F5091A1-2069-290E-8215-FC9C0539489F}"/>
              </a:ext>
            </a:extLst>
          </p:cNvPr>
          <p:cNvSpPr txBox="1"/>
          <p:nvPr/>
        </p:nvSpPr>
        <p:spPr>
          <a:xfrm>
            <a:off x="747656" y="462580"/>
            <a:ext cx="7648687"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2060"/>
                </a:solidFill>
                <a:effectLst/>
                <a:uLnTx/>
                <a:uFillTx/>
                <a:latin typeface="Amasis MT Pro Medium" panose="02040604050005020304" pitchFamily="18" charset="0"/>
                <a:ea typeface="+mn-ea"/>
                <a:cs typeface="+mn-cs"/>
              </a:rPr>
              <a:t>Application / Practical Lessons</a:t>
            </a:r>
          </a:p>
        </p:txBody>
      </p:sp>
      <p:sp>
        <p:nvSpPr>
          <p:cNvPr id="3" name="TextBox 2">
            <a:extLst>
              <a:ext uri="{FF2B5EF4-FFF2-40B4-BE49-F238E27FC236}">
                <a16:creationId xmlns:a16="http://schemas.microsoft.com/office/drawing/2014/main" id="{90969ED2-8551-2F03-92A3-DB992994AA40}"/>
              </a:ext>
            </a:extLst>
          </p:cNvPr>
          <p:cNvSpPr txBox="1"/>
          <p:nvPr/>
        </p:nvSpPr>
        <p:spPr>
          <a:xfrm>
            <a:off x="4222375" y="2215852"/>
            <a:ext cx="4857079" cy="3508653"/>
          </a:xfrm>
          <a:prstGeom prst="rect">
            <a:avLst/>
          </a:prstGeom>
          <a:noFill/>
        </p:spPr>
        <p:txBody>
          <a:bodyPr wrap="square" rtlCol="0">
            <a:spAutoFit/>
          </a:bodyPr>
          <a:lstStyle/>
          <a:p>
            <a:pPr marL="400050" marR="0" lvl="0" indent="-400050" algn="l" defTabSz="457200" rtl="0" eaLnBrk="1" fontAlgn="auto" latinLnBrk="0" hangingPunct="1">
              <a:spcBef>
                <a:spcPts val="0"/>
              </a:spcBef>
              <a:spcAft>
                <a:spcPts val="0"/>
              </a:spcAft>
              <a:buClrTx/>
              <a:buSzTx/>
              <a:buFont typeface="+mj-lt"/>
              <a:buAutoNum type="romanUcPeriod"/>
              <a:tabLst/>
              <a:defRPr/>
            </a:pPr>
            <a:r>
              <a:rPr kumimoji="0" lang="en-US" sz="3200" b="0" i="0" u="none" strike="noStrike" kern="1200" cap="none" spc="0" normalizeH="0" baseline="0" noProof="0" dirty="0">
                <a:ln>
                  <a:noFill/>
                </a:ln>
                <a:solidFill>
                  <a:schemeClr val="bg1">
                    <a:lumMod val="65000"/>
                  </a:schemeClr>
                </a:solidFill>
                <a:effectLst/>
                <a:uLnTx/>
                <a:uFillTx/>
                <a:latin typeface="Amasis MT Pro Medium" panose="02040604050005020304" pitchFamily="18" charset="0"/>
                <a:ea typeface="+mn-ea"/>
                <a:cs typeface="+mn-cs"/>
              </a:rPr>
              <a:t>How Does </a:t>
            </a:r>
            <a:r>
              <a:rPr lang="en-US" sz="3200" dirty="0" err="1">
                <a:solidFill>
                  <a:schemeClr val="bg1">
                    <a:lumMod val="65000"/>
                  </a:schemeClr>
                </a:solidFill>
                <a:latin typeface="Amasis MT Pro Medium" panose="02040604050005020304" pitchFamily="18" charset="0"/>
              </a:rPr>
              <a:t>i</a:t>
            </a:r>
            <a:r>
              <a:rPr kumimoji="0" lang="en-US" sz="3200" b="0" i="0" u="none" strike="noStrike" kern="1200" cap="none" spc="0" normalizeH="0" baseline="0" noProof="0" dirty="0">
                <a:ln>
                  <a:noFill/>
                </a:ln>
                <a:solidFill>
                  <a:schemeClr val="bg1">
                    <a:lumMod val="65000"/>
                  </a:schemeClr>
                </a:solidFill>
                <a:effectLst/>
                <a:uLnTx/>
                <a:uFillTx/>
                <a:latin typeface="Amasis MT Pro Medium" panose="02040604050005020304" pitchFamily="18" charset="0"/>
                <a:ea typeface="+mn-ea"/>
                <a:cs typeface="+mn-cs"/>
              </a:rPr>
              <a:t>t Apply to Me?</a:t>
            </a:r>
          </a:p>
          <a:p>
            <a:pPr marL="400050" marR="0" lvl="0" indent="-400050" algn="l" defTabSz="457200" rtl="0" eaLnBrk="1" fontAlgn="auto" latinLnBrk="0" hangingPunct="1">
              <a:spcBef>
                <a:spcPts val="0"/>
              </a:spcBef>
              <a:spcAft>
                <a:spcPts val="0"/>
              </a:spcAft>
              <a:buClrTx/>
              <a:buSzTx/>
              <a:buFont typeface="+mj-lt"/>
              <a:buAutoNum type="romanUcPeriod"/>
              <a:tabLst/>
              <a:defRPr/>
            </a:pPr>
            <a:endParaRPr lang="en-US" sz="1000" dirty="0">
              <a:solidFill>
                <a:schemeClr val="bg1">
                  <a:lumMod val="65000"/>
                </a:schemeClr>
              </a:solidFill>
              <a:latin typeface="Amasis MT Pro Medium" panose="02040604050005020304" pitchFamily="18" charset="0"/>
            </a:endParaRPr>
          </a:p>
          <a:p>
            <a:pPr marL="400050" marR="0" lvl="0" indent="-400050" algn="l" defTabSz="457200" rtl="0" eaLnBrk="1" fontAlgn="auto" latinLnBrk="0" hangingPunct="1">
              <a:spcBef>
                <a:spcPts val="0"/>
              </a:spcBef>
              <a:spcAft>
                <a:spcPts val="0"/>
              </a:spcAft>
              <a:buClrTx/>
              <a:buSzTx/>
              <a:buFont typeface="+mj-lt"/>
              <a:buAutoNum type="romanUcPeriod"/>
              <a:tabLst/>
              <a:defRPr/>
            </a:pPr>
            <a:r>
              <a:rPr lang="en-US" sz="3200" dirty="0">
                <a:solidFill>
                  <a:schemeClr val="bg1">
                    <a:lumMod val="65000"/>
                  </a:schemeClr>
                </a:solidFill>
                <a:latin typeface="Amasis MT Pro Medium" panose="02040604050005020304" pitchFamily="18" charset="0"/>
              </a:rPr>
              <a:t> How Do I Find /See Practical Lessons?</a:t>
            </a:r>
          </a:p>
          <a:p>
            <a:pPr marL="400050" marR="0" lvl="0" indent="-400050" algn="l" defTabSz="457200" rtl="0" eaLnBrk="1" fontAlgn="auto" latinLnBrk="0" hangingPunct="1">
              <a:spcBef>
                <a:spcPts val="0"/>
              </a:spcBef>
              <a:spcAft>
                <a:spcPts val="0"/>
              </a:spcAft>
              <a:buClrTx/>
              <a:buSzTx/>
              <a:buFont typeface="+mj-lt"/>
              <a:buAutoNum type="romanUcPeriod"/>
              <a:tabLst/>
              <a:defRPr/>
            </a:pPr>
            <a:endParaRPr kumimoji="0" lang="en-US" sz="10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endParaRPr>
          </a:p>
          <a:p>
            <a:pPr marL="400050" marR="0" lvl="0" indent="-400050" algn="l" defTabSz="457200" rtl="0" eaLnBrk="1" fontAlgn="auto" latinLnBrk="0" hangingPunct="1">
              <a:spcBef>
                <a:spcPts val="0"/>
              </a:spcBef>
              <a:spcAft>
                <a:spcPts val="0"/>
              </a:spcAft>
              <a:buClrTx/>
              <a:buSzTx/>
              <a:buFont typeface="+mj-lt"/>
              <a:buAutoNum type="romanUcPeriod"/>
              <a:tabLst/>
              <a:defRPr/>
            </a:pPr>
            <a:r>
              <a:rPr lang="en-US" sz="3200" dirty="0">
                <a:solidFill>
                  <a:prstClr val="black"/>
                </a:solidFill>
                <a:latin typeface="Amasis MT Pro Medium" panose="02040604050005020304" pitchFamily="18" charset="0"/>
              </a:rPr>
              <a:t> Examples</a:t>
            </a:r>
          </a:p>
          <a:p>
            <a:pPr marL="400050" marR="0" lvl="0" indent="-400050" algn="l" defTabSz="457200" rtl="0" eaLnBrk="1" fontAlgn="auto" latinLnBrk="0" hangingPunct="1">
              <a:spcBef>
                <a:spcPts val="0"/>
              </a:spcBef>
              <a:spcAft>
                <a:spcPts val="0"/>
              </a:spcAft>
              <a:buClrTx/>
              <a:buSzTx/>
              <a:buFont typeface="+mj-lt"/>
              <a:buAutoNum type="romanUcPeriod"/>
              <a:tabLst/>
              <a:defRPr/>
            </a:pPr>
            <a:endParaRPr kumimoji="0" lang="en-US" sz="10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endParaRPr>
          </a:p>
          <a:p>
            <a:pPr marL="400050" marR="0" lvl="0" indent="-400050" algn="l" defTabSz="457200" rtl="0" eaLnBrk="1" fontAlgn="auto" latinLnBrk="0" hangingPunct="1">
              <a:spcBef>
                <a:spcPts val="0"/>
              </a:spcBef>
              <a:spcAft>
                <a:spcPts val="0"/>
              </a:spcAft>
              <a:buClrTx/>
              <a:buSzTx/>
              <a:buFont typeface="+mj-lt"/>
              <a:buAutoNum type="romanUcPeriod"/>
              <a:tabLst/>
              <a:defRPr/>
            </a:pPr>
            <a:r>
              <a:rPr lang="en-US" sz="3200" dirty="0">
                <a:solidFill>
                  <a:schemeClr val="bg1">
                    <a:lumMod val="65000"/>
                  </a:schemeClr>
                </a:solidFill>
                <a:latin typeface="Amasis MT Pro Medium" panose="02040604050005020304" pitchFamily="18" charset="0"/>
              </a:rPr>
              <a:t> Sources</a:t>
            </a:r>
            <a:endParaRPr kumimoji="0" lang="en-US" sz="3200" b="0" i="0" u="none" strike="noStrike" kern="1200" cap="none" spc="0" normalizeH="0" baseline="0" noProof="0" dirty="0">
              <a:ln>
                <a:noFill/>
              </a:ln>
              <a:solidFill>
                <a:schemeClr val="bg1">
                  <a:lumMod val="65000"/>
                </a:schemeClr>
              </a:solidFill>
              <a:effectLst/>
              <a:uLnTx/>
              <a:uFillTx/>
              <a:latin typeface="Amasis MT Pro Medium" panose="02040604050005020304" pitchFamily="18" charset="0"/>
              <a:ea typeface="+mn-ea"/>
              <a:cs typeface="+mn-cs"/>
            </a:endParaRPr>
          </a:p>
        </p:txBody>
      </p:sp>
    </p:spTree>
    <p:extLst>
      <p:ext uri="{BB962C8B-B14F-4D97-AF65-F5344CB8AC3E}">
        <p14:creationId xmlns:p14="http://schemas.microsoft.com/office/powerpoint/2010/main" val="34948479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CE217F5-4195-F110-BD65-18588C4DFA9B}"/>
              </a:ext>
            </a:extLst>
          </p:cNvPr>
          <p:cNvSpPr txBox="1"/>
          <p:nvPr/>
        </p:nvSpPr>
        <p:spPr>
          <a:xfrm>
            <a:off x="3010024" y="494931"/>
            <a:ext cx="4857079" cy="584775"/>
          </a:xfrm>
          <a:prstGeom prst="rect">
            <a:avLst/>
          </a:prstGeom>
          <a:noFill/>
        </p:spPr>
        <p:txBody>
          <a:bodyPr wrap="square" rtlCol="0">
            <a:spAutoFit/>
          </a:bodyPr>
          <a:lstStyle/>
          <a:p>
            <a:pPr marL="571500" marR="0" lvl="0" indent="-571500" algn="ctr" defTabSz="457200" rtl="0" eaLnBrk="1" fontAlgn="auto" latinLnBrk="0" hangingPunct="1">
              <a:spcBef>
                <a:spcPts val="0"/>
              </a:spcBef>
              <a:spcAft>
                <a:spcPts val="0"/>
              </a:spcAft>
              <a:buClrTx/>
              <a:buSzTx/>
              <a:buFont typeface="+mj-lt"/>
              <a:buAutoNum type="romanUcPeriod" startAt="3"/>
              <a:tabLst/>
              <a:defRPr/>
            </a:pPr>
            <a:r>
              <a:rPr lang="en-US" sz="3200" dirty="0">
                <a:solidFill>
                  <a:prstClr val="black"/>
                </a:solidFill>
                <a:latin typeface="Amasis MT Pro Medium" panose="02040604050005020304" pitchFamily="18" charset="0"/>
              </a:rPr>
              <a:t> Examples</a:t>
            </a:r>
            <a:endParaRPr kumimoji="0" lang="en-US" sz="3200" b="0" i="0" u="none" strike="noStrike" kern="1200" cap="none" spc="0" normalizeH="0" baseline="0" noProof="0" dirty="0">
              <a:ln>
                <a:noFill/>
              </a:ln>
              <a:solidFill>
                <a:schemeClr val="bg1">
                  <a:lumMod val="65000"/>
                </a:schemeClr>
              </a:solidFill>
              <a:effectLst/>
              <a:uLnTx/>
              <a:uFillTx/>
              <a:latin typeface="Amasis MT Pro Medium" panose="02040604050005020304" pitchFamily="18" charset="0"/>
              <a:ea typeface="+mn-ea"/>
              <a:cs typeface="+mn-cs"/>
            </a:endParaRPr>
          </a:p>
        </p:txBody>
      </p:sp>
      <p:sp>
        <p:nvSpPr>
          <p:cNvPr id="3" name="TextBox 2">
            <a:extLst>
              <a:ext uri="{FF2B5EF4-FFF2-40B4-BE49-F238E27FC236}">
                <a16:creationId xmlns:a16="http://schemas.microsoft.com/office/drawing/2014/main" id="{BC319F80-3CBB-972B-D1EE-078C40E1F1FC}"/>
              </a:ext>
            </a:extLst>
          </p:cNvPr>
          <p:cNvSpPr txBox="1"/>
          <p:nvPr/>
        </p:nvSpPr>
        <p:spPr>
          <a:xfrm>
            <a:off x="426720" y="1973045"/>
            <a:ext cx="8534400" cy="4862870"/>
          </a:xfrm>
          <a:prstGeom prst="rect">
            <a:avLst/>
          </a:prstGeom>
          <a:noFill/>
        </p:spPr>
        <p:txBody>
          <a:bodyPr wrap="square" rtlCol="0">
            <a:spAutoFit/>
          </a:bodyPr>
          <a:lstStyle/>
          <a:p>
            <a:pPr marL="457200" indent="-457200">
              <a:buFont typeface="Wingdings" panose="05000000000000000000" pitchFamily="2" charset="2"/>
              <a:buChar char="§"/>
            </a:pPr>
            <a:r>
              <a:rPr lang="en-US" sz="2400" b="1" u="sng" dirty="0">
                <a:ea typeface="Tahoma" pitchFamily="34" charset="0"/>
                <a:cs typeface="Tahoma" pitchFamily="34" charset="0"/>
              </a:rPr>
              <a:t>Heb. 10:2 – </a:t>
            </a:r>
            <a:r>
              <a:rPr lang="en-US" sz="2400" dirty="0">
                <a:ea typeface="Tahoma" pitchFamily="34" charset="0"/>
                <a:cs typeface="Tahoma" pitchFamily="34" charset="0"/>
              </a:rPr>
              <a:t> Connection between forgiveness and conscience</a:t>
            </a:r>
            <a:endParaRPr lang="en-US" sz="2400" b="1" u="sng" dirty="0">
              <a:ea typeface="Tahoma" pitchFamily="34" charset="0"/>
              <a:cs typeface="Tahoma" pitchFamily="34" charset="0"/>
            </a:endParaRPr>
          </a:p>
          <a:p>
            <a:pPr marL="457200" indent="-457200">
              <a:buFont typeface="Wingdings" panose="05000000000000000000" pitchFamily="2" charset="2"/>
              <a:buChar char="§"/>
            </a:pPr>
            <a:endParaRPr lang="en-US" sz="1000" b="1" u="sng" dirty="0">
              <a:ea typeface="Tahoma" pitchFamily="34" charset="0"/>
              <a:cs typeface="Tahoma" pitchFamily="34" charset="0"/>
            </a:endParaRPr>
          </a:p>
          <a:p>
            <a:pPr marL="457200" indent="-457200">
              <a:buFont typeface="Wingdings" panose="05000000000000000000" pitchFamily="2" charset="2"/>
              <a:buChar char="§"/>
            </a:pPr>
            <a:r>
              <a:rPr lang="en-US" sz="2400" b="1" u="sng" dirty="0">
                <a:ea typeface="Tahoma" pitchFamily="34" charset="0"/>
                <a:cs typeface="Tahoma" pitchFamily="34" charset="0"/>
              </a:rPr>
              <a:t>Heb. 10:25 –</a:t>
            </a:r>
            <a:r>
              <a:rPr lang="en-US" sz="2400" dirty="0">
                <a:ea typeface="Tahoma" pitchFamily="34" charset="0"/>
                <a:cs typeface="Tahoma" pitchFamily="34" charset="0"/>
              </a:rPr>
              <a:t>  Contrast persecution to excuses today</a:t>
            </a:r>
            <a:endParaRPr lang="en-US" sz="2400" b="1" u="sng" dirty="0">
              <a:ea typeface="Tahoma" pitchFamily="34" charset="0"/>
              <a:cs typeface="Tahoma" pitchFamily="34" charset="0"/>
            </a:endParaRPr>
          </a:p>
          <a:p>
            <a:pPr marL="457200" indent="-457200">
              <a:buFont typeface="Wingdings" panose="05000000000000000000" pitchFamily="2" charset="2"/>
              <a:buChar char="§"/>
            </a:pPr>
            <a:endParaRPr lang="en-US" sz="1000" b="1" u="sng" dirty="0">
              <a:ea typeface="Tahoma" pitchFamily="34" charset="0"/>
              <a:cs typeface="Tahoma" pitchFamily="34" charset="0"/>
            </a:endParaRPr>
          </a:p>
          <a:p>
            <a:pPr marL="457200" indent="-457200">
              <a:buFont typeface="Wingdings" panose="05000000000000000000" pitchFamily="2" charset="2"/>
              <a:buChar char="§"/>
            </a:pPr>
            <a:r>
              <a:rPr lang="en-US" sz="2400" b="1" u="sng" dirty="0">
                <a:ea typeface="Tahoma" pitchFamily="34" charset="0"/>
                <a:cs typeface="Tahoma" pitchFamily="34" charset="0"/>
              </a:rPr>
              <a:t>Psa. 106:34-37 – </a:t>
            </a:r>
            <a:r>
              <a:rPr lang="en-US" sz="2400" dirty="0">
                <a:ea typeface="Tahoma" pitchFamily="34" charset="0"/>
                <a:cs typeface="Tahoma" pitchFamily="34" charset="0"/>
              </a:rPr>
              <a:t> Progression into sin – gets worse</a:t>
            </a:r>
            <a:endParaRPr lang="en-US" sz="2400" b="1" u="sng" dirty="0">
              <a:ea typeface="Tahoma" pitchFamily="34" charset="0"/>
              <a:cs typeface="Tahoma" pitchFamily="34" charset="0"/>
            </a:endParaRPr>
          </a:p>
          <a:p>
            <a:pPr marL="457200" indent="-457200">
              <a:buFont typeface="Wingdings" panose="05000000000000000000" pitchFamily="2" charset="2"/>
              <a:buChar char="§"/>
            </a:pPr>
            <a:endParaRPr lang="en-US" sz="1000" b="1" u="sng" dirty="0">
              <a:ea typeface="Tahoma" pitchFamily="34" charset="0"/>
              <a:cs typeface="Tahoma" pitchFamily="34" charset="0"/>
            </a:endParaRPr>
          </a:p>
          <a:p>
            <a:pPr marL="457200" indent="-457200">
              <a:buFont typeface="Wingdings" panose="05000000000000000000" pitchFamily="2" charset="2"/>
              <a:buChar char="§"/>
            </a:pPr>
            <a:r>
              <a:rPr lang="en-US" sz="2400" b="1" u="sng" dirty="0">
                <a:ea typeface="Tahoma" pitchFamily="34" charset="0"/>
                <a:cs typeface="Tahoma" pitchFamily="34" charset="0"/>
              </a:rPr>
              <a:t>Rev. 3:19 – </a:t>
            </a:r>
            <a:r>
              <a:rPr lang="en-US" sz="2400" dirty="0">
                <a:ea typeface="Tahoma" pitchFamily="34" charset="0"/>
                <a:cs typeface="Tahoma" pitchFamily="34" charset="0"/>
              </a:rPr>
              <a:t> Love doesn’t just commend – it rebukes</a:t>
            </a:r>
            <a:endParaRPr lang="en-US" sz="2400" b="1" u="sng" dirty="0">
              <a:ea typeface="Tahoma" pitchFamily="34" charset="0"/>
              <a:cs typeface="Tahoma" pitchFamily="34" charset="0"/>
            </a:endParaRPr>
          </a:p>
          <a:p>
            <a:pPr marL="457200" indent="-457200">
              <a:buFont typeface="Wingdings" panose="05000000000000000000" pitchFamily="2" charset="2"/>
              <a:buChar char="§"/>
            </a:pPr>
            <a:endParaRPr lang="en-US" sz="1000" b="1" u="sng" dirty="0">
              <a:ea typeface="Tahoma" pitchFamily="34" charset="0"/>
              <a:cs typeface="Tahoma" pitchFamily="34" charset="0"/>
            </a:endParaRPr>
          </a:p>
          <a:p>
            <a:pPr marL="457200" indent="-457200">
              <a:buFont typeface="Wingdings" panose="05000000000000000000" pitchFamily="2" charset="2"/>
              <a:buChar char="§"/>
            </a:pPr>
            <a:r>
              <a:rPr lang="en-US" sz="2400" b="1" u="sng" dirty="0">
                <a:ea typeface="Tahoma" pitchFamily="34" charset="0"/>
                <a:cs typeface="Tahoma" pitchFamily="34" charset="0"/>
              </a:rPr>
              <a:t>Lev. 19:14, 32 – </a:t>
            </a:r>
            <a:r>
              <a:rPr lang="en-US" sz="2400" dirty="0">
                <a:ea typeface="Tahoma" pitchFamily="34" charset="0"/>
                <a:cs typeface="Tahoma" pitchFamily="34" charset="0"/>
              </a:rPr>
              <a:t> Fear of God means treat others right</a:t>
            </a:r>
            <a:endParaRPr lang="en-US" sz="2400" b="1" u="sng" dirty="0">
              <a:ea typeface="Tahoma" pitchFamily="34" charset="0"/>
              <a:cs typeface="Tahoma" pitchFamily="34" charset="0"/>
            </a:endParaRPr>
          </a:p>
          <a:p>
            <a:pPr marL="457200" indent="-457200">
              <a:buFont typeface="Wingdings" panose="05000000000000000000" pitchFamily="2" charset="2"/>
              <a:buChar char="§"/>
            </a:pPr>
            <a:endParaRPr lang="en-US" sz="1000" b="1" u="sng" dirty="0">
              <a:ea typeface="Tahoma" pitchFamily="34" charset="0"/>
              <a:cs typeface="Tahoma" pitchFamily="34" charset="0"/>
            </a:endParaRPr>
          </a:p>
          <a:p>
            <a:pPr marL="457200" indent="-457200">
              <a:buFont typeface="Wingdings" panose="05000000000000000000" pitchFamily="2" charset="2"/>
              <a:buChar char="§"/>
            </a:pPr>
            <a:r>
              <a:rPr lang="en-US" sz="2400" b="1" u="sng" dirty="0">
                <a:ea typeface="Tahoma" pitchFamily="34" charset="0"/>
                <a:cs typeface="Tahoma" pitchFamily="34" charset="0"/>
              </a:rPr>
              <a:t>Acts 2:21-47 –</a:t>
            </a:r>
            <a:r>
              <a:rPr lang="en-US" sz="2400" dirty="0">
                <a:ea typeface="Tahoma" pitchFamily="34" charset="0"/>
                <a:cs typeface="Tahoma" pitchFamily="34" charset="0"/>
              </a:rPr>
              <a:t> What they did = calling on name of the Lord</a:t>
            </a:r>
            <a:endParaRPr lang="en-US" sz="2400" b="1" u="sng" dirty="0">
              <a:ea typeface="Tahoma" pitchFamily="34" charset="0"/>
              <a:cs typeface="Tahoma" pitchFamily="34" charset="0"/>
            </a:endParaRPr>
          </a:p>
          <a:p>
            <a:pPr marL="457200" indent="-457200">
              <a:buFont typeface="Wingdings" panose="05000000000000000000" pitchFamily="2" charset="2"/>
              <a:buChar char="§"/>
            </a:pPr>
            <a:endParaRPr lang="en-US" sz="1000" b="1" u="sng" dirty="0">
              <a:ea typeface="Tahoma" pitchFamily="34" charset="0"/>
              <a:cs typeface="Tahoma" pitchFamily="34" charset="0"/>
            </a:endParaRPr>
          </a:p>
          <a:p>
            <a:pPr marL="457200" indent="-457200">
              <a:buFont typeface="Wingdings" panose="05000000000000000000" pitchFamily="2" charset="2"/>
              <a:buChar char="§"/>
            </a:pPr>
            <a:r>
              <a:rPr lang="en-US" sz="2400" b="1" u="sng" dirty="0">
                <a:ea typeface="Tahoma" pitchFamily="34" charset="0"/>
                <a:cs typeface="Tahoma" pitchFamily="34" charset="0"/>
              </a:rPr>
              <a:t>Acts 15:31 – </a:t>
            </a:r>
            <a:r>
              <a:rPr lang="en-US" sz="2400" dirty="0">
                <a:ea typeface="Tahoma" pitchFamily="34" charset="0"/>
                <a:cs typeface="Tahoma" pitchFamily="34" charset="0"/>
              </a:rPr>
              <a:t> Seeing truth contrasted to error = encouraging </a:t>
            </a:r>
            <a:endParaRPr lang="en-US" sz="2400" b="1" u="sng" dirty="0">
              <a:ea typeface="Tahoma" pitchFamily="34" charset="0"/>
              <a:cs typeface="Tahoma" pitchFamily="34" charset="0"/>
            </a:endParaRPr>
          </a:p>
          <a:p>
            <a:pPr marL="457200" indent="-457200">
              <a:buFont typeface="Wingdings" panose="05000000000000000000" pitchFamily="2" charset="2"/>
              <a:buChar char="§"/>
            </a:pPr>
            <a:endParaRPr lang="en-US" sz="1000" b="1" u="sng" dirty="0">
              <a:ea typeface="Tahoma" pitchFamily="34" charset="0"/>
              <a:cs typeface="Tahoma" pitchFamily="34" charset="0"/>
            </a:endParaRPr>
          </a:p>
          <a:p>
            <a:pPr marL="457200" indent="-457200">
              <a:buFont typeface="Wingdings" panose="05000000000000000000" pitchFamily="2" charset="2"/>
              <a:buChar char="§"/>
            </a:pPr>
            <a:r>
              <a:rPr lang="en-US" sz="2400" b="1" u="sng" dirty="0">
                <a:ea typeface="Tahoma" pitchFamily="34" charset="0"/>
                <a:cs typeface="Tahoma" pitchFamily="34" charset="0"/>
              </a:rPr>
              <a:t>Luke 16:27-31 – </a:t>
            </a:r>
            <a:r>
              <a:rPr lang="en-US" sz="2400" dirty="0">
                <a:ea typeface="Tahoma" pitchFamily="34" charset="0"/>
                <a:cs typeface="Tahoma" pitchFamily="34" charset="0"/>
              </a:rPr>
              <a:t> Lost loved ones want you to be saved – even if they are lost / If one will not hear word – even a miracle wouldn’t convince</a:t>
            </a:r>
          </a:p>
        </p:txBody>
      </p:sp>
    </p:spTree>
    <p:extLst>
      <p:ext uri="{BB962C8B-B14F-4D97-AF65-F5344CB8AC3E}">
        <p14:creationId xmlns:p14="http://schemas.microsoft.com/office/powerpoint/2010/main" val="28221099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p:cTn id="14"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p:cTn id="21"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 calcmode="lin" valueType="num">
                                      <p:cBhvr>
                                        <p:cTn id="28" dur="1000" fill="hold"/>
                                        <p:tgtEl>
                                          <p:spTgt spid="3">
                                            <p:txEl>
                                              <p:pRg st="6" end="6"/>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6" end="6"/>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6" end="6"/>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 calcmode="lin" valueType="num">
                                      <p:cBhvr>
                                        <p:cTn id="35" dur="1000" fill="hold"/>
                                        <p:tgtEl>
                                          <p:spTgt spid="3">
                                            <p:txEl>
                                              <p:pRg st="8" end="8"/>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8" end="8"/>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3">
                                            <p:txEl>
                                              <p:pRg st="10" end="10"/>
                                            </p:txEl>
                                          </p:spTgt>
                                        </p:tgtEl>
                                        <p:attrNameLst>
                                          <p:attrName>style.visibility</p:attrName>
                                        </p:attrNameLst>
                                      </p:cBhvr>
                                      <p:to>
                                        <p:strVal val="visible"/>
                                      </p:to>
                                    </p:set>
                                    <p:anim calcmode="lin" valueType="num">
                                      <p:cBhvr>
                                        <p:cTn id="42" dur="1000" fill="hold"/>
                                        <p:tgtEl>
                                          <p:spTgt spid="3">
                                            <p:txEl>
                                              <p:pRg st="10" end="10"/>
                                            </p:txEl>
                                          </p:spTgt>
                                        </p:tgtEl>
                                        <p:attrNameLst>
                                          <p:attrName>ppt_w</p:attrName>
                                        </p:attrNameLst>
                                      </p:cBhvr>
                                      <p:tavLst>
                                        <p:tav tm="0">
                                          <p:val>
                                            <p:strVal val="#ppt_w*0.70"/>
                                          </p:val>
                                        </p:tav>
                                        <p:tav tm="100000">
                                          <p:val>
                                            <p:strVal val="#ppt_w"/>
                                          </p:val>
                                        </p:tav>
                                      </p:tavLst>
                                    </p:anim>
                                    <p:anim calcmode="lin" valueType="num">
                                      <p:cBhvr>
                                        <p:cTn id="43" dur="1000" fill="hold"/>
                                        <p:tgtEl>
                                          <p:spTgt spid="3">
                                            <p:txEl>
                                              <p:pRg st="10" end="10"/>
                                            </p:txEl>
                                          </p:spTgt>
                                        </p:tgtEl>
                                        <p:attrNameLst>
                                          <p:attrName>ppt_h</p:attrName>
                                        </p:attrNameLst>
                                      </p:cBhvr>
                                      <p:tavLst>
                                        <p:tav tm="0">
                                          <p:val>
                                            <p:strVal val="#ppt_h"/>
                                          </p:val>
                                        </p:tav>
                                        <p:tav tm="100000">
                                          <p:val>
                                            <p:strVal val="#ppt_h"/>
                                          </p:val>
                                        </p:tav>
                                      </p:tavLst>
                                    </p:anim>
                                    <p:animEffect transition="in" filter="fade">
                                      <p:cBhvr>
                                        <p:cTn id="44" dur="1000"/>
                                        <p:tgtEl>
                                          <p:spTgt spid="3">
                                            <p:txEl>
                                              <p:pRg st="10" end="10"/>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3">
                                            <p:txEl>
                                              <p:pRg st="12" end="12"/>
                                            </p:txEl>
                                          </p:spTgt>
                                        </p:tgtEl>
                                        <p:attrNameLst>
                                          <p:attrName>style.visibility</p:attrName>
                                        </p:attrNameLst>
                                      </p:cBhvr>
                                      <p:to>
                                        <p:strVal val="visible"/>
                                      </p:to>
                                    </p:set>
                                    <p:anim calcmode="lin" valueType="num">
                                      <p:cBhvr>
                                        <p:cTn id="49" dur="1000" fill="hold"/>
                                        <p:tgtEl>
                                          <p:spTgt spid="3">
                                            <p:txEl>
                                              <p:pRg st="12" end="12"/>
                                            </p:txEl>
                                          </p:spTgt>
                                        </p:tgtEl>
                                        <p:attrNameLst>
                                          <p:attrName>ppt_w</p:attrName>
                                        </p:attrNameLst>
                                      </p:cBhvr>
                                      <p:tavLst>
                                        <p:tav tm="0">
                                          <p:val>
                                            <p:strVal val="#ppt_w*0.70"/>
                                          </p:val>
                                        </p:tav>
                                        <p:tav tm="100000">
                                          <p:val>
                                            <p:strVal val="#ppt_w"/>
                                          </p:val>
                                        </p:tav>
                                      </p:tavLst>
                                    </p:anim>
                                    <p:anim calcmode="lin" valueType="num">
                                      <p:cBhvr>
                                        <p:cTn id="50" dur="1000" fill="hold"/>
                                        <p:tgtEl>
                                          <p:spTgt spid="3">
                                            <p:txEl>
                                              <p:pRg st="12" end="12"/>
                                            </p:txEl>
                                          </p:spTgt>
                                        </p:tgtEl>
                                        <p:attrNameLst>
                                          <p:attrName>ppt_h</p:attrName>
                                        </p:attrNameLst>
                                      </p:cBhvr>
                                      <p:tavLst>
                                        <p:tav tm="0">
                                          <p:val>
                                            <p:strVal val="#ppt_h"/>
                                          </p:val>
                                        </p:tav>
                                        <p:tav tm="100000">
                                          <p:val>
                                            <p:strVal val="#ppt_h"/>
                                          </p:val>
                                        </p:tav>
                                      </p:tavLst>
                                    </p:anim>
                                    <p:animEffect transition="in" filter="fade">
                                      <p:cBhvr>
                                        <p:cTn id="51" dur="1000"/>
                                        <p:tgtEl>
                                          <p:spTgt spid="3">
                                            <p:txEl>
                                              <p:pRg st="12" end="12"/>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5" presetClass="entr" presetSubtype="0" fill="hold" grpId="0" nodeType="clickEffect">
                                  <p:stCondLst>
                                    <p:cond delay="0"/>
                                  </p:stCondLst>
                                  <p:childTnLst>
                                    <p:set>
                                      <p:cBhvr>
                                        <p:cTn id="55" dur="1" fill="hold">
                                          <p:stCondLst>
                                            <p:cond delay="0"/>
                                          </p:stCondLst>
                                        </p:cTn>
                                        <p:tgtEl>
                                          <p:spTgt spid="3">
                                            <p:txEl>
                                              <p:pRg st="14" end="14"/>
                                            </p:txEl>
                                          </p:spTgt>
                                        </p:tgtEl>
                                        <p:attrNameLst>
                                          <p:attrName>style.visibility</p:attrName>
                                        </p:attrNameLst>
                                      </p:cBhvr>
                                      <p:to>
                                        <p:strVal val="visible"/>
                                      </p:to>
                                    </p:set>
                                    <p:anim calcmode="lin" valueType="num">
                                      <p:cBhvr>
                                        <p:cTn id="56" dur="1000" fill="hold"/>
                                        <p:tgtEl>
                                          <p:spTgt spid="3">
                                            <p:txEl>
                                              <p:pRg st="14" end="14"/>
                                            </p:txEl>
                                          </p:spTgt>
                                        </p:tgtEl>
                                        <p:attrNameLst>
                                          <p:attrName>ppt_w</p:attrName>
                                        </p:attrNameLst>
                                      </p:cBhvr>
                                      <p:tavLst>
                                        <p:tav tm="0">
                                          <p:val>
                                            <p:strVal val="#ppt_w*0.70"/>
                                          </p:val>
                                        </p:tav>
                                        <p:tav tm="100000">
                                          <p:val>
                                            <p:strVal val="#ppt_w"/>
                                          </p:val>
                                        </p:tav>
                                      </p:tavLst>
                                    </p:anim>
                                    <p:anim calcmode="lin" valueType="num">
                                      <p:cBhvr>
                                        <p:cTn id="57" dur="1000" fill="hold"/>
                                        <p:tgtEl>
                                          <p:spTgt spid="3">
                                            <p:txEl>
                                              <p:pRg st="14" end="14"/>
                                            </p:txEl>
                                          </p:spTgt>
                                        </p:tgtEl>
                                        <p:attrNameLst>
                                          <p:attrName>ppt_h</p:attrName>
                                        </p:attrNameLst>
                                      </p:cBhvr>
                                      <p:tavLst>
                                        <p:tav tm="0">
                                          <p:val>
                                            <p:strVal val="#ppt_h"/>
                                          </p:val>
                                        </p:tav>
                                        <p:tav tm="100000">
                                          <p:val>
                                            <p:strVal val="#ppt_h"/>
                                          </p:val>
                                        </p:tav>
                                      </p:tavLst>
                                    </p:anim>
                                    <p:animEffect transition="in" filter="fade">
                                      <p:cBhvr>
                                        <p:cTn id="58" dur="1000"/>
                                        <p:tgtEl>
                                          <p:spTgt spid="3">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F5091A1-2069-290E-8215-FC9C0539489F}"/>
              </a:ext>
            </a:extLst>
          </p:cNvPr>
          <p:cNvSpPr txBox="1"/>
          <p:nvPr/>
        </p:nvSpPr>
        <p:spPr>
          <a:xfrm>
            <a:off x="747656" y="462580"/>
            <a:ext cx="7648687"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2060"/>
                </a:solidFill>
                <a:effectLst/>
                <a:uLnTx/>
                <a:uFillTx/>
                <a:latin typeface="Amasis MT Pro Medium" panose="02040604050005020304" pitchFamily="18" charset="0"/>
                <a:ea typeface="+mn-ea"/>
                <a:cs typeface="+mn-cs"/>
              </a:rPr>
              <a:t>Application / Practical Lessons</a:t>
            </a:r>
          </a:p>
        </p:txBody>
      </p:sp>
      <p:sp>
        <p:nvSpPr>
          <p:cNvPr id="3" name="TextBox 2">
            <a:extLst>
              <a:ext uri="{FF2B5EF4-FFF2-40B4-BE49-F238E27FC236}">
                <a16:creationId xmlns:a16="http://schemas.microsoft.com/office/drawing/2014/main" id="{90969ED2-8551-2F03-92A3-DB992994AA40}"/>
              </a:ext>
            </a:extLst>
          </p:cNvPr>
          <p:cNvSpPr txBox="1"/>
          <p:nvPr/>
        </p:nvSpPr>
        <p:spPr>
          <a:xfrm>
            <a:off x="4222375" y="2215852"/>
            <a:ext cx="4857079" cy="3508653"/>
          </a:xfrm>
          <a:prstGeom prst="rect">
            <a:avLst/>
          </a:prstGeom>
          <a:noFill/>
        </p:spPr>
        <p:txBody>
          <a:bodyPr wrap="square" rtlCol="0">
            <a:spAutoFit/>
          </a:bodyPr>
          <a:lstStyle/>
          <a:p>
            <a:pPr marL="400050" marR="0" lvl="0" indent="-400050" algn="l" defTabSz="457200" rtl="0" eaLnBrk="1" fontAlgn="auto" latinLnBrk="0" hangingPunct="1">
              <a:spcBef>
                <a:spcPts val="0"/>
              </a:spcBef>
              <a:spcAft>
                <a:spcPts val="0"/>
              </a:spcAft>
              <a:buClrTx/>
              <a:buSzTx/>
              <a:buFont typeface="+mj-lt"/>
              <a:buAutoNum type="romanUcPeriod"/>
              <a:tabLst/>
              <a:defRPr/>
            </a:pPr>
            <a:r>
              <a:rPr kumimoji="0" lang="en-US" sz="3200" b="0" i="0" u="none" strike="noStrike" kern="1200" cap="none" spc="0" normalizeH="0" baseline="0" noProof="0" dirty="0">
                <a:ln>
                  <a:noFill/>
                </a:ln>
                <a:solidFill>
                  <a:schemeClr val="bg1">
                    <a:lumMod val="65000"/>
                  </a:schemeClr>
                </a:solidFill>
                <a:effectLst/>
                <a:uLnTx/>
                <a:uFillTx/>
                <a:latin typeface="Amasis MT Pro Medium" panose="02040604050005020304" pitchFamily="18" charset="0"/>
                <a:ea typeface="+mn-ea"/>
                <a:cs typeface="+mn-cs"/>
              </a:rPr>
              <a:t>How Does </a:t>
            </a:r>
            <a:r>
              <a:rPr lang="en-US" sz="3200" dirty="0" err="1">
                <a:solidFill>
                  <a:schemeClr val="bg1">
                    <a:lumMod val="65000"/>
                  </a:schemeClr>
                </a:solidFill>
                <a:latin typeface="Amasis MT Pro Medium" panose="02040604050005020304" pitchFamily="18" charset="0"/>
              </a:rPr>
              <a:t>i</a:t>
            </a:r>
            <a:r>
              <a:rPr kumimoji="0" lang="en-US" sz="3200" b="0" i="0" u="none" strike="noStrike" kern="1200" cap="none" spc="0" normalizeH="0" baseline="0" noProof="0" dirty="0">
                <a:ln>
                  <a:noFill/>
                </a:ln>
                <a:solidFill>
                  <a:schemeClr val="bg1">
                    <a:lumMod val="65000"/>
                  </a:schemeClr>
                </a:solidFill>
                <a:effectLst/>
                <a:uLnTx/>
                <a:uFillTx/>
                <a:latin typeface="Amasis MT Pro Medium" panose="02040604050005020304" pitchFamily="18" charset="0"/>
                <a:ea typeface="+mn-ea"/>
                <a:cs typeface="+mn-cs"/>
              </a:rPr>
              <a:t>t Apply to Me?</a:t>
            </a:r>
          </a:p>
          <a:p>
            <a:pPr marL="400050" marR="0" lvl="0" indent="-400050" algn="l" defTabSz="457200" rtl="0" eaLnBrk="1" fontAlgn="auto" latinLnBrk="0" hangingPunct="1">
              <a:spcBef>
                <a:spcPts val="0"/>
              </a:spcBef>
              <a:spcAft>
                <a:spcPts val="0"/>
              </a:spcAft>
              <a:buClrTx/>
              <a:buSzTx/>
              <a:buFont typeface="+mj-lt"/>
              <a:buAutoNum type="romanUcPeriod"/>
              <a:tabLst/>
              <a:defRPr/>
            </a:pPr>
            <a:endParaRPr lang="en-US" sz="1000" dirty="0">
              <a:solidFill>
                <a:schemeClr val="bg1">
                  <a:lumMod val="65000"/>
                </a:schemeClr>
              </a:solidFill>
              <a:latin typeface="Amasis MT Pro Medium" panose="02040604050005020304" pitchFamily="18" charset="0"/>
            </a:endParaRPr>
          </a:p>
          <a:p>
            <a:pPr marL="400050" marR="0" lvl="0" indent="-400050" algn="l" defTabSz="457200" rtl="0" eaLnBrk="1" fontAlgn="auto" latinLnBrk="0" hangingPunct="1">
              <a:spcBef>
                <a:spcPts val="0"/>
              </a:spcBef>
              <a:spcAft>
                <a:spcPts val="0"/>
              </a:spcAft>
              <a:buClrTx/>
              <a:buSzTx/>
              <a:buFont typeface="+mj-lt"/>
              <a:buAutoNum type="romanUcPeriod"/>
              <a:tabLst/>
              <a:defRPr/>
            </a:pPr>
            <a:r>
              <a:rPr lang="en-US" sz="3200" dirty="0">
                <a:solidFill>
                  <a:schemeClr val="bg1">
                    <a:lumMod val="65000"/>
                  </a:schemeClr>
                </a:solidFill>
                <a:latin typeface="Amasis MT Pro Medium" panose="02040604050005020304" pitchFamily="18" charset="0"/>
              </a:rPr>
              <a:t> How Do I Find /See Practical Lessons?</a:t>
            </a:r>
          </a:p>
          <a:p>
            <a:pPr marL="400050" marR="0" lvl="0" indent="-400050" algn="l" defTabSz="457200" rtl="0" eaLnBrk="1" fontAlgn="auto" latinLnBrk="0" hangingPunct="1">
              <a:spcBef>
                <a:spcPts val="0"/>
              </a:spcBef>
              <a:spcAft>
                <a:spcPts val="0"/>
              </a:spcAft>
              <a:buClrTx/>
              <a:buSzTx/>
              <a:buFont typeface="+mj-lt"/>
              <a:buAutoNum type="romanUcPeriod"/>
              <a:tabLst/>
              <a:defRPr/>
            </a:pPr>
            <a:endParaRPr kumimoji="0" lang="en-US" sz="1000" b="0" i="0" u="none" strike="noStrike" kern="1200" cap="none" spc="0" normalizeH="0" baseline="0" noProof="0" dirty="0">
              <a:ln>
                <a:noFill/>
              </a:ln>
              <a:solidFill>
                <a:schemeClr val="bg1">
                  <a:lumMod val="65000"/>
                </a:schemeClr>
              </a:solidFill>
              <a:effectLst/>
              <a:uLnTx/>
              <a:uFillTx/>
              <a:latin typeface="Amasis MT Pro Medium" panose="02040604050005020304" pitchFamily="18" charset="0"/>
              <a:ea typeface="+mn-ea"/>
              <a:cs typeface="+mn-cs"/>
            </a:endParaRPr>
          </a:p>
          <a:p>
            <a:pPr marL="400050" marR="0" lvl="0" indent="-400050" algn="l" defTabSz="457200" rtl="0" eaLnBrk="1" fontAlgn="auto" latinLnBrk="0" hangingPunct="1">
              <a:spcBef>
                <a:spcPts val="0"/>
              </a:spcBef>
              <a:spcAft>
                <a:spcPts val="0"/>
              </a:spcAft>
              <a:buClrTx/>
              <a:buSzTx/>
              <a:buFont typeface="+mj-lt"/>
              <a:buAutoNum type="romanUcPeriod"/>
              <a:tabLst/>
              <a:defRPr/>
            </a:pPr>
            <a:r>
              <a:rPr lang="en-US" sz="3200" dirty="0">
                <a:solidFill>
                  <a:schemeClr val="bg1">
                    <a:lumMod val="65000"/>
                  </a:schemeClr>
                </a:solidFill>
                <a:latin typeface="Amasis MT Pro Medium" panose="02040604050005020304" pitchFamily="18" charset="0"/>
              </a:rPr>
              <a:t> Examples</a:t>
            </a:r>
          </a:p>
          <a:p>
            <a:pPr marL="400050" marR="0" lvl="0" indent="-400050" algn="l" defTabSz="457200" rtl="0" eaLnBrk="1" fontAlgn="auto" latinLnBrk="0" hangingPunct="1">
              <a:spcBef>
                <a:spcPts val="0"/>
              </a:spcBef>
              <a:spcAft>
                <a:spcPts val="0"/>
              </a:spcAft>
              <a:buClrTx/>
              <a:buSzTx/>
              <a:buFont typeface="+mj-lt"/>
              <a:buAutoNum type="romanUcPeriod"/>
              <a:tabLst/>
              <a:defRPr/>
            </a:pPr>
            <a:endParaRPr kumimoji="0" lang="en-US" sz="10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endParaRPr>
          </a:p>
          <a:p>
            <a:pPr marL="400050" marR="0" lvl="0" indent="-400050" algn="l" defTabSz="457200" rtl="0" eaLnBrk="1" fontAlgn="auto" latinLnBrk="0" hangingPunct="1">
              <a:spcBef>
                <a:spcPts val="0"/>
              </a:spcBef>
              <a:spcAft>
                <a:spcPts val="0"/>
              </a:spcAft>
              <a:buClrTx/>
              <a:buSzTx/>
              <a:buFont typeface="+mj-lt"/>
              <a:buAutoNum type="romanUcPeriod"/>
              <a:tabLst/>
              <a:defRPr/>
            </a:pPr>
            <a:r>
              <a:rPr lang="en-US" sz="3200" dirty="0">
                <a:solidFill>
                  <a:prstClr val="black"/>
                </a:solidFill>
                <a:latin typeface="Amasis MT Pro Medium" panose="02040604050005020304" pitchFamily="18" charset="0"/>
              </a:rPr>
              <a:t> Sources</a:t>
            </a:r>
            <a:endParaRPr kumimoji="0" lang="en-US" sz="32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endParaRPr>
          </a:p>
        </p:txBody>
      </p:sp>
    </p:spTree>
    <p:extLst>
      <p:ext uri="{BB962C8B-B14F-4D97-AF65-F5344CB8AC3E}">
        <p14:creationId xmlns:p14="http://schemas.microsoft.com/office/powerpoint/2010/main" val="5796950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53126D5-32B6-71C3-C883-28B9DAA72E5A}"/>
              </a:ext>
            </a:extLst>
          </p:cNvPr>
          <p:cNvSpPr txBox="1"/>
          <p:nvPr/>
        </p:nvSpPr>
        <p:spPr>
          <a:xfrm>
            <a:off x="2517169" y="525753"/>
            <a:ext cx="6041203" cy="584775"/>
          </a:xfrm>
          <a:prstGeom prst="rect">
            <a:avLst/>
          </a:prstGeom>
          <a:noFill/>
        </p:spPr>
        <p:txBody>
          <a:bodyPr wrap="square" rtlCol="0">
            <a:spAutoFit/>
          </a:bodyPr>
          <a:lstStyle/>
          <a:p>
            <a:pPr marL="571500" marR="0" lvl="0" indent="-571500" algn="ctr" defTabSz="457200" rtl="0" eaLnBrk="1" fontAlgn="auto" latinLnBrk="0" hangingPunct="1">
              <a:spcBef>
                <a:spcPts val="0"/>
              </a:spcBef>
              <a:spcAft>
                <a:spcPts val="0"/>
              </a:spcAft>
              <a:buClrTx/>
              <a:buSzTx/>
              <a:buFont typeface="+mj-lt"/>
              <a:buAutoNum type="romanUcPeriod" startAt="4"/>
              <a:tabLst/>
              <a:defRPr/>
            </a:pPr>
            <a:r>
              <a:rPr lang="en-US" sz="3200" dirty="0">
                <a:latin typeface="Amasis MT Pro Medium" panose="02040604050005020304" pitchFamily="18" charset="0"/>
              </a:rPr>
              <a:t>Sources</a:t>
            </a:r>
            <a:endParaRPr kumimoji="0" lang="en-US" sz="3200" b="0" i="0" u="none" strike="noStrike" kern="1200" cap="none" spc="0" normalizeH="0" baseline="0" noProof="0" dirty="0">
              <a:ln>
                <a:noFill/>
              </a:ln>
              <a:effectLst/>
              <a:uLnTx/>
              <a:uFillTx/>
              <a:latin typeface="Amasis MT Pro Medium" panose="02040604050005020304" pitchFamily="18" charset="0"/>
              <a:ea typeface="+mn-ea"/>
              <a:cs typeface="+mn-cs"/>
            </a:endParaRPr>
          </a:p>
        </p:txBody>
      </p:sp>
      <p:sp>
        <p:nvSpPr>
          <p:cNvPr id="3" name="TextBox 2">
            <a:extLst>
              <a:ext uri="{FF2B5EF4-FFF2-40B4-BE49-F238E27FC236}">
                <a16:creationId xmlns:a16="http://schemas.microsoft.com/office/drawing/2014/main" id="{D65FE388-4664-C803-4B6E-ED3C6338552F}"/>
              </a:ext>
            </a:extLst>
          </p:cNvPr>
          <p:cNvSpPr txBox="1"/>
          <p:nvPr/>
        </p:nvSpPr>
        <p:spPr>
          <a:xfrm>
            <a:off x="652752" y="2358325"/>
            <a:ext cx="8534400" cy="2215991"/>
          </a:xfrm>
          <a:prstGeom prst="rect">
            <a:avLst/>
          </a:prstGeom>
          <a:noFill/>
        </p:spPr>
        <p:txBody>
          <a:bodyPr wrap="square" rtlCol="0">
            <a:spAutoFit/>
          </a:bodyPr>
          <a:lstStyle/>
          <a:p>
            <a:pPr marL="457200" indent="-457200">
              <a:buFont typeface="Wingdings" panose="05000000000000000000" pitchFamily="2" charset="2"/>
              <a:buChar char="§"/>
            </a:pPr>
            <a:r>
              <a:rPr lang="en-US" sz="2400" b="1" u="sng" dirty="0">
                <a:ea typeface="Tahoma" pitchFamily="34" charset="0"/>
                <a:cs typeface="Tahoma" pitchFamily="34" charset="0"/>
              </a:rPr>
              <a:t>Pulpit Commentary</a:t>
            </a:r>
            <a:r>
              <a:rPr lang="en-US" sz="2400" dirty="0">
                <a:ea typeface="Tahoma" pitchFamily="34" charset="0"/>
                <a:cs typeface="Tahoma" pitchFamily="34" charset="0"/>
              </a:rPr>
              <a:t> (Homiletic section</a:t>
            </a:r>
            <a:endParaRPr lang="en-US" sz="2400" b="1" u="sng" dirty="0">
              <a:ea typeface="Tahoma" pitchFamily="34" charset="0"/>
              <a:cs typeface="Tahoma" pitchFamily="34" charset="0"/>
            </a:endParaRPr>
          </a:p>
          <a:p>
            <a:pPr marL="457200" indent="-457200">
              <a:buFont typeface="Wingdings" panose="05000000000000000000" pitchFamily="2" charset="2"/>
              <a:buChar char="§"/>
            </a:pPr>
            <a:endParaRPr lang="en-US" sz="1400" b="1" u="sng" dirty="0">
              <a:ea typeface="Tahoma" pitchFamily="34" charset="0"/>
              <a:cs typeface="Tahoma" pitchFamily="34" charset="0"/>
            </a:endParaRPr>
          </a:p>
          <a:p>
            <a:pPr marL="457200" indent="-457200">
              <a:buFont typeface="Wingdings" panose="05000000000000000000" pitchFamily="2" charset="2"/>
              <a:buChar char="§"/>
            </a:pPr>
            <a:r>
              <a:rPr lang="en-US" sz="2400" b="1" u="sng" dirty="0">
                <a:ea typeface="Tahoma" pitchFamily="34" charset="0"/>
                <a:cs typeface="Tahoma" pitchFamily="34" charset="0"/>
              </a:rPr>
              <a:t>Homiletic Commentary</a:t>
            </a:r>
          </a:p>
          <a:p>
            <a:pPr marL="457200" indent="-457200">
              <a:buFont typeface="Wingdings" panose="05000000000000000000" pitchFamily="2" charset="2"/>
              <a:buChar char="§"/>
            </a:pPr>
            <a:endParaRPr lang="en-US" sz="1400" b="1" u="sng" dirty="0">
              <a:ea typeface="Tahoma" pitchFamily="34" charset="0"/>
              <a:cs typeface="Tahoma" pitchFamily="34" charset="0"/>
            </a:endParaRPr>
          </a:p>
          <a:p>
            <a:pPr marL="457200" indent="-457200">
              <a:buFont typeface="Wingdings" panose="05000000000000000000" pitchFamily="2" charset="2"/>
              <a:buChar char="§"/>
            </a:pPr>
            <a:r>
              <a:rPr lang="en-US" sz="2400" b="1" u="sng" dirty="0">
                <a:ea typeface="Tahoma" pitchFamily="34" charset="0"/>
                <a:cs typeface="Tahoma" pitchFamily="34" charset="0"/>
              </a:rPr>
              <a:t>Warren </a:t>
            </a:r>
            <a:r>
              <a:rPr lang="en-US" sz="2400" b="1" u="sng" dirty="0" err="1">
                <a:ea typeface="Tahoma" pitchFamily="34" charset="0"/>
                <a:cs typeface="Tahoma" pitchFamily="34" charset="0"/>
              </a:rPr>
              <a:t>Weirsbe</a:t>
            </a:r>
            <a:endParaRPr lang="en-US" sz="2400" b="1" u="sng" dirty="0">
              <a:ea typeface="Tahoma" pitchFamily="34" charset="0"/>
              <a:cs typeface="Tahoma" pitchFamily="34" charset="0"/>
            </a:endParaRPr>
          </a:p>
          <a:p>
            <a:pPr marL="457200" indent="-457200">
              <a:buFont typeface="Wingdings" panose="05000000000000000000" pitchFamily="2" charset="2"/>
              <a:buChar char="§"/>
            </a:pPr>
            <a:endParaRPr lang="en-US" sz="1400" b="1" u="sng" dirty="0">
              <a:ea typeface="Tahoma" pitchFamily="34" charset="0"/>
              <a:cs typeface="Tahoma" pitchFamily="34" charset="0"/>
            </a:endParaRPr>
          </a:p>
          <a:p>
            <a:pPr marL="457200" indent="-457200">
              <a:buFont typeface="Wingdings" panose="05000000000000000000" pitchFamily="2" charset="2"/>
              <a:buChar char="§"/>
            </a:pPr>
            <a:r>
              <a:rPr lang="en-US" sz="2400" b="1" u="sng" dirty="0">
                <a:ea typeface="Tahoma" pitchFamily="34" charset="0"/>
                <a:cs typeface="Tahoma" pitchFamily="34" charset="0"/>
              </a:rPr>
              <a:t>Sermons on the text being studied</a:t>
            </a:r>
            <a:r>
              <a:rPr lang="en-US" sz="2400" b="1" dirty="0">
                <a:ea typeface="Tahoma" pitchFamily="34" charset="0"/>
                <a:cs typeface="Tahoma" pitchFamily="34" charset="0"/>
              </a:rPr>
              <a:t> </a:t>
            </a:r>
            <a:r>
              <a:rPr lang="en-US" sz="2400" dirty="0">
                <a:ea typeface="Tahoma" pitchFamily="34" charset="0"/>
                <a:cs typeface="Tahoma" pitchFamily="34" charset="0"/>
              </a:rPr>
              <a:t>(verse or chapter)</a:t>
            </a:r>
          </a:p>
        </p:txBody>
      </p:sp>
    </p:spTree>
    <p:extLst>
      <p:ext uri="{BB962C8B-B14F-4D97-AF65-F5344CB8AC3E}">
        <p14:creationId xmlns:p14="http://schemas.microsoft.com/office/powerpoint/2010/main" val="40891054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CC40E7F4-A10A-4EA2-443B-11F504F14BD1}"/>
              </a:ext>
            </a:extLst>
          </p:cNvPr>
          <p:cNvSpPr/>
          <p:nvPr/>
        </p:nvSpPr>
        <p:spPr>
          <a:xfrm>
            <a:off x="771861" y="301982"/>
            <a:ext cx="7600278" cy="2312791"/>
          </a:xfrm>
          <a:prstGeom prst="roundRect">
            <a:avLst/>
          </a:prstGeom>
          <a:solidFill>
            <a:srgbClr val="0000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nSpc>
                <a:spcPct val="107000"/>
              </a:lnSpc>
              <a:spcBef>
                <a:spcPts val="0"/>
              </a:spcBef>
              <a:spcAft>
                <a:spcPts val="800"/>
              </a:spcAft>
            </a:pPr>
            <a:r>
              <a:rPr lang="en-US" sz="2800" b="1" u="sng" dirty="0">
                <a:effectLst/>
                <a:latin typeface="Calibri" panose="020F0502020204030204" pitchFamily="34" charset="0"/>
                <a:ea typeface="Calibri" panose="020F0502020204030204" pitchFamily="34" charset="0"/>
                <a:cs typeface="Times New Roman" panose="02020603050405020304" pitchFamily="18" charset="0"/>
              </a:rPr>
              <a:t>Rom. 12:1 </a:t>
            </a:r>
            <a:r>
              <a:rPr lang="en-US" sz="2800" dirty="0">
                <a:effectLst/>
                <a:latin typeface="Calibri" panose="020F0502020204030204" pitchFamily="34" charset="0"/>
                <a:ea typeface="Calibri" panose="020F0502020204030204" pitchFamily="34" charset="0"/>
                <a:cs typeface="Times New Roman" panose="02020603050405020304" pitchFamily="18" charset="0"/>
              </a:rPr>
              <a:t>– Check the NASB and ESV on this verse. Does it teach (as some argue) that all of life is worship (in contrast to acts of worship that we offer on the Lord’s day)?</a:t>
            </a:r>
          </a:p>
        </p:txBody>
      </p:sp>
      <p:sp>
        <p:nvSpPr>
          <p:cNvPr id="2" name="TextBox 1">
            <a:extLst>
              <a:ext uri="{FF2B5EF4-FFF2-40B4-BE49-F238E27FC236}">
                <a16:creationId xmlns:a16="http://schemas.microsoft.com/office/drawing/2014/main" id="{26CE389E-68BA-FE81-670C-21F4D0B794DA}"/>
              </a:ext>
            </a:extLst>
          </p:cNvPr>
          <p:cNvSpPr txBox="1"/>
          <p:nvPr/>
        </p:nvSpPr>
        <p:spPr>
          <a:xfrm>
            <a:off x="301788" y="2758611"/>
            <a:ext cx="7803223" cy="1200329"/>
          </a:xfrm>
          <a:prstGeom prst="rect">
            <a:avLst/>
          </a:prstGeom>
          <a:noFill/>
        </p:spPr>
        <p:txBody>
          <a:bodyPr wrap="square" rtlCol="0">
            <a:spAutoFit/>
          </a:bodyPr>
          <a:lstStyle/>
          <a:p>
            <a:pPr marL="342900" indent="-342900">
              <a:buFont typeface="+mj-lt"/>
              <a:buAutoNum type="arabicPeriod"/>
            </a:pPr>
            <a:r>
              <a:rPr lang="en-US" sz="2400" b="1" dirty="0"/>
              <a:t>Why is this point often made?</a:t>
            </a:r>
          </a:p>
          <a:p>
            <a:pPr marL="800100" lvl="1" indent="-342900">
              <a:buFont typeface="Arial" panose="020B0604020202020204" pitchFamily="34" charset="0"/>
              <a:buChar char="•"/>
            </a:pPr>
            <a:r>
              <a:rPr lang="en-US" sz="2400" i="1" dirty="0"/>
              <a:t>I am worshipping God – even thought I don’t attend</a:t>
            </a:r>
          </a:p>
          <a:p>
            <a:pPr marL="800100" lvl="1" indent="-342900">
              <a:buFont typeface="Arial" panose="020B0604020202020204" pitchFamily="34" charset="0"/>
              <a:buChar char="•"/>
            </a:pPr>
            <a:r>
              <a:rPr lang="en-US" sz="2400" i="1" dirty="0"/>
              <a:t>Can do things in worship that are not authorized</a:t>
            </a:r>
          </a:p>
        </p:txBody>
      </p:sp>
    </p:spTree>
    <p:extLst>
      <p:ext uri="{BB962C8B-B14F-4D97-AF65-F5344CB8AC3E}">
        <p14:creationId xmlns:p14="http://schemas.microsoft.com/office/powerpoint/2010/main" val="9459701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CC40E7F4-A10A-4EA2-443B-11F504F14BD1}"/>
              </a:ext>
            </a:extLst>
          </p:cNvPr>
          <p:cNvSpPr/>
          <p:nvPr/>
        </p:nvSpPr>
        <p:spPr>
          <a:xfrm>
            <a:off x="771861" y="301982"/>
            <a:ext cx="7600278" cy="2312791"/>
          </a:xfrm>
          <a:prstGeom prst="roundRect">
            <a:avLst/>
          </a:prstGeom>
          <a:solidFill>
            <a:srgbClr val="0000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nSpc>
                <a:spcPct val="107000"/>
              </a:lnSpc>
              <a:spcBef>
                <a:spcPts val="0"/>
              </a:spcBef>
              <a:spcAft>
                <a:spcPts val="800"/>
              </a:spcAft>
            </a:pPr>
            <a:r>
              <a:rPr lang="en-US" sz="2800" b="1" u="sng" dirty="0">
                <a:effectLst/>
                <a:latin typeface="Calibri" panose="020F0502020204030204" pitchFamily="34" charset="0"/>
                <a:ea typeface="Calibri" panose="020F0502020204030204" pitchFamily="34" charset="0"/>
                <a:cs typeface="Times New Roman" panose="02020603050405020304" pitchFamily="18" charset="0"/>
              </a:rPr>
              <a:t>Rom. 12:1 </a:t>
            </a:r>
            <a:r>
              <a:rPr lang="en-US" sz="2800" dirty="0">
                <a:effectLst/>
                <a:latin typeface="Calibri" panose="020F0502020204030204" pitchFamily="34" charset="0"/>
                <a:ea typeface="Calibri" panose="020F0502020204030204" pitchFamily="34" charset="0"/>
                <a:cs typeface="Times New Roman" panose="02020603050405020304" pitchFamily="18" charset="0"/>
              </a:rPr>
              <a:t>– Check the NASB and ESV on this verse. Does it teach (as some argue) that all of life is worship (in contrast to acts of worship that we offer on the Lord’s day)?</a:t>
            </a:r>
          </a:p>
        </p:txBody>
      </p:sp>
      <p:sp>
        <p:nvSpPr>
          <p:cNvPr id="2" name="TextBox 1">
            <a:extLst>
              <a:ext uri="{FF2B5EF4-FFF2-40B4-BE49-F238E27FC236}">
                <a16:creationId xmlns:a16="http://schemas.microsoft.com/office/drawing/2014/main" id="{26CE389E-68BA-FE81-670C-21F4D0B794DA}"/>
              </a:ext>
            </a:extLst>
          </p:cNvPr>
          <p:cNvSpPr txBox="1"/>
          <p:nvPr/>
        </p:nvSpPr>
        <p:spPr>
          <a:xfrm>
            <a:off x="301788" y="2758611"/>
            <a:ext cx="7803223" cy="3785652"/>
          </a:xfrm>
          <a:prstGeom prst="rect">
            <a:avLst/>
          </a:prstGeom>
          <a:noFill/>
        </p:spPr>
        <p:txBody>
          <a:bodyPr wrap="square" rtlCol="0">
            <a:spAutoFit/>
          </a:bodyPr>
          <a:lstStyle/>
          <a:p>
            <a:pPr marL="342900" indent="-342900">
              <a:buFont typeface="+mj-lt"/>
              <a:buAutoNum type="arabicPeriod"/>
            </a:pPr>
            <a:r>
              <a:rPr lang="en-US" sz="2400" b="1" dirty="0"/>
              <a:t>Why is this point often made?</a:t>
            </a:r>
          </a:p>
          <a:p>
            <a:pPr marL="342900" indent="-342900">
              <a:buFont typeface="+mj-lt"/>
              <a:buAutoNum type="arabicPeriod"/>
            </a:pPr>
            <a:r>
              <a:rPr lang="en-US" sz="2400" b="1" dirty="0"/>
              <a:t>Fails to distinguish “service” and “Worship”</a:t>
            </a:r>
          </a:p>
          <a:p>
            <a:pPr marL="800100" lvl="1" indent="-342900">
              <a:buFont typeface="Arial" panose="020B0604020202020204" pitchFamily="34" charset="0"/>
              <a:buChar char="•"/>
            </a:pPr>
            <a:r>
              <a:rPr lang="en-US" sz="2400" i="1" dirty="0"/>
              <a:t>All worship is service – but all service is not worship</a:t>
            </a:r>
          </a:p>
          <a:p>
            <a:pPr marL="800100" lvl="1" indent="-342900">
              <a:buFont typeface="Arial" panose="020B0604020202020204" pitchFamily="34" charset="0"/>
              <a:buChar char="•"/>
            </a:pPr>
            <a:r>
              <a:rPr lang="en-US" sz="2400" i="1" dirty="0"/>
              <a:t>Dan. 3 – Daniel’s friends served the king – but would not worship him</a:t>
            </a:r>
          </a:p>
          <a:p>
            <a:pPr marL="800100" lvl="1" indent="-342900">
              <a:buFont typeface="Arial" panose="020B0604020202020204" pitchFamily="34" charset="0"/>
              <a:buChar char="•"/>
            </a:pPr>
            <a:r>
              <a:rPr lang="en-US" sz="2400" i="1" dirty="0"/>
              <a:t>We serve others – but don’t worship them</a:t>
            </a:r>
          </a:p>
          <a:p>
            <a:pPr marL="800100" lvl="1" indent="-342900">
              <a:buFont typeface="Arial" panose="020B0604020202020204" pitchFamily="34" charset="0"/>
              <a:buChar char="•"/>
            </a:pPr>
            <a:r>
              <a:rPr lang="en-US" sz="2400" i="1" dirty="0"/>
              <a:t>Jesus cleansed the temple of those doing service – but in wrong place – not worship (</a:t>
            </a:r>
            <a:r>
              <a:rPr lang="en-US" sz="2400" i="1" dirty="0" err="1"/>
              <a:t>Jno</a:t>
            </a:r>
            <a:r>
              <a:rPr lang="en-US" sz="2400" i="1" dirty="0"/>
              <a:t>. 2:14-16; Matt. 26:12-13)</a:t>
            </a:r>
          </a:p>
          <a:p>
            <a:pPr marL="800100" lvl="1" indent="-342900">
              <a:buFont typeface="Arial" panose="020B0604020202020204" pitchFamily="34" charset="0"/>
              <a:buChar char="•"/>
            </a:pPr>
            <a:endParaRPr lang="en-US" sz="2400" i="1" dirty="0"/>
          </a:p>
        </p:txBody>
      </p:sp>
    </p:spTree>
    <p:extLst>
      <p:ext uri="{BB962C8B-B14F-4D97-AF65-F5344CB8AC3E}">
        <p14:creationId xmlns:p14="http://schemas.microsoft.com/office/powerpoint/2010/main" val="28905642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1000"/>
                                        <p:tgtEl>
                                          <p:spTgt spid="2">
                                            <p:txEl>
                                              <p:pRg st="2" end="2"/>
                                            </p:txEl>
                                          </p:spTgt>
                                        </p:tgtEl>
                                      </p:cBhvr>
                                    </p:animEffect>
                                    <p:anim calcmode="lin" valueType="num">
                                      <p:cBhvr>
                                        <p:cTn id="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3" end="3"/>
                                            </p:txEl>
                                          </p:spTgt>
                                        </p:tgtEl>
                                        <p:attrNameLst>
                                          <p:attrName>style.visibility</p:attrName>
                                        </p:attrNameLst>
                                      </p:cBhvr>
                                      <p:to>
                                        <p:strVal val="visible"/>
                                      </p:to>
                                    </p:set>
                                    <p:animEffect transition="in" filter="fade">
                                      <p:cBhvr>
                                        <p:cTn id="14" dur="1000"/>
                                        <p:tgtEl>
                                          <p:spTgt spid="2">
                                            <p:txEl>
                                              <p:pRg st="3" end="3"/>
                                            </p:txEl>
                                          </p:spTgt>
                                        </p:tgtEl>
                                      </p:cBhvr>
                                    </p:animEffect>
                                    <p:anim calcmode="lin" valueType="num">
                                      <p:cBhvr>
                                        <p:cTn id="15"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Effect transition="in" filter="fade">
                                      <p:cBhvr>
                                        <p:cTn id="21" dur="1000"/>
                                        <p:tgtEl>
                                          <p:spTgt spid="2">
                                            <p:txEl>
                                              <p:pRg st="4" end="4"/>
                                            </p:txEl>
                                          </p:spTgt>
                                        </p:tgtEl>
                                      </p:cBhvr>
                                    </p:animEffect>
                                    <p:anim calcmode="lin" valueType="num">
                                      <p:cBhvr>
                                        <p:cTn id="22"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5" end="5"/>
                                            </p:txEl>
                                          </p:spTgt>
                                        </p:tgtEl>
                                        <p:attrNameLst>
                                          <p:attrName>style.visibility</p:attrName>
                                        </p:attrNameLst>
                                      </p:cBhvr>
                                      <p:to>
                                        <p:strVal val="visible"/>
                                      </p:to>
                                    </p:set>
                                    <p:animEffect transition="in" filter="fade">
                                      <p:cBhvr>
                                        <p:cTn id="28" dur="1000"/>
                                        <p:tgtEl>
                                          <p:spTgt spid="2">
                                            <p:txEl>
                                              <p:pRg st="5" end="5"/>
                                            </p:txEl>
                                          </p:spTgt>
                                        </p:tgtEl>
                                      </p:cBhvr>
                                    </p:animEffect>
                                    <p:anim calcmode="lin" valueType="num">
                                      <p:cBhvr>
                                        <p:cTn id="29"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bldLvl="5"/>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CC40E7F4-A10A-4EA2-443B-11F504F14BD1}"/>
              </a:ext>
            </a:extLst>
          </p:cNvPr>
          <p:cNvSpPr/>
          <p:nvPr/>
        </p:nvSpPr>
        <p:spPr>
          <a:xfrm>
            <a:off x="771861" y="301982"/>
            <a:ext cx="7600278" cy="2312791"/>
          </a:xfrm>
          <a:prstGeom prst="roundRect">
            <a:avLst/>
          </a:prstGeom>
          <a:solidFill>
            <a:srgbClr val="0000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nSpc>
                <a:spcPct val="107000"/>
              </a:lnSpc>
              <a:spcBef>
                <a:spcPts val="0"/>
              </a:spcBef>
              <a:spcAft>
                <a:spcPts val="800"/>
              </a:spcAft>
            </a:pPr>
            <a:r>
              <a:rPr lang="en-US" sz="2800" b="1" u="sng" dirty="0">
                <a:effectLst/>
                <a:latin typeface="Calibri" panose="020F0502020204030204" pitchFamily="34" charset="0"/>
                <a:ea typeface="Calibri" panose="020F0502020204030204" pitchFamily="34" charset="0"/>
                <a:cs typeface="Times New Roman" panose="02020603050405020304" pitchFamily="18" charset="0"/>
              </a:rPr>
              <a:t>Rom. 12:1 </a:t>
            </a:r>
            <a:r>
              <a:rPr lang="en-US" sz="2800" dirty="0">
                <a:effectLst/>
                <a:latin typeface="Calibri" panose="020F0502020204030204" pitchFamily="34" charset="0"/>
                <a:ea typeface="Calibri" panose="020F0502020204030204" pitchFamily="34" charset="0"/>
                <a:cs typeface="Times New Roman" panose="02020603050405020304" pitchFamily="18" charset="0"/>
              </a:rPr>
              <a:t>– Check the NASB and ESV on this verse. Does it teach (as some argue) that all of life is worship (in contrast to acts of worship that we offer on the Lord’s day)?</a:t>
            </a:r>
          </a:p>
        </p:txBody>
      </p:sp>
      <p:sp>
        <p:nvSpPr>
          <p:cNvPr id="2" name="TextBox 1">
            <a:extLst>
              <a:ext uri="{FF2B5EF4-FFF2-40B4-BE49-F238E27FC236}">
                <a16:creationId xmlns:a16="http://schemas.microsoft.com/office/drawing/2014/main" id="{26CE389E-68BA-FE81-670C-21F4D0B794DA}"/>
              </a:ext>
            </a:extLst>
          </p:cNvPr>
          <p:cNvSpPr txBox="1"/>
          <p:nvPr/>
        </p:nvSpPr>
        <p:spPr>
          <a:xfrm>
            <a:off x="301788" y="2758611"/>
            <a:ext cx="7803223" cy="2308324"/>
          </a:xfrm>
          <a:prstGeom prst="rect">
            <a:avLst/>
          </a:prstGeom>
          <a:noFill/>
        </p:spPr>
        <p:txBody>
          <a:bodyPr wrap="square" rtlCol="0">
            <a:spAutoFit/>
          </a:bodyPr>
          <a:lstStyle/>
          <a:p>
            <a:pPr marL="342900" indent="-342900">
              <a:buFont typeface="+mj-lt"/>
              <a:buAutoNum type="arabicPeriod"/>
            </a:pPr>
            <a:r>
              <a:rPr lang="en-US" sz="2400" b="1" dirty="0"/>
              <a:t>Why is this point often made?</a:t>
            </a:r>
          </a:p>
          <a:p>
            <a:pPr marL="342900" indent="-342900">
              <a:buFont typeface="+mj-lt"/>
              <a:buAutoNum type="arabicPeriod"/>
            </a:pPr>
            <a:r>
              <a:rPr lang="en-US" sz="2400" b="1" dirty="0"/>
              <a:t>Fails to distinguish “service” and “Worship”</a:t>
            </a:r>
          </a:p>
          <a:p>
            <a:pPr marL="342900" indent="-342900">
              <a:buFont typeface="+mj-lt"/>
              <a:buAutoNum type="arabicPeriod"/>
            </a:pPr>
            <a:r>
              <a:rPr lang="en-US" sz="2400" b="1" dirty="0"/>
              <a:t>Worship is more specific than service</a:t>
            </a:r>
          </a:p>
          <a:p>
            <a:pPr marL="800100" lvl="1" indent="-342900">
              <a:buFont typeface="Arial" panose="020B0604020202020204" pitchFamily="34" charset="0"/>
              <a:buChar char="•"/>
            </a:pPr>
            <a:r>
              <a:rPr lang="en-US" sz="2400" i="1" dirty="0"/>
              <a:t>Gen. 22:5</a:t>
            </a:r>
          </a:p>
          <a:p>
            <a:pPr marL="800100" lvl="1" indent="-342900">
              <a:buFont typeface="Arial" panose="020B0604020202020204" pitchFamily="34" charset="0"/>
              <a:buChar char="•"/>
            </a:pPr>
            <a:r>
              <a:rPr lang="en-US" sz="2400" i="1" dirty="0"/>
              <a:t>2 Sam. 12:20</a:t>
            </a:r>
          </a:p>
          <a:p>
            <a:pPr marL="800100" lvl="1" indent="-342900">
              <a:buFont typeface="Arial" panose="020B0604020202020204" pitchFamily="34" charset="0"/>
              <a:buChar char="•"/>
            </a:pPr>
            <a:r>
              <a:rPr lang="en-US" sz="2400" i="1" dirty="0"/>
              <a:t>Acts 8:37</a:t>
            </a:r>
          </a:p>
        </p:txBody>
      </p:sp>
    </p:spTree>
    <p:extLst>
      <p:ext uri="{BB962C8B-B14F-4D97-AF65-F5344CB8AC3E}">
        <p14:creationId xmlns:p14="http://schemas.microsoft.com/office/powerpoint/2010/main" val="38152267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fade">
                                      <p:cBhvr>
                                        <p:cTn id="7" dur="1000"/>
                                        <p:tgtEl>
                                          <p:spTgt spid="2">
                                            <p:txEl>
                                              <p:pRg st="3" end="3"/>
                                            </p:txEl>
                                          </p:spTgt>
                                        </p:tgtEl>
                                      </p:cBhvr>
                                    </p:animEffect>
                                    <p:anim calcmode="lin" valueType="num">
                                      <p:cBhvr>
                                        <p:cTn id="8"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4" end="4"/>
                                            </p:txEl>
                                          </p:spTgt>
                                        </p:tgtEl>
                                        <p:attrNameLst>
                                          <p:attrName>style.visibility</p:attrName>
                                        </p:attrNameLst>
                                      </p:cBhvr>
                                      <p:to>
                                        <p:strVal val="visible"/>
                                      </p:to>
                                    </p:set>
                                    <p:animEffect transition="in" filter="fade">
                                      <p:cBhvr>
                                        <p:cTn id="14" dur="1000"/>
                                        <p:tgtEl>
                                          <p:spTgt spid="2">
                                            <p:txEl>
                                              <p:pRg st="4" end="4"/>
                                            </p:txEl>
                                          </p:spTgt>
                                        </p:tgtEl>
                                      </p:cBhvr>
                                    </p:animEffect>
                                    <p:anim calcmode="lin" valueType="num">
                                      <p:cBhvr>
                                        <p:cTn id="15"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animEffect transition="in" filter="fade">
                                      <p:cBhvr>
                                        <p:cTn id="21" dur="1000"/>
                                        <p:tgtEl>
                                          <p:spTgt spid="2">
                                            <p:txEl>
                                              <p:pRg st="5" end="5"/>
                                            </p:txEl>
                                          </p:spTgt>
                                        </p:tgtEl>
                                      </p:cBhvr>
                                    </p:animEffect>
                                    <p:anim calcmode="lin" valueType="num">
                                      <p:cBhvr>
                                        <p:cTn id="22"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bldLvl="5"/>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CC40E7F4-A10A-4EA2-443B-11F504F14BD1}"/>
              </a:ext>
            </a:extLst>
          </p:cNvPr>
          <p:cNvSpPr/>
          <p:nvPr/>
        </p:nvSpPr>
        <p:spPr>
          <a:xfrm>
            <a:off x="771861" y="301982"/>
            <a:ext cx="7600278" cy="2312791"/>
          </a:xfrm>
          <a:prstGeom prst="roundRect">
            <a:avLst/>
          </a:prstGeom>
          <a:solidFill>
            <a:srgbClr val="0000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nSpc>
                <a:spcPct val="107000"/>
              </a:lnSpc>
              <a:spcBef>
                <a:spcPts val="0"/>
              </a:spcBef>
              <a:spcAft>
                <a:spcPts val="800"/>
              </a:spcAft>
            </a:pPr>
            <a:r>
              <a:rPr lang="en-US" sz="2800" b="1" u="sng" dirty="0">
                <a:effectLst/>
                <a:latin typeface="Calibri" panose="020F0502020204030204" pitchFamily="34" charset="0"/>
                <a:ea typeface="Calibri" panose="020F0502020204030204" pitchFamily="34" charset="0"/>
                <a:cs typeface="Times New Roman" panose="02020603050405020304" pitchFamily="18" charset="0"/>
              </a:rPr>
              <a:t>Rom. 12:1 </a:t>
            </a:r>
            <a:r>
              <a:rPr lang="en-US" sz="2800" dirty="0">
                <a:effectLst/>
                <a:latin typeface="Calibri" panose="020F0502020204030204" pitchFamily="34" charset="0"/>
                <a:ea typeface="Calibri" panose="020F0502020204030204" pitchFamily="34" charset="0"/>
                <a:cs typeface="Times New Roman" panose="02020603050405020304" pitchFamily="18" charset="0"/>
              </a:rPr>
              <a:t>– Check the NASB and ESV on this verse. Does it teach (as some argue) that all of life is worship (in contrast to acts of worship that we offer on the Lord’s day)?</a:t>
            </a:r>
          </a:p>
        </p:txBody>
      </p:sp>
      <p:sp>
        <p:nvSpPr>
          <p:cNvPr id="2" name="TextBox 1">
            <a:extLst>
              <a:ext uri="{FF2B5EF4-FFF2-40B4-BE49-F238E27FC236}">
                <a16:creationId xmlns:a16="http://schemas.microsoft.com/office/drawing/2014/main" id="{26CE389E-68BA-FE81-670C-21F4D0B794DA}"/>
              </a:ext>
            </a:extLst>
          </p:cNvPr>
          <p:cNvSpPr txBox="1"/>
          <p:nvPr/>
        </p:nvSpPr>
        <p:spPr>
          <a:xfrm>
            <a:off x="301788" y="2758611"/>
            <a:ext cx="7803223" cy="2677656"/>
          </a:xfrm>
          <a:prstGeom prst="rect">
            <a:avLst/>
          </a:prstGeom>
          <a:noFill/>
        </p:spPr>
        <p:txBody>
          <a:bodyPr wrap="square" rtlCol="0">
            <a:spAutoFit/>
          </a:bodyPr>
          <a:lstStyle/>
          <a:p>
            <a:pPr marL="342900" indent="-342900">
              <a:buFont typeface="+mj-lt"/>
              <a:buAutoNum type="arabicPeriod"/>
            </a:pPr>
            <a:r>
              <a:rPr lang="en-US" sz="2400" b="1" dirty="0"/>
              <a:t>Why is this point often made?</a:t>
            </a:r>
          </a:p>
          <a:p>
            <a:pPr marL="342900" indent="-342900">
              <a:buFont typeface="+mj-lt"/>
              <a:buAutoNum type="arabicPeriod"/>
            </a:pPr>
            <a:r>
              <a:rPr lang="en-US" sz="2400" b="1" dirty="0"/>
              <a:t>Fails to distinguish “service” and “Worship”</a:t>
            </a:r>
          </a:p>
          <a:p>
            <a:pPr marL="342900" indent="-342900">
              <a:buFont typeface="+mj-lt"/>
              <a:buAutoNum type="arabicPeriod"/>
            </a:pPr>
            <a:r>
              <a:rPr lang="en-US" sz="2400" b="1" dirty="0"/>
              <a:t>Worship is more specific than service</a:t>
            </a:r>
          </a:p>
          <a:p>
            <a:pPr marL="342900" indent="-342900">
              <a:buFont typeface="+mj-lt"/>
              <a:buAutoNum type="arabicPeriod"/>
            </a:pPr>
            <a:r>
              <a:rPr lang="en-US" sz="2400" b="1" dirty="0"/>
              <a:t>Romans 12:1</a:t>
            </a:r>
          </a:p>
          <a:p>
            <a:pPr marL="800100" lvl="1" indent="-342900">
              <a:buFont typeface="Arial" panose="020B0604020202020204" pitchFamily="34" charset="0"/>
              <a:buChar char="•"/>
            </a:pPr>
            <a:r>
              <a:rPr lang="en-US" sz="2400" i="1" dirty="0"/>
              <a:t>ESV </a:t>
            </a:r>
            <a:r>
              <a:rPr lang="en-US" sz="2400" i="1" dirty="0" err="1"/>
              <a:t>fn</a:t>
            </a:r>
            <a:r>
              <a:rPr lang="en-US" sz="2400" i="1" dirty="0"/>
              <a:t> “or your rational service”</a:t>
            </a:r>
          </a:p>
          <a:p>
            <a:pPr marL="800100" lvl="1" indent="-342900">
              <a:buFont typeface="Arial" panose="020B0604020202020204" pitchFamily="34" charset="0"/>
              <a:buChar char="•"/>
            </a:pPr>
            <a:r>
              <a:rPr lang="en-US" sz="2400" i="1" dirty="0"/>
              <a:t>Term – is more general term for service that includes worship</a:t>
            </a:r>
          </a:p>
        </p:txBody>
      </p:sp>
    </p:spTree>
    <p:extLst>
      <p:ext uri="{BB962C8B-B14F-4D97-AF65-F5344CB8AC3E}">
        <p14:creationId xmlns:p14="http://schemas.microsoft.com/office/powerpoint/2010/main" val="17091934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animEffect transition="in" filter="fade">
                                      <p:cBhvr>
                                        <p:cTn id="7" dur="1000"/>
                                        <p:tgtEl>
                                          <p:spTgt spid="2">
                                            <p:txEl>
                                              <p:pRg st="4" end="4"/>
                                            </p:txEl>
                                          </p:spTgt>
                                        </p:tgtEl>
                                      </p:cBhvr>
                                    </p:animEffect>
                                    <p:anim calcmode="lin" valueType="num">
                                      <p:cBhvr>
                                        <p:cTn id="8"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5" end="5"/>
                                            </p:txEl>
                                          </p:spTgt>
                                        </p:tgtEl>
                                        <p:attrNameLst>
                                          <p:attrName>style.visibility</p:attrName>
                                        </p:attrNameLst>
                                      </p:cBhvr>
                                      <p:to>
                                        <p:strVal val="visible"/>
                                      </p:to>
                                    </p:set>
                                    <p:animEffect transition="in" filter="fade">
                                      <p:cBhvr>
                                        <p:cTn id="14" dur="1000"/>
                                        <p:tgtEl>
                                          <p:spTgt spid="2">
                                            <p:txEl>
                                              <p:pRg st="5" end="5"/>
                                            </p:txEl>
                                          </p:spTgt>
                                        </p:tgtEl>
                                      </p:cBhvr>
                                    </p:animEffect>
                                    <p:anim calcmode="lin" valueType="num">
                                      <p:cBhvr>
                                        <p:cTn id="15"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bldLvl="5"/>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6EB0D5-0734-68C8-0A51-2F5F135B49DC}"/>
              </a:ext>
            </a:extLst>
          </p:cNvPr>
          <p:cNvSpPr txBox="1"/>
          <p:nvPr/>
        </p:nvSpPr>
        <p:spPr>
          <a:xfrm>
            <a:off x="1361326" y="493160"/>
            <a:ext cx="6431622" cy="707886"/>
          </a:xfrm>
          <a:prstGeom prst="rect">
            <a:avLst/>
          </a:prstGeom>
          <a:noFill/>
        </p:spPr>
        <p:txBody>
          <a:bodyPr wrap="square" rtlCol="0">
            <a:spAutoFit/>
          </a:bodyPr>
          <a:lstStyle/>
          <a:p>
            <a:pPr algn="ctr"/>
            <a:r>
              <a:rPr lang="en-US" sz="4000" dirty="0"/>
              <a:t>Scribal Errors &amp; Inspiration</a:t>
            </a:r>
          </a:p>
        </p:txBody>
      </p:sp>
      <p:sp>
        <p:nvSpPr>
          <p:cNvPr id="3" name="TextBox 2">
            <a:extLst>
              <a:ext uri="{FF2B5EF4-FFF2-40B4-BE49-F238E27FC236}">
                <a16:creationId xmlns:a16="http://schemas.microsoft.com/office/drawing/2014/main" id="{B0AB6DFD-69DF-5E3D-BCD7-96C9A5CF8870}"/>
              </a:ext>
            </a:extLst>
          </p:cNvPr>
          <p:cNvSpPr txBox="1"/>
          <p:nvPr/>
        </p:nvSpPr>
        <p:spPr>
          <a:xfrm>
            <a:off x="733264" y="1275646"/>
            <a:ext cx="7469312" cy="3046988"/>
          </a:xfrm>
          <a:prstGeom prst="rect">
            <a:avLst/>
          </a:prstGeom>
          <a:noFill/>
        </p:spPr>
        <p:txBody>
          <a:bodyPr wrap="square" rtlCol="0">
            <a:spAutoFit/>
          </a:bodyPr>
          <a:lstStyle/>
          <a:p>
            <a:pPr marL="342900" indent="-342900">
              <a:buFont typeface="+mj-lt"/>
              <a:buAutoNum type="arabicPeriod"/>
            </a:pPr>
            <a:r>
              <a:rPr lang="en-US" sz="2400" dirty="0"/>
              <a:t>How errors occurred</a:t>
            </a:r>
          </a:p>
          <a:p>
            <a:pPr marL="914400" lvl="1" indent="-457200">
              <a:buFont typeface="+mj-lt"/>
              <a:buAutoNum type="alphaLcPeriod"/>
            </a:pPr>
            <a:r>
              <a:rPr lang="en-US" sz="2400" dirty="0"/>
              <a:t>Some unintentional:</a:t>
            </a:r>
          </a:p>
          <a:p>
            <a:pPr marL="1257300" lvl="2" indent="-342900">
              <a:buFont typeface="Arial" panose="020B0604020202020204" pitchFamily="34" charset="0"/>
              <a:buChar char="•"/>
            </a:pPr>
            <a:r>
              <a:rPr lang="en-US" sz="2400" dirty="0"/>
              <a:t>Error of the eye – letters look alike / pick up on wrong line with the same word or phrase</a:t>
            </a:r>
          </a:p>
          <a:p>
            <a:pPr marL="1257300" lvl="2" indent="-342900">
              <a:buFont typeface="Arial" panose="020B0604020202020204" pitchFamily="34" charset="0"/>
              <a:buChar char="•"/>
            </a:pPr>
            <a:r>
              <a:rPr lang="en-US" sz="2400" dirty="0"/>
              <a:t>Error of the ear – words sound alike</a:t>
            </a:r>
          </a:p>
          <a:p>
            <a:pPr marL="914400" lvl="1" indent="-457200">
              <a:buFont typeface="+mj-lt"/>
              <a:buAutoNum type="alphaLcPeriod"/>
            </a:pPr>
            <a:r>
              <a:rPr lang="en-US" sz="2400" dirty="0"/>
              <a:t>Some intentional:</a:t>
            </a:r>
          </a:p>
          <a:p>
            <a:pPr marL="1371600" lvl="2" indent="-457200">
              <a:buFont typeface="Arial" panose="020B0604020202020204" pitchFamily="34" charset="0"/>
              <a:buChar char="•"/>
            </a:pPr>
            <a:r>
              <a:rPr lang="en-US" sz="2400" dirty="0"/>
              <a:t>Scribe adds, omits or corrects what he thinks was done in error</a:t>
            </a:r>
          </a:p>
        </p:txBody>
      </p:sp>
      <p:sp>
        <p:nvSpPr>
          <p:cNvPr id="4" name="Rectangle: Rounded Corners 3">
            <a:extLst>
              <a:ext uri="{FF2B5EF4-FFF2-40B4-BE49-F238E27FC236}">
                <a16:creationId xmlns:a16="http://schemas.microsoft.com/office/drawing/2014/main" id="{CF06B08C-5D0A-FBFA-04AB-E941BADE0935}"/>
              </a:ext>
            </a:extLst>
          </p:cNvPr>
          <p:cNvSpPr/>
          <p:nvPr/>
        </p:nvSpPr>
        <p:spPr>
          <a:xfrm>
            <a:off x="932272" y="4322633"/>
            <a:ext cx="3535648" cy="2119263"/>
          </a:xfrm>
          <a:prstGeom prst="roundRect">
            <a:avLst/>
          </a:prstGeom>
          <a:solidFill>
            <a:srgbClr val="0000FF"/>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solidFill>
              </a:rPr>
              <a:t>In the O.T.</a:t>
            </a:r>
          </a:p>
          <a:p>
            <a:pPr algn="ctr"/>
            <a:r>
              <a:rPr lang="en-US" sz="2800" dirty="0">
                <a:solidFill>
                  <a:schemeClr val="bg1"/>
                </a:solidFill>
              </a:rPr>
              <a:t>may have</a:t>
            </a:r>
          </a:p>
          <a:p>
            <a:pPr algn="ctr"/>
            <a:r>
              <a:rPr lang="en-US" sz="2800" dirty="0">
                <a:solidFill>
                  <a:schemeClr val="bg1"/>
                </a:solidFill>
              </a:rPr>
              <a:t>variation in numbers</a:t>
            </a:r>
          </a:p>
        </p:txBody>
      </p:sp>
      <p:sp>
        <p:nvSpPr>
          <p:cNvPr id="5" name="Rectangle: Rounded Corners 4">
            <a:extLst>
              <a:ext uri="{FF2B5EF4-FFF2-40B4-BE49-F238E27FC236}">
                <a16:creationId xmlns:a16="http://schemas.microsoft.com/office/drawing/2014/main" id="{D4E47D98-633A-7A24-B6B4-E87144F7E669}"/>
              </a:ext>
            </a:extLst>
          </p:cNvPr>
          <p:cNvSpPr/>
          <p:nvPr/>
        </p:nvSpPr>
        <p:spPr>
          <a:xfrm>
            <a:off x="4789844" y="4322633"/>
            <a:ext cx="3535648" cy="2119263"/>
          </a:xfrm>
          <a:prstGeom prst="roundRect">
            <a:avLst/>
          </a:prstGeom>
          <a:solidFill>
            <a:srgbClr val="0000FF"/>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solidFill>
              </a:rPr>
              <a:t>In the N.T.</a:t>
            </a:r>
          </a:p>
          <a:p>
            <a:pPr algn="ctr"/>
            <a:r>
              <a:rPr lang="en-US" sz="2800" dirty="0">
                <a:solidFill>
                  <a:schemeClr val="bg1"/>
                </a:solidFill>
              </a:rPr>
              <a:t>may have</a:t>
            </a:r>
          </a:p>
          <a:p>
            <a:pPr algn="ctr"/>
            <a:r>
              <a:rPr lang="en-US" sz="2800" dirty="0">
                <a:solidFill>
                  <a:schemeClr val="bg1"/>
                </a:solidFill>
              </a:rPr>
              <a:t>textual variation</a:t>
            </a:r>
          </a:p>
        </p:txBody>
      </p:sp>
    </p:spTree>
    <p:extLst>
      <p:ext uri="{BB962C8B-B14F-4D97-AF65-F5344CB8AC3E}">
        <p14:creationId xmlns:p14="http://schemas.microsoft.com/office/powerpoint/2010/main" val="16001615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4"/>
                                        </p:tgtEl>
                                        <p:attrNameLst>
                                          <p:attrName>style.visibility</p:attrName>
                                        </p:attrNameLst>
                                      </p:cBhvr>
                                      <p:to>
                                        <p:strVal val="visible"/>
                                      </p:to>
                                    </p:set>
                                    <p:animEffect transition="in" filter="fade">
                                      <p:cBhvr>
                                        <p:cTn id="49" dur="1000"/>
                                        <p:tgtEl>
                                          <p:spTgt spid="4"/>
                                        </p:tgtEl>
                                      </p:cBhvr>
                                    </p:animEffect>
                                    <p:anim calcmode="lin" valueType="num">
                                      <p:cBhvr>
                                        <p:cTn id="50" dur="1000" fill="hold"/>
                                        <p:tgtEl>
                                          <p:spTgt spid="4"/>
                                        </p:tgtEl>
                                        <p:attrNameLst>
                                          <p:attrName>ppt_x</p:attrName>
                                        </p:attrNameLst>
                                      </p:cBhvr>
                                      <p:tavLst>
                                        <p:tav tm="0">
                                          <p:val>
                                            <p:strVal val="#ppt_x"/>
                                          </p:val>
                                        </p:tav>
                                        <p:tav tm="100000">
                                          <p:val>
                                            <p:strVal val="#ppt_x"/>
                                          </p:val>
                                        </p:tav>
                                      </p:tavLst>
                                    </p:anim>
                                    <p:anim calcmode="lin" valueType="num">
                                      <p:cBhvr>
                                        <p:cTn id="5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5"/>
                                        </p:tgtEl>
                                        <p:attrNameLst>
                                          <p:attrName>style.visibility</p:attrName>
                                        </p:attrNameLst>
                                      </p:cBhvr>
                                      <p:to>
                                        <p:strVal val="visible"/>
                                      </p:to>
                                    </p:set>
                                    <p:animEffect transition="in" filter="fade">
                                      <p:cBhvr>
                                        <p:cTn id="56" dur="1000"/>
                                        <p:tgtEl>
                                          <p:spTgt spid="5"/>
                                        </p:tgtEl>
                                      </p:cBhvr>
                                    </p:animEffect>
                                    <p:anim calcmode="lin" valueType="num">
                                      <p:cBhvr>
                                        <p:cTn id="57" dur="1000" fill="hold"/>
                                        <p:tgtEl>
                                          <p:spTgt spid="5"/>
                                        </p:tgtEl>
                                        <p:attrNameLst>
                                          <p:attrName>ppt_x</p:attrName>
                                        </p:attrNameLst>
                                      </p:cBhvr>
                                      <p:tavLst>
                                        <p:tav tm="0">
                                          <p:val>
                                            <p:strVal val="#ppt_x"/>
                                          </p:val>
                                        </p:tav>
                                        <p:tav tm="100000">
                                          <p:val>
                                            <p:strVal val="#ppt_x"/>
                                          </p:val>
                                        </p:tav>
                                      </p:tavLst>
                                    </p:anim>
                                    <p:anim calcmode="lin" valueType="num">
                                      <p:cBhvr>
                                        <p:cTn id="58"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P spid="4" grpId="0" animBg="1"/>
      <p:bldP spid="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6EB0D5-0734-68C8-0A51-2F5F135B49DC}"/>
              </a:ext>
            </a:extLst>
          </p:cNvPr>
          <p:cNvSpPr txBox="1"/>
          <p:nvPr/>
        </p:nvSpPr>
        <p:spPr>
          <a:xfrm>
            <a:off x="1361326" y="493160"/>
            <a:ext cx="6431622" cy="707886"/>
          </a:xfrm>
          <a:prstGeom prst="rect">
            <a:avLst/>
          </a:prstGeom>
          <a:noFill/>
        </p:spPr>
        <p:txBody>
          <a:bodyPr wrap="square" rtlCol="0">
            <a:spAutoFit/>
          </a:bodyPr>
          <a:lstStyle/>
          <a:p>
            <a:pPr algn="ctr"/>
            <a:r>
              <a:rPr lang="en-US" sz="4000" dirty="0"/>
              <a:t>Scribal Errors &amp; Inspiration</a:t>
            </a:r>
          </a:p>
        </p:txBody>
      </p:sp>
      <p:sp>
        <p:nvSpPr>
          <p:cNvPr id="3" name="TextBox 2">
            <a:extLst>
              <a:ext uri="{FF2B5EF4-FFF2-40B4-BE49-F238E27FC236}">
                <a16:creationId xmlns:a16="http://schemas.microsoft.com/office/drawing/2014/main" id="{B0AB6DFD-69DF-5E3D-BCD7-96C9A5CF8870}"/>
              </a:ext>
            </a:extLst>
          </p:cNvPr>
          <p:cNvSpPr txBox="1"/>
          <p:nvPr/>
        </p:nvSpPr>
        <p:spPr>
          <a:xfrm>
            <a:off x="733264" y="1275646"/>
            <a:ext cx="7469312" cy="2462213"/>
          </a:xfrm>
          <a:prstGeom prst="rect">
            <a:avLst/>
          </a:prstGeom>
          <a:noFill/>
        </p:spPr>
        <p:txBody>
          <a:bodyPr wrap="square" rtlCol="0">
            <a:spAutoFit/>
          </a:bodyPr>
          <a:lstStyle/>
          <a:p>
            <a:pPr marL="342900" indent="-342900">
              <a:buFont typeface="+mj-lt"/>
              <a:buAutoNum type="arabicPeriod"/>
            </a:pPr>
            <a:r>
              <a:rPr lang="en-US" sz="2400" dirty="0"/>
              <a:t>How errors occurred</a:t>
            </a:r>
          </a:p>
          <a:p>
            <a:pPr marL="342900" indent="-342900">
              <a:buFont typeface="+mj-lt"/>
              <a:buAutoNum type="arabicPeriod"/>
            </a:pPr>
            <a:endParaRPr lang="en-US" sz="1000" dirty="0"/>
          </a:p>
          <a:p>
            <a:pPr marL="342900" indent="-342900">
              <a:buFont typeface="+mj-lt"/>
              <a:buAutoNum type="arabicPeriod"/>
            </a:pPr>
            <a:r>
              <a:rPr lang="en-US" sz="2400" dirty="0"/>
              <a:t>Significance of these errors</a:t>
            </a:r>
          </a:p>
          <a:p>
            <a:pPr marL="914400" lvl="1" indent="-457200">
              <a:buFont typeface="+mj-lt"/>
              <a:buAutoNum type="alphaLcPeriod"/>
            </a:pPr>
            <a:r>
              <a:rPr lang="en-US" sz="2400" dirty="0"/>
              <a:t>Most of the errors are trivial</a:t>
            </a:r>
          </a:p>
          <a:p>
            <a:pPr marL="914400" lvl="1" indent="-457200">
              <a:buFont typeface="+mj-lt"/>
              <a:buAutoNum type="alphaLcPeriod"/>
            </a:pPr>
            <a:r>
              <a:rPr lang="en-US" sz="2400" dirty="0"/>
              <a:t>May have some verses or part of verses missing (Mk. 16:9-20; Acts 8:37; John 7:53 – 8:11, etc.)</a:t>
            </a:r>
          </a:p>
          <a:p>
            <a:pPr marL="914400" lvl="1" indent="-457200">
              <a:buFont typeface="+mj-lt"/>
              <a:buAutoNum type="alphaLcPeriod"/>
            </a:pPr>
            <a:r>
              <a:rPr lang="en-US" sz="2400" dirty="0"/>
              <a:t>No doctrine rest on questionable text</a:t>
            </a:r>
          </a:p>
        </p:txBody>
      </p:sp>
    </p:spTree>
    <p:extLst>
      <p:ext uri="{BB962C8B-B14F-4D97-AF65-F5344CB8AC3E}">
        <p14:creationId xmlns:p14="http://schemas.microsoft.com/office/powerpoint/2010/main" val="19561807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46F155B-E004-5EEF-8DFB-9E205DEAB8CE}"/>
              </a:ext>
            </a:extLst>
          </p:cNvPr>
          <p:cNvSpPr txBox="1"/>
          <p:nvPr/>
        </p:nvSpPr>
        <p:spPr>
          <a:xfrm>
            <a:off x="1119448" y="1898270"/>
            <a:ext cx="7342909" cy="3970318"/>
          </a:xfrm>
          <a:prstGeom prst="rect">
            <a:avLst/>
          </a:prstGeom>
          <a:noFill/>
        </p:spPr>
        <p:txBody>
          <a:bodyPr wrap="square" rtlCol="0">
            <a:spAutoFit/>
          </a:bodyPr>
          <a:lstStyle/>
          <a:p>
            <a:r>
              <a:rPr lang="en-US" sz="2800" dirty="0"/>
              <a:t>“If comparative trivialities, such as changes of order, the insertion or omission of the article with proper names, and the like, are set aside, the words in our opinion still subject to doubt can hardly amount to more than a thousandth part of the whole New Testament”</a:t>
            </a:r>
          </a:p>
          <a:p>
            <a:endParaRPr lang="en-US" sz="2800" dirty="0"/>
          </a:p>
          <a:p>
            <a:r>
              <a:rPr lang="en-US" sz="2800" dirty="0"/>
              <a:t>B. F. Westcott and F. J. A. </a:t>
            </a:r>
            <a:r>
              <a:rPr lang="en-US" sz="2800" dirty="0" err="1"/>
              <a:t>Hort</a:t>
            </a:r>
            <a:r>
              <a:rPr lang="en-US" sz="2800" dirty="0"/>
              <a:t>, </a:t>
            </a:r>
            <a:r>
              <a:rPr lang="en-US" sz="2800" i="1" dirty="0"/>
              <a:t>The New Testament in the Original Greek</a:t>
            </a:r>
            <a:r>
              <a:rPr lang="en-US" sz="2800" dirty="0"/>
              <a:t>, 1911, p. 565</a:t>
            </a:r>
          </a:p>
        </p:txBody>
      </p:sp>
      <p:sp>
        <p:nvSpPr>
          <p:cNvPr id="3" name="TextBox 2">
            <a:extLst>
              <a:ext uri="{FF2B5EF4-FFF2-40B4-BE49-F238E27FC236}">
                <a16:creationId xmlns:a16="http://schemas.microsoft.com/office/drawing/2014/main" id="{F5FB16BA-5E9E-9A49-9FA7-96791A3C64C2}"/>
              </a:ext>
            </a:extLst>
          </p:cNvPr>
          <p:cNvSpPr txBox="1"/>
          <p:nvPr/>
        </p:nvSpPr>
        <p:spPr>
          <a:xfrm>
            <a:off x="1269076" y="572631"/>
            <a:ext cx="6755477" cy="584775"/>
          </a:xfrm>
          <a:prstGeom prst="rect">
            <a:avLst/>
          </a:prstGeom>
          <a:solidFill>
            <a:schemeClr val="accent2">
              <a:lumMod val="40000"/>
              <a:lumOff val="60000"/>
            </a:schemeClr>
          </a:solidFill>
        </p:spPr>
        <p:txBody>
          <a:bodyPr wrap="square" rtlCol="0">
            <a:spAutoFit/>
          </a:bodyPr>
          <a:lstStyle/>
          <a:p>
            <a:pPr algn="ctr"/>
            <a:r>
              <a:rPr lang="en-US" sz="3200" b="1" u="sng" dirty="0"/>
              <a:t>Only Involves 1/1000</a:t>
            </a:r>
            <a:r>
              <a:rPr lang="en-US" sz="3200" b="1" u="sng" baseline="30000" dirty="0"/>
              <a:t>th</a:t>
            </a:r>
            <a:r>
              <a:rPr lang="en-US" sz="3200" b="1" u="sng" dirty="0"/>
              <a:t> of the Whole</a:t>
            </a:r>
          </a:p>
        </p:txBody>
      </p:sp>
    </p:spTree>
    <p:extLst>
      <p:ext uri="{BB962C8B-B14F-4D97-AF65-F5344CB8AC3E}">
        <p14:creationId xmlns:p14="http://schemas.microsoft.com/office/powerpoint/2010/main" val="37859749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1DDEDA7-FAF5-F999-90E3-B6791F4B4465}"/>
              </a:ext>
            </a:extLst>
          </p:cNvPr>
          <p:cNvSpPr txBox="1"/>
          <p:nvPr/>
        </p:nvSpPr>
        <p:spPr>
          <a:xfrm>
            <a:off x="798022" y="1407683"/>
            <a:ext cx="7880465" cy="4801314"/>
          </a:xfrm>
          <a:prstGeom prst="rect">
            <a:avLst/>
          </a:prstGeom>
          <a:noFill/>
        </p:spPr>
        <p:txBody>
          <a:bodyPr wrap="square" rtlCol="0">
            <a:spAutoFit/>
          </a:bodyPr>
          <a:lstStyle/>
          <a:p>
            <a:r>
              <a:rPr lang="en-US" sz="3200" b="0" i="0" dirty="0">
                <a:effectLst/>
              </a:rPr>
              <a:t>“Even the earliest and best manuscripts that we possess are not totally free of transmissional errors. Numbers are occasionally miscopied, the spelling of proper names is occasionally garbled, and there are examples of the same types of scribal error that appear in other ancient documents as well</a:t>
            </a:r>
            <a:r>
              <a:rPr lang="en-US" sz="3200" dirty="0"/>
              <a:t>” </a:t>
            </a:r>
          </a:p>
          <a:p>
            <a:endParaRPr lang="en-US" sz="1600" dirty="0"/>
          </a:p>
          <a:p>
            <a:r>
              <a:rPr lang="en-US" sz="3200" dirty="0"/>
              <a:t>(Gleason Archer 1982</a:t>
            </a:r>
            <a:r>
              <a:rPr lang="en-US" sz="3200" b="0" i="0" dirty="0">
                <a:effectLst/>
              </a:rPr>
              <a:t>, p. 27).</a:t>
            </a:r>
            <a:endParaRPr lang="en-US" sz="3200" dirty="0"/>
          </a:p>
        </p:txBody>
      </p:sp>
      <p:sp>
        <p:nvSpPr>
          <p:cNvPr id="3" name="TextBox 2">
            <a:extLst>
              <a:ext uri="{FF2B5EF4-FFF2-40B4-BE49-F238E27FC236}">
                <a16:creationId xmlns:a16="http://schemas.microsoft.com/office/drawing/2014/main" id="{2003B611-7DC8-918A-3F7E-23D8C4E51A08}"/>
              </a:ext>
            </a:extLst>
          </p:cNvPr>
          <p:cNvSpPr txBox="1"/>
          <p:nvPr/>
        </p:nvSpPr>
        <p:spPr>
          <a:xfrm>
            <a:off x="631767" y="572631"/>
            <a:ext cx="7880465" cy="584775"/>
          </a:xfrm>
          <a:prstGeom prst="rect">
            <a:avLst/>
          </a:prstGeom>
          <a:solidFill>
            <a:schemeClr val="accent2">
              <a:lumMod val="40000"/>
              <a:lumOff val="60000"/>
            </a:schemeClr>
          </a:solidFill>
        </p:spPr>
        <p:txBody>
          <a:bodyPr wrap="square" rtlCol="0">
            <a:spAutoFit/>
          </a:bodyPr>
          <a:lstStyle/>
          <a:p>
            <a:pPr algn="ctr"/>
            <a:r>
              <a:rPr lang="en-US" sz="3200" b="1" u="sng" dirty="0"/>
              <a:t>Scribal Errors Happen in Other Documents</a:t>
            </a:r>
          </a:p>
        </p:txBody>
      </p:sp>
    </p:spTree>
    <p:extLst>
      <p:ext uri="{BB962C8B-B14F-4D97-AF65-F5344CB8AC3E}">
        <p14:creationId xmlns:p14="http://schemas.microsoft.com/office/powerpoint/2010/main" val="20331727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56FF596-D5B0-A0BA-492B-FA2A53019240}"/>
              </a:ext>
            </a:extLst>
          </p:cNvPr>
          <p:cNvSpPr txBox="1"/>
          <p:nvPr/>
        </p:nvSpPr>
        <p:spPr>
          <a:xfrm>
            <a:off x="709353" y="2213970"/>
            <a:ext cx="7972809" cy="2739211"/>
          </a:xfrm>
          <a:prstGeom prst="rect">
            <a:avLst/>
          </a:prstGeom>
          <a:noFill/>
        </p:spPr>
        <p:txBody>
          <a:bodyPr wrap="square" rtlCol="0">
            <a:spAutoFit/>
          </a:bodyPr>
          <a:lstStyle/>
          <a:p>
            <a:r>
              <a:rPr lang="en-US" sz="3600" b="0" i="0" dirty="0">
                <a:effectLst/>
              </a:rPr>
              <a:t>“There is not a writing of antiquity which has come down to our age without many such changes” </a:t>
            </a:r>
          </a:p>
          <a:p>
            <a:endParaRPr lang="en-US" sz="2400" dirty="0"/>
          </a:p>
          <a:p>
            <a:r>
              <a:rPr lang="en-US" sz="3600" b="0" i="0" dirty="0">
                <a:effectLst/>
              </a:rPr>
              <a:t>J. W. McGarvey, 1886, 1:7-8). </a:t>
            </a:r>
            <a:endParaRPr lang="en-US" sz="3600" dirty="0"/>
          </a:p>
        </p:txBody>
      </p:sp>
      <p:sp>
        <p:nvSpPr>
          <p:cNvPr id="3" name="TextBox 2">
            <a:extLst>
              <a:ext uri="{FF2B5EF4-FFF2-40B4-BE49-F238E27FC236}">
                <a16:creationId xmlns:a16="http://schemas.microsoft.com/office/drawing/2014/main" id="{BED8F54C-BD7A-C7A4-C08C-B89DD97E23ED}"/>
              </a:ext>
            </a:extLst>
          </p:cNvPr>
          <p:cNvSpPr txBox="1"/>
          <p:nvPr/>
        </p:nvSpPr>
        <p:spPr>
          <a:xfrm>
            <a:off x="1194261" y="683467"/>
            <a:ext cx="6755477" cy="584775"/>
          </a:xfrm>
          <a:prstGeom prst="rect">
            <a:avLst/>
          </a:prstGeom>
          <a:solidFill>
            <a:schemeClr val="accent2">
              <a:lumMod val="40000"/>
              <a:lumOff val="60000"/>
            </a:schemeClr>
          </a:solidFill>
        </p:spPr>
        <p:txBody>
          <a:bodyPr wrap="square" rtlCol="0">
            <a:spAutoFit/>
          </a:bodyPr>
          <a:lstStyle/>
          <a:p>
            <a:pPr algn="ctr"/>
            <a:r>
              <a:rPr lang="en-US" sz="3200" b="1" u="sng" dirty="0"/>
              <a:t>Other Documents Have Changes</a:t>
            </a:r>
          </a:p>
        </p:txBody>
      </p:sp>
    </p:spTree>
    <p:extLst>
      <p:ext uri="{BB962C8B-B14F-4D97-AF65-F5344CB8AC3E}">
        <p14:creationId xmlns:p14="http://schemas.microsoft.com/office/powerpoint/2010/main" val="41810866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14AAFF-E6A6-48F9-055A-EF8AB92563C7}"/>
              </a:ext>
            </a:extLst>
          </p:cNvPr>
          <p:cNvSpPr txBox="1"/>
          <p:nvPr/>
        </p:nvSpPr>
        <p:spPr>
          <a:xfrm>
            <a:off x="953192" y="1590502"/>
            <a:ext cx="7426037" cy="3539430"/>
          </a:xfrm>
          <a:prstGeom prst="rect">
            <a:avLst/>
          </a:prstGeom>
          <a:noFill/>
        </p:spPr>
        <p:txBody>
          <a:bodyPr wrap="square" rtlCol="0">
            <a:spAutoFit/>
          </a:bodyPr>
          <a:lstStyle/>
          <a:p>
            <a:r>
              <a:rPr lang="en-US" sz="3200" dirty="0"/>
              <a:t>“We possess so many MSS., and are aided by so many versions, that we are never left to the need of conjecture as the means of removing errata.”</a:t>
            </a:r>
          </a:p>
          <a:p>
            <a:endParaRPr lang="en-US" sz="3200" dirty="0"/>
          </a:p>
          <a:p>
            <a:r>
              <a:rPr lang="en-US" sz="3200" dirty="0"/>
              <a:t>Philip Schaff</a:t>
            </a:r>
          </a:p>
          <a:p>
            <a:r>
              <a:rPr lang="en-US" sz="3200" dirty="0"/>
              <a:t>Chairman translating committee for ASV</a:t>
            </a:r>
          </a:p>
        </p:txBody>
      </p:sp>
      <p:sp>
        <p:nvSpPr>
          <p:cNvPr id="3" name="TextBox 2">
            <a:extLst>
              <a:ext uri="{FF2B5EF4-FFF2-40B4-BE49-F238E27FC236}">
                <a16:creationId xmlns:a16="http://schemas.microsoft.com/office/drawing/2014/main" id="{2E80D5EC-0B0E-C351-D1F5-4B529D5C946A}"/>
              </a:ext>
            </a:extLst>
          </p:cNvPr>
          <p:cNvSpPr txBox="1"/>
          <p:nvPr/>
        </p:nvSpPr>
        <p:spPr>
          <a:xfrm>
            <a:off x="1194261" y="572631"/>
            <a:ext cx="6755477" cy="584775"/>
          </a:xfrm>
          <a:prstGeom prst="rect">
            <a:avLst/>
          </a:prstGeom>
          <a:solidFill>
            <a:schemeClr val="accent2">
              <a:lumMod val="40000"/>
              <a:lumOff val="60000"/>
            </a:schemeClr>
          </a:solidFill>
        </p:spPr>
        <p:txBody>
          <a:bodyPr wrap="square" rtlCol="0">
            <a:spAutoFit/>
          </a:bodyPr>
          <a:lstStyle/>
          <a:p>
            <a:pPr algn="ctr"/>
            <a:r>
              <a:rPr lang="en-US" sz="3200" b="1" u="sng" dirty="0"/>
              <a:t>Errors are Usually Easily Settled</a:t>
            </a:r>
          </a:p>
        </p:txBody>
      </p:sp>
    </p:spTree>
    <p:extLst>
      <p:ext uri="{BB962C8B-B14F-4D97-AF65-F5344CB8AC3E}">
        <p14:creationId xmlns:p14="http://schemas.microsoft.com/office/powerpoint/2010/main" val="10804681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400" dirty="0" smtClean="0">
            <a:latin typeface="Tahoma" pitchFamily="34" charset="0"/>
            <a:ea typeface="Tahoma" pitchFamily="34" charset="0"/>
            <a:cs typeface="Tahoma" pitchFamily="34" charset="0"/>
          </a:defRPr>
        </a:defPPr>
      </a:lstStyle>
    </a:txDef>
  </a:objectDefaults>
  <a:extraClrSchemeLst/>
</a:theme>
</file>

<file path=ppt/theme/theme7.xml><?xml version="1.0" encoding="utf-8"?>
<a:theme xmlns:a="http://schemas.openxmlformats.org/drawingml/2006/main" name="White with Courier font for code slides">
  <a:themeElements>
    <a:clrScheme name="Blue Template-Template">
      <a:dk1>
        <a:srgbClr val="000000"/>
      </a:dk1>
      <a:lt1>
        <a:srgbClr val="FFFFFF"/>
      </a:lt1>
      <a:dk2>
        <a:srgbClr val="050595"/>
      </a:dk2>
      <a:lt2>
        <a:srgbClr val="FFFFFF"/>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8.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1_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10.xml><?xml version="1.0" encoding="utf-8"?>
<a:theme xmlns:a="http://schemas.openxmlformats.org/drawingml/2006/main" name="7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8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9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1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1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24343</TotalTime>
  <Words>1709</Words>
  <Application>Microsoft Office PowerPoint</Application>
  <PresentationFormat>On-screen Show (4:3)</PresentationFormat>
  <Paragraphs>238</Paragraphs>
  <Slides>30</Slides>
  <Notes>2</Notes>
  <HiddenSlides>0</HiddenSlides>
  <MMClips>0</MMClips>
  <ScaleCrop>false</ScaleCrop>
  <HeadingPairs>
    <vt:vector size="6" baseType="variant">
      <vt:variant>
        <vt:lpstr>Fonts Used</vt:lpstr>
      </vt:variant>
      <vt:variant>
        <vt:i4>8</vt:i4>
      </vt:variant>
      <vt:variant>
        <vt:lpstr>Theme</vt:lpstr>
      </vt:variant>
      <vt:variant>
        <vt:i4>14</vt:i4>
      </vt:variant>
      <vt:variant>
        <vt:lpstr>Slide Titles</vt:lpstr>
      </vt:variant>
      <vt:variant>
        <vt:i4>30</vt:i4>
      </vt:variant>
    </vt:vector>
  </HeadingPairs>
  <TitlesOfParts>
    <vt:vector size="52" baseType="lpstr">
      <vt:lpstr>Wingdings</vt:lpstr>
      <vt:lpstr>Arial</vt:lpstr>
      <vt:lpstr>Calibri Light</vt:lpstr>
      <vt:lpstr>Franklin Gothic Book</vt:lpstr>
      <vt:lpstr>Courier New</vt:lpstr>
      <vt:lpstr>Amasis MT Pro Medium</vt:lpstr>
      <vt:lpstr>Calibri</vt:lpstr>
      <vt:lpstr>Ink Draft</vt:lpstr>
      <vt:lpstr>Office Theme</vt:lpstr>
      <vt:lpstr>2_Office Theme</vt:lpstr>
      <vt:lpstr>1_Office Theme</vt:lpstr>
      <vt:lpstr>3_Office Theme</vt:lpstr>
      <vt:lpstr>4_Office Theme</vt:lpstr>
      <vt:lpstr>5_Office Theme</vt:lpstr>
      <vt:lpstr>White with Courier font for code slides</vt:lpstr>
      <vt:lpstr>6_Office Theme</vt:lpstr>
      <vt:lpstr>1_Crop</vt:lpstr>
      <vt:lpstr>7_Office Theme</vt:lpstr>
      <vt:lpstr>8_Office Theme</vt:lpstr>
      <vt:lpstr>9_Office Theme</vt:lpstr>
      <vt:lpstr>10_Office Theme</vt:lpstr>
      <vt:lpstr>11_Office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 V. Rader</dc:creator>
  <cp:lastModifiedBy>Donnie V. Rader</cp:lastModifiedBy>
  <cp:revision>22</cp:revision>
  <cp:lastPrinted>2023-04-26T21:57:40Z</cp:lastPrinted>
  <dcterms:created xsi:type="dcterms:W3CDTF">2022-12-17T01:56:01Z</dcterms:created>
  <dcterms:modified xsi:type="dcterms:W3CDTF">2023-04-26T21:58:00Z</dcterms:modified>
</cp:coreProperties>
</file>