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1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2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3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4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8" r:id="rId5"/>
    <p:sldMasterId id="2147483720" r:id="rId6"/>
    <p:sldMasterId id="2147483756" r:id="rId7"/>
    <p:sldMasterId id="2147483758" r:id="rId8"/>
    <p:sldMasterId id="2147483782" r:id="rId9"/>
    <p:sldMasterId id="2147483806" r:id="rId10"/>
    <p:sldMasterId id="2147483818" r:id="rId11"/>
    <p:sldMasterId id="2147483830" r:id="rId12"/>
    <p:sldMasterId id="2147483842" r:id="rId13"/>
    <p:sldMasterId id="2147483854" r:id="rId14"/>
    <p:sldMasterId id="2147483866" r:id="rId15"/>
  </p:sldMasterIdLst>
  <p:notesMasterIdLst>
    <p:notesMasterId r:id="rId63"/>
  </p:notesMasterIdLst>
  <p:sldIdLst>
    <p:sldId id="257" r:id="rId16"/>
    <p:sldId id="265" r:id="rId17"/>
    <p:sldId id="281" r:id="rId18"/>
    <p:sldId id="447" r:id="rId19"/>
    <p:sldId id="535" r:id="rId20"/>
    <p:sldId id="367" r:id="rId21"/>
    <p:sldId id="283" r:id="rId22"/>
    <p:sldId id="536" r:id="rId23"/>
    <p:sldId id="525" r:id="rId24"/>
    <p:sldId id="530" r:id="rId25"/>
    <p:sldId id="534" r:id="rId26"/>
    <p:sldId id="537" r:id="rId27"/>
    <p:sldId id="538" r:id="rId28"/>
    <p:sldId id="539" r:id="rId29"/>
    <p:sldId id="540" r:id="rId30"/>
    <p:sldId id="541" r:id="rId31"/>
    <p:sldId id="542" r:id="rId32"/>
    <p:sldId id="543" r:id="rId33"/>
    <p:sldId id="544" r:id="rId34"/>
    <p:sldId id="545" r:id="rId35"/>
    <p:sldId id="546" r:id="rId36"/>
    <p:sldId id="547" r:id="rId37"/>
    <p:sldId id="548" r:id="rId38"/>
    <p:sldId id="526" r:id="rId39"/>
    <p:sldId id="531" r:id="rId40"/>
    <p:sldId id="549" r:id="rId41"/>
    <p:sldId id="527" r:id="rId42"/>
    <p:sldId id="532" r:id="rId43"/>
    <p:sldId id="550" r:id="rId44"/>
    <p:sldId id="292" r:id="rId45"/>
    <p:sldId id="551" r:id="rId46"/>
    <p:sldId id="552" r:id="rId47"/>
    <p:sldId id="528" r:id="rId48"/>
    <p:sldId id="533" r:id="rId49"/>
    <p:sldId id="553" r:id="rId50"/>
    <p:sldId id="554" r:id="rId51"/>
    <p:sldId id="529" r:id="rId52"/>
    <p:sldId id="523" r:id="rId53"/>
    <p:sldId id="267" r:id="rId54"/>
    <p:sldId id="270" r:id="rId55"/>
    <p:sldId id="268" r:id="rId56"/>
    <p:sldId id="274" r:id="rId57"/>
    <p:sldId id="275" r:id="rId58"/>
    <p:sldId id="276" r:id="rId59"/>
    <p:sldId id="277" r:id="rId60"/>
    <p:sldId id="278" r:id="rId61"/>
    <p:sldId id="293" r:id="rId62"/>
  </p:sldIdLst>
  <p:sldSz cx="9144000" cy="6858000" type="screen4x3"/>
  <p:notesSz cx="7010400" cy="9296400"/>
  <p:embeddedFontLst>
    <p:embeddedFont>
      <p:font typeface="Amasis MT Pro Medium" panose="02040604050005020304" pitchFamily="18" charset="0"/>
      <p:regular r:id="rId64"/>
      <p:italic r:id="rId65"/>
    </p:embeddedFont>
    <p:embeddedFont>
      <p:font typeface="Arial Narrow" panose="020B0606020202030204" pitchFamily="34" charset="0"/>
      <p:regular r:id="rId66"/>
      <p:bold r:id="rId67"/>
      <p:italic r:id="rId68"/>
      <p:boldItalic r:id="rId69"/>
    </p:embeddedFont>
    <p:embeddedFont>
      <p:font typeface="Calibri" panose="020F0502020204030204" pitchFamily="34" charset="0"/>
      <p:regular r:id="rId70"/>
      <p:bold r:id="rId71"/>
      <p:italic r:id="rId72"/>
      <p:boldItalic r:id="rId73"/>
    </p:embeddedFont>
    <p:embeddedFont>
      <p:font typeface="Calibri Light" panose="020F0302020204030204" pitchFamily="34" charset="0"/>
      <p:regular r:id="rId74"/>
      <p:italic r:id="rId75"/>
    </p:embeddedFont>
    <p:embeddedFont>
      <p:font typeface="Franklin Gothic Book" panose="020B0503020102020204" pitchFamily="34" charset="0"/>
      <p:regular r:id="rId76"/>
      <p:italic r:id="rId77"/>
    </p:embeddedFont>
    <p:embeddedFont>
      <p:font typeface="Gill Sans MT" panose="020B0502020104020203" pitchFamily="34" charset="0"/>
      <p:regular r:id="rId78"/>
      <p:bold r:id="rId79"/>
      <p:italic r:id="rId80"/>
      <p:boldItalic r:id="rId81"/>
    </p:embeddedFont>
    <p:embeddedFont>
      <p:font typeface="Ink Draft" panose="03080402000500000000" pitchFamily="66" charset="0"/>
      <p:regular r:id="rId82"/>
    </p:embeddedFont>
    <p:embeddedFont>
      <p:font typeface="Verdana" panose="020B0604030504040204" pitchFamily="34" charset="0"/>
      <p:regular r:id="rId83"/>
      <p:bold r:id="rId84"/>
      <p:italic r:id="rId85"/>
      <p:boldItalic r:id="rId86"/>
    </p:embeddedFont>
    <p:embeddedFont>
      <p:font typeface="Wingdings 2" panose="05020102010507070707" pitchFamily="18" charset="2"/>
      <p:regular r:id="rId8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13D7B"/>
    <a:srgbClr val="FFFF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39FF38-371F-42A7-8E46-8AAC55090858}" v="4222" dt="2023-04-19T19:54:37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915" autoAdjust="0"/>
  </p:normalViewPr>
  <p:slideViewPr>
    <p:cSldViewPr snapToGrid="0">
      <p:cViewPr varScale="1">
        <p:scale>
          <a:sx n="93" d="100"/>
          <a:sy n="93" d="100"/>
        </p:scale>
        <p:origin x="8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84" Type="http://schemas.openxmlformats.org/officeDocument/2006/relationships/font" Target="fonts/font21.fntdata"/><Relationship Id="rId89" Type="http://schemas.openxmlformats.org/officeDocument/2006/relationships/viewProps" Target="viewProps.xml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font" Target="fonts/font11.fntdata"/><Relationship Id="rId79" Type="http://schemas.openxmlformats.org/officeDocument/2006/relationships/font" Target="fonts/font16.fntdata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font" Target="fonts/font9.fntdata"/><Relationship Id="rId80" Type="http://schemas.openxmlformats.org/officeDocument/2006/relationships/font" Target="fonts/font17.fntdata"/><Relationship Id="rId85" Type="http://schemas.openxmlformats.org/officeDocument/2006/relationships/font" Target="fonts/font2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font" Target="fonts/font4.fntdata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font" Target="fonts/font7.fntdata"/><Relationship Id="rId75" Type="http://schemas.openxmlformats.org/officeDocument/2006/relationships/font" Target="fonts/font12.fntdata"/><Relationship Id="rId83" Type="http://schemas.openxmlformats.org/officeDocument/2006/relationships/font" Target="fonts/font20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font" Target="fonts/font15.fntdata"/><Relationship Id="rId81" Type="http://schemas.openxmlformats.org/officeDocument/2006/relationships/font" Target="fonts/font18.fntdata"/><Relationship Id="rId86" Type="http://schemas.openxmlformats.org/officeDocument/2006/relationships/font" Target="fonts/font2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font" Target="fonts/font13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8.fntdata"/><Relationship Id="rId9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font" Target="fonts/font3.fntdata"/><Relationship Id="rId87" Type="http://schemas.openxmlformats.org/officeDocument/2006/relationships/font" Target="fonts/font24.fntdata"/><Relationship Id="rId61" Type="http://schemas.openxmlformats.org/officeDocument/2006/relationships/slide" Target="slides/slide46.xml"/><Relationship Id="rId82" Type="http://schemas.openxmlformats.org/officeDocument/2006/relationships/font" Target="fonts/font19.fntdata"/><Relationship Id="rId1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734DDE-5B15-43AA-9F31-715CD8029333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931F208-9A5C-4919-8F24-FACC431ED1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8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256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36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12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73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78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9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81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4527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91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84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5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49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821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93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02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358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54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513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28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41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85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09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3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94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16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32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327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89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5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18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40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265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10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2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33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107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702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5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19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21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39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98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0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028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293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25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84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3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74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85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3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6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26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854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59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3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58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71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01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6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71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45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26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7448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93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71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3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31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56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97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2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52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81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29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1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2046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45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75506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728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41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68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39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1721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1023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03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2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96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8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951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512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381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53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04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89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29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65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03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F3947-FB46-4D04-955B-2A2C74F65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DD075-1004-4859-9D80-6DEF20E90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A6BED-CDED-4F65-A8A5-2BFE76D5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A82E6-CC77-44A8-AEE4-DCB07161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DFE86-FBE1-4B68-B793-24ECF48E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16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3902-DF37-42E0-AAAB-ADC601B3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0D6B5-95D3-4D62-9ABE-C67F58B31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8B1A9-95EC-4D49-A80B-3EE7053E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A76BF-4452-41BB-947E-FBCCE550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8F3C-A4C4-488E-ABBA-F03DFB93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3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115E-9364-48DE-92CF-F6B3AAB8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D1CC9-8068-4EA2-9005-9D8FE082B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3BF93-4F26-4A6C-8345-8DD3090B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074D4-8A38-4264-910F-8076E9A4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7431D-52E1-439E-BD3F-44FB2D17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90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F61D8-E8E5-4B0F-BF0E-6CF91913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9A041-735E-464C-9F45-91CF49A70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5C960-C613-4CBD-A4A1-ED09AAFB9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1C780-F2BA-41AA-BFA6-0389B452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0C07F-517A-4B6B-80C2-40507276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08D02-88FF-4E96-9B85-4E30D987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908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6523-0C7B-431D-9A65-64E7D5A3E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B86BC-2E68-41C8-8D23-86C948E29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CC050-8619-42D4-B5C1-6356053C4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62B1F-A467-4C5C-A711-7F035DC40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826751-0885-4A12-81AA-3C63BE8DF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C6C8D9-7EF9-46F9-83FA-1F495EB5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9C287-6C93-4132-B848-D2720F29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41947-E550-408D-9DE8-03C26E33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564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0C7DC-03F3-4A2C-89D9-B71EB950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9AF90-6EB2-4717-BB0C-16DCF685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2E7D7-C4AD-49A4-A752-ADF1A6CA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32B3D-04C3-42AB-AC14-8B861EEB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396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B0D80-9243-499D-9318-8B0F4850E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16B43E-2305-4E4C-805B-C0EC0ACC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8AE55-1FF0-4AF5-87C3-7AD8CD8C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819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10E8-7C90-46CD-8FB7-3A1F9360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EA6A0-8386-4D0C-B988-78E5C6C7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4CD9B-78E3-4851-8F83-481A30D22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BF78-C54D-408B-B6D1-AB33619F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2AD84-D6DE-4699-A972-B6F19D4F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9A571-B6E0-4AAB-8FE9-A6F7B1C1D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902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F4A28-2C37-4A8F-A522-9B257B5C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A3D9F-82AF-4EAB-B63F-AFB620F0A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DF48F-BF2A-44D4-915E-110CE1182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8566C-6F38-432A-8FD4-A46B233D0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69468-4C1F-4CE8-AB61-FF75466B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FB9F0-C511-4311-BF64-4A67E8FD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20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3B4D-0059-474D-996C-0B4AB44D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0F149-050F-46EE-AA06-6AECDFBE3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7A9B-C295-4511-891A-12C6240C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B9EB-CD15-4E32-B563-030B90A3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06775-180A-46C8-B3A1-4CFF3D668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553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099D79-0FD2-4710-8209-E9DC10926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96F55-D082-4E5A-AE32-FF4703A5A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03127-CC71-4C2F-AB3B-A8E711DEA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4B8FD-BF9B-4830-B4F1-69F57764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0C1C0-D2E9-4785-B92D-D182A45F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860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F3947-FB46-4D04-955B-2A2C74F65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DD075-1004-4859-9D80-6DEF20E90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A6BED-CDED-4F65-A8A5-2BFE76D5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A82E6-CC77-44A8-AEE4-DCB07161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DFE86-FBE1-4B68-B793-24ECF48E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30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3902-DF37-42E0-AAAB-ADC601B3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0D6B5-95D3-4D62-9ABE-C67F58B31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8B1A9-95EC-4D49-A80B-3EE7053E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A76BF-4452-41BB-947E-FBCCE550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8F3C-A4C4-488E-ABBA-F03DFB93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418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115E-9364-48DE-92CF-F6B3AAB8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D1CC9-8068-4EA2-9005-9D8FE082B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3BF93-4F26-4A6C-8345-8DD3090B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074D4-8A38-4264-910F-8076E9A4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7431D-52E1-439E-BD3F-44FB2D17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10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F61D8-E8E5-4B0F-BF0E-6CF91913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9A041-735E-464C-9F45-91CF49A70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5C960-C613-4CBD-A4A1-ED09AAFB9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1C780-F2BA-41AA-BFA6-0389B452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0C07F-517A-4B6B-80C2-40507276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08D02-88FF-4E96-9B85-4E30D987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62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6523-0C7B-431D-9A65-64E7D5A3E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B86BC-2E68-41C8-8D23-86C948E29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CC050-8619-42D4-B5C1-6356053C4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62B1F-A467-4C5C-A711-7F035DC40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826751-0885-4A12-81AA-3C63BE8DF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C6C8D9-7EF9-46F9-83FA-1F495EB5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9C287-6C93-4132-B848-D2720F29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41947-E550-408D-9DE8-03C26E33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0C7DC-03F3-4A2C-89D9-B71EB950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9AF90-6EB2-4717-BB0C-16DCF685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2E7D7-C4AD-49A4-A752-ADF1A6CA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32B3D-04C3-42AB-AC14-8B861EEB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375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B0D80-9243-499D-9318-8B0F4850E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16B43E-2305-4E4C-805B-C0EC0ACC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8AE55-1FF0-4AF5-87C3-7AD8CD8C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224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10E8-7C90-46CD-8FB7-3A1F9360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EA6A0-8386-4D0C-B988-78E5C6C7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4CD9B-78E3-4851-8F83-481A30D22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BF78-C54D-408B-B6D1-AB33619F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2AD84-D6DE-4699-A972-B6F19D4F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9A571-B6E0-4AAB-8FE9-A6F7B1C1D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3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F4A28-2C37-4A8F-A522-9B257B5C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A3D9F-82AF-4EAB-B63F-AFB620F0A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DF48F-BF2A-44D4-915E-110CE1182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8566C-6F38-432A-8FD4-A46B233D0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69468-4C1F-4CE8-AB61-FF75466B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FB9F0-C511-4311-BF64-4A67E8FD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22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3B4D-0059-474D-996C-0B4AB44D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0F149-050F-46EE-AA06-6AECDFBE3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7A9B-C295-4511-891A-12C6240C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B9EB-CD15-4E32-B563-030B90A3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06775-180A-46C8-B3A1-4CFF3D668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221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099D79-0FD2-4710-8209-E9DC10926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96F55-D082-4E5A-AE32-FF4703A5A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03127-CC71-4C2F-AB3B-A8E711DEA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4B8FD-BF9B-4830-B4F1-69F57764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0C1C0-D2E9-4785-B92D-D182A45F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43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8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90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73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0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63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5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82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85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04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19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77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25049696"/>
      </p:ext>
    </p:extLst>
  </p:cSld>
  <p:clrMapOvr>
    <a:masterClrMapping/>
  </p:clrMapOvr>
  <p:transition spd="slow">
    <p:diamond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580555"/>
      </p:ext>
    </p:extLst>
  </p:cSld>
  <p:clrMapOvr>
    <a:masterClrMapping/>
  </p:clrMapOvr>
  <p:transition spd="slow">
    <p:diamond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32959487"/>
      </p:ext>
    </p:extLst>
  </p:cSld>
  <p:clrMapOvr>
    <a:masterClrMapping/>
  </p:clrMapOvr>
  <p:transition spd="slow">
    <p:diamond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644583"/>
      </p:ext>
    </p:extLst>
  </p:cSld>
  <p:clrMapOvr>
    <a:masterClrMapping/>
  </p:clrMapOvr>
  <p:transition spd="slow">
    <p:diamond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102938"/>
      </p:ext>
    </p:extLst>
  </p:cSld>
  <p:clrMapOvr>
    <a:masterClrMapping/>
  </p:clrMapOvr>
  <p:transition spd="slow">
    <p:diamond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756020"/>
      </p:ext>
    </p:extLst>
  </p:cSld>
  <p:clrMapOvr>
    <a:masterClrMapping/>
  </p:clrMapOvr>
  <p:transition spd="slow">
    <p:diamond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179476484"/>
      </p:ext>
    </p:extLst>
  </p:cSld>
  <p:clrMapOvr>
    <a:masterClrMapping/>
  </p:clrMapOvr>
  <p:transition spd="slow">
    <p:diamond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840293"/>
      </p:ext>
    </p:extLst>
  </p:cSld>
  <p:clrMapOvr>
    <a:masterClrMapping/>
  </p:clrMapOvr>
  <p:transition spd="slow">
    <p:diamond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/>
              <a:t>Click icon to add picture</a:t>
            </a:r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6721604"/>
      </p:ext>
    </p:extLst>
  </p:cSld>
  <p:clrMapOvr>
    <a:masterClrMapping/>
  </p:clrMapOvr>
  <p:transition spd="slow">
    <p:diamond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710563"/>
      </p:ext>
    </p:extLst>
  </p:cSld>
  <p:clrMapOvr>
    <a:masterClrMapping/>
  </p:clrMapOvr>
  <p:transition spd="slow">
    <p:diamond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198537"/>
      </p:ext>
    </p:extLst>
  </p:cSld>
  <p:clrMapOvr>
    <a:masterClrMapping/>
  </p:clrMapOvr>
  <p:transition spd="slow">
    <p:diamond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37694-233E-487E-8F43-7F6EA7E4C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2E8D84-89BD-4101-AE42-89FA2FCAE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C7403-E75F-44D3-B65C-10978B2F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DD3C1-D0A9-4E14-A8A9-1F97B9F6B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7F160-0485-4820-9ECF-A81417F9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86675-1EBB-4BC4-BDD0-0DECC69A72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7063013"/>
      </p:ext>
    </p:extLst>
  </p:cSld>
  <p:clrMapOvr>
    <a:masterClrMapping/>
  </p:clrMapOvr>
  <p:transition spd="slow">
    <p:pull dir="d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A5473-D986-48AF-9725-62A64919E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B379D-489A-4892-8FD1-01E9586D0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167A6-7569-463B-BC41-0E13469E1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713F6-CD09-4930-875E-ED8C989A4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B8F16-7F2A-46F6-9598-4837623EB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BBAA2-C978-421B-B64C-43707E0EA0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7746998"/>
      </p:ext>
    </p:extLst>
  </p:cSld>
  <p:clrMapOvr>
    <a:masterClrMapping/>
  </p:clrMapOvr>
  <p:transition spd="slow">
    <p:pull dir="d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0DEE6-D742-4B1D-9813-0D04B75F3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EE4D84-0878-44D5-B961-AF6457122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6CD3F-B951-4DFF-BF34-4160FF23C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420CC-C2BD-431F-8E86-8B2BFB2C0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FEE03-4FAE-47FE-968E-8B0BEC246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0C9CF-5F0C-4F64-A1E1-D36DEA9CB0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3702431"/>
      </p:ext>
    </p:extLst>
  </p:cSld>
  <p:clrMapOvr>
    <a:masterClrMapping/>
  </p:clrMapOvr>
  <p:transition spd="slow">
    <p:pull dir="d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008DF-6363-45FB-B933-8C3259F8E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BF07D-F6A1-4D5A-895B-2FC6F645B5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0" y="2590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64648-212A-4034-AAD7-717B228CD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011400" y="2590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03D630-E00E-4E58-84FA-A75EF96B6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5212C-D8BF-4B04-9CFE-E6DC45324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E68A7-A23C-4F5F-9FBD-B2505077F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866FE-46D5-487C-8233-6B84175E5C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085225"/>
      </p:ext>
    </p:extLst>
  </p:cSld>
  <p:clrMapOvr>
    <a:masterClrMapping/>
  </p:clrMapOvr>
  <p:transition spd="slow">
    <p:pull dir="d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32061-CAC3-47E3-8C0F-FC8FD991C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1712B-7A9E-41F5-AAB3-2689F49FB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F2E102-3FFB-45BE-B9BB-70F1D8840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EB9D96-4E0D-48E7-A818-0BDE6507C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8C10D2-4B77-4A78-9284-6B60F9D860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3DE58B-73DA-4FCB-8766-F76CE0834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5049A4-01C5-4E76-83AA-D2AC8D682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25B2D1-310E-42F6-8FE2-607EEFDE7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76305-1D48-4C63-9117-AE0D068EEF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754667"/>
      </p:ext>
    </p:extLst>
  </p:cSld>
  <p:clrMapOvr>
    <a:masterClrMapping/>
  </p:clrMapOvr>
  <p:transition spd="slow">
    <p:pull dir="d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D9FC6-5DD7-4518-A33E-F65CDE512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C61EC4-E98C-4978-931E-69A01503A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21B7C4-248B-492F-B907-E2055BF2C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3BFA6F-D322-4424-B670-98F0233E4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450F5-4E90-4319-A5BA-CC19484C42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0347539"/>
      </p:ext>
    </p:extLst>
  </p:cSld>
  <p:clrMapOvr>
    <a:masterClrMapping/>
  </p:clrMapOvr>
  <p:transition spd="slow">
    <p:pull dir="d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DC25AE-FEB9-4C95-ABA7-10B01FCB5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617ABD-1D1A-49EE-B37F-ABB17ADD2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34D9B-7B1B-489B-B21C-46F4D0D5F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12E953-C4AD-486C-B695-3853AC4A35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6097028"/>
      </p:ext>
    </p:extLst>
  </p:cSld>
  <p:clrMapOvr>
    <a:masterClrMapping/>
  </p:clrMapOvr>
  <p:transition spd="slow">
    <p:pull dir="d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B1E70-1DD6-4B42-93DD-3B35559E1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EC4A8-0DD6-4161-ADE5-9E0EC013F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4D59-F9A3-477D-9A57-C4EC577B8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33409-F163-4A23-8D59-94D22F2B4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32625D-4F1C-4196-B6AB-9DF89594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44136-45CF-44FC-9671-9B5D0382B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0696F-7672-46B2-82F3-E4630D1943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753648"/>
      </p:ext>
    </p:extLst>
  </p:cSld>
  <p:clrMapOvr>
    <a:masterClrMapping/>
  </p:clrMapOvr>
  <p:transition spd="slow">
    <p:pull dir="d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8FEC2-80E5-4805-8964-1F667D333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45448C-824E-4A39-B647-7CA547D747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7BC7E-E18F-4DD0-9294-C865BB4EA8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A29DB2-7860-4A5E-9664-8D0F15A90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19BFB8-E348-4073-BEA5-2BE913D2D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E6905C-F44A-4E8B-9679-D9E36B8DB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03BF1-1979-47C6-87B5-AB7282C46D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207663"/>
      </p:ext>
    </p:extLst>
  </p:cSld>
  <p:clrMapOvr>
    <a:masterClrMapping/>
  </p:clrMapOvr>
  <p:transition spd="slow">
    <p:pull dir="d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276EE-10FD-4DD3-9BE7-05D47321D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F52D10-AD95-4274-9F8F-165ED98D2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0F9F2-4C95-46C4-A182-714E85955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4AE21-988E-4440-8C80-67C74CCAA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98613-ED5D-4DAE-86C8-0E90EDC2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45265-EF66-4DAC-B45A-05CC093BDB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5037778"/>
      </p:ext>
    </p:extLst>
  </p:cSld>
  <p:clrMapOvr>
    <a:masterClrMapping/>
  </p:clrMapOvr>
  <p:transition spd="slow">
    <p:pull dir="d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D85C33-C283-4B6C-B206-AB6E237C9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6878300" y="1219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A4E722-9640-45BE-A115-CDCB56BA6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049000" y="1219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8FBD3-BE73-4FCE-BB4D-7A4DD89D1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31AE5-BC7C-481E-ABB8-8AF3B58B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C8F82-42B1-4724-8556-B7188E903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759D3-F570-43FC-BC18-9B9EA944AB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69604"/>
      </p:ext>
    </p:extLst>
  </p:cSld>
  <p:clrMapOvr>
    <a:masterClrMapping/>
  </p:clrMapOvr>
  <p:transition spd="slow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microsoft.com/office/2007/relationships/hdphoto" Target="../media/hdphoto1.wdp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5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17D528B9-C118-7370-1262-1D75B1D5213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7" y="2521084"/>
            <a:ext cx="3955311" cy="280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09350B6-3402-AEDE-F4DA-CAADA782E402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0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DEDBEF6-A55D-212B-EAFC-2E6680142DE0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1E58B7F4-F7E8-DC58-1487-114F88E2E42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6503">
            <a:off x="39964" y="39204"/>
            <a:ext cx="2458905" cy="1742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8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E19F73-1869-F2D7-FEDC-8D7EAFE61F05}"/>
              </a:ext>
            </a:extLst>
          </p:cNvPr>
          <p:cNvSpPr/>
          <p:nvPr userDrawn="1"/>
        </p:nvSpPr>
        <p:spPr>
          <a:xfrm>
            <a:off x="388345" y="253388"/>
            <a:ext cx="8367310" cy="6351224"/>
          </a:xfrm>
          <a:custGeom>
            <a:avLst/>
            <a:gdLst>
              <a:gd name="connsiteX0" fmla="*/ 0 w 8367310"/>
              <a:gd name="connsiteY0" fmla="*/ 182153 h 6351224"/>
              <a:gd name="connsiteX1" fmla="*/ 182153 w 8367310"/>
              <a:gd name="connsiteY1" fmla="*/ 0 h 6351224"/>
              <a:gd name="connsiteX2" fmla="*/ 8185157 w 8367310"/>
              <a:gd name="connsiteY2" fmla="*/ 0 h 6351224"/>
              <a:gd name="connsiteX3" fmla="*/ 8367310 w 8367310"/>
              <a:gd name="connsiteY3" fmla="*/ 182153 h 6351224"/>
              <a:gd name="connsiteX4" fmla="*/ 8367310 w 8367310"/>
              <a:gd name="connsiteY4" fmla="*/ 6169071 h 6351224"/>
              <a:gd name="connsiteX5" fmla="*/ 8185157 w 8367310"/>
              <a:gd name="connsiteY5" fmla="*/ 6351224 h 6351224"/>
              <a:gd name="connsiteX6" fmla="*/ 182153 w 8367310"/>
              <a:gd name="connsiteY6" fmla="*/ 6351224 h 6351224"/>
              <a:gd name="connsiteX7" fmla="*/ 0 w 8367310"/>
              <a:gd name="connsiteY7" fmla="*/ 6169071 h 6351224"/>
              <a:gd name="connsiteX8" fmla="*/ 0 w 8367310"/>
              <a:gd name="connsiteY8" fmla="*/ 182153 h 6351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7310" h="6351224" extrusionOk="0">
                <a:moveTo>
                  <a:pt x="0" y="182153"/>
                </a:moveTo>
                <a:cubicBezTo>
                  <a:pt x="2204" y="67351"/>
                  <a:pt x="75941" y="8181"/>
                  <a:pt x="182153" y="0"/>
                </a:cubicBezTo>
                <a:cubicBezTo>
                  <a:pt x="1750638" y="30241"/>
                  <a:pt x="6042245" y="128560"/>
                  <a:pt x="8185157" y="0"/>
                </a:cubicBezTo>
                <a:cubicBezTo>
                  <a:pt x="8295405" y="1775"/>
                  <a:pt x="8367988" y="86190"/>
                  <a:pt x="8367310" y="182153"/>
                </a:cubicBezTo>
                <a:cubicBezTo>
                  <a:pt x="8397895" y="887635"/>
                  <a:pt x="8272011" y="3581836"/>
                  <a:pt x="8367310" y="6169071"/>
                </a:cubicBezTo>
                <a:cubicBezTo>
                  <a:pt x="8367607" y="6276954"/>
                  <a:pt x="8279546" y="6350541"/>
                  <a:pt x="8185157" y="6351224"/>
                </a:cubicBezTo>
                <a:cubicBezTo>
                  <a:pt x="5508987" y="6365686"/>
                  <a:pt x="1875813" y="6305795"/>
                  <a:pt x="182153" y="6351224"/>
                </a:cubicBezTo>
                <a:cubicBezTo>
                  <a:pt x="74751" y="6337464"/>
                  <a:pt x="5438" y="6280092"/>
                  <a:pt x="0" y="6169071"/>
                </a:cubicBezTo>
                <a:cubicBezTo>
                  <a:pt x="167982" y="4423463"/>
                  <a:pt x="76769" y="2063576"/>
                  <a:pt x="0" y="182153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693993750">
                  <a:prstGeom prst="roundRect">
                    <a:avLst>
                      <a:gd name="adj" fmla="val 28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1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1E96-0BFC-403F-BB7F-81B55A8A0D1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 rot="20759425">
            <a:off x="-40124" y="159013"/>
            <a:ext cx="2484607" cy="186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784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104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7FDAB-2E2E-4572-B828-BA5055F1E07C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94FC72-183B-4621-B18D-847C88656F75}"/>
              </a:ext>
            </a:extLst>
          </p:cNvPr>
          <p:cNvSpPr/>
          <p:nvPr userDrawn="1"/>
        </p:nvSpPr>
        <p:spPr>
          <a:xfrm>
            <a:off x="578466" y="353974"/>
            <a:ext cx="7996818" cy="6163913"/>
          </a:xfrm>
          <a:prstGeom prst="roundRect">
            <a:avLst>
              <a:gd name="adj" fmla="val 15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7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 userDrawn="1"/>
        </p:nvSpPr>
        <p:spPr>
          <a:xfrm>
            <a:off x="1560851" y="0"/>
            <a:ext cx="75831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 title="Side bar"/>
          <p:cNvSpPr/>
          <p:nvPr userDrawn="1"/>
        </p:nvSpPr>
        <p:spPr>
          <a:xfrm>
            <a:off x="1389400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503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D5DEF-9285-49A0-B669-7B65B2BE9F0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moses at mt nebo">
            <a:extLst>
              <a:ext uri="{FF2B5EF4-FFF2-40B4-BE49-F238E27FC236}">
                <a16:creationId xmlns:a16="http://schemas.microsoft.com/office/drawing/2014/main" id="{5A69036B-8758-43B7-935E-6CFB770CC51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01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CC618-0639-44D2-AE1E-4866B40E3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D65D3-4DA0-4061-A595-78A0319D2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9D02E-10C2-488C-B07D-74D837C9B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8D0EB-B4C8-423E-A7C1-9E737E7E0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B195C-0E36-4F5A-A4CD-8CB71A222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328688-D2A9-48D9-9531-0F889DA1B5D9}"/>
              </a:ext>
            </a:extLst>
          </p:cNvPr>
          <p:cNvSpPr/>
          <p:nvPr userDrawn="1"/>
        </p:nvSpPr>
        <p:spPr>
          <a:xfrm>
            <a:off x="448575" y="260381"/>
            <a:ext cx="8281359" cy="6440757"/>
          </a:xfrm>
          <a:custGeom>
            <a:avLst/>
            <a:gdLst>
              <a:gd name="connsiteX0" fmla="*/ 0 w 8281359"/>
              <a:gd name="connsiteY0" fmla="*/ 212094 h 6440757"/>
              <a:gd name="connsiteX1" fmla="*/ 212094 w 8281359"/>
              <a:gd name="connsiteY1" fmla="*/ 0 h 6440757"/>
              <a:gd name="connsiteX2" fmla="*/ 773321 w 8281359"/>
              <a:gd name="connsiteY2" fmla="*/ 0 h 6440757"/>
              <a:gd name="connsiteX3" fmla="*/ 1098832 w 8281359"/>
              <a:gd name="connsiteY3" fmla="*/ 0 h 6440757"/>
              <a:gd name="connsiteX4" fmla="*/ 1817202 w 8281359"/>
              <a:gd name="connsiteY4" fmla="*/ 0 h 6440757"/>
              <a:gd name="connsiteX5" fmla="*/ 2221285 w 8281359"/>
              <a:gd name="connsiteY5" fmla="*/ 0 h 6440757"/>
              <a:gd name="connsiteX6" fmla="*/ 2939655 w 8281359"/>
              <a:gd name="connsiteY6" fmla="*/ 0 h 6440757"/>
              <a:gd name="connsiteX7" fmla="*/ 3265166 w 8281359"/>
              <a:gd name="connsiteY7" fmla="*/ 0 h 6440757"/>
              <a:gd name="connsiteX8" fmla="*/ 3983536 w 8281359"/>
              <a:gd name="connsiteY8" fmla="*/ 0 h 6440757"/>
              <a:gd name="connsiteX9" fmla="*/ 4387619 w 8281359"/>
              <a:gd name="connsiteY9" fmla="*/ 0 h 6440757"/>
              <a:gd name="connsiteX10" fmla="*/ 5105989 w 8281359"/>
              <a:gd name="connsiteY10" fmla="*/ 0 h 6440757"/>
              <a:gd name="connsiteX11" fmla="*/ 5588644 w 8281359"/>
              <a:gd name="connsiteY11" fmla="*/ 0 h 6440757"/>
              <a:gd name="connsiteX12" fmla="*/ 5992727 w 8281359"/>
              <a:gd name="connsiteY12" fmla="*/ 0 h 6440757"/>
              <a:gd name="connsiteX13" fmla="*/ 6475382 w 8281359"/>
              <a:gd name="connsiteY13" fmla="*/ 0 h 6440757"/>
              <a:gd name="connsiteX14" fmla="*/ 6879465 w 8281359"/>
              <a:gd name="connsiteY14" fmla="*/ 0 h 6440757"/>
              <a:gd name="connsiteX15" fmla="*/ 7362120 w 8281359"/>
              <a:gd name="connsiteY15" fmla="*/ 0 h 6440757"/>
              <a:gd name="connsiteX16" fmla="*/ 8069265 w 8281359"/>
              <a:gd name="connsiteY16" fmla="*/ 0 h 6440757"/>
              <a:gd name="connsiteX17" fmla="*/ 8281359 w 8281359"/>
              <a:gd name="connsiteY17" fmla="*/ 212094 h 6440757"/>
              <a:gd name="connsiteX18" fmla="*/ 8281359 w 8281359"/>
              <a:gd name="connsiteY18" fmla="*/ 879386 h 6440757"/>
              <a:gd name="connsiteX19" fmla="*/ 8281359 w 8281359"/>
              <a:gd name="connsiteY19" fmla="*/ 1426347 h 6440757"/>
              <a:gd name="connsiteX20" fmla="*/ 8281359 w 8281359"/>
              <a:gd name="connsiteY20" fmla="*/ 1792811 h 6440757"/>
              <a:gd name="connsiteX21" fmla="*/ 8281359 w 8281359"/>
              <a:gd name="connsiteY21" fmla="*/ 2339772 h 6440757"/>
              <a:gd name="connsiteX22" fmla="*/ 8281359 w 8281359"/>
              <a:gd name="connsiteY22" fmla="*/ 2946898 h 6440757"/>
              <a:gd name="connsiteX23" fmla="*/ 8281359 w 8281359"/>
              <a:gd name="connsiteY23" fmla="*/ 3433693 h 6440757"/>
              <a:gd name="connsiteX24" fmla="*/ 8281359 w 8281359"/>
              <a:gd name="connsiteY24" fmla="*/ 3860323 h 6440757"/>
              <a:gd name="connsiteX25" fmla="*/ 8281359 w 8281359"/>
              <a:gd name="connsiteY25" fmla="*/ 4407283 h 6440757"/>
              <a:gd name="connsiteX26" fmla="*/ 8281359 w 8281359"/>
              <a:gd name="connsiteY26" fmla="*/ 4894079 h 6440757"/>
              <a:gd name="connsiteX27" fmla="*/ 8281359 w 8281359"/>
              <a:gd name="connsiteY27" fmla="*/ 5320708 h 6440757"/>
              <a:gd name="connsiteX28" fmla="*/ 8281359 w 8281359"/>
              <a:gd name="connsiteY28" fmla="*/ 6228663 h 6440757"/>
              <a:gd name="connsiteX29" fmla="*/ 8069265 w 8281359"/>
              <a:gd name="connsiteY29" fmla="*/ 6440757 h 6440757"/>
              <a:gd name="connsiteX30" fmla="*/ 7429467 w 8281359"/>
              <a:gd name="connsiteY30" fmla="*/ 6440757 h 6440757"/>
              <a:gd name="connsiteX31" fmla="*/ 6789669 w 8281359"/>
              <a:gd name="connsiteY31" fmla="*/ 6440757 h 6440757"/>
              <a:gd name="connsiteX32" fmla="*/ 6307014 w 8281359"/>
              <a:gd name="connsiteY32" fmla="*/ 6440757 h 6440757"/>
              <a:gd name="connsiteX33" fmla="*/ 5981502 w 8281359"/>
              <a:gd name="connsiteY33" fmla="*/ 6440757 h 6440757"/>
              <a:gd name="connsiteX34" fmla="*/ 5420276 w 8281359"/>
              <a:gd name="connsiteY34" fmla="*/ 6440757 h 6440757"/>
              <a:gd name="connsiteX35" fmla="*/ 4859049 w 8281359"/>
              <a:gd name="connsiteY35" fmla="*/ 6440757 h 6440757"/>
              <a:gd name="connsiteX36" fmla="*/ 4140680 w 8281359"/>
              <a:gd name="connsiteY36" fmla="*/ 6440757 h 6440757"/>
              <a:gd name="connsiteX37" fmla="*/ 3658025 w 8281359"/>
              <a:gd name="connsiteY37" fmla="*/ 6440757 h 6440757"/>
              <a:gd name="connsiteX38" fmla="*/ 3018227 w 8281359"/>
              <a:gd name="connsiteY38" fmla="*/ 6440757 h 6440757"/>
              <a:gd name="connsiteX39" fmla="*/ 2614143 w 8281359"/>
              <a:gd name="connsiteY39" fmla="*/ 6440757 h 6440757"/>
              <a:gd name="connsiteX40" fmla="*/ 2131489 w 8281359"/>
              <a:gd name="connsiteY40" fmla="*/ 6440757 h 6440757"/>
              <a:gd name="connsiteX41" fmla="*/ 1648834 w 8281359"/>
              <a:gd name="connsiteY41" fmla="*/ 6440757 h 6440757"/>
              <a:gd name="connsiteX42" fmla="*/ 1009036 w 8281359"/>
              <a:gd name="connsiteY42" fmla="*/ 6440757 h 6440757"/>
              <a:gd name="connsiteX43" fmla="*/ 212094 w 8281359"/>
              <a:gd name="connsiteY43" fmla="*/ 6440757 h 6440757"/>
              <a:gd name="connsiteX44" fmla="*/ 0 w 8281359"/>
              <a:gd name="connsiteY44" fmla="*/ 6228663 h 6440757"/>
              <a:gd name="connsiteX45" fmla="*/ 0 w 8281359"/>
              <a:gd name="connsiteY45" fmla="*/ 5862199 h 6440757"/>
              <a:gd name="connsiteX46" fmla="*/ 0 w 8281359"/>
              <a:gd name="connsiteY46" fmla="*/ 5435570 h 6440757"/>
              <a:gd name="connsiteX47" fmla="*/ 0 w 8281359"/>
              <a:gd name="connsiteY47" fmla="*/ 5008940 h 6440757"/>
              <a:gd name="connsiteX48" fmla="*/ 0 w 8281359"/>
              <a:gd name="connsiteY48" fmla="*/ 4401814 h 6440757"/>
              <a:gd name="connsiteX49" fmla="*/ 0 w 8281359"/>
              <a:gd name="connsiteY49" fmla="*/ 3794687 h 6440757"/>
              <a:gd name="connsiteX50" fmla="*/ 0 w 8281359"/>
              <a:gd name="connsiteY50" fmla="*/ 3368058 h 6440757"/>
              <a:gd name="connsiteX51" fmla="*/ 0 w 8281359"/>
              <a:gd name="connsiteY51" fmla="*/ 2821097 h 6440757"/>
              <a:gd name="connsiteX52" fmla="*/ 0 w 8281359"/>
              <a:gd name="connsiteY52" fmla="*/ 2454633 h 6440757"/>
              <a:gd name="connsiteX53" fmla="*/ 0 w 8281359"/>
              <a:gd name="connsiteY53" fmla="*/ 2028004 h 6440757"/>
              <a:gd name="connsiteX54" fmla="*/ 0 w 8281359"/>
              <a:gd name="connsiteY54" fmla="*/ 1420877 h 6440757"/>
              <a:gd name="connsiteX55" fmla="*/ 0 w 8281359"/>
              <a:gd name="connsiteY55" fmla="*/ 873917 h 6440757"/>
              <a:gd name="connsiteX56" fmla="*/ 0 w 8281359"/>
              <a:gd name="connsiteY56" fmla="*/ 212094 h 64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281359" h="6440757" fill="none" extrusionOk="0">
                <a:moveTo>
                  <a:pt x="0" y="212094"/>
                </a:moveTo>
                <a:cubicBezTo>
                  <a:pt x="10234" y="112935"/>
                  <a:pt x="98189" y="-3734"/>
                  <a:pt x="212094" y="0"/>
                </a:cubicBezTo>
                <a:cubicBezTo>
                  <a:pt x="422373" y="-20505"/>
                  <a:pt x="517757" y="9061"/>
                  <a:pt x="773321" y="0"/>
                </a:cubicBezTo>
                <a:cubicBezTo>
                  <a:pt x="1028885" y="-9061"/>
                  <a:pt x="1001138" y="32603"/>
                  <a:pt x="1098832" y="0"/>
                </a:cubicBezTo>
                <a:cubicBezTo>
                  <a:pt x="1196526" y="-32603"/>
                  <a:pt x="1520742" y="8088"/>
                  <a:pt x="1817202" y="0"/>
                </a:cubicBezTo>
                <a:cubicBezTo>
                  <a:pt x="2113662" y="-8088"/>
                  <a:pt x="2058189" y="12992"/>
                  <a:pt x="2221285" y="0"/>
                </a:cubicBezTo>
                <a:cubicBezTo>
                  <a:pt x="2384381" y="-12992"/>
                  <a:pt x="2614616" y="42869"/>
                  <a:pt x="2939655" y="0"/>
                </a:cubicBezTo>
                <a:cubicBezTo>
                  <a:pt x="3264694" y="-42869"/>
                  <a:pt x="3103313" y="36303"/>
                  <a:pt x="3265166" y="0"/>
                </a:cubicBezTo>
                <a:cubicBezTo>
                  <a:pt x="3427019" y="-36303"/>
                  <a:pt x="3669643" y="3092"/>
                  <a:pt x="3983536" y="0"/>
                </a:cubicBezTo>
                <a:cubicBezTo>
                  <a:pt x="4297429" y="-3092"/>
                  <a:pt x="4281838" y="4828"/>
                  <a:pt x="4387619" y="0"/>
                </a:cubicBezTo>
                <a:cubicBezTo>
                  <a:pt x="4493400" y="-4828"/>
                  <a:pt x="4930846" y="83293"/>
                  <a:pt x="5105989" y="0"/>
                </a:cubicBezTo>
                <a:cubicBezTo>
                  <a:pt x="5281132" y="-83293"/>
                  <a:pt x="5447277" y="43605"/>
                  <a:pt x="5588644" y="0"/>
                </a:cubicBezTo>
                <a:cubicBezTo>
                  <a:pt x="5730011" y="-43605"/>
                  <a:pt x="5873268" y="22195"/>
                  <a:pt x="5992727" y="0"/>
                </a:cubicBezTo>
                <a:cubicBezTo>
                  <a:pt x="6112186" y="-22195"/>
                  <a:pt x="6346097" y="971"/>
                  <a:pt x="6475382" y="0"/>
                </a:cubicBezTo>
                <a:cubicBezTo>
                  <a:pt x="6604667" y="-971"/>
                  <a:pt x="6767449" y="23736"/>
                  <a:pt x="6879465" y="0"/>
                </a:cubicBezTo>
                <a:cubicBezTo>
                  <a:pt x="6991481" y="-23736"/>
                  <a:pt x="7153937" y="24551"/>
                  <a:pt x="7362120" y="0"/>
                </a:cubicBezTo>
                <a:cubicBezTo>
                  <a:pt x="7570304" y="-24551"/>
                  <a:pt x="7822798" y="67569"/>
                  <a:pt x="8069265" y="0"/>
                </a:cubicBezTo>
                <a:cubicBezTo>
                  <a:pt x="8162847" y="-21666"/>
                  <a:pt x="8311165" y="76587"/>
                  <a:pt x="8281359" y="212094"/>
                </a:cubicBezTo>
                <a:cubicBezTo>
                  <a:pt x="8310922" y="528165"/>
                  <a:pt x="8278988" y="679020"/>
                  <a:pt x="8281359" y="879386"/>
                </a:cubicBezTo>
                <a:cubicBezTo>
                  <a:pt x="8283730" y="1079752"/>
                  <a:pt x="8215956" y="1169567"/>
                  <a:pt x="8281359" y="1426347"/>
                </a:cubicBezTo>
                <a:cubicBezTo>
                  <a:pt x="8346762" y="1683127"/>
                  <a:pt x="8241904" y="1632098"/>
                  <a:pt x="8281359" y="1792811"/>
                </a:cubicBezTo>
                <a:cubicBezTo>
                  <a:pt x="8320814" y="1953524"/>
                  <a:pt x="8259835" y="2114906"/>
                  <a:pt x="8281359" y="2339772"/>
                </a:cubicBezTo>
                <a:cubicBezTo>
                  <a:pt x="8302883" y="2564638"/>
                  <a:pt x="8266283" y="2824261"/>
                  <a:pt x="8281359" y="2946898"/>
                </a:cubicBezTo>
                <a:cubicBezTo>
                  <a:pt x="8296435" y="3069535"/>
                  <a:pt x="8274218" y="3329479"/>
                  <a:pt x="8281359" y="3433693"/>
                </a:cubicBezTo>
                <a:cubicBezTo>
                  <a:pt x="8288500" y="3537908"/>
                  <a:pt x="8230588" y="3671114"/>
                  <a:pt x="8281359" y="3860323"/>
                </a:cubicBezTo>
                <a:cubicBezTo>
                  <a:pt x="8332130" y="4049532"/>
                  <a:pt x="8237183" y="4149273"/>
                  <a:pt x="8281359" y="4407283"/>
                </a:cubicBezTo>
                <a:cubicBezTo>
                  <a:pt x="8325535" y="4665293"/>
                  <a:pt x="8243103" y="4722901"/>
                  <a:pt x="8281359" y="4894079"/>
                </a:cubicBezTo>
                <a:cubicBezTo>
                  <a:pt x="8319615" y="5065257"/>
                  <a:pt x="8263900" y="5119788"/>
                  <a:pt x="8281359" y="5320708"/>
                </a:cubicBezTo>
                <a:cubicBezTo>
                  <a:pt x="8298818" y="5521628"/>
                  <a:pt x="8262384" y="5927251"/>
                  <a:pt x="8281359" y="6228663"/>
                </a:cubicBezTo>
                <a:cubicBezTo>
                  <a:pt x="8260197" y="6344309"/>
                  <a:pt x="8186769" y="6464953"/>
                  <a:pt x="8069265" y="6440757"/>
                </a:cubicBezTo>
                <a:cubicBezTo>
                  <a:pt x="7905576" y="6453923"/>
                  <a:pt x="7619770" y="6375053"/>
                  <a:pt x="7429467" y="6440757"/>
                </a:cubicBezTo>
                <a:cubicBezTo>
                  <a:pt x="7239164" y="6506461"/>
                  <a:pt x="7044164" y="6382011"/>
                  <a:pt x="6789669" y="6440757"/>
                </a:cubicBezTo>
                <a:cubicBezTo>
                  <a:pt x="6535174" y="6499503"/>
                  <a:pt x="6409722" y="6384908"/>
                  <a:pt x="6307014" y="6440757"/>
                </a:cubicBezTo>
                <a:cubicBezTo>
                  <a:pt x="6204307" y="6496606"/>
                  <a:pt x="6125795" y="6435676"/>
                  <a:pt x="5981502" y="6440757"/>
                </a:cubicBezTo>
                <a:cubicBezTo>
                  <a:pt x="5837209" y="6445838"/>
                  <a:pt x="5673554" y="6390065"/>
                  <a:pt x="5420276" y="6440757"/>
                </a:cubicBezTo>
                <a:cubicBezTo>
                  <a:pt x="5166998" y="6491449"/>
                  <a:pt x="5021579" y="6392621"/>
                  <a:pt x="4859049" y="6440757"/>
                </a:cubicBezTo>
                <a:cubicBezTo>
                  <a:pt x="4696519" y="6488893"/>
                  <a:pt x="4489987" y="6368046"/>
                  <a:pt x="4140680" y="6440757"/>
                </a:cubicBezTo>
                <a:cubicBezTo>
                  <a:pt x="3791373" y="6513468"/>
                  <a:pt x="3890607" y="6393490"/>
                  <a:pt x="3658025" y="6440757"/>
                </a:cubicBezTo>
                <a:cubicBezTo>
                  <a:pt x="3425444" y="6488024"/>
                  <a:pt x="3222299" y="6435586"/>
                  <a:pt x="3018227" y="6440757"/>
                </a:cubicBezTo>
                <a:cubicBezTo>
                  <a:pt x="2814155" y="6445928"/>
                  <a:pt x="2772685" y="6406567"/>
                  <a:pt x="2614143" y="6440757"/>
                </a:cubicBezTo>
                <a:cubicBezTo>
                  <a:pt x="2455601" y="6474947"/>
                  <a:pt x="2369229" y="6417114"/>
                  <a:pt x="2131489" y="6440757"/>
                </a:cubicBezTo>
                <a:cubicBezTo>
                  <a:pt x="1893749" y="6464400"/>
                  <a:pt x="1787089" y="6399378"/>
                  <a:pt x="1648834" y="6440757"/>
                </a:cubicBezTo>
                <a:cubicBezTo>
                  <a:pt x="1510579" y="6482136"/>
                  <a:pt x="1182029" y="6410642"/>
                  <a:pt x="1009036" y="6440757"/>
                </a:cubicBezTo>
                <a:cubicBezTo>
                  <a:pt x="836043" y="6470872"/>
                  <a:pt x="417172" y="6372922"/>
                  <a:pt x="212094" y="6440757"/>
                </a:cubicBezTo>
                <a:cubicBezTo>
                  <a:pt x="105338" y="6428595"/>
                  <a:pt x="8624" y="6337571"/>
                  <a:pt x="0" y="6228663"/>
                </a:cubicBezTo>
                <a:cubicBezTo>
                  <a:pt x="-13011" y="6065241"/>
                  <a:pt x="11038" y="6016449"/>
                  <a:pt x="0" y="5862199"/>
                </a:cubicBezTo>
                <a:cubicBezTo>
                  <a:pt x="-11038" y="5707949"/>
                  <a:pt x="24657" y="5576040"/>
                  <a:pt x="0" y="5435570"/>
                </a:cubicBezTo>
                <a:cubicBezTo>
                  <a:pt x="-24657" y="5295100"/>
                  <a:pt x="33125" y="5170235"/>
                  <a:pt x="0" y="5008940"/>
                </a:cubicBezTo>
                <a:cubicBezTo>
                  <a:pt x="-33125" y="4847645"/>
                  <a:pt x="42009" y="4528931"/>
                  <a:pt x="0" y="4401814"/>
                </a:cubicBezTo>
                <a:cubicBezTo>
                  <a:pt x="-42009" y="4274697"/>
                  <a:pt x="64066" y="4050016"/>
                  <a:pt x="0" y="3794687"/>
                </a:cubicBezTo>
                <a:cubicBezTo>
                  <a:pt x="-64066" y="3539358"/>
                  <a:pt x="47902" y="3564097"/>
                  <a:pt x="0" y="3368058"/>
                </a:cubicBezTo>
                <a:cubicBezTo>
                  <a:pt x="-47902" y="3172019"/>
                  <a:pt x="39677" y="2963497"/>
                  <a:pt x="0" y="2821097"/>
                </a:cubicBezTo>
                <a:cubicBezTo>
                  <a:pt x="-39677" y="2678697"/>
                  <a:pt x="27749" y="2557830"/>
                  <a:pt x="0" y="2454633"/>
                </a:cubicBezTo>
                <a:cubicBezTo>
                  <a:pt x="-27749" y="2351436"/>
                  <a:pt x="40979" y="2144376"/>
                  <a:pt x="0" y="2028004"/>
                </a:cubicBezTo>
                <a:cubicBezTo>
                  <a:pt x="-40979" y="1911632"/>
                  <a:pt x="404" y="1604621"/>
                  <a:pt x="0" y="1420877"/>
                </a:cubicBezTo>
                <a:cubicBezTo>
                  <a:pt x="-404" y="1237133"/>
                  <a:pt x="56418" y="1084493"/>
                  <a:pt x="0" y="873917"/>
                </a:cubicBezTo>
                <a:cubicBezTo>
                  <a:pt x="-56418" y="663341"/>
                  <a:pt x="47054" y="431965"/>
                  <a:pt x="0" y="212094"/>
                </a:cubicBezTo>
                <a:close/>
              </a:path>
              <a:path w="8281359" h="6440757" stroke="0" extrusionOk="0">
                <a:moveTo>
                  <a:pt x="0" y="212094"/>
                </a:moveTo>
                <a:cubicBezTo>
                  <a:pt x="4274" y="88909"/>
                  <a:pt x="109515" y="4656"/>
                  <a:pt x="212094" y="0"/>
                </a:cubicBezTo>
                <a:cubicBezTo>
                  <a:pt x="494789" y="-31689"/>
                  <a:pt x="716292" y="35669"/>
                  <a:pt x="851892" y="0"/>
                </a:cubicBezTo>
                <a:cubicBezTo>
                  <a:pt x="987492" y="-35669"/>
                  <a:pt x="1416217" y="80390"/>
                  <a:pt x="1570262" y="0"/>
                </a:cubicBezTo>
                <a:cubicBezTo>
                  <a:pt x="1724307" y="-80390"/>
                  <a:pt x="1743073" y="39008"/>
                  <a:pt x="1895773" y="0"/>
                </a:cubicBezTo>
                <a:cubicBezTo>
                  <a:pt x="2048473" y="-39008"/>
                  <a:pt x="2072645" y="1213"/>
                  <a:pt x="2221285" y="0"/>
                </a:cubicBezTo>
                <a:cubicBezTo>
                  <a:pt x="2369925" y="-1213"/>
                  <a:pt x="2545875" y="23476"/>
                  <a:pt x="2861083" y="0"/>
                </a:cubicBezTo>
                <a:cubicBezTo>
                  <a:pt x="3176291" y="-23476"/>
                  <a:pt x="3384312" y="32289"/>
                  <a:pt x="3579453" y="0"/>
                </a:cubicBezTo>
                <a:cubicBezTo>
                  <a:pt x="3774594" y="-32289"/>
                  <a:pt x="3764168" y="552"/>
                  <a:pt x="3904964" y="0"/>
                </a:cubicBezTo>
                <a:cubicBezTo>
                  <a:pt x="4045760" y="-552"/>
                  <a:pt x="4352533" y="40016"/>
                  <a:pt x="4466191" y="0"/>
                </a:cubicBezTo>
                <a:cubicBezTo>
                  <a:pt x="4579849" y="-40016"/>
                  <a:pt x="4671306" y="13890"/>
                  <a:pt x="4870274" y="0"/>
                </a:cubicBezTo>
                <a:cubicBezTo>
                  <a:pt x="5069242" y="-13890"/>
                  <a:pt x="5092374" y="35148"/>
                  <a:pt x="5195785" y="0"/>
                </a:cubicBezTo>
                <a:cubicBezTo>
                  <a:pt x="5299196" y="-35148"/>
                  <a:pt x="5394699" y="31213"/>
                  <a:pt x="5521297" y="0"/>
                </a:cubicBezTo>
                <a:cubicBezTo>
                  <a:pt x="5647895" y="-31213"/>
                  <a:pt x="5937449" y="45589"/>
                  <a:pt x="6082523" y="0"/>
                </a:cubicBezTo>
                <a:cubicBezTo>
                  <a:pt x="6227597" y="-45589"/>
                  <a:pt x="6455731" y="20883"/>
                  <a:pt x="6643750" y="0"/>
                </a:cubicBezTo>
                <a:cubicBezTo>
                  <a:pt x="6831769" y="-20883"/>
                  <a:pt x="6877912" y="28386"/>
                  <a:pt x="6969261" y="0"/>
                </a:cubicBezTo>
                <a:cubicBezTo>
                  <a:pt x="7060610" y="-28386"/>
                  <a:pt x="7256114" y="22755"/>
                  <a:pt x="7451916" y="0"/>
                </a:cubicBezTo>
                <a:cubicBezTo>
                  <a:pt x="7647718" y="-22755"/>
                  <a:pt x="7770713" y="29805"/>
                  <a:pt x="8069265" y="0"/>
                </a:cubicBezTo>
                <a:cubicBezTo>
                  <a:pt x="8156463" y="-518"/>
                  <a:pt x="8271162" y="70708"/>
                  <a:pt x="8281359" y="212094"/>
                </a:cubicBezTo>
                <a:cubicBezTo>
                  <a:pt x="8328779" y="436360"/>
                  <a:pt x="8256056" y="637593"/>
                  <a:pt x="8281359" y="759055"/>
                </a:cubicBezTo>
                <a:cubicBezTo>
                  <a:pt x="8306662" y="880517"/>
                  <a:pt x="8257569" y="1116035"/>
                  <a:pt x="8281359" y="1366181"/>
                </a:cubicBezTo>
                <a:cubicBezTo>
                  <a:pt x="8305149" y="1616327"/>
                  <a:pt x="8268075" y="1716570"/>
                  <a:pt x="8281359" y="2033474"/>
                </a:cubicBezTo>
                <a:cubicBezTo>
                  <a:pt x="8294643" y="2350378"/>
                  <a:pt x="8255596" y="2450038"/>
                  <a:pt x="8281359" y="2580434"/>
                </a:cubicBezTo>
                <a:cubicBezTo>
                  <a:pt x="8307122" y="2710830"/>
                  <a:pt x="8238656" y="2914692"/>
                  <a:pt x="8281359" y="3187561"/>
                </a:cubicBezTo>
                <a:cubicBezTo>
                  <a:pt x="8324062" y="3460430"/>
                  <a:pt x="8274345" y="3480900"/>
                  <a:pt x="8281359" y="3614190"/>
                </a:cubicBezTo>
                <a:cubicBezTo>
                  <a:pt x="8288373" y="3747480"/>
                  <a:pt x="8235316" y="3838408"/>
                  <a:pt x="8281359" y="4040820"/>
                </a:cubicBezTo>
                <a:cubicBezTo>
                  <a:pt x="8327402" y="4243232"/>
                  <a:pt x="8230678" y="4389864"/>
                  <a:pt x="8281359" y="4647946"/>
                </a:cubicBezTo>
                <a:cubicBezTo>
                  <a:pt x="8332040" y="4906028"/>
                  <a:pt x="8278100" y="4929311"/>
                  <a:pt x="8281359" y="5074576"/>
                </a:cubicBezTo>
                <a:cubicBezTo>
                  <a:pt x="8284618" y="5219841"/>
                  <a:pt x="8266925" y="5361780"/>
                  <a:pt x="8281359" y="5501205"/>
                </a:cubicBezTo>
                <a:cubicBezTo>
                  <a:pt x="8295793" y="5640630"/>
                  <a:pt x="8224566" y="5978683"/>
                  <a:pt x="8281359" y="6228663"/>
                </a:cubicBezTo>
                <a:cubicBezTo>
                  <a:pt x="8264904" y="6322828"/>
                  <a:pt x="8186407" y="6452587"/>
                  <a:pt x="8069265" y="6440757"/>
                </a:cubicBezTo>
                <a:cubicBezTo>
                  <a:pt x="7923696" y="6444364"/>
                  <a:pt x="7677906" y="6401343"/>
                  <a:pt x="7508039" y="6440757"/>
                </a:cubicBezTo>
                <a:cubicBezTo>
                  <a:pt x="7338172" y="6480171"/>
                  <a:pt x="7056090" y="6413148"/>
                  <a:pt x="6868240" y="6440757"/>
                </a:cubicBezTo>
                <a:cubicBezTo>
                  <a:pt x="6680390" y="6468366"/>
                  <a:pt x="6405121" y="6391820"/>
                  <a:pt x="6228442" y="6440757"/>
                </a:cubicBezTo>
                <a:cubicBezTo>
                  <a:pt x="6051763" y="6489694"/>
                  <a:pt x="5768259" y="6408891"/>
                  <a:pt x="5588644" y="6440757"/>
                </a:cubicBezTo>
                <a:cubicBezTo>
                  <a:pt x="5409029" y="6472623"/>
                  <a:pt x="5016404" y="6418898"/>
                  <a:pt x="4870274" y="6440757"/>
                </a:cubicBezTo>
                <a:cubicBezTo>
                  <a:pt x="4724144" y="6462616"/>
                  <a:pt x="4522259" y="6400254"/>
                  <a:pt x="4230476" y="6440757"/>
                </a:cubicBezTo>
                <a:cubicBezTo>
                  <a:pt x="3938693" y="6481260"/>
                  <a:pt x="3719821" y="6366547"/>
                  <a:pt x="3590678" y="6440757"/>
                </a:cubicBezTo>
                <a:cubicBezTo>
                  <a:pt x="3461535" y="6514967"/>
                  <a:pt x="3206530" y="6422840"/>
                  <a:pt x="3108023" y="6440757"/>
                </a:cubicBezTo>
                <a:cubicBezTo>
                  <a:pt x="3009516" y="6458674"/>
                  <a:pt x="2727296" y="6439874"/>
                  <a:pt x="2625368" y="6440757"/>
                </a:cubicBezTo>
                <a:cubicBezTo>
                  <a:pt x="2523441" y="6441640"/>
                  <a:pt x="2427646" y="6436489"/>
                  <a:pt x="2299857" y="6440757"/>
                </a:cubicBezTo>
                <a:cubicBezTo>
                  <a:pt x="2172068" y="6445025"/>
                  <a:pt x="1995809" y="6376814"/>
                  <a:pt x="1738630" y="6440757"/>
                </a:cubicBezTo>
                <a:cubicBezTo>
                  <a:pt x="1481451" y="6504700"/>
                  <a:pt x="1230199" y="6357275"/>
                  <a:pt x="1020260" y="6440757"/>
                </a:cubicBezTo>
                <a:cubicBezTo>
                  <a:pt x="810321" y="6524239"/>
                  <a:pt x="587078" y="6359054"/>
                  <a:pt x="212094" y="6440757"/>
                </a:cubicBezTo>
                <a:cubicBezTo>
                  <a:pt x="78595" y="6432745"/>
                  <a:pt x="34386" y="6339712"/>
                  <a:pt x="0" y="6228663"/>
                </a:cubicBezTo>
                <a:cubicBezTo>
                  <a:pt x="-56903" y="5966605"/>
                  <a:pt x="12867" y="5752260"/>
                  <a:pt x="0" y="5561371"/>
                </a:cubicBezTo>
                <a:cubicBezTo>
                  <a:pt x="-12867" y="5370482"/>
                  <a:pt x="16209" y="5141408"/>
                  <a:pt x="0" y="4954244"/>
                </a:cubicBezTo>
                <a:cubicBezTo>
                  <a:pt x="-16209" y="4767080"/>
                  <a:pt x="32247" y="4641556"/>
                  <a:pt x="0" y="4407283"/>
                </a:cubicBezTo>
                <a:cubicBezTo>
                  <a:pt x="-32247" y="4173010"/>
                  <a:pt x="54461" y="4080370"/>
                  <a:pt x="0" y="3800157"/>
                </a:cubicBezTo>
                <a:cubicBezTo>
                  <a:pt x="-54461" y="3519944"/>
                  <a:pt x="60669" y="3409623"/>
                  <a:pt x="0" y="3193030"/>
                </a:cubicBezTo>
                <a:cubicBezTo>
                  <a:pt x="-60669" y="2976437"/>
                  <a:pt x="51681" y="2850079"/>
                  <a:pt x="0" y="2585904"/>
                </a:cubicBezTo>
                <a:cubicBezTo>
                  <a:pt x="-51681" y="2321729"/>
                  <a:pt x="61216" y="2149420"/>
                  <a:pt x="0" y="1918612"/>
                </a:cubicBezTo>
                <a:cubicBezTo>
                  <a:pt x="-61216" y="1687804"/>
                  <a:pt x="25602" y="1686496"/>
                  <a:pt x="0" y="1552148"/>
                </a:cubicBezTo>
                <a:cubicBezTo>
                  <a:pt x="-25602" y="1417800"/>
                  <a:pt x="20533" y="1344618"/>
                  <a:pt x="0" y="1185684"/>
                </a:cubicBezTo>
                <a:cubicBezTo>
                  <a:pt x="-20533" y="1026750"/>
                  <a:pt x="21489" y="927866"/>
                  <a:pt x="0" y="759055"/>
                </a:cubicBezTo>
                <a:cubicBezTo>
                  <a:pt x="-21489" y="590244"/>
                  <a:pt x="1926" y="434277"/>
                  <a:pt x="0" y="212094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440292366">
                  <a:prstGeom prst="roundRect">
                    <a:avLst>
                      <a:gd name="adj" fmla="val 3293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person sitting on a chair&#10;&#10;Description automatically generated with medium confidence">
            <a:extLst>
              <a:ext uri="{FF2B5EF4-FFF2-40B4-BE49-F238E27FC236}">
                <a16:creationId xmlns:a16="http://schemas.microsoft.com/office/drawing/2014/main" id="{17BE31B3-3565-45A8-9A9B-5295ADCBA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4" r="15124" b="16976"/>
          <a:stretch/>
        </p:blipFill>
        <p:spPr>
          <a:xfrm>
            <a:off x="3673335" y="2378478"/>
            <a:ext cx="4883430" cy="416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3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CC618-0639-44D2-AE1E-4866B40E3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D65D3-4DA0-4061-A595-78A0319D2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9D02E-10C2-488C-B07D-74D837C9B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BCA9B-4F7E-43C2-92D7-7A4F76062324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8D0EB-B4C8-423E-A7C1-9E737E7E0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B195C-0E36-4F5A-A4CD-8CB71A222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328688-D2A9-48D9-9531-0F889DA1B5D9}"/>
              </a:ext>
            </a:extLst>
          </p:cNvPr>
          <p:cNvSpPr/>
          <p:nvPr userDrawn="1"/>
        </p:nvSpPr>
        <p:spPr>
          <a:xfrm>
            <a:off x="448575" y="260381"/>
            <a:ext cx="8281359" cy="6440757"/>
          </a:xfrm>
          <a:custGeom>
            <a:avLst/>
            <a:gdLst>
              <a:gd name="connsiteX0" fmla="*/ 0 w 8281359"/>
              <a:gd name="connsiteY0" fmla="*/ 212094 h 6440757"/>
              <a:gd name="connsiteX1" fmla="*/ 212094 w 8281359"/>
              <a:gd name="connsiteY1" fmla="*/ 0 h 6440757"/>
              <a:gd name="connsiteX2" fmla="*/ 773321 w 8281359"/>
              <a:gd name="connsiteY2" fmla="*/ 0 h 6440757"/>
              <a:gd name="connsiteX3" fmla="*/ 1098832 w 8281359"/>
              <a:gd name="connsiteY3" fmla="*/ 0 h 6440757"/>
              <a:gd name="connsiteX4" fmla="*/ 1817202 w 8281359"/>
              <a:gd name="connsiteY4" fmla="*/ 0 h 6440757"/>
              <a:gd name="connsiteX5" fmla="*/ 2221285 w 8281359"/>
              <a:gd name="connsiteY5" fmla="*/ 0 h 6440757"/>
              <a:gd name="connsiteX6" fmla="*/ 2939655 w 8281359"/>
              <a:gd name="connsiteY6" fmla="*/ 0 h 6440757"/>
              <a:gd name="connsiteX7" fmla="*/ 3265166 w 8281359"/>
              <a:gd name="connsiteY7" fmla="*/ 0 h 6440757"/>
              <a:gd name="connsiteX8" fmla="*/ 3983536 w 8281359"/>
              <a:gd name="connsiteY8" fmla="*/ 0 h 6440757"/>
              <a:gd name="connsiteX9" fmla="*/ 4387619 w 8281359"/>
              <a:gd name="connsiteY9" fmla="*/ 0 h 6440757"/>
              <a:gd name="connsiteX10" fmla="*/ 5105989 w 8281359"/>
              <a:gd name="connsiteY10" fmla="*/ 0 h 6440757"/>
              <a:gd name="connsiteX11" fmla="*/ 5588644 w 8281359"/>
              <a:gd name="connsiteY11" fmla="*/ 0 h 6440757"/>
              <a:gd name="connsiteX12" fmla="*/ 5992727 w 8281359"/>
              <a:gd name="connsiteY12" fmla="*/ 0 h 6440757"/>
              <a:gd name="connsiteX13" fmla="*/ 6475382 w 8281359"/>
              <a:gd name="connsiteY13" fmla="*/ 0 h 6440757"/>
              <a:gd name="connsiteX14" fmla="*/ 6879465 w 8281359"/>
              <a:gd name="connsiteY14" fmla="*/ 0 h 6440757"/>
              <a:gd name="connsiteX15" fmla="*/ 7362120 w 8281359"/>
              <a:gd name="connsiteY15" fmla="*/ 0 h 6440757"/>
              <a:gd name="connsiteX16" fmla="*/ 8069265 w 8281359"/>
              <a:gd name="connsiteY16" fmla="*/ 0 h 6440757"/>
              <a:gd name="connsiteX17" fmla="*/ 8281359 w 8281359"/>
              <a:gd name="connsiteY17" fmla="*/ 212094 h 6440757"/>
              <a:gd name="connsiteX18" fmla="*/ 8281359 w 8281359"/>
              <a:gd name="connsiteY18" fmla="*/ 879386 h 6440757"/>
              <a:gd name="connsiteX19" fmla="*/ 8281359 w 8281359"/>
              <a:gd name="connsiteY19" fmla="*/ 1426347 h 6440757"/>
              <a:gd name="connsiteX20" fmla="*/ 8281359 w 8281359"/>
              <a:gd name="connsiteY20" fmla="*/ 1792811 h 6440757"/>
              <a:gd name="connsiteX21" fmla="*/ 8281359 w 8281359"/>
              <a:gd name="connsiteY21" fmla="*/ 2339772 h 6440757"/>
              <a:gd name="connsiteX22" fmla="*/ 8281359 w 8281359"/>
              <a:gd name="connsiteY22" fmla="*/ 2946898 h 6440757"/>
              <a:gd name="connsiteX23" fmla="*/ 8281359 w 8281359"/>
              <a:gd name="connsiteY23" fmla="*/ 3433693 h 6440757"/>
              <a:gd name="connsiteX24" fmla="*/ 8281359 w 8281359"/>
              <a:gd name="connsiteY24" fmla="*/ 3860323 h 6440757"/>
              <a:gd name="connsiteX25" fmla="*/ 8281359 w 8281359"/>
              <a:gd name="connsiteY25" fmla="*/ 4407283 h 6440757"/>
              <a:gd name="connsiteX26" fmla="*/ 8281359 w 8281359"/>
              <a:gd name="connsiteY26" fmla="*/ 4894079 h 6440757"/>
              <a:gd name="connsiteX27" fmla="*/ 8281359 w 8281359"/>
              <a:gd name="connsiteY27" fmla="*/ 5320708 h 6440757"/>
              <a:gd name="connsiteX28" fmla="*/ 8281359 w 8281359"/>
              <a:gd name="connsiteY28" fmla="*/ 6228663 h 6440757"/>
              <a:gd name="connsiteX29" fmla="*/ 8069265 w 8281359"/>
              <a:gd name="connsiteY29" fmla="*/ 6440757 h 6440757"/>
              <a:gd name="connsiteX30" fmla="*/ 7429467 w 8281359"/>
              <a:gd name="connsiteY30" fmla="*/ 6440757 h 6440757"/>
              <a:gd name="connsiteX31" fmla="*/ 6789669 w 8281359"/>
              <a:gd name="connsiteY31" fmla="*/ 6440757 h 6440757"/>
              <a:gd name="connsiteX32" fmla="*/ 6307014 w 8281359"/>
              <a:gd name="connsiteY32" fmla="*/ 6440757 h 6440757"/>
              <a:gd name="connsiteX33" fmla="*/ 5981502 w 8281359"/>
              <a:gd name="connsiteY33" fmla="*/ 6440757 h 6440757"/>
              <a:gd name="connsiteX34" fmla="*/ 5420276 w 8281359"/>
              <a:gd name="connsiteY34" fmla="*/ 6440757 h 6440757"/>
              <a:gd name="connsiteX35" fmla="*/ 4859049 w 8281359"/>
              <a:gd name="connsiteY35" fmla="*/ 6440757 h 6440757"/>
              <a:gd name="connsiteX36" fmla="*/ 4140680 w 8281359"/>
              <a:gd name="connsiteY36" fmla="*/ 6440757 h 6440757"/>
              <a:gd name="connsiteX37" fmla="*/ 3658025 w 8281359"/>
              <a:gd name="connsiteY37" fmla="*/ 6440757 h 6440757"/>
              <a:gd name="connsiteX38" fmla="*/ 3018227 w 8281359"/>
              <a:gd name="connsiteY38" fmla="*/ 6440757 h 6440757"/>
              <a:gd name="connsiteX39" fmla="*/ 2614143 w 8281359"/>
              <a:gd name="connsiteY39" fmla="*/ 6440757 h 6440757"/>
              <a:gd name="connsiteX40" fmla="*/ 2131489 w 8281359"/>
              <a:gd name="connsiteY40" fmla="*/ 6440757 h 6440757"/>
              <a:gd name="connsiteX41" fmla="*/ 1648834 w 8281359"/>
              <a:gd name="connsiteY41" fmla="*/ 6440757 h 6440757"/>
              <a:gd name="connsiteX42" fmla="*/ 1009036 w 8281359"/>
              <a:gd name="connsiteY42" fmla="*/ 6440757 h 6440757"/>
              <a:gd name="connsiteX43" fmla="*/ 212094 w 8281359"/>
              <a:gd name="connsiteY43" fmla="*/ 6440757 h 6440757"/>
              <a:gd name="connsiteX44" fmla="*/ 0 w 8281359"/>
              <a:gd name="connsiteY44" fmla="*/ 6228663 h 6440757"/>
              <a:gd name="connsiteX45" fmla="*/ 0 w 8281359"/>
              <a:gd name="connsiteY45" fmla="*/ 5862199 h 6440757"/>
              <a:gd name="connsiteX46" fmla="*/ 0 w 8281359"/>
              <a:gd name="connsiteY46" fmla="*/ 5435570 h 6440757"/>
              <a:gd name="connsiteX47" fmla="*/ 0 w 8281359"/>
              <a:gd name="connsiteY47" fmla="*/ 5008940 h 6440757"/>
              <a:gd name="connsiteX48" fmla="*/ 0 w 8281359"/>
              <a:gd name="connsiteY48" fmla="*/ 4401814 h 6440757"/>
              <a:gd name="connsiteX49" fmla="*/ 0 w 8281359"/>
              <a:gd name="connsiteY49" fmla="*/ 3794687 h 6440757"/>
              <a:gd name="connsiteX50" fmla="*/ 0 w 8281359"/>
              <a:gd name="connsiteY50" fmla="*/ 3368058 h 6440757"/>
              <a:gd name="connsiteX51" fmla="*/ 0 w 8281359"/>
              <a:gd name="connsiteY51" fmla="*/ 2821097 h 6440757"/>
              <a:gd name="connsiteX52" fmla="*/ 0 w 8281359"/>
              <a:gd name="connsiteY52" fmla="*/ 2454633 h 6440757"/>
              <a:gd name="connsiteX53" fmla="*/ 0 w 8281359"/>
              <a:gd name="connsiteY53" fmla="*/ 2028004 h 6440757"/>
              <a:gd name="connsiteX54" fmla="*/ 0 w 8281359"/>
              <a:gd name="connsiteY54" fmla="*/ 1420877 h 6440757"/>
              <a:gd name="connsiteX55" fmla="*/ 0 w 8281359"/>
              <a:gd name="connsiteY55" fmla="*/ 873917 h 6440757"/>
              <a:gd name="connsiteX56" fmla="*/ 0 w 8281359"/>
              <a:gd name="connsiteY56" fmla="*/ 212094 h 64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281359" h="6440757" fill="none" extrusionOk="0">
                <a:moveTo>
                  <a:pt x="0" y="212094"/>
                </a:moveTo>
                <a:cubicBezTo>
                  <a:pt x="10234" y="112935"/>
                  <a:pt x="98189" y="-3734"/>
                  <a:pt x="212094" y="0"/>
                </a:cubicBezTo>
                <a:cubicBezTo>
                  <a:pt x="422373" y="-20505"/>
                  <a:pt x="517757" y="9061"/>
                  <a:pt x="773321" y="0"/>
                </a:cubicBezTo>
                <a:cubicBezTo>
                  <a:pt x="1028885" y="-9061"/>
                  <a:pt x="1001138" y="32603"/>
                  <a:pt x="1098832" y="0"/>
                </a:cubicBezTo>
                <a:cubicBezTo>
                  <a:pt x="1196526" y="-32603"/>
                  <a:pt x="1520742" y="8088"/>
                  <a:pt x="1817202" y="0"/>
                </a:cubicBezTo>
                <a:cubicBezTo>
                  <a:pt x="2113662" y="-8088"/>
                  <a:pt x="2058189" y="12992"/>
                  <a:pt x="2221285" y="0"/>
                </a:cubicBezTo>
                <a:cubicBezTo>
                  <a:pt x="2384381" y="-12992"/>
                  <a:pt x="2614616" y="42869"/>
                  <a:pt x="2939655" y="0"/>
                </a:cubicBezTo>
                <a:cubicBezTo>
                  <a:pt x="3264694" y="-42869"/>
                  <a:pt x="3103313" y="36303"/>
                  <a:pt x="3265166" y="0"/>
                </a:cubicBezTo>
                <a:cubicBezTo>
                  <a:pt x="3427019" y="-36303"/>
                  <a:pt x="3669643" y="3092"/>
                  <a:pt x="3983536" y="0"/>
                </a:cubicBezTo>
                <a:cubicBezTo>
                  <a:pt x="4297429" y="-3092"/>
                  <a:pt x="4281838" y="4828"/>
                  <a:pt x="4387619" y="0"/>
                </a:cubicBezTo>
                <a:cubicBezTo>
                  <a:pt x="4493400" y="-4828"/>
                  <a:pt x="4930846" y="83293"/>
                  <a:pt x="5105989" y="0"/>
                </a:cubicBezTo>
                <a:cubicBezTo>
                  <a:pt x="5281132" y="-83293"/>
                  <a:pt x="5447277" y="43605"/>
                  <a:pt x="5588644" y="0"/>
                </a:cubicBezTo>
                <a:cubicBezTo>
                  <a:pt x="5730011" y="-43605"/>
                  <a:pt x="5873268" y="22195"/>
                  <a:pt x="5992727" y="0"/>
                </a:cubicBezTo>
                <a:cubicBezTo>
                  <a:pt x="6112186" y="-22195"/>
                  <a:pt x="6346097" y="971"/>
                  <a:pt x="6475382" y="0"/>
                </a:cubicBezTo>
                <a:cubicBezTo>
                  <a:pt x="6604667" y="-971"/>
                  <a:pt x="6767449" y="23736"/>
                  <a:pt x="6879465" y="0"/>
                </a:cubicBezTo>
                <a:cubicBezTo>
                  <a:pt x="6991481" y="-23736"/>
                  <a:pt x="7153937" y="24551"/>
                  <a:pt x="7362120" y="0"/>
                </a:cubicBezTo>
                <a:cubicBezTo>
                  <a:pt x="7570304" y="-24551"/>
                  <a:pt x="7822798" y="67569"/>
                  <a:pt x="8069265" y="0"/>
                </a:cubicBezTo>
                <a:cubicBezTo>
                  <a:pt x="8162847" y="-21666"/>
                  <a:pt x="8311165" y="76587"/>
                  <a:pt x="8281359" y="212094"/>
                </a:cubicBezTo>
                <a:cubicBezTo>
                  <a:pt x="8310922" y="528165"/>
                  <a:pt x="8278988" y="679020"/>
                  <a:pt x="8281359" y="879386"/>
                </a:cubicBezTo>
                <a:cubicBezTo>
                  <a:pt x="8283730" y="1079752"/>
                  <a:pt x="8215956" y="1169567"/>
                  <a:pt x="8281359" y="1426347"/>
                </a:cubicBezTo>
                <a:cubicBezTo>
                  <a:pt x="8346762" y="1683127"/>
                  <a:pt x="8241904" y="1632098"/>
                  <a:pt x="8281359" y="1792811"/>
                </a:cubicBezTo>
                <a:cubicBezTo>
                  <a:pt x="8320814" y="1953524"/>
                  <a:pt x="8259835" y="2114906"/>
                  <a:pt x="8281359" y="2339772"/>
                </a:cubicBezTo>
                <a:cubicBezTo>
                  <a:pt x="8302883" y="2564638"/>
                  <a:pt x="8266283" y="2824261"/>
                  <a:pt x="8281359" y="2946898"/>
                </a:cubicBezTo>
                <a:cubicBezTo>
                  <a:pt x="8296435" y="3069535"/>
                  <a:pt x="8274218" y="3329479"/>
                  <a:pt x="8281359" y="3433693"/>
                </a:cubicBezTo>
                <a:cubicBezTo>
                  <a:pt x="8288500" y="3537908"/>
                  <a:pt x="8230588" y="3671114"/>
                  <a:pt x="8281359" y="3860323"/>
                </a:cubicBezTo>
                <a:cubicBezTo>
                  <a:pt x="8332130" y="4049532"/>
                  <a:pt x="8237183" y="4149273"/>
                  <a:pt x="8281359" y="4407283"/>
                </a:cubicBezTo>
                <a:cubicBezTo>
                  <a:pt x="8325535" y="4665293"/>
                  <a:pt x="8243103" y="4722901"/>
                  <a:pt x="8281359" y="4894079"/>
                </a:cubicBezTo>
                <a:cubicBezTo>
                  <a:pt x="8319615" y="5065257"/>
                  <a:pt x="8263900" y="5119788"/>
                  <a:pt x="8281359" y="5320708"/>
                </a:cubicBezTo>
                <a:cubicBezTo>
                  <a:pt x="8298818" y="5521628"/>
                  <a:pt x="8262384" y="5927251"/>
                  <a:pt x="8281359" y="6228663"/>
                </a:cubicBezTo>
                <a:cubicBezTo>
                  <a:pt x="8260197" y="6344309"/>
                  <a:pt x="8186769" y="6464953"/>
                  <a:pt x="8069265" y="6440757"/>
                </a:cubicBezTo>
                <a:cubicBezTo>
                  <a:pt x="7905576" y="6453923"/>
                  <a:pt x="7619770" y="6375053"/>
                  <a:pt x="7429467" y="6440757"/>
                </a:cubicBezTo>
                <a:cubicBezTo>
                  <a:pt x="7239164" y="6506461"/>
                  <a:pt x="7044164" y="6382011"/>
                  <a:pt x="6789669" y="6440757"/>
                </a:cubicBezTo>
                <a:cubicBezTo>
                  <a:pt x="6535174" y="6499503"/>
                  <a:pt x="6409722" y="6384908"/>
                  <a:pt x="6307014" y="6440757"/>
                </a:cubicBezTo>
                <a:cubicBezTo>
                  <a:pt x="6204307" y="6496606"/>
                  <a:pt x="6125795" y="6435676"/>
                  <a:pt x="5981502" y="6440757"/>
                </a:cubicBezTo>
                <a:cubicBezTo>
                  <a:pt x="5837209" y="6445838"/>
                  <a:pt x="5673554" y="6390065"/>
                  <a:pt x="5420276" y="6440757"/>
                </a:cubicBezTo>
                <a:cubicBezTo>
                  <a:pt x="5166998" y="6491449"/>
                  <a:pt x="5021579" y="6392621"/>
                  <a:pt x="4859049" y="6440757"/>
                </a:cubicBezTo>
                <a:cubicBezTo>
                  <a:pt x="4696519" y="6488893"/>
                  <a:pt x="4489987" y="6368046"/>
                  <a:pt x="4140680" y="6440757"/>
                </a:cubicBezTo>
                <a:cubicBezTo>
                  <a:pt x="3791373" y="6513468"/>
                  <a:pt x="3890607" y="6393490"/>
                  <a:pt x="3658025" y="6440757"/>
                </a:cubicBezTo>
                <a:cubicBezTo>
                  <a:pt x="3425444" y="6488024"/>
                  <a:pt x="3222299" y="6435586"/>
                  <a:pt x="3018227" y="6440757"/>
                </a:cubicBezTo>
                <a:cubicBezTo>
                  <a:pt x="2814155" y="6445928"/>
                  <a:pt x="2772685" y="6406567"/>
                  <a:pt x="2614143" y="6440757"/>
                </a:cubicBezTo>
                <a:cubicBezTo>
                  <a:pt x="2455601" y="6474947"/>
                  <a:pt x="2369229" y="6417114"/>
                  <a:pt x="2131489" y="6440757"/>
                </a:cubicBezTo>
                <a:cubicBezTo>
                  <a:pt x="1893749" y="6464400"/>
                  <a:pt x="1787089" y="6399378"/>
                  <a:pt x="1648834" y="6440757"/>
                </a:cubicBezTo>
                <a:cubicBezTo>
                  <a:pt x="1510579" y="6482136"/>
                  <a:pt x="1182029" y="6410642"/>
                  <a:pt x="1009036" y="6440757"/>
                </a:cubicBezTo>
                <a:cubicBezTo>
                  <a:pt x="836043" y="6470872"/>
                  <a:pt x="417172" y="6372922"/>
                  <a:pt x="212094" y="6440757"/>
                </a:cubicBezTo>
                <a:cubicBezTo>
                  <a:pt x="105338" y="6428595"/>
                  <a:pt x="8624" y="6337571"/>
                  <a:pt x="0" y="6228663"/>
                </a:cubicBezTo>
                <a:cubicBezTo>
                  <a:pt x="-13011" y="6065241"/>
                  <a:pt x="11038" y="6016449"/>
                  <a:pt x="0" y="5862199"/>
                </a:cubicBezTo>
                <a:cubicBezTo>
                  <a:pt x="-11038" y="5707949"/>
                  <a:pt x="24657" y="5576040"/>
                  <a:pt x="0" y="5435570"/>
                </a:cubicBezTo>
                <a:cubicBezTo>
                  <a:pt x="-24657" y="5295100"/>
                  <a:pt x="33125" y="5170235"/>
                  <a:pt x="0" y="5008940"/>
                </a:cubicBezTo>
                <a:cubicBezTo>
                  <a:pt x="-33125" y="4847645"/>
                  <a:pt x="42009" y="4528931"/>
                  <a:pt x="0" y="4401814"/>
                </a:cubicBezTo>
                <a:cubicBezTo>
                  <a:pt x="-42009" y="4274697"/>
                  <a:pt x="64066" y="4050016"/>
                  <a:pt x="0" y="3794687"/>
                </a:cubicBezTo>
                <a:cubicBezTo>
                  <a:pt x="-64066" y="3539358"/>
                  <a:pt x="47902" y="3564097"/>
                  <a:pt x="0" y="3368058"/>
                </a:cubicBezTo>
                <a:cubicBezTo>
                  <a:pt x="-47902" y="3172019"/>
                  <a:pt x="39677" y="2963497"/>
                  <a:pt x="0" y="2821097"/>
                </a:cubicBezTo>
                <a:cubicBezTo>
                  <a:pt x="-39677" y="2678697"/>
                  <a:pt x="27749" y="2557830"/>
                  <a:pt x="0" y="2454633"/>
                </a:cubicBezTo>
                <a:cubicBezTo>
                  <a:pt x="-27749" y="2351436"/>
                  <a:pt x="40979" y="2144376"/>
                  <a:pt x="0" y="2028004"/>
                </a:cubicBezTo>
                <a:cubicBezTo>
                  <a:pt x="-40979" y="1911632"/>
                  <a:pt x="404" y="1604621"/>
                  <a:pt x="0" y="1420877"/>
                </a:cubicBezTo>
                <a:cubicBezTo>
                  <a:pt x="-404" y="1237133"/>
                  <a:pt x="56418" y="1084493"/>
                  <a:pt x="0" y="873917"/>
                </a:cubicBezTo>
                <a:cubicBezTo>
                  <a:pt x="-56418" y="663341"/>
                  <a:pt x="47054" y="431965"/>
                  <a:pt x="0" y="212094"/>
                </a:cubicBezTo>
                <a:close/>
              </a:path>
              <a:path w="8281359" h="6440757" stroke="0" extrusionOk="0">
                <a:moveTo>
                  <a:pt x="0" y="212094"/>
                </a:moveTo>
                <a:cubicBezTo>
                  <a:pt x="4274" y="88909"/>
                  <a:pt x="109515" y="4656"/>
                  <a:pt x="212094" y="0"/>
                </a:cubicBezTo>
                <a:cubicBezTo>
                  <a:pt x="494789" y="-31689"/>
                  <a:pt x="716292" y="35669"/>
                  <a:pt x="851892" y="0"/>
                </a:cubicBezTo>
                <a:cubicBezTo>
                  <a:pt x="987492" y="-35669"/>
                  <a:pt x="1416217" y="80390"/>
                  <a:pt x="1570262" y="0"/>
                </a:cubicBezTo>
                <a:cubicBezTo>
                  <a:pt x="1724307" y="-80390"/>
                  <a:pt x="1743073" y="39008"/>
                  <a:pt x="1895773" y="0"/>
                </a:cubicBezTo>
                <a:cubicBezTo>
                  <a:pt x="2048473" y="-39008"/>
                  <a:pt x="2072645" y="1213"/>
                  <a:pt x="2221285" y="0"/>
                </a:cubicBezTo>
                <a:cubicBezTo>
                  <a:pt x="2369925" y="-1213"/>
                  <a:pt x="2545875" y="23476"/>
                  <a:pt x="2861083" y="0"/>
                </a:cubicBezTo>
                <a:cubicBezTo>
                  <a:pt x="3176291" y="-23476"/>
                  <a:pt x="3384312" y="32289"/>
                  <a:pt x="3579453" y="0"/>
                </a:cubicBezTo>
                <a:cubicBezTo>
                  <a:pt x="3774594" y="-32289"/>
                  <a:pt x="3764168" y="552"/>
                  <a:pt x="3904964" y="0"/>
                </a:cubicBezTo>
                <a:cubicBezTo>
                  <a:pt x="4045760" y="-552"/>
                  <a:pt x="4352533" y="40016"/>
                  <a:pt x="4466191" y="0"/>
                </a:cubicBezTo>
                <a:cubicBezTo>
                  <a:pt x="4579849" y="-40016"/>
                  <a:pt x="4671306" y="13890"/>
                  <a:pt x="4870274" y="0"/>
                </a:cubicBezTo>
                <a:cubicBezTo>
                  <a:pt x="5069242" y="-13890"/>
                  <a:pt x="5092374" y="35148"/>
                  <a:pt x="5195785" y="0"/>
                </a:cubicBezTo>
                <a:cubicBezTo>
                  <a:pt x="5299196" y="-35148"/>
                  <a:pt x="5394699" y="31213"/>
                  <a:pt x="5521297" y="0"/>
                </a:cubicBezTo>
                <a:cubicBezTo>
                  <a:pt x="5647895" y="-31213"/>
                  <a:pt x="5937449" y="45589"/>
                  <a:pt x="6082523" y="0"/>
                </a:cubicBezTo>
                <a:cubicBezTo>
                  <a:pt x="6227597" y="-45589"/>
                  <a:pt x="6455731" y="20883"/>
                  <a:pt x="6643750" y="0"/>
                </a:cubicBezTo>
                <a:cubicBezTo>
                  <a:pt x="6831769" y="-20883"/>
                  <a:pt x="6877912" y="28386"/>
                  <a:pt x="6969261" y="0"/>
                </a:cubicBezTo>
                <a:cubicBezTo>
                  <a:pt x="7060610" y="-28386"/>
                  <a:pt x="7256114" y="22755"/>
                  <a:pt x="7451916" y="0"/>
                </a:cubicBezTo>
                <a:cubicBezTo>
                  <a:pt x="7647718" y="-22755"/>
                  <a:pt x="7770713" y="29805"/>
                  <a:pt x="8069265" y="0"/>
                </a:cubicBezTo>
                <a:cubicBezTo>
                  <a:pt x="8156463" y="-518"/>
                  <a:pt x="8271162" y="70708"/>
                  <a:pt x="8281359" y="212094"/>
                </a:cubicBezTo>
                <a:cubicBezTo>
                  <a:pt x="8328779" y="436360"/>
                  <a:pt x="8256056" y="637593"/>
                  <a:pt x="8281359" y="759055"/>
                </a:cubicBezTo>
                <a:cubicBezTo>
                  <a:pt x="8306662" y="880517"/>
                  <a:pt x="8257569" y="1116035"/>
                  <a:pt x="8281359" y="1366181"/>
                </a:cubicBezTo>
                <a:cubicBezTo>
                  <a:pt x="8305149" y="1616327"/>
                  <a:pt x="8268075" y="1716570"/>
                  <a:pt x="8281359" y="2033474"/>
                </a:cubicBezTo>
                <a:cubicBezTo>
                  <a:pt x="8294643" y="2350378"/>
                  <a:pt x="8255596" y="2450038"/>
                  <a:pt x="8281359" y="2580434"/>
                </a:cubicBezTo>
                <a:cubicBezTo>
                  <a:pt x="8307122" y="2710830"/>
                  <a:pt x="8238656" y="2914692"/>
                  <a:pt x="8281359" y="3187561"/>
                </a:cubicBezTo>
                <a:cubicBezTo>
                  <a:pt x="8324062" y="3460430"/>
                  <a:pt x="8274345" y="3480900"/>
                  <a:pt x="8281359" y="3614190"/>
                </a:cubicBezTo>
                <a:cubicBezTo>
                  <a:pt x="8288373" y="3747480"/>
                  <a:pt x="8235316" y="3838408"/>
                  <a:pt x="8281359" y="4040820"/>
                </a:cubicBezTo>
                <a:cubicBezTo>
                  <a:pt x="8327402" y="4243232"/>
                  <a:pt x="8230678" y="4389864"/>
                  <a:pt x="8281359" y="4647946"/>
                </a:cubicBezTo>
                <a:cubicBezTo>
                  <a:pt x="8332040" y="4906028"/>
                  <a:pt x="8278100" y="4929311"/>
                  <a:pt x="8281359" y="5074576"/>
                </a:cubicBezTo>
                <a:cubicBezTo>
                  <a:pt x="8284618" y="5219841"/>
                  <a:pt x="8266925" y="5361780"/>
                  <a:pt x="8281359" y="5501205"/>
                </a:cubicBezTo>
                <a:cubicBezTo>
                  <a:pt x="8295793" y="5640630"/>
                  <a:pt x="8224566" y="5978683"/>
                  <a:pt x="8281359" y="6228663"/>
                </a:cubicBezTo>
                <a:cubicBezTo>
                  <a:pt x="8264904" y="6322828"/>
                  <a:pt x="8186407" y="6452587"/>
                  <a:pt x="8069265" y="6440757"/>
                </a:cubicBezTo>
                <a:cubicBezTo>
                  <a:pt x="7923696" y="6444364"/>
                  <a:pt x="7677906" y="6401343"/>
                  <a:pt x="7508039" y="6440757"/>
                </a:cubicBezTo>
                <a:cubicBezTo>
                  <a:pt x="7338172" y="6480171"/>
                  <a:pt x="7056090" y="6413148"/>
                  <a:pt x="6868240" y="6440757"/>
                </a:cubicBezTo>
                <a:cubicBezTo>
                  <a:pt x="6680390" y="6468366"/>
                  <a:pt x="6405121" y="6391820"/>
                  <a:pt x="6228442" y="6440757"/>
                </a:cubicBezTo>
                <a:cubicBezTo>
                  <a:pt x="6051763" y="6489694"/>
                  <a:pt x="5768259" y="6408891"/>
                  <a:pt x="5588644" y="6440757"/>
                </a:cubicBezTo>
                <a:cubicBezTo>
                  <a:pt x="5409029" y="6472623"/>
                  <a:pt x="5016404" y="6418898"/>
                  <a:pt x="4870274" y="6440757"/>
                </a:cubicBezTo>
                <a:cubicBezTo>
                  <a:pt x="4724144" y="6462616"/>
                  <a:pt x="4522259" y="6400254"/>
                  <a:pt x="4230476" y="6440757"/>
                </a:cubicBezTo>
                <a:cubicBezTo>
                  <a:pt x="3938693" y="6481260"/>
                  <a:pt x="3719821" y="6366547"/>
                  <a:pt x="3590678" y="6440757"/>
                </a:cubicBezTo>
                <a:cubicBezTo>
                  <a:pt x="3461535" y="6514967"/>
                  <a:pt x="3206530" y="6422840"/>
                  <a:pt x="3108023" y="6440757"/>
                </a:cubicBezTo>
                <a:cubicBezTo>
                  <a:pt x="3009516" y="6458674"/>
                  <a:pt x="2727296" y="6439874"/>
                  <a:pt x="2625368" y="6440757"/>
                </a:cubicBezTo>
                <a:cubicBezTo>
                  <a:pt x="2523441" y="6441640"/>
                  <a:pt x="2427646" y="6436489"/>
                  <a:pt x="2299857" y="6440757"/>
                </a:cubicBezTo>
                <a:cubicBezTo>
                  <a:pt x="2172068" y="6445025"/>
                  <a:pt x="1995809" y="6376814"/>
                  <a:pt x="1738630" y="6440757"/>
                </a:cubicBezTo>
                <a:cubicBezTo>
                  <a:pt x="1481451" y="6504700"/>
                  <a:pt x="1230199" y="6357275"/>
                  <a:pt x="1020260" y="6440757"/>
                </a:cubicBezTo>
                <a:cubicBezTo>
                  <a:pt x="810321" y="6524239"/>
                  <a:pt x="587078" y="6359054"/>
                  <a:pt x="212094" y="6440757"/>
                </a:cubicBezTo>
                <a:cubicBezTo>
                  <a:pt x="78595" y="6432745"/>
                  <a:pt x="34386" y="6339712"/>
                  <a:pt x="0" y="6228663"/>
                </a:cubicBezTo>
                <a:cubicBezTo>
                  <a:pt x="-56903" y="5966605"/>
                  <a:pt x="12867" y="5752260"/>
                  <a:pt x="0" y="5561371"/>
                </a:cubicBezTo>
                <a:cubicBezTo>
                  <a:pt x="-12867" y="5370482"/>
                  <a:pt x="16209" y="5141408"/>
                  <a:pt x="0" y="4954244"/>
                </a:cubicBezTo>
                <a:cubicBezTo>
                  <a:pt x="-16209" y="4767080"/>
                  <a:pt x="32247" y="4641556"/>
                  <a:pt x="0" y="4407283"/>
                </a:cubicBezTo>
                <a:cubicBezTo>
                  <a:pt x="-32247" y="4173010"/>
                  <a:pt x="54461" y="4080370"/>
                  <a:pt x="0" y="3800157"/>
                </a:cubicBezTo>
                <a:cubicBezTo>
                  <a:pt x="-54461" y="3519944"/>
                  <a:pt x="60669" y="3409623"/>
                  <a:pt x="0" y="3193030"/>
                </a:cubicBezTo>
                <a:cubicBezTo>
                  <a:pt x="-60669" y="2976437"/>
                  <a:pt x="51681" y="2850079"/>
                  <a:pt x="0" y="2585904"/>
                </a:cubicBezTo>
                <a:cubicBezTo>
                  <a:pt x="-51681" y="2321729"/>
                  <a:pt x="61216" y="2149420"/>
                  <a:pt x="0" y="1918612"/>
                </a:cubicBezTo>
                <a:cubicBezTo>
                  <a:pt x="-61216" y="1687804"/>
                  <a:pt x="25602" y="1686496"/>
                  <a:pt x="0" y="1552148"/>
                </a:cubicBezTo>
                <a:cubicBezTo>
                  <a:pt x="-25602" y="1417800"/>
                  <a:pt x="20533" y="1344618"/>
                  <a:pt x="0" y="1185684"/>
                </a:cubicBezTo>
                <a:cubicBezTo>
                  <a:pt x="-20533" y="1026750"/>
                  <a:pt x="21489" y="927866"/>
                  <a:pt x="0" y="759055"/>
                </a:cubicBezTo>
                <a:cubicBezTo>
                  <a:pt x="-21489" y="590244"/>
                  <a:pt x="1926" y="434277"/>
                  <a:pt x="0" y="212094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440292366">
                  <a:prstGeom prst="roundRect">
                    <a:avLst>
                      <a:gd name="adj" fmla="val 3293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9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 descr="http://daleridgechurchofchrist.net/wp-content/uploads/2008/10/elements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3"/>
          <a:stretch/>
        </p:blipFill>
        <p:spPr bwMode="auto">
          <a:xfrm>
            <a:off x="0" y="1"/>
            <a:ext cx="9144000" cy="684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51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0EFC995-CEF0-4DC4-8BC5-0E56F144FF60}" type="datetimeFigureOut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2D0DB89-089B-4F49-AD24-C207EB0588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629163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ransition spd="slow">
    <p:diamond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8731B9F-C86A-4491-9DA4-E9256A4121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049000" y="1219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2778019-CAAE-4524-B656-03D0A117D1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000" y="2590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8F536AD-58D7-4322-A2B6-0F7632325A9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049000" y="68580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10562E2-A7D4-4CE1-A9B5-4708544147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87400" y="6858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294D59F-8193-4BC0-93CC-776E143ED33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6916400" y="68580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DA5A67B-8E21-4364-B029-D5E3D3EE16A5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31" name="Picture 7" descr="StripeBack2">
            <a:extLst>
              <a:ext uri="{FF2B5EF4-FFF2-40B4-BE49-F238E27FC236}">
                <a16:creationId xmlns:a16="http://schemas.microsoft.com/office/drawing/2014/main" id="{D8D25060-9F71-4A23-8531-A5CEFA3C0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tripeBack2">
            <a:extLst>
              <a:ext uri="{FF2B5EF4-FFF2-40B4-BE49-F238E27FC236}">
                <a16:creationId xmlns:a16="http://schemas.microsoft.com/office/drawing/2014/main" id="{D6CAB503-D7B9-4CAF-90BD-3A21956EE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StripeBack2">
            <a:extLst>
              <a:ext uri="{FF2B5EF4-FFF2-40B4-BE49-F238E27FC236}">
                <a16:creationId xmlns:a16="http://schemas.microsoft.com/office/drawing/2014/main" id="{3DCB8B6B-589B-4FE9-B796-3DB7DC442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tripeBack2">
            <a:extLst>
              <a:ext uri="{FF2B5EF4-FFF2-40B4-BE49-F238E27FC236}">
                <a16:creationId xmlns:a16="http://schemas.microsoft.com/office/drawing/2014/main" id="{70160F47-7679-41F3-9A59-EFC04E638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StripeBack2">
            <a:extLst>
              <a:ext uri="{FF2B5EF4-FFF2-40B4-BE49-F238E27FC236}">
                <a16:creationId xmlns:a16="http://schemas.microsoft.com/office/drawing/2014/main" id="{FB5A46B8-69B1-4758-9584-E5B9D29AB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tripeBack2">
            <a:extLst>
              <a:ext uri="{FF2B5EF4-FFF2-40B4-BE49-F238E27FC236}">
                <a16:creationId xmlns:a16="http://schemas.microsoft.com/office/drawing/2014/main" id="{B3CBD891-A71C-4687-8C8A-8236255F8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StripeBack2">
            <a:extLst>
              <a:ext uri="{FF2B5EF4-FFF2-40B4-BE49-F238E27FC236}">
                <a16:creationId xmlns:a16="http://schemas.microsoft.com/office/drawing/2014/main" id="{A7E839B4-FA5A-4056-904E-E5267F084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tripeBack2">
            <a:extLst>
              <a:ext uri="{FF2B5EF4-FFF2-40B4-BE49-F238E27FC236}">
                <a16:creationId xmlns:a16="http://schemas.microsoft.com/office/drawing/2014/main" id="{62438597-C3A8-4A35-95BE-88182F22F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060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StripeBack2">
            <a:extLst>
              <a:ext uri="{FF2B5EF4-FFF2-40B4-BE49-F238E27FC236}">
                <a16:creationId xmlns:a16="http://schemas.microsoft.com/office/drawing/2014/main" id="{C11524F3-391D-490B-AF24-2EB10ADC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StripeBack2">
            <a:extLst>
              <a:ext uri="{FF2B5EF4-FFF2-40B4-BE49-F238E27FC236}">
                <a16:creationId xmlns:a16="http://schemas.microsoft.com/office/drawing/2014/main" id="{BD20861A-FF56-45D5-BB6F-BFD40E0E2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090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ransition spd="slow">
    <p:pull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BFC352-5EED-BB43-80C2-1D493AA01BF0}"/>
              </a:ext>
            </a:extLst>
          </p:cNvPr>
          <p:cNvSpPr/>
          <p:nvPr/>
        </p:nvSpPr>
        <p:spPr>
          <a:xfrm>
            <a:off x="1726601" y="1242507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19AE8-0295-2380-21AD-3E057F1A19C5}"/>
              </a:ext>
            </a:extLst>
          </p:cNvPr>
          <p:cNvSpPr txBox="1"/>
          <p:nvPr/>
        </p:nvSpPr>
        <p:spPr>
          <a:xfrm rot="193147">
            <a:off x="5140502" y="3354928"/>
            <a:ext cx="2917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April 19,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309375-A127-ABAB-DCED-F99A8AAEBFBB}"/>
              </a:ext>
            </a:extLst>
          </p:cNvPr>
          <p:cNvSpPr txBox="1"/>
          <p:nvPr/>
        </p:nvSpPr>
        <p:spPr>
          <a:xfrm rot="193147">
            <a:off x="1574948" y="3190211"/>
            <a:ext cx="351272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Tonight’s Lesson:</a:t>
            </a:r>
          </a:p>
          <a:p>
            <a:endParaRPr lang="en-US" sz="1000" dirty="0">
              <a:latin typeface="Ink Draft" panose="03080402000500000000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latin typeface="Ink Draft" panose="03080402000500000000" pitchFamily="66" charset="0"/>
              </a:rPr>
              <a:t>Hebrews and Hermeneutics</a:t>
            </a:r>
          </a:p>
        </p:txBody>
      </p:sp>
    </p:spTree>
    <p:extLst>
      <p:ext uri="{BB962C8B-B14F-4D97-AF65-F5344CB8AC3E}">
        <p14:creationId xmlns:p14="http://schemas.microsoft.com/office/powerpoint/2010/main" val="2580326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7C305-4884-77C4-FDF0-09E14D3EBB5F}"/>
              </a:ext>
            </a:extLst>
          </p:cNvPr>
          <p:cNvSpPr txBox="1"/>
          <p:nvPr/>
        </p:nvSpPr>
        <p:spPr>
          <a:xfrm>
            <a:off x="774550" y="580913"/>
            <a:ext cx="7594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masis MT Pro Medium" panose="02040604050005020304" pitchFamily="18" charset="0"/>
              </a:rPr>
              <a:t>Bible Study - Challenge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A665CF-3EC9-F797-15D8-69BE74F2F430}"/>
              </a:ext>
            </a:extLst>
          </p:cNvPr>
          <p:cNvSpPr/>
          <p:nvPr/>
        </p:nvSpPr>
        <p:spPr>
          <a:xfrm>
            <a:off x="1005840" y="1582890"/>
            <a:ext cx="7132320" cy="1926792"/>
          </a:xfrm>
          <a:custGeom>
            <a:avLst/>
            <a:gdLst>
              <a:gd name="connsiteX0" fmla="*/ 0 w 7132320"/>
              <a:gd name="connsiteY0" fmla="*/ 0 h 1926792"/>
              <a:gd name="connsiteX1" fmla="*/ 7132320 w 7132320"/>
              <a:gd name="connsiteY1" fmla="*/ 0 h 1926792"/>
              <a:gd name="connsiteX2" fmla="*/ 7132320 w 7132320"/>
              <a:gd name="connsiteY2" fmla="*/ 1926792 h 1926792"/>
              <a:gd name="connsiteX3" fmla="*/ 0 w 7132320"/>
              <a:gd name="connsiteY3" fmla="*/ 1926792 h 1926792"/>
              <a:gd name="connsiteX4" fmla="*/ 0 w 7132320"/>
              <a:gd name="connsiteY4" fmla="*/ 0 h 19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2320" h="1926792" fill="none" extrusionOk="0">
                <a:moveTo>
                  <a:pt x="0" y="0"/>
                </a:moveTo>
                <a:cubicBezTo>
                  <a:pt x="961502" y="-33775"/>
                  <a:pt x="5838145" y="138873"/>
                  <a:pt x="7132320" y="0"/>
                </a:cubicBezTo>
                <a:cubicBezTo>
                  <a:pt x="7058549" y="644427"/>
                  <a:pt x="6976437" y="1147639"/>
                  <a:pt x="7132320" y="1926792"/>
                </a:cubicBezTo>
                <a:cubicBezTo>
                  <a:pt x="5442587" y="1789462"/>
                  <a:pt x="3427694" y="1788936"/>
                  <a:pt x="0" y="1926792"/>
                </a:cubicBezTo>
                <a:cubicBezTo>
                  <a:pt x="152408" y="1699888"/>
                  <a:pt x="73868" y="867540"/>
                  <a:pt x="0" y="0"/>
                </a:cubicBezTo>
                <a:close/>
              </a:path>
              <a:path w="7132320" h="1926792" stroke="0" extrusionOk="0">
                <a:moveTo>
                  <a:pt x="0" y="0"/>
                </a:moveTo>
                <a:cubicBezTo>
                  <a:pt x="1837514" y="-101487"/>
                  <a:pt x="4070469" y="-162162"/>
                  <a:pt x="7132320" y="0"/>
                </a:cubicBezTo>
                <a:cubicBezTo>
                  <a:pt x="7193033" y="807842"/>
                  <a:pt x="7071248" y="1121230"/>
                  <a:pt x="7132320" y="1926792"/>
                </a:cubicBezTo>
                <a:cubicBezTo>
                  <a:pt x="5143511" y="1976857"/>
                  <a:pt x="3455618" y="1768343"/>
                  <a:pt x="0" y="1926792"/>
                </a:cubicBezTo>
                <a:cubicBezTo>
                  <a:pt x="-24452" y="1428414"/>
                  <a:pt x="-67663" y="199708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masis MT Pro Medium" panose="02040604050005020304" pitchFamily="18" charset="0"/>
              </a:rPr>
              <a:t>Read 1, 2 &amp; 3 John</a:t>
            </a:r>
          </a:p>
          <a:p>
            <a:pPr algn="ctr"/>
            <a:endParaRPr lang="en-US" sz="1000" dirty="0">
              <a:solidFill>
                <a:srgbClr val="002060"/>
              </a:solidFill>
              <a:latin typeface="Amasis MT Pro Medium" panose="02040604050005020304" pitchFamily="18" charset="0"/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At least 50 times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by the end of April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3038BA-79A8-D295-D94D-B8E030FF2D22}"/>
              </a:ext>
            </a:extLst>
          </p:cNvPr>
          <p:cNvSpPr txBox="1"/>
          <p:nvPr/>
        </p:nvSpPr>
        <p:spPr>
          <a:xfrm>
            <a:off x="1280160" y="3666244"/>
            <a:ext cx="7186108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Can be read in 15 minutes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With each reading you will see more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May try another translation a few times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Take note of key concepts / words / contrast</a:t>
            </a:r>
          </a:p>
        </p:txBody>
      </p:sp>
    </p:spTree>
    <p:extLst>
      <p:ext uri="{BB962C8B-B14F-4D97-AF65-F5344CB8AC3E}">
        <p14:creationId xmlns:p14="http://schemas.microsoft.com/office/powerpoint/2010/main" val="1223634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C1DFE5-DED7-3DBC-8CA1-B572F6339BB5}"/>
              </a:ext>
            </a:extLst>
          </p:cNvPr>
          <p:cNvSpPr/>
          <p:nvPr/>
        </p:nvSpPr>
        <p:spPr>
          <a:xfrm rot="16200000">
            <a:off x="-1499435" y="2772783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77E09C-34DD-9CB0-2284-9735CE27129A}"/>
              </a:ext>
            </a:extLst>
          </p:cNvPr>
          <p:cNvSpPr/>
          <p:nvPr/>
        </p:nvSpPr>
        <p:spPr>
          <a:xfrm>
            <a:off x="2156907" y="5815067"/>
            <a:ext cx="6115724" cy="44106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E6961-D4E5-4D0A-794C-4BF90F90DEC7}"/>
              </a:ext>
            </a:extLst>
          </p:cNvPr>
          <p:cNvSpPr txBox="1"/>
          <p:nvPr/>
        </p:nvSpPr>
        <p:spPr>
          <a:xfrm>
            <a:off x="2234925" y="304492"/>
            <a:ext cx="625967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4 – Introduction to Inductive Bible Study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11 – Background – Intro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18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25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8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15 – Bible Study Aids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22 – Use of Translations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Mar. 1 –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8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15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22 – Use of Commentaries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29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5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12 – Apocalyptic Literature &amp; Numbers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19 – Hebrews and Hermeneutics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26 – Application / Practical Lessons</a:t>
            </a:r>
          </a:p>
        </p:txBody>
      </p:sp>
    </p:spTree>
    <p:extLst>
      <p:ext uri="{BB962C8B-B14F-4D97-AF65-F5344CB8AC3E}">
        <p14:creationId xmlns:p14="http://schemas.microsoft.com/office/powerpoint/2010/main" val="1795707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E8F720-6B92-7650-7CBC-6D680D197839}"/>
              </a:ext>
            </a:extLst>
          </p:cNvPr>
          <p:cNvSpPr txBox="1"/>
          <p:nvPr/>
        </p:nvSpPr>
        <p:spPr>
          <a:xfrm>
            <a:off x="446441" y="602428"/>
            <a:ext cx="8326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Hebrews and Hermeneutics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FB7E4E-5966-66F3-1284-60B05E5BC6F3}"/>
              </a:ext>
            </a:extLst>
          </p:cNvPr>
          <p:cNvSpPr txBox="1"/>
          <p:nvPr/>
        </p:nvSpPr>
        <p:spPr>
          <a:xfrm>
            <a:off x="647700" y="1649944"/>
            <a:ext cx="7848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The book of Hebrews quotes from the Old Testament</a:t>
            </a:r>
            <a:endParaRPr lang="en-US" sz="24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Approximately 40 times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Doesn’t include allusions that are not direct quotes</a:t>
            </a:r>
          </a:p>
          <a:p>
            <a:pPr marL="914400" lvl="1" indent="-457200">
              <a:buFont typeface="+mj-lt"/>
              <a:buAutoNum type="alphaLcPeriod"/>
            </a:pPr>
            <a:endParaRPr lang="en-US" sz="2400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How does the Hebrew writer use, treat and interpret those text?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What hermeneutical principles does he use?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How does he reason / draw conclusions from the text?</a:t>
            </a:r>
          </a:p>
        </p:txBody>
      </p:sp>
    </p:spTree>
    <p:extLst>
      <p:ext uri="{BB962C8B-B14F-4D97-AF65-F5344CB8AC3E}">
        <p14:creationId xmlns:p14="http://schemas.microsoft.com/office/powerpoint/2010/main" val="1605115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747656" y="462580"/>
            <a:ext cx="7648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Hebrews and Hermeneutics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222375" y="2215852"/>
            <a:ext cx="4857079" cy="3699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Respects Inspiration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Draws Inferences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Notices - Addressed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Looks at Timing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Makes Application</a:t>
            </a:r>
          </a:p>
        </p:txBody>
      </p:sp>
    </p:spTree>
    <p:extLst>
      <p:ext uri="{BB962C8B-B14F-4D97-AF65-F5344CB8AC3E}">
        <p14:creationId xmlns:p14="http://schemas.microsoft.com/office/powerpoint/2010/main" val="3729381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747656" y="462580"/>
            <a:ext cx="7648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Hebrews and Hermeneutics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222375" y="2215852"/>
            <a:ext cx="4857079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Respects Inspiration</a:t>
            </a:r>
          </a:p>
        </p:txBody>
      </p:sp>
    </p:spTree>
    <p:extLst>
      <p:ext uri="{BB962C8B-B14F-4D97-AF65-F5344CB8AC3E}">
        <p14:creationId xmlns:p14="http://schemas.microsoft.com/office/powerpoint/2010/main" val="2182658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Respects Inspiration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God spoke to the prophets</a:t>
            </a:r>
            <a:r>
              <a:rPr lang="en-US" sz="2400" b="1" dirty="0">
                <a:ea typeface="Tahoma" pitchFamily="34" charset="0"/>
                <a:cs typeface="Tahoma" pitchFamily="34" charset="0"/>
              </a:rPr>
              <a:t> (1:1)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Attributes OT quotes to God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1:5 – Psa. 2:7; 2 Sam. 7:14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1:6 – Deut. 32:43 (LXX)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1:7 – Psa. 104:4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1:8 – Psa. 45:6-7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1:13 – Psa. 110:1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4: 3 – Psa. 95:11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4:4 – Gen. 2:2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5:5 – Psa. 2:7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5:6 – Psa. 110:4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6:13-14 – Gen. 22:16-17</a:t>
            </a:r>
          </a:p>
        </p:txBody>
      </p:sp>
    </p:spTree>
    <p:extLst>
      <p:ext uri="{BB962C8B-B14F-4D97-AF65-F5344CB8AC3E}">
        <p14:creationId xmlns:p14="http://schemas.microsoft.com/office/powerpoint/2010/main" val="3518149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Respects Inspiration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God spoke to the prophets</a:t>
            </a:r>
            <a:r>
              <a:rPr lang="en-US" sz="2400" b="1" dirty="0">
                <a:ea typeface="Tahoma" pitchFamily="34" charset="0"/>
                <a:cs typeface="Tahoma" pitchFamily="34" charset="0"/>
              </a:rPr>
              <a:t> (1:1)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Attributes OT quotes to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Writers wrote by the Holy Spirit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David - Compare 3:7 and 4:7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Moses - 10:15-16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E9F633A-5C77-7C6F-C8C2-BAB83BBEA05D}"/>
              </a:ext>
            </a:extLst>
          </p:cNvPr>
          <p:cNvSpPr/>
          <p:nvPr/>
        </p:nvSpPr>
        <p:spPr>
          <a:xfrm>
            <a:off x="801384" y="4623836"/>
            <a:ext cx="7541232" cy="1504699"/>
          </a:xfrm>
          <a:prstGeom prst="roundRect">
            <a:avLst>
              <a:gd name="adj" fmla="val 17243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If we respect the text as inspired,</a:t>
            </a:r>
          </a:p>
          <a:p>
            <a:pPr algn="ctr"/>
            <a:r>
              <a:rPr lang="en-US" sz="2400" b="1" dirty="0">
                <a:solidFill>
                  <a:srgbClr val="0000FF"/>
                </a:solidFill>
              </a:rPr>
              <a:t>We will be most careful how we handle and interpret it!</a:t>
            </a:r>
          </a:p>
        </p:txBody>
      </p:sp>
    </p:spTree>
    <p:extLst>
      <p:ext uri="{BB962C8B-B14F-4D97-AF65-F5344CB8AC3E}">
        <p14:creationId xmlns:p14="http://schemas.microsoft.com/office/powerpoint/2010/main" val="4209474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747656" y="462580"/>
            <a:ext cx="7648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Hebrews and Hermeneutics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222375" y="2215852"/>
            <a:ext cx="4857079" cy="1483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Respects Inspiration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Draws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Inferences</a:t>
            </a:r>
          </a:p>
        </p:txBody>
      </p:sp>
    </p:spTree>
    <p:extLst>
      <p:ext uri="{BB962C8B-B14F-4D97-AF65-F5344CB8AC3E}">
        <p14:creationId xmlns:p14="http://schemas.microsoft.com/office/powerpoint/2010/main" val="1758226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C7B9F73-FDED-A062-9AD0-46FBDE654D51}"/>
              </a:ext>
            </a:extLst>
          </p:cNvPr>
          <p:cNvSpPr/>
          <p:nvPr/>
        </p:nvSpPr>
        <p:spPr>
          <a:xfrm>
            <a:off x="421240" y="2080518"/>
            <a:ext cx="4921321" cy="2219217"/>
          </a:xfrm>
          <a:prstGeom prst="roundRect">
            <a:avLst>
              <a:gd name="adj" fmla="val 12732"/>
            </a:avLst>
          </a:prstGeom>
          <a:solidFill>
            <a:srgbClr val="0000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Amazing how some Christians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can’t look at a text and draw a conclusion that is not specifically stated!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B597E34-A6C8-4CFB-4F49-BC02C96F0E42}"/>
              </a:ext>
            </a:extLst>
          </p:cNvPr>
          <p:cNvSpPr/>
          <p:nvPr/>
        </p:nvSpPr>
        <p:spPr>
          <a:xfrm>
            <a:off x="3758629" y="4438436"/>
            <a:ext cx="4921321" cy="2219217"/>
          </a:xfrm>
          <a:prstGeom prst="roundRect">
            <a:avLst>
              <a:gd name="adj" fmla="val 12732"/>
            </a:avLst>
          </a:prstGeom>
          <a:solidFill>
            <a:srgbClr val="0000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The “New Hermeneutics” rejects necessary inference as binding authority</a:t>
            </a:r>
          </a:p>
        </p:txBody>
      </p:sp>
    </p:spTree>
    <p:extLst>
      <p:ext uri="{BB962C8B-B14F-4D97-AF65-F5344CB8AC3E}">
        <p14:creationId xmlns:p14="http://schemas.microsoft.com/office/powerpoint/2010/main" val="292342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better than angels (1:4)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5 (Psa. 2:7)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5 (2 Sam. 7:14)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6 (Deut. 32:43 LXX)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13 (Psa. 110:1)</a:t>
            </a:r>
          </a:p>
        </p:txBody>
      </p:sp>
    </p:spTree>
    <p:extLst>
      <p:ext uri="{BB962C8B-B14F-4D97-AF65-F5344CB8AC3E}">
        <p14:creationId xmlns:p14="http://schemas.microsoft.com/office/powerpoint/2010/main" val="3818683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better than angels (1:4)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one with those he saves (2:11-13)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12 (Psa. 22:22)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13 (2 Sam. 22:3; Psa. 18:2)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13 (Isa. 8:18)</a:t>
            </a:r>
          </a:p>
        </p:txBody>
      </p:sp>
    </p:spTree>
    <p:extLst>
      <p:ext uri="{BB962C8B-B14F-4D97-AF65-F5344CB8AC3E}">
        <p14:creationId xmlns:p14="http://schemas.microsoft.com/office/powerpoint/2010/main" val="3912016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better than angels (1:4)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one with those he saves (2:11-13)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Rest remains for those who believe (4:1)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Vv. 3, 5 (Psa. 95:11)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4 (Gen. 2:2)</a:t>
            </a:r>
          </a:p>
        </p:txBody>
      </p:sp>
    </p:spTree>
    <p:extLst>
      <p:ext uri="{BB962C8B-B14F-4D97-AF65-F5344CB8AC3E}">
        <p14:creationId xmlns:p14="http://schemas.microsoft.com/office/powerpoint/2010/main" val="1122418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better than angels (1:4)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one with those he saves (2:11-13)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Rest remains for those who believe (4:1)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was appointed of God as High Priest (5:4)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5 (Psa. 2:7)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6 (Psa. 110:4)</a:t>
            </a:r>
          </a:p>
        </p:txBody>
      </p:sp>
    </p:spTree>
    <p:extLst>
      <p:ext uri="{BB962C8B-B14F-4D97-AF65-F5344CB8AC3E}">
        <p14:creationId xmlns:p14="http://schemas.microsoft.com/office/powerpoint/2010/main" val="2227874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better than angels (1:4)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one with those he saves (2:11-13)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Rest remains for those who believe (4:1)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was appointed of God as High Priest (5:4)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Change in priesthood means change in law (7:12)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17 (Psa. 110:4)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21 (Psa. 110:4)</a:t>
            </a:r>
          </a:p>
        </p:txBody>
      </p:sp>
    </p:spTree>
    <p:extLst>
      <p:ext uri="{BB962C8B-B14F-4D97-AF65-F5344CB8AC3E}">
        <p14:creationId xmlns:p14="http://schemas.microsoft.com/office/powerpoint/2010/main" val="2088353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better than angels (1:4)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one with those he saves (2:11-13)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Rest remains for those who believe (4:1)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was appointed of God as High Priest (5:4)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Change in priesthood means change in law (7:12)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Must follow the pattern for the real and true (8:5)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5 (Exo. 25:40)</a:t>
            </a:r>
          </a:p>
        </p:txBody>
      </p:sp>
    </p:spTree>
    <p:extLst>
      <p:ext uri="{BB962C8B-B14F-4D97-AF65-F5344CB8AC3E}">
        <p14:creationId xmlns:p14="http://schemas.microsoft.com/office/powerpoint/2010/main" val="3875065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better than angels (1:4)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one with those he saves (2:11-13)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Rest remains for those who believe (4:1)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was appointed of God as High Priest (5:4)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Change in priesthood means change in law (7:12)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Must follow the pattern for the real and true (8:5)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Old Testament is now old and obsolete (8:13)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Vv. 8-12 (Jer. 31:31-34)</a:t>
            </a:r>
          </a:p>
        </p:txBody>
      </p:sp>
    </p:spTree>
    <p:extLst>
      <p:ext uri="{BB962C8B-B14F-4D97-AF65-F5344CB8AC3E}">
        <p14:creationId xmlns:p14="http://schemas.microsoft.com/office/powerpoint/2010/main" val="3338447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better than angels (1:4)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one with those he saves (2:11-13)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Rest remains for those who believe (4:1)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was appointed of God as High Priest (5:4)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Change in priesthood means change in law (7:12)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Must follow the pattern for the real and true (8:5)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Old Testament is now old and obsolete (8:13)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 He took away the first covenant to establish second (10:9)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Vv. 5-7 (Psa. 40:6-8)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8 (Psa. 40:6)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9 (Psa. 40:7-8)</a:t>
            </a:r>
          </a:p>
        </p:txBody>
      </p:sp>
    </p:spTree>
    <p:extLst>
      <p:ext uri="{BB962C8B-B14F-4D97-AF65-F5344CB8AC3E}">
        <p14:creationId xmlns:p14="http://schemas.microsoft.com/office/powerpoint/2010/main" val="844586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better than angels (1:4)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one with those he saves (2:11-13)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Rest remains for those who believe (4:1)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was appointed of God as High Priest (5:4)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Change in priesthood means change in law (7:12)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Must follow the pattern for the real and true (8:5)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Old Testament is now old and obsolete (8:13)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 He took away the first covenant to establish second (10:9)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Enoch had faith (11:5)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5 (Gen. 5:24)</a:t>
            </a:r>
          </a:p>
        </p:txBody>
      </p:sp>
    </p:spTree>
    <p:extLst>
      <p:ext uri="{BB962C8B-B14F-4D97-AF65-F5344CB8AC3E}">
        <p14:creationId xmlns:p14="http://schemas.microsoft.com/office/powerpoint/2010/main" val="4221191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better than angels (1:4)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is one with those he saves (2:11-13)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Rest remains for those who believe (4:1)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Christ was appointed of God as High Priest (5:4)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Change in priesthood means change in law (7:12)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Must follow the pattern for the real and true (8:5)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Old Testament is now old and obsolete (8:13)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 He took away the first covenant to establish second (10:9)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Enoch had faith (11:5)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Spiritual matters – more important (13:5)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V. 5 (Deut. 31:6; Josh 1:5; 1 Chron. 28:20)</a:t>
            </a:r>
          </a:p>
        </p:txBody>
      </p:sp>
    </p:spTree>
    <p:extLst>
      <p:ext uri="{BB962C8B-B14F-4D97-AF65-F5344CB8AC3E}">
        <p14:creationId xmlns:p14="http://schemas.microsoft.com/office/powerpoint/2010/main" val="2877257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Takes a principle – sees a contrast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What is said to Christ – vs – said to angels (chapter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God put all things under man (2:5-8 [Psa. 8:4-6]) – vs – dominion lost because of sin (2:8b)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Terror of those under the OT – vs – those under the NT (12:20-21 [Exo. 19:12-13; Deut. 9:19])</a:t>
            </a:r>
            <a:endParaRPr lang="en-US" sz="2400" dirty="0"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598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Takes a principle – sees a contrast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Reasons “if…then…”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If God called him priest, then he is not self appointed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5:5 (Psa. 2:7)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5:6 (Psa. 110:4)</a:t>
            </a:r>
          </a:p>
        </p:txBody>
      </p:sp>
    </p:spTree>
    <p:extLst>
      <p:ext uri="{BB962C8B-B14F-4D97-AF65-F5344CB8AC3E}">
        <p14:creationId xmlns:p14="http://schemas.microsoft.com/office/powerpoint/2010/main" val="6606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Draws Inferences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conclusions that are not specifically stated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Takes a principle – sees a contrast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Reasons “if…then…”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If God called him priest, then he is not self appointed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If change priesthood, then change law (7:12, 17 [Psa. 110:4])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If have better High Priest, then have a better covenant (7:21-22 [Psa. 110:4])</a:t>
            </a:r>
            <a:endParaRPr lang="en-US" sz="2400" dirty="0"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33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747656" y="462580"/>
            <a:ext cx="7648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Hebrews and Hermeneutics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222375" y="2215852"/>
            <a:ext cx="4857079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Respects Inspiration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Amasis MT Pro Medium" panose="02040604050005020304" pitchFamily="18" charset="0"/>
              </a:rPr>
              <a:t> Draws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Inferences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Notices - Addressed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312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Notices Who is Addressed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Makes all the difference in the world in who is being addressed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OT Israel (Sabbath – Deut. 5)?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King of Babylon (“Lucifer” – Isa. 14:12)?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Apostles (John 14-16; Acts 1:5-ff; 2:1-ff)?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Individual or church (1 Tim. 5:16)?</a:t>
            </a:r>
          </a:p>
        </p:txBody>
      </p:sp>
    </p:spTree>
    <p:extLst>
      <p:ext uri="{BB962C8B-B14F-4D97-AF65-F5344CB8AC3E}">
        <p14:creationId xmlns:p14="http://schemas.microsoft.com/office/powerpoint/2010/main" val="2135397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Notices Who is Addressed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Makes all the difference in the world in who is being addressed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What said to Christ – not addressed to angels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V. 5 (Psa. 2:7; 2 Sam 7:14)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V. 6 (Deut. 32:43 LXX)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V. 7 (Psa. 104:4)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V. 8 (Psa. 45:6-7)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V. 13 (Psa. 110:1)</a:t>
            </a:r>
          </a:p>
        </p:txBody>
      </p:sp>
    </p:spTree>
    <p:extLst>
      <p:ext uri="{BB962C8B-B14F-4D97-AF65-F5344CB8AC3E}">
        <p14:creationId xmlns:p14="http://schemas.microsoft.com/office/powerpoint/2010/main" val="1289836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747656" y="462580"/>
            <a:ext cx="7648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Hebrews and Hermeneutics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222375" y="2215852"/>
            <a:ext cx="4857079" cy="2960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Respects Inspiration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Amasis MT Pro Medium" panose="02040604050005020304" pitchFamily="18" charset="0"/>
              </a:rPr>
              <a:t> Draws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Inferences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Amasis MT Pro Medium" panose="02040604050005020304" pitchFamily="18" charset="0"/>
              </a:rPr>
              <a:t> Notices - Addressed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Looks at Timing</a:t>
            </a:r>
          </a:p>
        </p:txBody>
      </p:sp>
    </p:spTree>
    <p:extLst>
      <p:ext uri="{BB962C8B-B14F-4D97-AF65-F5344CB8AC3E}">
        <p14:creationId xmlns:p14="http://schemas.microsoft.com/office/powerpoint/2010/main" val="755622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Looks at Timing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BE936B-92E7-7682-6450-49B10B6C9734}"/>
              </a:ext>
            </a:extLst>
          </p:cNvPr>
          <p:cNvSpPr/>
          <p:nvPr/>
        </p:nvSpPr>
        <p:spPr>
          <a:xfrm>
            <a:off x="1045396" y="2306546"/>
            <a:ext cx="7053208" cy="3138757"/>
          </a:xfrm>
          <a:prstGeom prst="roundRect">
            <a:avLst>
              <a:gd name="adj" fmla="val 12732"/>
            </a:avLst>
          </a:prstGeom>
          <a:solidFill>
            <a:srgbClr val="0000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Why is </a:t>
            </a:r>
            <a:r>
              <a:rPr lang="en-US" sz="2800" b="1" u="sng" dirty="0">
                <a:solidFill>
                  <a:schemeClr val="tx1"/>
                </a:solidFill>
              </a:rPr>
              <a:t>timing </a:t>
            </a:r>
            <a:r>
              <a:rPr lang="en-US" sz="2800" b="1" dirty="0">
                <a:solidFill>
                  <a:schemeClr val="tx1"/>
                </a:solidFill>
              </a:rPr>
              <a:t>important?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Was this event before or after a law became effective? (Thief on cross)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A promise spoken after some event must point to something in future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291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Looks at Timing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Promise of rest after entered </a:t>
            </a:r>
            <a:r>
              <a:rPr lang="en-US" sz="2400" b="1" u="sng" dirty="0" err="1">
                <a:ea typeface="Tahoma" pitchFamily="34" charset="0"/>
                <a:cs typeface="Tahoma" pitchFamily="34" charset="0"/>
              </a:rPr>
              <a:t>Caanan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(4:7-9)</a:t>
            </a:r>
            <a:endParaRPr lang="en-US" sz="24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Joshua and Israel entered promise land (v.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David spoke “after a long time” (v. 7; Psa. 95)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Therefore, there is a rest that remains (v. 1, 8-9)</a:t>
            </a:r>
          </a:p>
        </p:txBody>
      </p:sp>
    </p:spTree>
    <p:extLst>
      <p:ext uri="{BB962C8B-B14F-4D97-AF65-F5344CB8AC3E}">
        <p14:creationId xmlns:p14="http://schemas.microsoft.com/office/powerpoint/2010/main" val="34379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219200" y="3048000"/>
            <a:ext cx="73152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219200" y="2667000"/>
            <a:ext cx="0" cy="76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276600" y="2667000"/>
            <a:ext cx="0" cy="76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191000" y="2667000"/>
            <a:ext cx="0" cy="76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324600" y="2667000"/>
            <a:ext cx="0" cy="76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534400" y="2667000"/>
            <a:ext cx="0" cy="76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28700" y="304800"/>
            <a:ext cx="811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Time Line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19200" y="4139625"/>
            <a:ext cx="1676400" cy="2133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God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rested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7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Day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(Gen. 2:2)</a:t>
            </a:r>
          </a:p>
        </p:txBody>
      </p:sp>
      <p:cxnSp>
        <p:nvCxnSpPr>
          <p:cNvPr id="16" name="Straight Connector 15"/>
          <p:cNvCxnSpPr>
            <a:endCxn id="14" idx="0"/>
          </p:cNvCxnSpPr>
          <p:nvPr/>
        </p:nvCxnSpPr>
        <p:spPr>
          <a:xfrm>
            <a:off x="1219200" y="3048000"/>
            <a:ext cx="838200" cy="109162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3048000" y="4173975"/>
            <a:ext cx="1676400" cy="2133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Those who came out of Egypt did not enter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(Num. 14)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76800" y="4120575"/>
            <a:ext cx="1676400" cy="2133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Joshua led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Israel into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Canaan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(Joshua)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05600" y="4092000"/>
            <a:ext cx="1676400" cy="2133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David said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“today” &amp; pointed to rest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(Psa. 95)</a:t>
            </a:r>
          </a:p>
        </p:txBody>
      </p:sp>
      <p:cxnSp>
        <p:nvCxnSpPr>
          <p:cNvPr id="21" name="Straight Connector 20"/>
          <p:cNvCxnSpPr>
            <a:endCxn id="17" idx="0"/>
          </p:cNvCxnSpPr>
          <p:nvPr/>
        </p:nvCxnSpPr>
        <p:spPr>
          <a:xfrm>
            <a:off x="3276600" y="3048000"/>
            <a:ext cx="609600" cy="112597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8" idx="0"/>
          </p:cNvCxnSpPr>
          <p:nvPr/>
        </p:nvCxnSpPr>
        <p:spPr>
          <a:xfrm>
            <a:off x="4191000" y="3048000"/>
            <a:ext cx="1524000" cy="107257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19" idx="0"/>
          </p:cNvCxnSpPr>
          <p:nvPr/>
        </p:nvCxnSpPr>
        <p:spPr>
          <a:xfrm>
            <a:off x="6324600" y="3048000"/>
            <a:ext cx="1219200" cy="104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rved Down Arrow 25"/>
          <p:cNvSpPr/>
          <p:nvPr/>
        </p:nvSpPr>
        <p:spPr>
          <a:xfrm>
            <a:off x="6324600" y="1972539"/>
            <a:ext cx="2286000" cy="533400"/>
          </a:xfrm>
          <a:prstGeom prst="curved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582025" y="1748269"/>
            <a:ext cx="381000" cy="25994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Heaven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4150" y="2191823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Spoke of another day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8)</a:t>
            </a:r>
          </a:p>
        </p:txBody>
      </p:sp>
      <p:sp>
        <p:nvSpPr>
          <p:cNvPr id="30" name="Rectangle 29"/>
          <p:cNvSpPr/>
          <p:nvPr/>
        </p:nvSpPr>
        <p:spPr>
          <a:xfrm rot="16200000">
            <a:off x="-1496978" y="2911754"/>
            <a:ext cx="400962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9000" cmpd="sng">
                  <a:solidFill>
                    <a:srgbClr val="84AA33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4AA33">
                        <a:shade val="20000"/>
                        <a:satMod val="245000"/>
                      </a:srgbClr>
                    </a:gs>
                    <a:gs pos="43000">
                      <a:srgbClr val="84AA33">
                        <a:satMod val="255000"/>
                      </a:srgbClr>
                    </a:gs>
                    <a:gs pos="48000">
                      <a:srgbClr val="84AA33">
                        <a:shade val="85000"/>
                        <a:satMod val="255000"/>
                      </a:srgbClr>
                    </a:gs>
                    <a:gs pos="100000">
                      <a:srgbClr val="84AA33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ill Sans MT"/>
                <a:ea typeface="+mn-ea"/>
                <a:cs typeface="+mn-cs"/>
              </a:rPr>
              <a:t>Hebrews 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71950" y="2174797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After long time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7)</a:t>
            </a:r>
          </a:p>
        </p:txBody>
      </p:sp>
      <p:sp>
        <p:nvSpPr>
          <p:cNvPr id="34" name="Curved Down Arrow 33"/>
          <p:cNvSpPr/>
          <p:nvPr/>
        </p:nvSpPr>
        <p:spPr>
          <a:xfrm>
            <a:off x="3886200" y="1966765"/>
            <a:ext cx="2443162" cy="533400"/>
          </a:xfrm>
          <a:prstGeom prst="curved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774887"/>
      </p:ext>
    </p:extLst>
  </p:cSld>
  <p:clrMapOvr>
    <a:masterClrMapping/>
  </p:clrMapOvr>
  <p:transition spd="slow">
    <p:diamond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Looks at Timing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Promise of rest after entered </a:t>
            </a:r>
            <a:r>
              <a:rPr lang="en-US" sz="2400" b="1" u="sng" dirty="0" err="1">
                <a:ea typeface="Tahoma" pitchFamily="34" charset="0"/>
                <a:cs typeface="Tahoma" pitchFamily="34" charset="0"/>
              </a:rPr>
              <a:t>Caanan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(4:7-9)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Promise of a priest after Melchizedek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(5:6; 7:17, 21)</a:t>
            </a:r>
            <a:endParaRPr lang="en-US" sz="24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Psa. 110:4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Spoken after institution of Lev. priesthood – shows there was a change intended</a:t>
            </a:r>
          </a:p>
        </p:txBody>
      </p:sp>
    </p:spTree>
    <p:extLst>
      <p:ext uri="{BB962C8B-B14F-4D97-AF65-F5344CB8AC3E}">
        <p14:creationId xmlns:p14="http://schemas.microsoft.com/office/powerpoint/2010/main" val="1767601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Looks at Timing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Promise of rest after entered </a:t>
            </a:r>
            <a:r>
              <a:rPr lang="en-US" sz="2400" b="1" u="sng" dirty="0" err="1">
                <a:ea typeface="Tahoma" pitchFamily="34" charset="0"/>
                <a:cs typeface="Tahoma" pitchFamily="34" charset="0"/>
              </a:rPr>
              <a:t>Caanan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(4:7-9)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Promise of a priest after Melchizedek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(5:6; 7:17, 21)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Promise of a new law after old was established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(8:8-12)</a:t>
            </a:r>
            <a:endParaRPr lang="en-US" sz="24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Jer. 31:31-34 – promise of new covenant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Spoken after old was established and still in force</a:t>
            </a:r>
          </a:p>
        </p:txBody>
      </p:sp>
    </p:spTree>
    <p:extLst>
      <p:ext uri="{BB962C8B-B14F-4D97-AF65-F5344CB8AC3E}">
        <p14:creationId xmlns:p14="http://schemas.microsoft.com/office/powerpoint/2010/main" val="4092474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747656" y="462580"/>
            <a:ext cx="7648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Hebrews and Hermeneutics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222375" y="2215852"/>
            <a:ext cx="4857079" cy="3699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Respects Inspiration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Amasis MT Pro Medium" panose="02040604050005020304" pitchFamily="18" charset="0"/>
              </a:rPr>
              <a:t> Draws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Inferences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Amasis MT Pro Medium" panose="02040604050005020304" pitchFamily="18" charset="0"/>
              </a:rPr>
              <a:t> Notices - Addressed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Looks at Timing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Makes Application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621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Makes 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a parallel to us today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(3, 4)</a:t>
            </a:r>
            <a:endParaRPr lang="en-US" sz="24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24B7F3-7E4E-3AE3-0A22-03EB0CBFE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444" y="2556043"/>
            <a:ext cx="6097207" cy="428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83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Makes 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a parallel to us today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(3, 4)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Examples for us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Abraham (6:14 [Gen. 22:16-17]) – Abraham </a:t>
            </a:r>
            <a:r>
              <a:rPr lang="en-US" sz="2400" i="1" dirty="0" err="1">
                <a:ea typeface="Tahoma" pitchFamily="34" charset="0"/>
                <a:cs typeface="Tahoma" pitchFamily="34" charset="0"/>
              </a:rPr>
              <a:t>paitiently</a:t>
            </a:r>
            <a:r>
              <a:rPr lang="en-US" sz="2400" i="1" dirty="0">
                <a:ea typeface="Tahoma" pitchFamily="34" charset="0"/>
                <a:cs typeface="Tahoma" pitchFamily="34" charset="0"/>
              </a:rPr>
              <a:t> waited for the promise – Thus, we are to do same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Moses (8:5 [Exo. 25:40]) – If </a:t>
            </a:r>
            <a:r>
              <a:rPr lang="en-US" sz="2400" i="1">
                <a:ea typeface="Tahoma" pitchFamily="34" charset="0"/>
                <a:cs typeface="Tahoma" pitchFamily="34" charset="0"/>
              </a:rPr>
              <a:t>copy had </a:t>
            </a:r>
            <a:r>
              <a:rPr lang="en-US" sz="2400" i="1" dirty="0">
                <a:ea typeface="Tahoma" pitchFamily="34" charset="0"/>
                <a:cs typeface="Tahoma" pitchFamily="34" charset="0"/>
              </a:rPr>
              <a:t>to be according to the pattern  - Thus, the real and true must be too!</a:t>
            </a:r>
          </a:p>
        </p:txBody>
      </p:sp>
    </p:spTree>
    <p:extLst>
      <p:ext uri="{BB962C8B-B14F-4D97-AF65-F5344CB8AC3E}">
        <p14:creationId xmlns:p14="http://schemas.microsoft.com/office/powerpoint/2010/main" val="3563138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Makes 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Draws a parallel to us today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(3, 4)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Examples for us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General principle specifically applied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Lord will punish those who turn from him (10:30 [Deut. 32:35-36])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Judgment is coming (10:37-39 [Hab. 2:3-4]) – Coming in judgment on Babylon (Hab. 2) – applies it to Rome coming in judgment on Jerusalem</a:t>
            </a:r>
          </a:p>
        </p:txBody>
      </p:sp>
    </p:spTree>
    <p:extLst>
      <p:ext uri="{BB962C8B-B14F-4D97-AF65-F5344CB8AC3E}">
        <p14:creationId xmlns:p14="http://schemas.microsoft.com/office/powerpoint/2010/main" val="2468771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747656" y="462580"/>
            <a:ext cx="7648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Hebrews and Hermeneutics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222375" y="2215852"/>
            <a:ext cx="4857079" cy="3699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Respects Inspiration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Draws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Inferences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Notices - Addressed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Looks at Timing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Makes Application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183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3"/>
            <a:ext cx="7600278" cy="1204088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Matt. 12:31-32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is the unpardonable sin?</a:t>
            </a:r>
          </a:p>
        </p:txBody>
      </p:sp>
    </p:spTree>
    <p:extLst>
      <p:ext uri="{BB962C8B-B14F-4D97-AF65-F5344CB8AC3E}">
        <p14:creationId xmlns:p14="http://schemas.microsoft.com/office/powerpoint/2010/main" val="945970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3">
            <a:extLst>
              <a:ext uri="{FF2B5EF4-FFF2-40B4-BE49-F238E27FC236}">
                <a16:creationId xmlns:a16="http://schemas.microsoft.com/office/drawing/2014/main" id="{B3986284-DD59-4A8F-A213-E33D63561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76200"/>
            <a:ext cx="6629400" cy="10668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algn="ctr">
            <a:solidFill>
              <a:schemeClr val="tx1">
                <a:lumMod val="9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Foundation for Interpretation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187904-898F-46C6-B267-38EF1C157EAB}"/>
              </a:ext>
            </a:extLst>
          </p:cNvPr>
          <p:cNvSpPr txBox="1"/>
          <p:nvPr/>
        </p:nvSpPr>
        <p:spPr>
          <a:xfrm>
            <a:off x="1219200" y="1524000"/>
            <a:ext cx="7010400" cy="4832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All sin can be forgiven</a:t>
            </a: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 John 1:7 – blood cleanses from all…</a:t>
            </a: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John 1:29 – take away sin of the world</a:t>
            </a: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Any passage that promises forgiveness</a:t>
            </a:r>
          </a:p>
          <a:p>
            <a:pPr marL="1428750" marR="0" lvl="2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Matt. 26:28 – for remission of sins</a:t>
            </a:r>
          </a:p>
          <a:p>
            <a:pPr marL="1428750" marR="0" lvl="2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Eph. 1:7 – forgiveness of sins</a:t>
            </a:r>
          </a:p>
          <a:p>
            <a:pPr marL="1428750" marR="0" lvl="2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Jno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2:1-2 – if sins –advocate…</a:t>
            </a: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Must interpret difficult passages in light of the simple</a:t>
            </a: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Can’t find any sin in NT that not forgiven when repent (No example)</a:t>
            </a:r>
          </a:p>
        </p:txBody>
      </p:sp>
    </p:spTree>
  </p:cSld>
  <p:clrMapOvr>
    <a:masterClrMapping/>
  </p:clrMapOvr>
  <p:transition spd="slow">
    <p:pull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3">
            <a:extLst>
              <a:ext uri="{FF2B5EF4-FFF2-40B4-BE49-F238E27FC236}">
                <a16:creationId xmlns:a16="http://schemas.microsoft.com/office/drawing/2014/main" id="{2D272488-755C-45DC-A5D1-488C3494F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76200"/>
            <a:ext cx="6629400" cy="10668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algn="ctr">
            <a:solidFill>
              <a:schemeClr val="tx1">
                <a:lumMod val="9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Foundation for Interpretation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2B5E9A-0CAC-4F5D-A46E-41C67CF7A333}"/>
              </a:ext>
            </a:extLst>
          </p:cNvPr>
          <p:cNvSpPr txBox="1"/>
          <p:nvPr/>
        </p:nvSpPr>
        <p:spPr>
          <a:xfrm>
            <a:off x="1219200" y="1524000"/>
            <a:ext cx="7010400" cy="36933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All sin can be forgiven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Repentance is essential</a:t>
            </a: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Acts 17:30-31 – God commands all…</a:t>
            </a: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Acts 2:38 – alien sinner </a:t>
            </a: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Acts 8:22 – erring Christian</a:t>
            </a: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Repentance involves ceasing the sin</a:t>
            </a:r>
          </a:p>
          <a:p>
            <a:pPr marL="1428750" marR="0" lvl="2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Rom. 6 – can’t continue in it</a:t>
            </a:r>
          </a:p>
          <a:p>
            <a:pPr marL="1428750" marR="0" lvl="2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Jno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3:6, 9 – not practice sin</a:t>
            </a:r>
          </a:p>
        </p:txBody>
      </p:sp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268D5C7D-E223-4297-AFB8-C0294FBB95C5}"/>
              </a:ext>
            </a:extLst>
          </p:cNvPr>
          <p:cNvSpPr/>
          <p:nvPr/>
        </p:nvSpPr>
        <p:spPr bwMode="auto">
          <a:xfrm>
            <a:off x="1143000" y="5470133"/>
            <a:ext cx="6858000" cy="1143000"/>
          </a:xfrm>
          <a:prstGeom prst="flowChartTerminator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Conclusion: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Any Sin Can Be Forgiven – When Repent</a:t>
            </a:r>
          </a:p>
        </p:txBody>
      </p:sp>
    </p:spTree>
  </p:cSld>
  <p:clrMapOvr>
    <a:masterClrMapping/>
  </p:clrMapOvr>
  <p:transition spd="slow">
    <p:pull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>
            <a:extLst>
              <a:ext uri="{FF2B5EF4-FFF2-40B4-BE49-F238E27FC236}">
                <a16:creationId xmlns:a16="http://schemas.microsoft.com/office/drawing/2014/main" id="{529FBE74-2938-4C6E-8316-523E92D91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76200"/>
            <a:ext cx="6629400" cy="10668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algn="ctr">
            <a:solidFill>
              <a:schemeClr val="tx1">
                <a:lumMod val="9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Text in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4A3344-FED6-4338-960A-1C08A301EAB9}"/>
              </a:ext>
            </a:extLst>
          </p:cNvPr>
          <p:cNvSpPr txBox="1"/>
          <p:nvPr/>
        </p:nvSpPr>
        <p:spPr>
          <a:xfrm>
            <a:off x="1219200" y="1524000"/>
            <a:ext cx="701040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Parallel Passages</a:t>
            </a: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Mark 3:28-30</a:t>
            </a: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Luke 12:10</a:t>
            </a:r>
          </a:p>
        </p:txBody>
      </p:sp>
    </p:spTree>
  </p:cSld>
  <p:clrMapOvr>
    <a:masterClrMapping/>
  </p:clrMapOvr>
  <p:transition spd="slow">
    <p:pull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E58C86-FFD8-4D5A-8C8E-1C1AEB093B7A}"/>
              </a:ext>
            </a:extLst>
          </p:cNvPr>
          <p:cNvSpPr txBox="1"/>
          <p:nvPr/>
        </p:nvSpPr>
        <p:spPr>
          <a:xfrm>
            <a:off x="838200" y="1066800"/>
            <a:ext cx="7391400" cy="2738438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Mark 3:28-30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28 "Assuredly, I say to you, all sins will be forgiven the sons of men, and whatever blasphemies they may utter;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29 but he who blasphemes against the Holy Spirit never has forgiveness, but is subject to eternal condemnation"--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30 because they said, "He has an unclean spirit."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08DB3E-DAAD-4360-BDAB-AE6A607E6F01}"/>
              </a:ext>
            </a:extLst>
          </p:cNvPr>
          <p:cNvSpPr txBox="1"/>
          <p:nvPr/>
        </p:nvSpPr>
        <p:spPr>
          <a:xfrm>
            <a:off x="838200" y="4114800"/>
            <a:ext cx="7391400" cy="2000250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Luke 12:10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10 And anyone who speaks a word against the Son of Man, it will be forgiven him; but to him who blasphemes against the Holy Spirit, it will not be forgiven. 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>
            <a:extLst>
              <a:ext uri="{FF2B5EF4-FFF2-40B4-BE49-F238E27FC236}">
                <a16:creationId xmlns:a16="http://schemas.microsoft.com/office/drawing/2014/main" id="{EE81C423-57FF-4FA5-9F2D-D65C102BC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76200"/>
            <a:ext cx="6629400" cy="10668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algn="ctr">
            <a:solidFill>
              <a:schemeClr val="tx1">
                <a:lumMod val="9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Text in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66C697-B3D0-4B60-B1D5-BF221710FA53}"/>
              </a:ext>
            </a:extLst>
          </p:cNvPr>
          <p:cNvSpPr txBox="1"/>
          <p:nvPr/>
        </p:nvSpPr>
        <p:spPr>
          <a:xfrm>
            <a:off x="1219200" y="1524000"/>
            <a:ext cx="701040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Parallel Passages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Context – Miracle &amp; Reaction</a:t>
            </a:r>
          </a:p>
        </p:txBody>
      </p:sp>
    </p:spTree>
  </p:cSld>
  <p:clrMapOvr>
    <a:masterClrMapping/>
  </p:clrMapOvr>
  <p:transition spd="slow">
    <p:pull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42D2BA-26DC-43B0-A846-CDDE58491C22}"/>
              </a:ext>
            </a:extLst>
          </p:cNvPr>
          <p:cNvSpPr/>
          <p:nvPr/>
        </p:nvSpPr>
        <p:spPr>
          <a:xfrm>
            <a:off x="1644300" y="914400"/>
            <a:ext cx="5899500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00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Facts – From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B89AEF-C0AF-439F-BF2B-C7240479C846}"/>
              </a:ext>
            </a:extLst>
          </p:cNvPr>
          <p:cNvSpPr txBox="1"/>
          <p:nvPr/>
        </p:nvSpPr>
        <p:spPr>
          <a:xfrm>
            <a:off x="999161" y="2075380"/>
            <a:ext cx="7769831" cy="31700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Healing (Miracle)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Accused Jesus of working by power of Devil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Knew a miracle – yet rejected it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Rejection of Holy Spirit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Thus, they spoke against &amp; worked against power of the Holy Spirit</a:t>
            </a:r>
          </a:p>
        </p:txBody>
      </p:sp>
    </p:spTree>
  </p:cSld>
  <p:clrMapOvr>
    <a:masterClrMapping/>
  </p:clrMapOvr>
  <p:transition spd="slow">
    <p:pull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>
            <a:extLst>
              <a:ext uri="{FF2B5EF4-FFF2-40B4-BE49-F238E27FC236}">
                <a16:creationId xmlns:a16="http://schemas.microsoft.com/office/drawing/2014/main" id="{E1A15609-EE3D-475F-8ACC-6D7033283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76200"/>
            <a:ext cx="6629400" cy="10668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algn="ctr">
            <a:solidFill>
              <a:schemeClr val="tx1">
                <a:lumMod val="9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Text in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528759-C188-4BFB-A165-B6CF88B98C2E}"/>
              </a:ext>
            </a:extLst>
          </p:cNvPr>
          <p:cNvSpPr txBox="1"/>
          <p:nvPr/>
        </p:nvSpPr>
        <p:spPr>
          <a:xfrm>
            <a:off x="1219200" y="1524000"/>
            <a:ext cx="7010400" cy="2246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Parallel Passages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Context – Miracle &amp; Reaction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Context of Luke 12:10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DD7014-6C5D-4662-B454-D8C85380B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343400"/>
            <a:ext cx="678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Context of denying Christ before men</a:t>
            </a:r>
          </a:p>
        </p:txBody>
      </p:sp>
    </p:spTree>
  </p:cSld>
  <p:clrMapOvr>
    <a:masterClrMapping/>
  </p:clrMapOvr>
  <p:transition spd="slow">
    <p:pull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A4DC599E-FBBA-43B9-B27B-97A37EC00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371600"/>
            <a:ext cx="7391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Warnings &amp; Instructions to Disciples</a:t>
            </a:r>
          </a:p>
        </p:txBody>
      </p:sp>
      <p:sp>
        <p:nvSpPr>
          <p:cNvPr id="29699" name="AutoShape 3">
            <a:extLst>
              <a:ext uri="{FF2B5EF4-FFF2-40B4-BE49-F238E27FC236}">
                <a16:creationId xmlns:a16="http://schemas.microsoft.com/office/drawing/2014/main" id="{7AE23AB2-E575-4440-91B3-001D50603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8600"/>
            <a:ext cx="5791200" cy="1219200"/>
          </a:xfrm>
          <a:prstGeom prst="horizontalScroll">
            <a:avLst>
              <a:gd name="adj" fmla="val 12500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Luke 12</a:t>
            </a:r>
          </a:p>
        </p:txBody>
      </p:sp>
      <p:sp>
        <p:nvSpPr>
          <p:cNvPr id="29700" name="Text Box 7">
            <a:extLst>
              <a:ext uri="{FF2B5EF4-FFF2-40B4-BE49-F238E27FC236}">
                <a16:creationId xmlns:a16="http://schemas.microsoft.com/office/drawing/2014/main" id="{705D9E75-700C-49B4-9969-A9363CE10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133600"/>
            <a:ext cx="868680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350838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14300" indent="342900" defTabSz="350838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50838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50838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0838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0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0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0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0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114300" marR="0" lvl="1" indent="342900" algn="l" defTabSz="350838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I. Beware of hypocrisy of Pharisees (vv. 1-3)</a:t>
            </a:r>
          </a:p>
          <a:p>
            <a:pPr marL="114300" marR="0" lvl="1" indent="342900" algn="l" defTabSz="350838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II. Fear God (vv. 4-7)</a:t>
            </a:r>
          </a:p>
          <a:p>
            <a:pPr marL="114300" marR="0" lvl="1" indent="342900" algn="l" defTabSz="350838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III. Confess Christ before men (vv. 8-12)</a:t>
            </a:r>
          </a:p>
          <a:p>
            <a:pPr marL="114300" marR="0" lvl="1" indent="342900" algn="l" defTabSz="350838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IV. Value of spiritual over material things (vv. 13-34)</a:t>
            </a:r>
          </a:p>
          <a:p>
            <a:pPr marL="114300" marR="0" lvl="1" indent="342900" algn="l" defTabSz="350838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	</a:t>
            </a: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A. Parable of rich fool (vv. 13-21)</a:t>
            </a:r>
          </a:p>
          <a:p>
            <a:pPr marL="114300" marR="0" lvl="1" indent="342900" algn="l" defTabSz="350838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	B. Worry (vv. 22-34)</a:t>
            </a:r>
          </a:p>
          <a:p>
            <a:pPr marL="114300" marR="0" lvl="1" indent="342900" algn="l" defTabSz="350838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V. Parable of evil &amp; faithful servant (vv. 35-48)</a:t>
            </a:r>
          </a:p>
          <a:p>
            <a:pPr marL="114300" marR="0" lvl="1" indent="342900" algn="l" defTabSz="350838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VI. Christ brings division (vv. 49-53)</a:t>
            </a:r>
          </a:p>
          <a:p>
            <a:pPr marL="114300" marR="0" lvl="1" indent="342900" algn="l" defTabSz="350838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VII. Discerning the time (vv. 54-56)</a:t>
            </a:r>
          </a:p>
          <a:p>
            <a:pPr marL="114300" marR="0" lvl="1" indent="342900" algn="l" defTabSz="350838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VIII. Turn to God before too late (vv. 57-59)</a:t>
            </a:r>
          </a:p>
        </p:txBody>
      </p:sp>
    </p:spTree>
  </p:cSld>
  <p:clrMapOvr>
    <a:masterClrMapping/>
  </p:clrMapOvr>
  <p:transition spd="slow">
    <p:pull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48E639-0EF1-4ABB-81EB-6A3DB26DDD97}"/>
              </a:ext>
            </a:extLst>
          </p:cNvPr>
          <p:cNvSpPr/>
          <p:nvPr/>
        </p:nvSpPr>
        <p:spPr>
          <a:xfrm>
            <a:off x="2926786" y="125858"/>
            <a:ext cx="3366627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00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4A446E-4643-4218-97B7-D7ED535013AE}"/>
              </a:ext>
            </a:extLst>
          </p:cNvPr>
          <p:cNvSpPr txBox="1"/>
          <p:nvPr/>
        </p:nvSpPr>
        <p:spPr>
          <a:xfrm>
            <a:off x="1181100" y="1166117"/>
            <a:ext cx="6781800" cy="3477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Seeing what is right – rejecting it and persisting in what is wrong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endParaRPr lang="en-US" sz="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Don’t care (what Spirit says) sin anyway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endParaRPr lang="en-US" sz="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Rebellion against the word of the Spirit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endParaRPr lang="en-US" sz="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Why is it unforgiven?</a:t>
            </a:r>
            <a:endParaRPr lang="en-US" sz="28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914400" lvl="1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tabLst>
                <a:tab pos="228600" algn="l"/>
              </a:tabLst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Not repent – as long as have attitude</a:t>
            </a:r>
          </a:p>
          <a:p>
            <a:pPr marL="914400" lvl="1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tabLst>
                <a:tab pos="228600" algn="l"/>
              </a:tabLst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Rejected evidence for faith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1E26B-BCC3-4B0B-AFD9-FD08BC5A2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029200"/>
            <a:ext cx="7620000" cy="1371600"/>
          </a:xfrm>
          <a:prstGeom prst="rect">
            <a:avLst/>
          </a:prstGeom>
          <a:solidFill>
            <a:srgbClr val="DADA84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Possible: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Limited to saying the work of Spirit is by the power of Satan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- cf. Kyle Butts, Apologetics Press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latin typeface="Tahoma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10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20476</TotalTime>
  <Words>2559</Words>
  <Application>Microsoft Office PowerPoint</Application>
  <PresentationFormat>On-screen Show (4:3)</PresentationFormat>
  <Paragraphs>397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47</vt:i4>
      </vt:variant>
    </vt:vector>
  </HeadingPairs>
  <TitlesOfParts>
    <vt:vector size="75" baseType="lpstr">
      <vt:lpstr>Wingdings 2</vt:lpstr>
      <vt:lpstr>Calibri</vt:lpstr>
      <vt:lpstr>Amasis MT Pro Medium</vt:lpstr>
      <vt:lpstr>Wingdings</vt:lpstr>
      <vt:lpstr>Franklin Gothic Book</vt:lpstr>
      <vt:lpstr>Times New Roman</vt:lpstr>
      <vt:lpstr>Courier New</vt:lpstr>
      <vt:lpstr>Verdana</vt:lpstr>
      <vt:lpstr>Arial Narrow</vt:lpstr>
      <vt:lpstr>Arial</vt:lpstr>
      <vt:lpstr>Gill Sans MT</vt:lpstr>
      <vt:lpstr>Ink Draft</vt:lpstr>
      <vt:lpstr>Calibri Light</vt:lpstr>
      <vt:lpstr>Office Theme</vt:lpstr>
      <vt:lpstr>2_Office Theme</vt:lpstr>
      <vt:lpstr>1_Office Theme</vt:lpstr>
      <vt:lpstr>3_Office Theme</vt:lpstr>
      <vt:lpstr>4_Office Theme</vt:lpstr>
      <vt:lpstr>5_Office Theme</vt:lpstr>
      <vt:lpstr>White with Courier font for code slides</vt:lpstr>
      <vt:lpstr>6_Office Theme</vt:lpstr>
      <vt:lpstr>1_Crop</vt:lpstr>
      <vt:lpstr>7_Office Theme</vt:lpstr>
      <vt:lpstr>8_Office Theme</vt:lpstr>
      <vt:lpstr>9_Office Theme</vt:lpstr>
      <vt:lpstr>10_Office Theme</vt:lpstr>
      <vt:lpstr>Solstice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21</cp:revision>
  <cp:lastPrinted>2023-04-12T21:31:46Z</cp:lastPrinted>
  <dcterms:created xsi:type="dcterms:W3CDTF">2022-12-17T01:56:01Z</dcterms:created>
  <dcterms:modified xsi:type="dcterms:W3CDTF">2023-04-19T19:55:30Z</dcterms:modified>
</cp:coreProperties>
</file>