
<file path=[Content_Types].xml><?xml version="1.0" encoding="utf-8"?>
<Types xmlns="http://schemas.openxmlformats.org/package/2006/content-types">
  <Default Extension="bin" ContentType="application/vnd.openxmlformats-officedocument.oleObject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theme/theme7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8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9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10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11.xml" ContentType="application/vnd.openxmlformats-officedocument.theme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theme/theme12.xml" ContentType="application/vnd.openxmlformats-officedocument.theme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theme/theme13.xml" ContentType="application/vnd.openxmlformats-officedocument.theme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theme/theme14.xml" ContentType="application/vnd.openxmlformats-officedocument.theme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theme/theme15.xml" ContentType="application/vnd.openxmlformats-officedocument.theme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theme/theme16.xml" ContentType="application/vnd.openxmlformats-officedocument.theme+xml"/>
  <Override PartName="/ppt/theme/theme17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84" r:id="rId2"/>
    <p:sldMasterId id="2147483672" r:id="rId3"/>
    <p:sldMasterId id="2147483696" r:id="rId4"/>
    <p:sldMasterId id="2147483708" r:id="rId5"/>
    <p:sldMasterId id="2147483720" r:id="rId6"/>
    <p:sldMasterId id="2147483756" r:id="rId7"/>
    <p:sldMasterId id="2147483758" r:id="rId8"/>
    <p:sldMasterId id="2147483782" r:id="rId9"/>
    <p:sldMasterId id="2147483806" r:id="rId10"/>
    <p:sldMasterId id="2147483818" r:id="rId11"/>
    <p:sldMasterId id="2147483830" r:id="rId12"/>
    <p:sldMasterId id="2147483842" r:id="rId13"/>
    <p:sldMasterId id="2147483854" r:id="rId14"/>
    <p:sldMasterId id="2147483866" r:id="rId15"/>
    <p:sldMasterId id="2147483878" r:id="rId16"/>
  </p:sldMasterIdLst>
  <p:notesMasterIdLst>
    <p:notesMasterId r:id="rId51"/>
  </p:notesMasterIdLst>
  <p:sldIdLst>
    <p:sldId id="257" r:id="rId17"/>
    <p:sldId id="265" r:id="rId18"/>
    <p:sldId id="281" r:id="rId19"/>
    <p:sldId id="447" r:id="rId20"/>
    <p:sldId id="367" r:id="rId21"/>
    <p:sldId id="283" r:id="rId22"/>
    <p:sldId id="510" r:id="rId23"/>
    <p:sldId id="511" r:id="rId24"/>
    <p:sldId id="262" r:id="rId25"/>
    <p:sldId id="513" r:id="rId26"/>
    <p:sldId id="514" r:id="rId27"/>
    <p:sldId id="515" r:id="rId28"/>
    <p:sldId id="261" r:id="rId29"/>
    <p:sldId id="516" r:id="rId30"/>
    <p:sldId id="517" r:id="rId31"/>
    <p:sldId id="518" r:id="rId32"/>
    <p:sldId id="519" r:id="rId33"/>
    <p:sldId id="521" r:id="rId34"/>
    <p:sldId id="522" r:id="rId35"/>
    <p:sldId id="282" r:id="rId36"/>
    <p:sldId id="508" r:id="rId37"/>
    <p:sldId id="509" r:id="rId38"/>
    <p:sldId id="523" r:id="rId39"/>
    <p:sldId id="291" r:id="rId40"/>
    <p:sldId id="310" r:id="rId41"/>
    <p:sldId id="524" r:id="rId42"/>
    <p:sldId id="311" r:id="rId43"/>
    <p:sldId id="312" r:id="rId44"/>
    <p:sldId id="313" r:id="rId45"/>
    <p:sldId id="525" r:id="rId46"/>
    <p:sldId id="526" r:id="rId47"/>
    <p:sldId id="314" r:id="rId48"/>
    <p:sldId id="315" r:id="rId49"/>
    <p:sldId id="316" r:id="rId50"/>
  </p:sldIdLst>
  <p:sldSz cx="9144000" cy="6858000" type="screen4x3"/>
  <p:notesSz cx="7010400" cy="9296400"/>
  <p:embeddedFontLst>
    <p:embeddedFont>
      <p:font typeface="Amasis MT Pro Medium" panose="02040604050005020304" pitchFamily="18" charset="0"/>
      <p:regular r:id="rId52"/>
      <p:italic r:id="rId53"/>
    </p:embeddedFont>
    <p:embeddedFont>
      <p:font typeface="Arial Narrow" panose="020B0606020202030204" pitchFamily="34" charset="0"/>
      <p:regular r:id="rId54"/>
      <p:bold r:id="rId55"/>
      <p:italic r:id="rId56"/>
      <p:boldItalic r:id="rId57"/>
    </p:embeddedFont>
    <p:embeddedFont>
      <p:font typeface="Calibri" panose="020F0502020204030204" pitchFamily="34" charset="0"/>
      <p:regular r:id="rId58"/>
      <p:bold r:id="rId59"/>
      <p:italic r:id="rId60"/>
      <p:boldItalic r:id="rId61"/>
    </p:embeddedFont>
    <p:embeddedFont>
      <p:font typeface="Calibri Light" panose="020F0302020204030204" pitchFamily="34" charset="0"/>
      <p:regular r:id="rId62"/>
      <p:italic r:id="rId63"/>
    </p:embeddedFont>
    <p:embeddedFont>
      <p:font typeface="Franklin Gothic Book" panose="020B0503020102020204" pitchFamily="34" charset="0"/>
      <p:regular r:id="rId64"/>
      <p:italic r:id="rId65"/>
    </p:embeddedFont>
    <p:embeddedFont>
      <p:font typeface="Impact" panose="020B0806030902050204" pitchFamily="34" charset="0"/>
      <p:regular r:id="rId66"/>
    </p:embeddedFont>
    <p:embeddedFont>
      <p:font typeface="Ink Draft" panose="03080402000500000000" pitchFamily="66" charset="0"/>
      <p:regular r:id="rId67"/>
    </p:embeddedFont>
    <p:embeddedFont>
      <p:font typeface="Tahoma" panose="020B0604030504040204" pitchFamily="34" charset="0"/>
      <p:regular r:id="rId68"/>
      <p:bold r:id="rId69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13D7B"/>
    <a:srgbClr val="FFFFFF"/>
    <a:srgbClr val="66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809" autoAdjust="0"/>
    <p:restoredTop sz="94915" autoAdjust="0"/>
  </p:normalViewPr>
  <p:slideViewPr>
    <p:cSldViewPr snapToGrid="0">
      <p:cViewPr varScale="1">
        <p:scale>
          <a:sx n="79" d="100"/>
          <a:sy n="79" d="100"/>
        </p:scale>
        <p:origin x="291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0.xml"/><Relationship Id="rId21" Type="http://schemas.openxmlformats.org/officeDocument/2006/relationships/slide" Target="slides/slide5.xml"/><Relationship Id="rId42" Type="http://schemas.openxmlformats.org/officeDocument/2006/relationships/slide" Target="slides/slide26.xml"/><Relationship Id="rId47" Type="http://schemas.openxmlformats.org/officeDocument/2006/relationships/slide" Target="slides/slide31.xml"/><Relationship Id="rId63" Type="http://schemas.openxmlformats.org/officeDocument/2006/relationships/font" Target="fonts/font12.fntdata"/><Relationship Id="rId68" Type="http://schemas.openxmlformats.org/officeDocument/2006/relationships/font" Target="fonts/font17.fntdata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13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8.xml"/><Relationship Id="rId32" Type="http://schemas.openxmlformats.org/officeDocument/2006/relationships/slide" Target="slides/slide16.xml"/><Relationship Id="rId37" Type="http://schemas.openxmlformats.org/officeDocument/2006/relationships/slide" Target="slides/slide21.xml"/><Relationship Id="rId40" Type="http://schemas.openxmlformats.org/officeDocument/2006/relationships/slide" Target="slides/slide24.xml"/><Relationship Id="rId45" Type="http://schemas.openxmlformats.org/officeDocument/2006/relationships/slide" Target="slides/slide29.xml"/><Relationship Id="rId53" Type="http://schemas.openxmlformats.org/officeDocument/2006/relationships/font" Target="fonts/font2.fntdata"/><Relationship Id="rId58" Type="http://schemas.openxmlformats.org/officeDocument/2006/relationships/font" Target="fonts/font7.fntdata"/><Relationship Id="rId66" Type="http://schemas.openxmlformats.org/officeDocument/2006/relationships/font" Target="fonts/font15.fntdata"/><Relationship Id="rId5" Type="http://schemas.openxmlformats.org/officeDocument/2006/relationships/slideMaster" Target="slideMasters/slideMaster5.xml"/><Relationship Id="rId61" Type="http://schemas.openxmlformats.org/officeDocument/2006/relationships/font" Target="fonts/font10.fntdata"/><Relationship Id="rId19" Type="http://schemas.openxmlformats.org/officeDocument/2006/relationships/slide" Target="slides/slide3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6.xml"/><Relationship Id="rId27" Type="http://schemas.openxmlformats.org/officeDocument/2006/relationships/slide" Target="slides/slide11.xml"/><Relationship Id="rId30" Type="http://schemas.openxmlformats.org/officeDocument/2006/relationships/slide" Target="slides/slide14.xml"/><Relationship Id="rId35" Type="http://schemas.openxmlformats.org/officeDocument/2006/relationships/slide" Target="slides/slide19.xml"/><Relationship Id="rId43" Type="http://schemas.openxmlformats.org/officeDocument/2006/relationships/slide" Target="slides/slide27.xml"/><Relationship Id="rId48" Type="http://schemas.openxmlformats.org/officeDocument/2006/relationships/slide" Target="slides/slide32.xml"/><Relationship Id="rId56" Type="http://schemas.openxmlformats.org/officeDocument/2006/relationships/font" Target="fonts/font5.fntdata"/><Relationship Id="rId64" Type="http://schemas.openxmlformats.org/officeDocument/2006/relationships/font" Target="fonts/font13.fntdata"/><Relationship Id="rId69" Type="http://schemas.openxmlformats.org/officeDocument/2006/relationships/font" Target="fonts/font18.fntdata"/><Relationship Id="rId8" Type="http://schemas.openxmlformats.org/officeDocument/2006/relationships/slideMaster" Target="slideMasters/slideMaster8.xml"/><Relationship Id="rId51" Type="http://schemas.openxmlformats.org/officeDocument/2006/relationships/notesMaster" Target="notesMasters/notesMaster1.xml"/><Relationship Id="rId72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1.xml"/><Relationship Id="rId25" Type="http://schemas.openxmlformats.org/officeDocument/2006/relationships/slide" Target="slides/slide9.xml"/><Relationship Id="rId33" Type="http://schemas.openxmlformats.org/officeDocument/2006/relationships/slide" Target="slides/slide17.xml"/><Relationship Id="rId38" Type="http://schemas.openxmlformats.org/officeDocument/2006/relationships/slide" Target="slides/slide22.xml"/><Relationship Id="rId46" Type="http://schemas.openxmlformats.org/officeDocument/2006/relationships/slide" Target="slides/slide30.xml"/><Relationship Id="rId59" Type="http://schemas.openxmlformats.org/officeDocument/2006/relationships/font" Target="fonts/font8.fntdata"/><Relationship Id="rId67" Type="http://schemas.openxmlformats.org/officeDocument/2006/relationships/font" Target="fonts/font16.fntdata"/><Relationship Id="rId20" Type="http://schemas.openxmlformats.org/officeDocument/2006/relationships/slide" Target="slides/slide4.xml"/><Relationship Id="rId41" Type="http://schemas.openxmlformats.org/officeDocument/2006/relationships/slide" Target="slides/slide25.xml"/><Relationship Id="rId54" Type="http://schemas.openxmlformats.org/officeDocument/2006/relationships/font" Target="fonts/font3.fntdata"/><Relationship Id="rId62" Type="http://schemas.openxmlformats.org/officeDocument/2006/relationships/font" Target="fonts/font11.fntdata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7.xml"/><Relationship Id="rId28" Type="http://schemas.openxmlformats.org/officeDocument/2006/relationships/slide" Target="slides/slide12.xml"/><Relationship Id="rId36" Type="http://schemas.openxmlformats.org/officeDocument/2006/relationships/slide" Target="slides/slide20.xml"/><Relationship Id="rId49" Type="http://schemas.openxmlformats.org/officeDocument/2006/relationships/slide" Target="slides/slide33.xml"/><Relationship Id="rId57" Type="http://schemas.openxmlformats.org/officeDocument/2006/relationships/font" Target="fonts/font6.fntdata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5.xml"/><Relationship Id="rId44" Type="http://schemas.openxmlformats.org/officeDocument/2006/relationships/slide" Target="slides/slide28.xml"/><Relationship Id="rId52" Type="http://schemas.openxmlformats.org/officeDocument/2006/relationships/font" Target="fonts/font1.fntdata"/><Relationship Id="rId60" Type="http://schemas.openxmlformats.org/officeDocument/2006/relationships/font" Target="fonts/font9.fntdata"/><Relationship Id="rId65" Type="http://schemas.openxmlformats.org/officeDocument/2006/relationships/font" Target="fonts/font14.fntdata"/><Relationship Id="rId73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2.xml"/><Relationship Id="rId39" Type="http://schemas.openxmlformats.org/officeDocument/2006/relationships/slide" Target="slides/slide23.xml"/><Relationship Id="rId34" Type="http://schemas.openxmlformats.org/officeDocument/2006/relationships/slide" Target="slides/slide18.xml"/><Relationship Id="rId50" Type="http://schemas.openxmlformats.org/officeDocument/2006/relationships/slide" Target="slides/slide34.xml"/><Relationship Id="rId55" Type="http://schemas.openxmlformats.org/officeDocument/2006/relationships/font" Target="fonts/font4.fntdata"/><Relationship Id="rId7" Type="http://schemas.openxmlformats.org/officeDocument/2006/relationships/slideMaster" Target="slideMasters/slideMaster7.xml"/><Relationship Id="rId7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D6734DDE-5B15-43AA-9F31-715CD8029333}" type="datetimeFigureOut">
              <a:rPr lang="en-US" smtClean="0"/>
              <a:t>4/11/2023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A931F208-9A5C-4919-8F24-FACC431ED18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97861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4/11/2023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82566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4/11/2023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73655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4/11/2023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99121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4/11/2023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11731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4/11/2023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69782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4/11/2023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79621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4/11/2023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06819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4/11/2023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64527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4/11/2023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36915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4/11/2023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33846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4/11/2023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99650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4/11/2023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79494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4/11/2023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88217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4/11/2023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08931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4/11/2023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4029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4/11/2023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63580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4/11/2023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30542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4/11/2023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45134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4/11/2023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35287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4/11/2023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46416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4/11/2023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55851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4/11/2023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07092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4/11/2023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38373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4/11/2023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44949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4/11/2023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80165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4/11/2023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48329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4/11/2023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63279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4/11/2023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16896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4/11/2023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40588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4/11/2023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75181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4/11/2023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31403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4/11/2023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72659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4/11/2023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50106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4/11/2023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7821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4/11/2023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39338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4/11/2023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11077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4/11/2023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97020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4/11/2023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0553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4/11/2023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01938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4/11/2023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09920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4/11/2023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18215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4/11/2023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25396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4/11/2023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46982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4/11/2023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87016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4/11/2023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50286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4/11/2023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52935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4/11/2023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95251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4/11/2023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38845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4/11/2023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4375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4/11/2023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90308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4/11/2023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1801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4/11/2023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49747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4/11/2023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55853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4/11/2023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1034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4/11/2023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38656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C1E96-0BFC-403F-BB7F-81B55A8A0D1D}" type="datetimeFigureOut">
              <a:rPr lang="en-US" smtClean="0"/>
              <a:t>4/11/2023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A3FED-79D2-49FD-B3EC-4FF33B3B413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32633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C1E96-0BFC-403F-BB7F-81B55A8A0D1D}" type="datetimeFigureOut">
              <a:rPr lang="en-US" smtClean="0"/>
              <a:t>4/11/2023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A3FED-79D2-49FD-B3EC-4FF33B3B413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58546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C1E96-0BFC-403F-BB7F-81B55A8A0D1D}" type="datetimeFigureOut">
              <a:rPr lang="en-US" smtClean="0"/>
              <a:t>4/11/2023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A3FED-79D2-49FD-B3EC-4FF33B3B413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83598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C1E96-0BFC-403F-BB7F-81B55A8A0D1D}" type="datetimeFigureOut">
              <a:rPr lang="en-US" smtClean="0"/>
              <a:t>4/11/2023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A3FED-79D2-49FD-B3EC-4FF33B3B413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11338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C1E96-0BFC-403F-BB7F-81B55A8A0D1D}" type="datetimeFigureOut">
              <a:rPr lang="en-US" smtClean="0"/>
              <a:t>4/11/2023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A3FED-79D2-49FD-B3EC-4FF33B3B413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77583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C1E96-0BFC-403F-BB7F-81B55A8A0D1D}" type="datetimeFigureOut">
              <a:rPr lang="en-US" smtClean="0"/>
              <a:t>4/11/2023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A3FED-79D2-49FD-B3EC-4FF33B3B413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11713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C1E96-0BFC-403F-BB7F-81B55A8A0D1D}" type="datetimeFigureOut">
              <a:rPr lang="en-US" smtClean="0"/>
              <a:t>4/11/2023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A3FED-79D2-49FD-B3EC-4FF33B3B413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68010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C1E96-0BFC-403F-BB7F-81B55A8A0D1D}" type="datetimeFigureOut">
              <a:rPr lang="en-US" smtClean="0"/>
              <a:t>4/11/2023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A3FED-79D2-49FD-B3EC-4FF33B3B413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14669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C1E96-0BFC-403F-BB7F-81B55A8A0D1D}" type="datetimeFigureOut">
              <a:rPr lang="en-US" smtClean="0"/>
              <a:t>4/11/2023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A3FED-79D2-49FD-B3EC-4FF33B3B413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79713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C1E96-0BFC-403F-BB7F-81B55A8A0D1D}" type="datetimeFigureOut">
              <a:rPr lang="en-US" smtClean="0"/>
              <a:t>4/11/2023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A3FED-79D2-49FD-B3EC-4FF33B3B413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42459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C1E96-0BFC-403F-BB7F-81B55A8A0D1D}" type="datetimeFigureOut">
              <a:rPr lang="en-US" smtClean="0"/>
              <a:t>4/11/2023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A3FED-79D2-49FD-B3EC-4FF33B3B413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06268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se for slides with Software Co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722313" y="1905000"/>
            <a:ext cx="8040688" cy="2209800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374482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7FDAB-2E2E-4572-B828-BA5055F1E07C}" type="datetimeFigureOut">
              <a:rPr lang="en-US" smtClean="0"/>
              <a:t>4/11/2023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72787-EC73-479D-A5DC-F3ED7281A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3935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7FDAB-2E2E-4572-B828-BA5055F1E07C}" type="datetimeFigureOut">
              <a:rPr lang="en-US" smtClean="0"/>
              <a:t>4/11/2023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72787-EC73-479D-A5DC-F3ED7281A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5719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7FDAB-2E2E-4572-B828-BA5055F1E07C}" type="datetimeFigureOut">
              <a:rPr lang="en-US" smtClean="0"/>
              <a:t>4/11/2023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72787-EC73-479D-A5DC-F3ED7281A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430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7FDAB-2E2E-4572-B828-BA5055F1E07C}" type="datetimeFigureOut">
              <a:rPr lang="en-US" smtClean="0"/>
              <a:t>4/11/2023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72787-EC73-479D-A5DC-F3ED7281A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28314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7FDAB-2E2E-4572-B828-BA5055F1E07C}" type="datetimeFigureOut">
              <a:rPr lang="en-US" smtClean="0"/>
              <a:t>4/11/2023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72787-EC73-479D-A5DC-F3ED7281A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8568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7FDAB-2E2E-4572-B828-BA5055F1E07C}" type="datetimeFigureOut">
              <a:rPr lang="en-US" smtClean="0"/>
              <a:t>4/11/2023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72787-EC73-479D-A5DC-F3ED7281A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3976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7FDAB-2E2E-4572-B828-BA5055F1E07C}" type="datetimeFigureOut">
              <a:rPr lang="en-US" smtClean="0"/>
              <a:t>4/11/2023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72787-EC73-479D-A5DC-F3ED7281A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5261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7FDAB-2E2E-4572-B828-BA5055F1E07C}" type="datetimeFigureOut">
              <a:rPr lang="en-US" smtClean="0"/>
              <a:t>4/11/2023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72787-EC73-479D-A5DC-F3ED7281A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1528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7FDAB-2E2E-4572-B828-BA5055F1E07C}" type="datetimeFigureOut">
              <a:rPr lang="en-US" smtClean="0"/>
              <a:t>4/11/2023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72787-EC73-479D-A5DC-F3ED7281A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73811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7FDAB-2E2E-4572-B828-BA5055F1E07C}" type="datetimeFigureOut">
              <a:rPr lang="en-US" smtClean="0"/>
              <a:t>4/11/2023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72787-EC73-479D-A5DC-F3ED7281A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8292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7FDAB-2E2E-4572-B828-BA5055F1E07C}" type="datetimeFigureOut">
              <a:rPr lang="en-US" smtClean="0"/>
              <a:t>4/11/2023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72787-EC73-479D-A5DC-F3ED7281A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7013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6346" y="1788454"/>
            <a:ext cx="6270922" cy="2098226"/>
          </a:xfrm>
        </p:spPr>
        <p:txBody>
          <a:bodyPr anchor="b">
            <a:noAutofit/>
          </a:bodyPr>
          <a:lstStyle>
            <a:lvl1pPr algn="ctr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09930" y="3956280"/>
            <a:ext cx="5123755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64644" y="6453386"/>
            <a:ext cx="1205958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FA40975E-BA50-4075-85DB-EA47C39AD636}" type="datetimeFigureOut">
              <a:rPr lang="en-US" smtClean="0"/>
              <a:t>4/11/2023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8041" y="6453386"/>
            <a:ext cx="5267533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3012" y="6453386"/>
            <a:ext cx="1197219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0ECBCDE8-8D99-4AE2-A8C3-449CFDB7A5D1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564643" y="744469"/>
            <a:ext cx="8005589" cy="5349671"/>
            <a:chOff x="564643" y="744469"/>
            <a:chExt cx="8005589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6113972" y="1685652"/>
              <a:ext cx="2456260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357"/>
                  </a:lnTo>
                  <a:lnTo>
                    <a:pt x="8761" y="935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564643" y="744469"/>
              <a:ext cx="2456505" cy="4408488"/>
            </a:xfrm>
            <a:custGeom>
              <a:avLst/>
              <a:gdLst/>
              <a:ahLst/>
              <a:cxnLst/>
              <a:rect l="l" t="t" r="r" b="b"/>
              <a:pathLst>
                <a:path w="10001" h="10000">
                  <a:moveTo>
                    <a:pt x="8762" y="0"/>
                  </a:moveTo>
                  <a:lnTo>
                    <a:pt x="10001" y="0"/>
                  </a:lnTo>
                  <a:lnTo>
                    <a:pt x="10001" y="10000"/>
                  </a:lnTo>
                  <a:lnTo>
                    <a:pt x="1" y="10000"/>
                  </a:lnTo>
                  <a:cubicBezTo>
                    <a:pt x="-2" y="9766"/>
                    <a:pt x="4" y="9586"/>
                    <a:pt x="1" y="9352"/>
                  </a:cubicBezTo>
                  <a:lnTo>
                    <a:pt x="8762" y="9346"/>
                  </a:lnTo>
                  <a:lnTo>
                    <a:pt x="8762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8204621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0975E-BA50-4075-85DB-EA47C39AD636}" type="datetimeFigureOut">
              <a:rPr lang="en-US" smtClean="0"/>
              <a:t>4/11/2023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BCDE8-8D99-4AE2-A8C3-449CFDB7A5D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43452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3769" y="1301361"/>
            <a:ext cx="7209728" cy="2852737"/>
          </a:xfrm>
        </p:spPr>
        <p:txBody>
          <a:bodyPr anchor="b">
            <a:normAutofit/>
          </a:bodyPr>
          <a:lstStyle>
            <a:lvl1pPr algn="r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3769" y="4216328"/>
            <a:ext cx="7209728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tx2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4181" y="6453386"/>
            <a:ext cx="1216807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A40975E-BA50-4075-85DB-EA47C39AD636}" type="datetimeFigureOut">
              <a:rPr lang="en-US" smtClean="0"/>
              <a:t>4/11/2023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8234" y="6453386"/>
            <a:ext cx="5267533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3012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ECBCDE8-8D99-4AE2-A8C3-449CFDB7A5D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6113972" y="1685652"/>
            <a:ext cx="2456260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8" name="Freeform 7" title="Crop Mark"/>
          <p:cNvSpPr/>
          <p:nvPr/>
        </p:nvSpPr>
        <p:spPr bwMode="auto">
          <a:xfrm>
            <a:off x="6113972" y="1685652"/>
            <a:ext cx="2456260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3755064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8700" y="2286000"/>
            <a:ext cx="3335840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94052" y="2286000"/>
            <a:ext cx="3335840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0975E-BA50-4075-85DB-EA47C39AD636}" type="datetimeFigureOut">
              <a:rPr lang="en-US" smtClean="0"/>
              <a:t>4/11/2023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BCDE8-8D99-4AE2-A8C3-449CFDB7A5D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47289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685800"/>
            <a:ext cx="72009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0" y="2340230"/>
            <a:ext cx="3335840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40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8700" y="3305208"/>
            <a:ext cx="3335839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93760" y="2349754"/>
            <a:ext cx="3335840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40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93760" y="3305208"/>
            <a:ext cx="3335840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0975E-BA50-4075-85DB-EA47C39AD636}" type="datetimeFigureOut">
              <a:rPr lang="en-US" smtClean="0"/>
              <a:t>4/11/2023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BCDE8-8D99-4AE2-A8C3-449CFDB7A5D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24416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0975E-BA50-4075-85DB-EA47C39AD636}" type="datetimeFigureOut">
              <a:rPr lang="en-US" smtClean="0"/>
              <a:t>4/11/2023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BCDE8-8D99-4AE2-A8C3-449CFDB7A5D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41688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0975E-BA50-4075-85DB-EA47C39AD636}" type="datetimeFigureOut">
              <a:rPr lang="en-US" smtClean="0"/>
              <a:t>4/11/2023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BCDE8-8D99-4AE2-A8C3-449CFDB7A5D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32399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397764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925" y="685800"/>
            <a:ext cx="289179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4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2015" y="685801"/>
            <a:ext cx="3909060" cy="5175250"/>
          </a:xfrm>
        </p:spPr>
        <p:txBody>
          <a:bodyPr/>
          <a:lstStyle>
            <a:lvl1pPr>
              <a:defRPr sz="1500"/>
            </a:lvl1pPr>
            <a:lvl2pPr>
              <a:defRPr sz="1500"/>
            </a:lvl2pPr>
            <a:lvl3pPr>
              <a:defRPr sz="1350"/>
            </a:lvl3pPr>
            <a:lvl4pPr>
              <a:defRPr sz="135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2925" y="2856344"/>
            <a:ext cx="2891790" cy="3011056"/>
          </a:xfr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2925" y="6453386"/>
            <a:ext cx="90342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A40975E-BA50-4075-85DB-EA47C39AD636}" type="datetimeFigureOut">
              <a:rPr lang="en-US" smtClean="0"/>
              <a:t>4/11/2023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54459" y="6453386"/>
            <a:ext cx="1780256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2355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ECBCDE8-8D99-4AE2-A8C3-449CFDB7A5D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Divider Bar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1617211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397764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925" y="685800"/>
            <a:ext cx="289179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4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149090" y="1"/>
            <a:ext cx="4994910" cy="6857999"/>
          </a:xfrm>
        </p:spPr>
        <p:txBody>
          <a:bodyPr anchor="t"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500"/>
            </a:lvl2pPr>
            <a:lvl3pPr marL="685800" indent="0">
              <a:buNone/>
              <a:defRPr sz="15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2925" y="2855968"/>
            <a:ext cx="2891790" cy="3011432"/>
          </a:xfr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2925" y="6453386"/>
            <a:ext cx="90342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A40975E-BA50-4075-85DB-EA47C39AD636}" type="datetimeFigureOut">
              <a:rPr lang="en-US" smtClean="0"/>
              <a:t>4/11/2023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54459" y="6453386"/>
            <a:ext cx="1780256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2355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ECBCDE8-8D99-4AE2-A8C3-449CFDB7A5D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Divider Bar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4102382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8700" y="2295526"/>
            <a:ext cx="7200900" cy="357187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0975E-BA50-4075-85DB-EA47C39AD636}" type="datetimeFigureOut">
              <a:rPr lang="en-US" smtClean="0"/>
              <a:t>4/11/2023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BCDE8-8D99-4AE2-A8C3-449CFDB7A5D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53036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80797" y="624156"/>
            <a:ext cx="1490950" cy="52432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8700" y="624156"/>
            <a:ext cx="5724525" cy="524324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0975E-BA50-4075-85DB-EA47C39AD636}" type="datetimeFigureOut">
              <a:rPr lang="en-US" smtClean="0"/>
              <a:t>4/11/2023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BCDE8-8D99-4AE2-A8C3-449CFDB7A5D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3622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D5DEF-9285-49A0-B669-7B65B2BE9F06}" type="datetimeFigureOut">
              <a:rPr lang="en-US" smtClean="0"/>
              <a:t>4/11/2023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82DE3-66C5-42C4-94FB-17BEEE2E7B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6967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D5DEF-9285-49A0-B669-7B65B2BE9F06}" type="datetimeFigureOut">
              <a:rPr lang="en-US" smtClean="0"/>
              <a:t>4/11/2023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82DE3-66C5-42C4-94FB-17BEEE2E7B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3180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D5DEF-9285-49A0-B669-7B65B2BE9F06}" type="datetimeFigureOut">
              <a:rPr lang="en-US" smtClean="0"/>
              <a:t>4/11/2023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82DE3-66C5-42C4-94FB-17BEEE2E7B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9511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D5DEF-9285-49A0-B669-7B65B2BE9F06}" type="datetimeFigureOut">
              <a:rPr lang="en-US" smtClean="0"/>
              <a:t>4/11/2023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82DE3-66C5-42C4-94FB-17BEEE2E7B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55129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D5DEF-9285-49A0-B669-7B65B2BE9F06}" type="datetimeFigureOut">
              <a:rPr lang="en-US" smtClean="0"/>
              <a:t>4/11/2023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82DE3-66C5-42C4-94FB-17BEEE2E7B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73811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D5DEF-9285-49A0-B669-7B65B2BE9F06}" type="datetimeFigureOut">
              <a:rPr lang="en-US" smtClean="0"/>
              <a:t>4/11/2023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82DE3-66C5-42C4-94FB-17BEEE2E7B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94537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D5DEF-9285-49A0-B669-7B65B2BE9F06}" type="datetimeFigureOut">
              <a:rPr lang="en-US" smtClean="0"/>
              <a:t>4/11/2023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82DE3-66C5-42C4-94FB-17BEEE2E7B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1046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D5DEF-9285-49A0-B669-7B65B2BE9F06}" type="datetimeFigureOut">
              <a:rPr lang="en-US" smtClean="0"/>
              <a:t>4/11/2023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82DE3-66C5-42C4-94FB-17BEEE2E7B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64897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D5DEF-9285-49A0-B669-7B65B2BE9F06}" type="datetimeFigureOut">
              <a:rPr lang="en-US" smtClean="0"/>
              <a:t>4/11/2023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82DE3-66C5-42C4-94FB-17BEEE2E7B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84290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D5DEF-9285-49A0-B669-7B65B2BE9F06}" type="datetimeFigureOut">
              <a:rPr lang="en-US" smtClean="0"/>
              <a:t>4/11/2023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82DE3-66C5-42C4-94FB-17BEEE2E7B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3651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D5DEF-9285-49A0-B669-7B65B2BE9F06}" type="datetimeFigureOut">
              <a:rPr lang="en-US" smtClean="0"/>
              <a:t>4/11/2023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82DE3-66C5-42C4-94FB-17BEEE2E7B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39039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BF3947-FB46-4D04-955B-2A2C74F65F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0DD075-1004-4859-9D80-6DEF20E905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2A6BED-CDED-4F65-A8A5-2BFE76D5FD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BCA9B-4F7E-43C2-92D7-7A4F76062324}" type="datetimeFigureOut">
              <a:rPr lang="en-US" smtClean="0"/>
              <a:t>4/11/2023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2A82E6-CC77-44A8-AEE4-DCB0716175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0DFE86-FBE1-4B68-B793-24ECF48E91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52C7A-8767-4C38-B12D-9ADC592A4CF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78166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193902-DF37-42E0-AAAB-ADC601B37C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90D6B5-95D3-4D62-9ABE-C67F58B312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78B1A9-95EC-4D49-A80B-3EE7053EDD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BCA9B-4F7E-43C2-92D7-7A4F76062324}" type="datetimeFigureOut">
              <a:rPr lang="en-US" smtClean="0"/>
              <a:t>4/11/2023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1A76BF-4452-41BB-947E-FBCCE550ED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1E8F3C-A4C4-488E-ABBA-F03DFB933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52C7A-8767-4C38-B12D-9ADC592A4CF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36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07115E-9364-48DE-92CF-F6B3AAB8A3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ED1CC9-8068-4EA2-9005-9D8FE082B2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E3BF93-4F26-4A6C-8345-8DD3090BA4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BCA9B-4F7E-43C2-92D7-7A4F76062324}" type="datetimeFigureOut">
              <a:rPr lang="en-US" smtClean="0"/>
              <a:t>4/11/2023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B074D4-8A38-4264-910F-8076E9A4C0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E7431D-52E1-439E-BD3F-44FB2D179B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52C7A-8767-4C38-B12D-9ADC592A4CF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58905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4F61D8-E8E5-4B0F-BF0E-6CF919137B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39A041-735E-464C-9F45-91CF49A707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05C960-C613-4CBD-A4A1-ED09AAFB95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81C780-F2BA-41AA-BFA6-0389B4529F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BCA9B-4F7E-43C2-92D7-7A4F76062324}" type="datetimeFigureOut">
              <a:rPr lang="en-US" smtClean="0"/>
              <a:t>4/11/2023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E0C07F-517A-4B6B-80C2-4050727620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A08D02-88FF-4E96-9B85-4E30D987D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52C7A-8767-4C38-B12D-9ADC592A4CF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49089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C36523-0C7B-431D-9A65-64E7D5A3EB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EB86BC-2E68-41C8-8D23-86C948E298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BCC050-8619-42D4-B5C1-6356053C43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5262B1F-A467-4C5C-A711-7F035DC40E7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5826751-0885-4A12-81AA-3C63BE8DFA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8C6C8D9-7EF9-46F9-83FA-1F495EB577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BCA9B-4F7E-43C2-92D7-7A4F76062324}" type="datetimeFigureOut">
              <a:rPr lang="en-US" smtClean="0"/>
              <a:t>4/11/2023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79C287-6C93-4132-B848-D2720F2904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2041947-E550-408D-9DE8-03C26E334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52C7A-8767-4C38-B12D-9ADC592A4CF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05643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B0C7DC-03F3-4A2C-89D9-B71EB95046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529AF90-6EB2-4717-BB0C-16DCF6855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BCA9B-4F7E-43C2-92D7-7A4F76062324}" type="datetimeFigureOut">
              <a:rPr lang="en-US" smtClean="0"/>
              <a:t>4/11/2023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3B2E7D7-C4AD-49A4-A752-ADF1A6CA17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732B3D-04C3-42AB-AC14-8B861EEBD0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52C7A-8767-4C38-B12D-9ADC592A4CF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13969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47B0D80-9243-499D-9318-8B0F4850EB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BCA9B-4F7E-43C2-92D7-7A4F76062324}" type="datetimeFigureOut">
              <a:rPr lang="en-US" smtClean="0"/>
              <a:t>4/11/2023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16B43E-2305-4E4C-805B-C0EC0ACC3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F8AE55-1FF0-4AF5-87C3-7AD8CD8C57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52C7A-8767-4C38-B12D-9ADC592A4CF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38197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CE10E8-7C90-46CD-8FB7-3A1F93600E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DEA6A0-8386-4D0C-B988-78E5C6C72B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D4CD9B-78E3-4851-8F83-481A30D227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2FBF78-C54D-408B-B6D1-AB33619F13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BCA9B-4F7E-43C2-92D7-7A4F76062324}" type="datetimeFigureOut">
              <a:rPr lang="en-US" smtClean="0"/>
              <a:t>4/11/2023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12AD84-D6DE-4699-A972-B6F19D4F4B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99A571-B6E0-4AAB-8FE9-A6F7B1C1D3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52C7A-8767-4C38-B12D-9ADC592A4CF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39023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AF4A28-2C37-4A8F-A522-9B257B5C00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DCA3D9F-82AF-4EAB-B63F-AFB620F0A50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3DF48F-BF2A-44D4-915E-110CE1182F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88566C-6F38-432A-8FD4-A46B233D09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BCA9B-4F7E-43C2-92D7-7A4F76062324}" type="datetimeFigureOut">
              <a:rPr lang="en-US" smtClean="0"/>
              <a:t>4/11/2023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A69468-4C1F-4CE8-AB61-FF75466BC0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FFB9F0-C511-4311-BF64-4A67E8FDB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52C7A-8767-4C38-B12D-9ADC592A4CF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83204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513B4D-0059-474D-996C-0B4AB44D88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50F149-050F-46EE-AA06-6AECDFBE3F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777A9B-C295-4511-891A-12C6240CFB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BCA9B-4F7E-43C2-92D7-7A4F76062324}" type="datetimeFigureOut">
              <a:rPr lang="en-US" smtClean="0"/>
              <a:t>4/11/2023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7CB9EB-CD15-4E32-B563-030B90A3B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D06775-180A-46C8-B3A1-4CFF3D6686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52C7A-8767-4C38-B12D-9ADC592A4CF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85539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7099D79-0FD2-4710-8209-E9DC10926D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0496F55-D082-4E5A-AE32-FF4703A5A2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B03127-CC71-4C2F-AB3B-A8E711DEA8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BCA9B-4F7E-43C2-92D7-7A4F76062324}" type="datetimeFigureOut">
              <a:rPr lang="en-US" smtClean="0"/>
              <a:t>4/11/2023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F4B8FD-BF9B-4830-B4F1-69F57764DD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D0C1C0-D2E9-4785-B92D-D182A45F4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52C7A-8767-4C38-B12D-9ADC592A4CF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88600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BF3947-FB46-4D04-955B-2A2C74F65F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0DD075-1004-4859-9D80-6DEF20E905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2A6BED-CDED-4F65-A8A5-2BFE76D5FD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BCA9B-4F7E-43C2-92D7-7A4F76062324}" type="datetimeFigureOut">
              <a:rPr lang="en-US" smtClean="0"/>
              <a:t>4/11/2023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2A82E6-CC77-44A8-AEE4-DCB0716175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0DFE86-FBE1-4B68-B793-24ECF48E91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52C7A-8767-4C38-B12D-9ADC592A4CF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29301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193902-DF37-42E0-AAAB-ADC601B37C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90D6B5-95D3-4D62-9ABE-C67F58B312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78B1A9-95EC-4D49-A80B-3EE7053EDD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BCA9B-4F7E-43C2-92D7-7A4F76062324}" type="datetimeFigureOut">
              <a:rPr lang="en-US" smtClean="0"/>
              <a:t>4/11/2023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1A76BF-4452-41BB-947E-FBCCE550ED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1E8F3C-A4C4-488E-ABBA-F03DFB933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52C7A-8767-4C38-B12D-9ADC592A4CF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34180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07115E-9364-48DE-92CF-F6B3AAB8A3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ED1CC9-8068-4EA2-9005-9D8FE082B2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E3BF93-4F26-4A6C-8345-8DD3090BA4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BCA9B-4F7E-43C2-92D7-7A4F76062324}" type="datetimeFigureOut">
              <a:rPr lang="en-US" smtClean="0"/>
              <a:t>4/11/2023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B074D4-8A38-4264-910F-8076E9A4C0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E7431D-52E1-439E-BD3F-44FB2D179B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52C7A-8767-4C38-B12D-9ADC592A4CF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82105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4F61D8-E8E5-4B0F-BF0E-6CF919137B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39A041-735E-464C-9F45-91CF49A707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05C960-C613-4CBD-A4A1-ED09AAFB95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81C780-F2BA-41AA-BFA6-0389B4529F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BCA9B-4F7E-43C2-92D7-7A4F76062324}" type="datetimeFigureOut">
              <a:rPr lang="en-US" smtClean="0"/>
              <a:t>4/11/2023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E0C07F-517A-4B6B-80C2-4050727620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A08D02-88FF-4E96-9B85-4E30D987D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52C7A-8767-4C38-B12D-9ADC592A4CF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40627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C36523-0C7B-431D-9A65-64E7D5A3EB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EB86BC-2E68-41C8-8D23-86C948E298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BCC050-8619-42D4-B5C1-6356053C43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5262B1F-A467-4C5C-A711-7F035DC40E7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5826751-0885-4A12-81AA-3C63BE8DFA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8C6C8D9-7EF9-46F9-83FA-1F495EB577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BCA9B-4F7E-43C2-92D7-7A4F76062324}" type="datetimeFigureOut">
              <a:rPr lang="en-US" smtClean="0"/>
              <a:t>4/11/2023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79C287-6C93-4132-B848-D2720F2904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2041947-E550-408D-9DE8-03C26E334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52C7A-8767-4C38-B12D-9ADC592A4CF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43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B0C7DC-03F3-4A2C-89D9-B71EB95046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529AF90-6EB2-4717-BB0C-16DCF6855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BCA9B-4F7E-43C2-92D7-7A4F76062324}" type="datetimeFigureOut">
              <a:rPr lang="en-US" smtClean="0"/>
              <a:t>4/11/2023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3B2E7D7-C4AD-49A4-A752-ADF1A6CA17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732B3D-04C3-42AB-AC14-8B861EEBD0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52C7A-8767-4C38-B12D-9ADC592A4CF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53752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47B0D80-9243-499D-9318-8B0F4850EB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BCA9B-4F7E-43C2-92D7-7A4F76062324}" type="datetimeFigureOut">
              <a:rPr lang="en-US" smtClean="0"/>
              <a:t>4/11/2023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16B43E-2305-4E4C-805B-C0EC0ACC3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F8AE55-1FF0-4AF5-87C3-7AD8CD8C57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52C7A-8767-4C38-B12D-9ADC592A4CF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52240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CE10E8-7C90-46CD-8FB7-3A1F93600E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DEA6A0-8386-4D0C-B988-78E5C6C72B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D4CD9B-78E3-4851-8F83-481A30D227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2FBF78-C54D-408B-B6D1-AB33619F13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BCA9B-4F7E-43C2-92D7-7A4F76062324}" type="datetimeFigureOut">
              <a:rPr lang="en-US" smtClean="0"/>
              <a:t>4/11/2023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12AD84-D6DE-4699-A972-B6F19D4F4B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99A571-B6E0-4AAB-8FE9-A6F7B1C1D3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52C7A-8767-4C38-B12D-9ADC592A4CF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80931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AF4A28-2C37-4A8F-A522-9B257B5C00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DCA3D9F-82AF-4EAB-B63F-AFB620F0A50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3DF48F-BF2A-44D4-915E-110CE1182F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88566C-6F38-432A-8FD4-A46B233D09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BCA9B-4F7E-43C2-92D7-7A4F76062324}" type="datetimeFigureOut">
              <a:rPr lang="en-US" smtClean="0"/>
              <a:t>4/11/2023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A69468-4C1F-4CE8-AB61-FF75466BC0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FFB9F0-C511-4311-BF64-4A67E8FDB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52C7A-8767-4C38-B12D-9ADC592A4CF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43229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513B4D-0059-474D-996C-0B4AB44D88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50F149-050F-46EE-AA06-6AECDFBE3F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777A9B-C295-4511-891A-12C6240CFB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BCA9B-4F7E-43C2-92D7-7A4F76062324}" type="datetimeFigureOut">
              <a:rPr lang="en-US" smtClean="0"/>
              <a:t>4/11/2023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7CB9EB-CD15-4E32-B563-030B90A3B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D06775-180A-46C8-B3A1-4CFF3D6686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52C7A-8767-4C38-B12D-9ADC592A4CF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52216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7099D79-0FD2-4710-8209-E9DC10926D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0496F55-D082-4E5A-AE32-FF4703A5A2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B03127-CC71-4C2F-AB3B-A8E711DEA8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BCA9B-4F7E-43C2-92D7-7A4F76062324}" type="datetimeFigureOut">
              <a:rPr lang="en-US" smtClean="0"/>
              <a:t>4/11/2023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F4B8FD-BF9B-4830-B4F1-69F57764DD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D0C1C0-D2E9-4785-B92D-D182A45F4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52C7A-8767-4C38-B12D-9ADC592A4CF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01436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1FF36-46A6-4CC7-B308-B2BF9A30B71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4/11/2023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1D448-254B-4219-AAFD-FC3EE8738FF6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1782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1FF36-46A6-4CC7-B308-B2BF9A30B71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4/11/2023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1D448-254B-4219-AAFD-FC3EE8738FF6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7902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1FF36-46A6-4CC7-B308-B2BF9A30B71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4/11/2023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1D448-254B-4219-AAFD-FC3EE8738FF6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9738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1FF36-46A6-4CC7-B308-B2BF9A30B71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4/11/2023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1D448-254B-4219-AAFD-FC3EE8738FF6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4090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1FF36-46A6-4CC7-B308-B2BF9A30B71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4/11/2023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1D448-254B-4219-AAFD-FC3EE8738FF6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1630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1FF36-46A6-4CC7-B308-B2BF9A30B71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4/11/2023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1D448-254B-4219-AAFD-FC3EE8738FF6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8656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1FF36-46A6-4CC7-B308-B2BF9A30B71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4/11/2023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1D448-254B-4219-AAFD-FC3EE8738FF6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7824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1FF36-46A6-4CC7-B308-B2BF9A30B71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4/11/2023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1D448-254B-4219-AAFD-FC3EE8738FF6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8856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1FF36-46A6-4CC7-B308-B2BF9A30B71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4/11/2023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1D448-254B-4219-AAFD-FC3EE8738FF6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5045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1FF36-46A6-4CC7-B308-B2BF9A30B71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4/11/2023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1D448-254B-4219-AAFD-FC3EE8738FF6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3193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1FF36-46A6-4CC7-B308-B2BF9A30B71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4/11/2023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1D448-254B-4219-AAFD-FC3EE8738FF6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5772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381000" y="990600"/>
            <a:ext cx="76200" cy="5105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lang="en-US" altLang="en-US" sz="2400" b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762000" y="1371600"/>
            <a:ext cx="7696200" cy="2057400"/>
          </a:xfrm>
        </p:spPr>
        <p:txBody>
          <a:bodyPr/>
          <a:lstStyle>
            <a:lvl1pPr>
              <a:defRPr sz="5400"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765550"/>
            <a:ext cx="7696200" cy="2057400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 sz="2800">
                <a:latin typeface="Arial" panose="020B0604020202020204" pitchFamily="34" charset="0"/>
              </a:defRPr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 b="1"/>
            </a:lvl1pPr>
          </a:lstStyle>
          <a:p>
            <a:fld id="{2C2085DC-C5DD-4A28-94F6-F9F029BCA1AE}" type="slidenum">
              <a:rPr lang="en-US" altLang="en-US"/>
              <a:pPr/>
              <a:t>‹#›</a:t>
            </a:fld>
            <a:endParaRPr lang="en-US" altLang="en-US"/>
          </a:p>
        </p:txBody>
      </p:sp>
      <p:grpSp>
        <p:nvGrpSpPr>
          <p:cNvPr id="5128" name="Group 8"/>
          <p:cNvGrpSpPr>
            <a:grpSpLocks/>
          </p:cNvGrpSpPr>
          <p:nvPr/>
        </p:nvGrpSpPr>
        <p:grpSpPr bwMode="auto">
          <a:xfrm>
            <a:off x="381000" y="304800"/>
            <a:ext cx="8391525" cy="5791200"/>
            <a:chOff x="240" y="192"/>
            <a:chExt cx="5286" cy="3648"/>
          </a:xfrm>
        </p:grpSpPr>
        <p:sp>
          <p:nvSpPr>
            <p:cNvPr id="5129" name="Rectangle 9"/>
            <p:cNvSpPr>
              <a:spLocks noChangeArrowheads="1"/>
            </p:cNvSpPr>
            <p:nvPr/>
          </p:nvSpPr>
          <p:spPr bwMode="auto">
            <a:xfrm flipV="1">
              <a:off x="5236" y="192"/>
              <a:ext cx="288" cy="28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/>
            <a:p>
              <a:pPr algn="ctr" eaLnBrk="1" hangingPunct="1"/>
              <a:endParaRPr lang="en-US" altLang="en-US" sz="2400" b="0"/>
            </a:p>
          </p:txBody>
        </p:sp>
        <p:sp>
          <p:nvSpPr>
            <p:cNvPr id="5130" name="Rectangle 10"/>
            <p:cNvSpPr>
              <a:spLocks noChangeArrowheads="1"/>
            </p:cNvSpPr>
            <p:nvPr/>
          </p:nvSpPr>
          <p:spPr bwMode="auto">
            <a:xfrm flipV="1">
              <a:off x="240" y="192"/>
              <a:ext cx="5004" cy="288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altLang="en-US" sz="2400" b="0"/>
            </a:p>
          </p:txBody>
        </p:sp>
        <p:sp>
          <p:nvSpPr>
            <p:cNvPr id="5131" name="Rectangle 11"/>
            <p:cNvSpPr>
              <a:spLocks noChangeArrowheads="1"/>
            </p:cNvSpPr>
            <p:nvPr/>
          </p:nvSpPr>
          <p:spPr bwMode="auto">
            <a:xfrm flipV="1">
              <a:off x="240" y="480"/>
              <a:ext cx="5004" cy="144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/>
            <a:p>
              <a:pPr algn="ctr" eaLnBrk="1" hangingPunct="1"/>
              <a:endParaRPr lang="en-US" altLang="en-US" sz="2400" b="0"/>
            </a:p>
          </p:txBody>
        </p:sp>
        <p:sp>
          <p:nvSpPr>
            <p:cNvPr id="5132" name="Rectangle 12"/>
            <p:cNvSpPr>
              <a:spLocks noChangeArrowheads="1"/>
            </p:cNvSpPr>
            <p:nvPr/>
          </p:nvSpPr>
          <p:spPr bwMode="auto">
            <a:xfrm flipV="1">
              <a:off x="5242" y="480"/>
              <a:ext cx="282" cy="144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altLang="en-US" sz="2400" b="0"/>
            </a:p>
          </p:txBody>
        </p:sp>
        <p:sp>
          <p:nvSpPr>
            <p:cNvPr id="5133" name="Line 13"/>
            <p:cNvSpPr>
              <a:spLocks noChangeShapeType="1"/>
            </p:cNvSpPr>
            <p:nvPr/>
          </p:nvSpPr>
          <p:spPr bwMode="auto">
            <a:xfrm flipH="1">
              <a:off x="480" y="2256"/>
              <a:ext cx="484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4" name="Rectangle 14"/>
            <p:cNvSpPr>
              <a:spLocks noChangeArrowheads="1"/>
            </p:cNvSpPr>
            <p:nvPr/>
          </p:nvSpPr>
          <p:spPr bwMode="auto">
            <a:xfrm>
              <a:off x="240" y="192"/>
              <a:ext cx="5286" cy="364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altLang="en-US" sz="2400" b="0"/>
            </a:p>
          </p:txBody>
        </p:sp>
      </p:grpSp>
    </p:spTree>
    <p:extLst>
      <p:ext uri="{BB962C8B-B14F-4D97-AF65-F5344CB8AC3E}">
        <p14:creationId xmlns:p14="http://schemas.microsoft.com/office/powerpoint/2010/main" val="11216574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DD7C3C-26EA-48D1-89DB-82086917E93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756944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75DFFC-4C7E-4580-BD58-D28052B8411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725101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81AFB8-6607-4BFB-A990-26AE2ECB36E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677372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3B5985-F0FB-461C-A410-C18B3EA5F9E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564631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8F3877-D21C-4381-AFB3-9CF0607A0B1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747035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615BA9-689B-4940-B8A1-D0153F61312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476449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37187E-E6D4-4886-BDEE-08F8AEB698F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704801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CCBCD0-433E-4322-8891-D43E1F630C1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670665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14E910-BBD9-4C6C-B553-9F185752B04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178975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0"/>
            <a:ext cx="2057400" cy="5597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33400"/>
            <a:ext cx="6019800" cy="5597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B584D8-2FAB-4CF1-AF74-0E7F3D958B3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937941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EB2E35-0E02-449F-9311-4A50C732FAF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281585"/>
      </p:ext>
    </p:extLst>
  </p:cSld>
  <p:clrMapOvr>
    <a:masterClrMapping/>
  </p:clrMapOvr>
  <p:transition spd="med">
    <p:split dir="in"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A55B73-F0A3-4AB8-9037-CF7981FDE32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893538"/>
      </p:ext>
    </p:extLst>
  </p:cSld>
  <p:clrMapOvr>
    <a:masterClrMapping/>
  </p:clrMapOvr>
  <p:transition spd="med">
    <p:split dir="in"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6D5C70-46B1-46FB-BAE9-07CC4421B71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556451"/>
      </p:ext>
    </p:extLst>
  </p:cSld>
  <p:clrMapOvr>
    <a:masterClrMapping/>
  </p:clrMapOvr>
  <p:transition spd="med">
    <p:split dir="in"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5FBCD4-3071-4716-AC11-7FEB276E61F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9300197"/>
      </p:ext>
    </p:extLst>
  </p:cSld>
  <p:clrMapOvr>
    <a:masterClrMapping/>
  </p:clrMapOvr>
  <p:transition spd="med">
    <p:split dir="in"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C67A40-5A24-4918-A0F2-EA7232DE0B6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798284"/>
      </p:ext>
    </p:extLst>
  </p:cSld>
  <p:clrMapOvr>
    <a:masterClrMapping/>
  </p:clrMapOvr>
  <p:transition spd="med">
    <p:split dir="in"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3AA535-EA01-4F0D-8935-2A36C2C3E7C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729829"/>
      </p:ext>
    </p:extLst>
  </p:cSld>
  <p:clrMapOvr>
    <a:masterClrMapping/>
  </p:clrMapOvr>
  <p:transition spd="med">
    <p:split dir="in"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2F2494-03A4-460F-B1AC-7E353099778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9881254"/>
      </p:ext>
    </p:extLst>
  </p:cSld>
  <p:clrMapOvr>
    <a:masterClrMapping/>
  </p:clrMapOvr>
  <p:transition spd="med">
    <p:split dir="in"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6D0166-84DA-4581-8EBB-9BBC121F875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951378"/>
      </p:ext>
    </p:extLst>
  </p:cSld>
  <p:clrMapOvr>
    <a:masterClrMapping/>
  </p:clrMapOvr>
  <p:transition spd="med">
    <p:split dir="in"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9D6F2F-F56B-43DC-B6B6-B1C75F0E7DF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5922994"/>
      </p:ext>
    </p:extLst>
  </p:cSld>
  <p:clrMapOvr>
    <a:masterClrMapping/>
  </p:clrMapOvr>
  <p:transition spd="med">
    <p:split dir="in"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139327-EF05-42EE-9152-5A3ADBB6723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322312"/>
      </p:ext>
    </p:extLst>
  </p:cSld>
  <p:clrMapOvr>
    <a:masterClrMapping/>
  </p:clrMapOvr>
  <p:transition spd="med">
    <p:split dir="in"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E83948-47A1-44DF-B491-80D344670ED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308227"/>
      </p:ext>
    </p:extLst>
  </p:cSld>
  <p:clrMapOvr>
    <a:masterClrMapping/>
  </p:clrMapOvr>
  <p:transition spd="med">
    <p:split dir="in"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8388DB-67E0-4BBF-B5BF-1F6842406A31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0958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push/>
      </p:transition>
    </mc:Choice>
    <mc:Fallback xmlns="">
      <p:transition spd="slow">
        <p:push/>
      </p:transition>
    </mc:Fallback>
  </mc:AlternateContent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38B1B5-B709-47FE-8134-8FCE516E98EC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2756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push/>
      </p:transition>
    </mc:Choice>
    <mc:Fallback xmlns="">
      <p:transition spd="slow">
        <p:push/>
      </p:transition>
    </mc:Fallback>
  </mc:AlternateContent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AC7FDF-82DD-4F35-AD36-26693296049E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2162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push/>
      </p:transition>
    </mc:Choice>
    <mc:Fallback xmlns="">
      <p:transition spd="slow">
        <p:push/>
      </p:transition>
    </mc:Fallback>
  </mc:AlternateContent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1773EC-03F3-4FB5-A879-BFEF4F8C437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7282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push/>
      </p:transition>
    </mc:Choice>
    <mc:Fallback xmlns="">
      <p:transition spd="slow">
        <p:push/>
      </p:transition>
    </mc:Fallback>
  </mc:AlternateContent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4EAC97-0797-46B5-BC81-2AF08F55FF23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3835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push/>
      </p:transition>
    </mc:Choice>
    <mc:Fallback xmlns="">
      <p:transition spd="slow">
        <p:push/>
      </p:transition>
    </mc:Fallback>
  </mc:AlternateContent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CC2B05-9BFD-479B-833A-F0C5AAD71DFD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0352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push/>
      </p:transition>
    </mc:Choice>
    <mc:Fallback xmlns="">
      <p:transition spd="slow">
        <p:push/>
      </p:transition>
    </mc:Fallback>
  </mc:AlternateContent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FB0823-0EC0-4802-A6CA-E04B3C9AA132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232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push/>
      </p:transition>
    </mc:Choice>
    <mc:Fallback xmlns="">
      <p:transition spd="slow">
        <p:push/>
      </p:transition>
    </mc:Fallback>
  </mc:AlternateContent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FA4A3E-1ECA-45F4-9CC0-8A06011F3619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1464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push/>
      </p:transition>
    </mc:Choice>
    <mc:Fallback xmlns="">
      <p:transition spd="slow">
        <p:push/>
      </p:transition>
    </mc:Fallback>
  </mc:AlternateContent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04944A-CE50-412A-8995-B28BC6576C55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0781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push/>
      </p:transition>
    </mc:Choice>
    <mc:Fallback xmlns="">
      <p:transition spd="slow">
        <p:push/>
      </p:transition>
    </mc:Fallback>
  </mc:AlternateContent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BB1D89-6AE3-49E0-BA59-BB3B0BC20D93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078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push/>
      </p:transition>
    </mc:Choice>
    <mc:Fallback xmlns="">
      <p:transition spd="slow">
        <p:push/>
      </p:transition>
    </mc:Fallback>
  </mc:AlternateContent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D4052B-C62B-40F2-85B1-CB3E6B461EC3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0709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push/>
      </p:transition>
    </mc:Choice>
    <mc:Fallback xmlns="">
      <p:transition spd="slow">
        <p:push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microsoft.com/office/2007/relationships/hdphoto" Target="../media/hdphoto1.wdp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67.xml"/><Relationship Id="rId4" Type="http://schemas.openxmlformats.org/officeDocument/2006/relationships/image" Target="../media/image4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69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77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3" Type="http://schemas.openxmlformats.org/officeDocument/2006/relationships/slideLayout" Target="../slideLayouts/slideLayout81.xml"/><Relationship Id="rId7" Type="http://schemas.openxmlformats.org/officeDocument/2006/relationships/slideLayout" Target="../slideLayouts/slideLayout8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80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5" Type="http://schemas.openxmlformats.org/officeDocument/2006/relationships/slideLayout" Target="../slideLayouts/slideLayout83.xml"/><Relationship Id="rId10" Type="http://schemas.openxmlformats.org/officeDocument/2006/relationships/slideLayout" Target="../slideLayouts/slideLayout88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7.xml"/><Relationship Id="rId13" Type="http://schemas.openxmlformats.org/officeDocument/2006/relationships/image" Target="../media/image5.jpeg"/><Relationship Id="rId3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91.xml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11" Type="http://schemas.openxmlformats.org/officeDocument/2006/relationships/slideLayout" Target="../slideLayouts/slideLayout100.xml"/><Relationship Id="rId5" Type="http://schemas.openxmlformats.org/officeDocument/2006/relationships/slideLayout" Target="../slideLayouts/slideLayout94.xml"/><Relationship Id="rId10" Type="http://schemas.openxmlformats.org/officeDocument/2006/relationships/slideLayout" Target="../slideLayouts/slideLayout99.xml"/><Relationship Id="rId4" Type="http://schemas.openxmlformats.org/officeDocument/2006/relationships/slideLayout" Target="../slideLayouts/slideLayout93.xml"/><Relationship Id="rId9" Type="http://schemas.openxmlformats.org/officeDocument/2006/relationships/slideLayout" Target="../slideLayouts/slideLayout9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8.xml"/><Relationship Id="rId13" Type="http://schemas.openxmlformats.org/officeDocument/2006/relationships/image" Target="../media/image6.jpg"/><Relationship Id="rId3" Type="http://schemas.openxmlformats.org/officeDocument/2006/relationships/slideLayout" Target="../slideLayouts/slideLayout103.xml"/><Relationship Id="rId7" Type="http://schemas.openxmlformats.org/officeDocument/2006/relationships/slideLayout" Target="../slideLayouts/slideLayout10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11" Type="http://schemas.openxmlformats.org/officeDocument/2006/relationships/slideLayout" Target="../slideLayouts/slideLayout111.xml"/><Relationship Id="rId5" Type="http://schemas.openxmlformats.org/officeDocument/2006/relationships/slideLayout" Target="../slideLayouts/slideLayout105.xml"/><Relationship Id="rId10" Type="http://schemas.openxmlformats.org/officeDocument/2006/relationships/slideLayout" Target="../slideLayouts/slideLayout110.xml"/><Relationship Id="rId4" Type="http://schemas.openxmlformats.org/officeDocument/2006/relationships/slideLayout" Target="../slideLayouts/slideLayout104.xml"/><Relationship Id="rId9" Type="http://schemas.openxmlformats.org/officeDocument/2006/relationships/slideLayout" Target="../slideLayouts/slideLayout10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9.xml"/><Relationship Id="rId3" Type="http://schemas.openxmlformats.org/officeDocument/2006/relationships/slideLayout" Target="../slideLayouts/slideLayout114.xml"/><Relationship Id="rId7" Type="http://schemas.openxmlformats.org/officeDocument/2006/relationships/slideLayout" Target="../slideLayouts/slideLayout11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13.xml"/><Relationship Id="rId1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117.xml"/><Relationship Id="rId11" Type="http://schemas.openxmlformats.org/officeDocument/2006/relationships/slideLayout" Target="../slideLayouts/slideLayout122.xml"/><Relationship Id="rId5" Type="http://schemas.openxmlformats.org/officeDocument/2006/relationships/slideLayout" Target="../slideLayouts/slideLayout116.xml"/><Relationship Id="rId10" Type="http://schemas.openxmlformats.org/officeDocument/2006/relationships/slideLayout" Target="../slideLayouts/slideLayout121.xml"/><Relationship Id="rId4" Type="http://schemas.openxmlformats.org/officeDocument/2006/relationships/slideLayout" Target="../slideLayouts/slideLayout115.xml"/><Relationship Id="rId9" Type="http://schemas.openxmlformats.org/officeDocument/2006/relationships/slideLayout" Target="../slideLayouts/slideLayout12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0.xml"/><Relationship Id="rId13" Type="http://schemas.openxmlformats.org/officeDocument/2006/relationships/image" Target="../media/image7.jpeg"/><Relationship Id="rId3" Type="http://schemas.openxmlformats.org/officeDocument/2006/relationships/slideLayout" Target="../slideLayouts/slideLayout125.xml"/><Relationship Id="rId7" Type="http://schemas.openxmlformats.org/officeDocument/2006/relationships/slideLayout" Target="../slideLayouts/slideLayout12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24.xml"/><Relationship Id="rId1" Type="http://schemas.openxmlformats.org/officeDocument/2006/relationships/slideLayout" Target="../slideLayouts/slideLayout123.xml"/><Relationship Id="rId6" Type="http://schemas.openxmlformats.org/officeDocument/2006/relationships/slideLayout" Target="../slideLayouts/slideLayout128.xml"/><Relationship Id="rId11" Type="http://schemas.openxmlformats.org/officeDocument/2006/relationships/slideLayout" Target="../slideLayouts/slideLayout133.xml"/><Relationship Id="rId5" Type="http://schemas.openxmlformats.org/officeDocument/2006/relationships/slideLayout" Target="../slideLayouts/slideLayout127.xml"/><Relationship Id="rId10" Type="http://schemas.openxmlformats.org/officeDocument/2006/relationships/slideLayout" Target="../slideLayouts/slideLayout132.xml"/><Relationship Id="rId4" Type="http://schemas.openxmlformats.org/officeDocument/2006/relationships/slideLayout" Target="../slideLayouts/slideLayout126.xml"/><Relationship Id="rId9" Type="http://schemas.openxmlformats.org/officeDocument/2006/relationships/slideLayout" Target="../slideLayouts/slideLayout13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1.xml"/><Relationship Id="rId3" Type="http://schemas.openxmlformats.org/officeDocument/2006/relationships/slideLayout" Target="../slideLayouts/slideLayout136.xml"/><Relationship Id="rId7" Type="http://schemas.openxmlformats.org/officeDocument/2006/relationships/slideLayout" Target="../slideLayouts/slideLayout14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35.xml"/><Relationship Id="rId1" Type="http://schemas.openxmlformats.org/officeDocument/2006/relationships/slideLayout" Target="../slideLayouts/slideLayout134.xml"/><Relationship Id="rId6" Type="http://schemas.openxmlformats.org/officeDocument/2006/relationships/slideLayout" Target="../slideLayouts/slideLayout139.xml"/><Relationship Id="rId11" Type="http://schemas.openxmlformats.org/officeDocument/2006/relationships/slideLayout" Target="../slideLayouts/slideLayout144.xml"/><Relationship Id="rId5" Type="http://schemas.openxmlformats.org/officeDocument/2006/relationships/slideLayout" Target="../slideLayouts/slideLayout138.xml"/><Relationship Id="rId10" Type="http://schemas.openxmlformats.org/officeDocument/2006/relationships/slideLayout" Target="../slideLayouts/slideLayout143.xml"/><Relationship Id="rId4" Type="http://schemas.openxmlformats.org/officeDocument/2006/relationships/slideLayout" Target="../slideLayouts/slideLayout137.xml"/><Relationship Id="rId9" Type="http://schemas.openxmlformats.org/officeDocument/2006/relationships/slideLayout" Target="../slideLayouts/slideLayout14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2.xml"/><Relationship Id="rId3" Type="http://schemas.openxmlformats.org/officeDocument/2006/relationships/slideLayout" Target="../slideLayouts/slideLayout147.xml"/><Relationship Id="rId7" Type="http://schemas.openxmlformats.org/officeDocument/2006/relationships/slideLayout" Target="../slideLayouts/slideLayout151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46.xml"/><Relationship Id="rId1" Type="http://schemas.openxmlformats.org/officeDocument/2006/relationships/slideLayout" Target="../slideLayouts/slideLayout145.xml"/><Relationship Id="rId6" Type="http://schemas.openxmlformats.org/officeDocument/2006/relationships/slideLayout" Target="../slideLayouts/slideLayout150.xml"/><Relationship Id="rId11" Type="http://schemas.openxmlformats.org/officeDocument/2006/relationships/slideLayout" Target="../slideLayouts/slideLayout155.xml"/><Relationship Id="rId5" Type="http://schemas.openxmlformats.org/officeDocument/2006/relationships/slideLayout" Target="../slideLayouts/slideLayout149.xml"/><Relationship Id="rId10" Type="http://schemas.openxmlformats.org/officeDocument/2006/relationships/slideLayout" Target="../slideLayouts/slideLayout154.xml"/><Relationship Id="rId4" Type="http://schemas.openxmlformats.org/officeDocument/2006/relationships/slideLayout" Target="../slideLayouts/slideLayout148.xml"/><Relationship Id="rId9" Type="http://schemas.openxmlformats.org/officeDocument/2006/relationships/slideLayout" Target="../slideLayouts/slideLayout153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3.xml"/><Relationship Id="rId13" Type="http://schemas.openxmlformats.org/officeDocument/2006/relationships/image" Target="../media/image8.jpeg"/><Relationship Id="rId3" Type="http://schemas.openxmlformats.org/officeDocument/2006/relationships/slideLayout" Target="../slideLayouts/slideLayout158.xml"/><Relationship Id="rId7" Type="http://schemas.openxmlformats.org/officeDocument/2006/relationships/slideLayout" Target="../slideLayouts/slideLayout162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57.xml"/><Relationship Id="rId1" Type="http://schemas.openxmlformats.org/officeDocument/2006/relationships/slideLayout" Target="../slideLayouts/slideLayout156.xml"/><Relationship Id="rId6" Type="http://schemas.openxmlformats.org/officeDocument/2006/relationships/slideLayout" Target="../slideLayouts/slideLayout161.xml"/><Relationship Id="rId11" Type="http://schemas.openxmlformats.org/officeDocument/2006/relationships/slideLayout" Target="../slideLayouts/slideLayout166.xml"/><Relationship Id="rId5" Type="http://schemas.openxmlformats.org/officeDocument/2006/relationships/slideLayout" Target="../slideLayouts/slideLayout160.xml"/><Relationship Id="rId10" Type="http://schemas.openxmlformats.org/officeDocument/2006/relationships/slideLayout" Target="../slideLayouts/slideLayout165.xml"/><Relationship Id="rId4" Type="http://schemas.openxmlformats.org/officeDocument/2006/relationships/slideLayout" Target="../slideLayouts/slideLayout159.xml"/><Relationship Id="rId9" Type="http://schemas.openxmlformats.org/officeDocument/2006/relationships/slideLayout" Target="../slideLayouts/slideLayout1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FD3C9C-F152-48FC-A9AA-00CF38F3BE56}" type="datetimeFigureOut">
              <a:rPr lang="en-US" smtClean="0"/>
              <a:t>4/11/2023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8" name="Picture 7" descr="Text, letter&#10;&#10;Description automatically generated">
            <a:extLst>
              <a:ext uri="{FF2B5EF4-FFF2-40B4-BE49-F238E27FC236}">
                <a16:creationId xmlns:a16="http://schemas.microsoft.com/office/drawing/2014/main" id="{0FF80605-C063-84D5-680C-E61BF64D794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0" r="275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4790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FD3C9C-F152-48FC-A9AA-00CF38F3BE56}" type="datetimeFigureOut">
              <a:rPr lang="en-US" smtClean="0"/>
              <a:t>4/11/2023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8" name="Picture 7" descr="Text, letter&#10;&#10;Description automatically generated">
            <a:extLst>
              <a:ext uri="{FF2B5EF4-FFF2-40B4-BE49-F238E27FC236}">
                <a16:creationId xmlns:a16="http://schemas.microsoft.com/office/drawing/2014/main" id="{0FF80605-C063-84D5-680C-E61BF64D794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0" r="275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553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FD3C9C-F152-48FC-A9AA-00CF38F3BE56}" type="datetimeFigureOut">
              <a:rPr lang="en-US" smtClean="0"/>
              <a:t>4/11/2023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9" name="Picture 8" descr="Text, letter&#10;&#10;Description automatically generated">
            <a:extLst>
              <a:ext uri="{FF2B5EF4-FFF2-40B4-BE49-F238E27FC236}">
                <a16:creationId xmlns:a16="http://schemas.microsoft.com/office/drawing/2014/main" id="{17D528B9-C118-7370-1262-1D75B1D5213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17" y="2521084"/>
            <a:ext cx="3955311" cy="28033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A09350B6-3402-AEDE-F4DA-CAADA782E402}"/>
              </a:ext>
            </a:extLst>
          </p:cNvPr>
          <p:cNvSpPr/>
          <p:nvPr userDrawn="1"/>
        </p:nvSpPr>
        <p:spPr>
          <a:xfrm>
            <a:off x="628650" y="1690689"/>
            <a:ext cx="7886700" cy="11106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4108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FD3C9C-F152-48FC-A9AA-00CF38F3BE56}" type="datetimeFigureOut">
              <a:rPr lang="en-US" smtClean="0"/>
              <a:t>4/11/2023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3DEDBEF6-A55D-212B-EAFC-2E6680142DE0}"/>
              </a:ext>
            </a:extLst>
          </p:cNvPr>
          <p:cNvSpPr/>
          <p:nvPr userDrawn="1"/>
        </p:nvSpPr>
        <p:spPr>
          <a:xfrm>
            <a:off x="628650" y="1690689"/>
            <a:ext cx="7886700" cy="11106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 descr="Text, letter&#10;&#10;Description automatically generated">
            <a:extLst>
              <a:ext uri="{FF2B5EF4-FFF2-40B4-BE49-F238E27FC236}">
                <a16:creationId xmlns:a16="http://schemas.microsoft.com/office/drawing/2014/main" id="{1E58B7F4-F7E8-DC58-1487-114F88E2E42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76503">
            <a:off x="39964" y="39204"/>
            <a:ext cx="2458905" cy="17427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01813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FD3C9C-F152-48FC-A9AA-00CF38F3BE56}" type="datetimeFigureOut">
              <a:rPr lang="en-US" smtClean="0"/>
              <a:t>4/11/2023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70E19F73-1869-F2D7-FEDC-8D7EAFE61F05}"/>
              </a:ext>
            </a:extLst>
          </p:cNvPr>
          <p:cNvSpPr/>
          <p:nvPr userDrawn="1"/>
        </p:nvSpPr>
        <p:spPr>
          <a:xfrm>
            <a:off x="388345" y="253388"/>
            <a:ext cx="8367310" cy="6351224"/>
          </a:xfrm>
          <a:custGeom>
            <a:avLst/>
            <a:gdLst>
              <a:gd name="connsiteX0" fmla="*/ 0 w 8367310"/>
              <a:gd name="connsiteY0" fmla="*/ 182153 h 6351224"/>
              <a:gd name="connsiteX1" fmla="*/ 182153 w 8367310"/>
              <a:gd name="connsiteY1" fmla="*/ 0 h 6351224"/>
              <a:gd name="connsiteX2" fmla="*/ 8185157 w 8367310"/>
              <a:gd name="connsiteY2" fmla="*/ 0 h 6351224"/>
              <a:gd name="connsiteX3" fmla="*/ 8367310 w 8367310"/>
              <a:gd name="connsiteY3" fmla="*/ 182153 h 6351224"/>
              <a:gd name="connsiteX4" fmla="*/ 8367310 w 8367310"/>
              <a:gd name="connsiteY4" fmla="*/ 6169071 h 6351224"/>
              <a:gd name="connsiteX5" fmla="*/ 8185157 w 8367310"/>
              <a:gd name="connsiteY5" fmla="*/ 6351224 h 6351224"/>
              <a:gd name="connsiteX6" fmla="*/ 182153 w 8367310"/>
              <a:gd name="connsiteY6" fmla="*/ 6351224 h 6351224"/>
              <a:gd name="connsiteX7" fmla="*/ 0 w 8367310"/>
              <a:gd name="connsiteY7" fmla="*/ 6169071 h 6351224"/>
              <a:gd name="connsiteX8" fmla="*/ 0 w 8367310"/>
              <a:gd name="connsiteY8" fmla="*/ 182153 h 6351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67310" h="6351224" extrusionOk="0">
                <a:moveTo>
                  <a:pt x="0" y="182153"/>
                </a:moveTo>
                <a:cubicBezTo>
                  <a:pt x="2204" y="67351"/>
                  <a:pt x="75941" y="8181"/>
                  <a:pt x="182153" y="0"/>
                </a:cubicBezTo>
                <a:cubicBezTo>
                  <a:pt x="1750638" y="30241"/>
                  <a:pt x="6042245" y="128560"/>
                  <a:pt x="8185157" y="0"/>
                </a:cubicBezTo>
                <a:cubicBezTo>
                  <a:pt x="8295405" y="1775"/>
                  <a:pt x="8367988" y="86190"/>
                  <a:pt x="8367310" y="182153"/>
                </a:cubicBezTo>
                <a:cubicBezTo>
                  <a:pt x="8397895" y="887635"/>
                  <a:pt x="8272011" y="3581836"/>
                  <a:pt x="8367310" y="6169071"/>
                </a:cubicBezTo>
                <a:cubicBezTo>
                  <a:pt x="8367607" y="6276954"/>
                  <a:pt x="8279546" y="6350541"/>
                  <a:pt x="8185157" y="6351224"/>
                </a:cubicBezTo>
                <a:cubicBezTo>
                  <a:pt x="5508987" y="6365686"/>
                  <a:pt x="1875813" y="6305795"/>
                  <a:pt x="182153" y="6351224"/>
                </a:cubicBezTo>
                <a:cubicBezTo>
                  <a:pt x="74751" y="6337464"/>
                  <a:pt x="5438" y="6280092"/>
                  <a:pt x="0" y="6169071"/>
                </a:cubicBezTo>
                <a:cubicBezTo>
                  <a:pt x="167982" y="4423463"/>
                  <a:pt x="76769" y="2063576"/>
                  <a:pt x="0" y="182153"/>
                </a:cubicBezTo>
                <a:close/>
              </a:path>
            </a:pathLst>
          </a:custGeom>
          <a:noFill/>
          <a:ln>
            <a:solidFill>
              <a:schemeClr val="accent6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1693993750">
                  <a:prstGeom prst="roundRect">
                    <a:avLst>
                      <a:gd name="adj" fmla="val 2868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8316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AC1E96-0BFC-403F-BB7F-81B55A8A0D1D}" type="datetimeFigureOut">
              <a:rPr lang="en-US" smtClean="0"/>
              <a:t>4/11/2023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1A3FED-79D2-49FD-B3EC-4FF33B3B413B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13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177"/>
          <a:stretch/>
        </p:blipFill>
        <p:spPr>
          <a:xfrm rot="20759425">
            <a:off x="-40124" y="159013"/>
            <a:ext cx="2484607" cy="186239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67847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hite rectangle.png"/>
          <p:cNvPicPr>
            <a:picLocks noChangeAspect="1"/>
          </p:cNvPicPr>
          <p:nvPr/>
        </p:nvPicPr>
        <p:blipFill>
          <a:blip r:embed="rId4"/>
          <a:srcRect b="10453"/>
          <a:stretch>
            <a:fillRect/>
          </a:stretch>
        </p:blipFill>
        <p:spPr>
          <a:xfrm>
            <a:off x="0" y="1299706"/>
            <a:ext cx="9144000" cy="555829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6647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1905000"/>
            <a:ext cx="8040688" cy="21082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91041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363" rtl="0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25" dirty="0" smtClean="0">
          <a:ln w="3175">
            <a:noFill/>
          </a:ln>
          <a:gradFill flip="none" rotWithShape="1">
            <a:gsLst>
              <a:gs pos="0">
                <a:srgbClr val="FFFFB9"/>
              </a:gs>
              <a:gs pos="36000">
                <a:srgbClr val="FFFF99"/>
              </a:gs>
              <a:gs pos="86000">
                <a:srgbClr val="F6AE1E"/>
              </a:gs>
            </a:gsLst>
            <a:lin ang="5400000" scaled="0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</p:titleStyle>
    <p:bodyStyle>
      <a:lvl1pPr marL="0" indent="0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30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1pPr>
      <a:lvl2pPr marL="384954" indent="-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8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2pPr>
      <a:lvl3pPr marL="761970" indent="-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3pPr>
      <a:lvl4pPr marL="1094009" indent="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4pPr>
      <a:lvl5pPr marL="1426047" indent="0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87FDAB-2E2E-4572-B828-BA5055F1E07C}" type="datetimeFigureOut">
              <a:rPr lang="en-US" smtClean="0"/>
              <a:t>4/11/2023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472787-EC73-479D-A5DC-F3ED7281ACC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E794FC72-183B-4621-B18D-847C88656F75}"/>
              </a:ext>
            </a:extLst>
          </p:cNvPr>
          <p:cNvSpPr/>
          <p:nvPr userDrawn="1"/>
        </p:nvSpPr>
        <p:spPr>
          <a:xfrm>
            <a:off x="578466" y="353974"/>
            <a:ext cx="7996818" cy="6163913"/>
          </a:xfrm>
          <a:prstGeom prst="roundRect">
            <a:avLst>
              <a:gd name="adj" fmla="val 1512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67751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8700" y="685800"/>
            <a:ext cx="72009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0" y="2286000"/>
            <a:ext cx="72009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42987" y="6453386"/>
            <a:ext cx="903429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2"/>
                </a:solidFill>
              </a:defRPr>
            </a:lvl1pPr>
          </a:lstStyle>
          <a:p>
            <a:fld id="{FA40975E-BA50-4075-85DB-EA47C39AD636}" type="datetimeFigureOut">
              <a:rPr lang="en-US" smtClean="0"/>
              <a:t>4/11/2023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70173" y="6453386"/>
            <a:ext cx="4710623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04552" y="6453386"/>
            <a:ext cx="1197219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aseline="0">
                <a:solidFill>
                  <a:schemeClr val="tx2"/>
                </a:solidFill>
              </a:defRPr>
            </a:lvl1pPr>
          </a:lstStyle>
          <a:p>
            <a:fld id="{0ECBCDE8-8D99-4AE2-A8C3-449CFDB7A5D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58571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 title="Side bar"/>
          <p:cNvSpPr/>
          <p:nvPr/>
        </p:nvSpPr>
        <p:spPr>
          <a:xfrm>
            <a:off x="358571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Rectangle 6"/>
          <p:cNvSpPr/>
          <p:nvPr userDrawn="1"/>
        </p:nvSpPr>
        <p:spPr>
          <a:xfrm>
            <a:off x="1560851" y="0"/>
            <a:ext cx="758315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 title="Side bar"/>
          <p:cNvSpPr/>
          <p:nvPr userDrawn="1"/>
        </p:nvSpPr>
        <p:spPr>
          <a:xfrm>
            <a:off x="1389400" y="0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595031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84" r:id="rId2"/>
    <p:sldLayoutId id="2147483785" r:id="rId3"/>
    <p:sldLayoutId id="2147483786" r:id="rId4"/>
    <p:sldLayoutId id="2147483787" r:id="rId5"/>
    <p:sldLayoutId id="2147483788" r:id="rId6"/>
    <p:sldLayoutId id="2147483789" r:id="rId7"/>
    <p:sldLayoutId id="2147483790" r:id="rId8"/>
    <p:sldLayoutId id="2147483791" r:id="rId9"/>
    <p:sldLayoutId id="2147483792" r:id="rId10"/>
    <p:sldLayoutId id="2147483793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6858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6858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0" orient="horz" pos="1368">
          <p15:clr>
            <a:srgbClr val="F26B43"/>
          </p15:clr>
        </p15:guide>
        <p15:guide id="1" pos="6912">
          <p15:clr>
            <a:srgbClr val="F26B43"/>
          </p15:clr>
        </p15:guide>
        <p15:guide id="2" pos="936">
          <p15:clr>
            <a:srgbClr val="F26B43"/>
          </p15:clr>
        </p15:guide>
        <p15:guide id="3" pos="864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696">
          <p15:clr>
            <a:srgbClr val="F26B43"/>
          </p15:clr>
        </p15:guide>
        <p15:guide id="6" orient="horz" pos="432">
          <p15:clr>
            <a:srgbClr val="F26B43"/>
          </p15:clr>
        </p15:guide>
        <p15:guide id="7" orient="horz" pos="1512">
          <p15:clr>
            <a:srgbClr val="F26B43"/>
          </p15:clr>
        </p15:guide>
        <p15:guide id="8" pos="5184">
          <p15:clr>
            <a:srgbClr val="F26B43"/>
          </p15:clr>
        </p15:guide>
        <p15:guide id="9" pos="702">
          <p15:clr>
            <a:srgbClr val="F26B43"/>
          </p15:clr>
        </p15:guide>
        <p15:guide id="10" pos="648">
          <p15:clr>
            <a:srgbClr val="F26B43"/>
          </p15:clr>
        </p15:guide>
      </p15:sldGuideLst>
    </p:ext>
  </p:extLst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ED5DEF-9285-49A0-B669-7B65B2BE9F06}" type="datetimeFigureOut">
              <a:rPr lang="en-US" smtClean="0"/>
              <a:t>4/11/2023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C82DE3-66C5-42C4-94FB-17BEEE2E7BAB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2" descr="Image result for moses at mt nebo">
            <a:extLst>
              <a:ext uri="{FF2B5EF4-FFF2-40B4-BE49-F238E27FC236}">
                <a16:creationId xmlns:a16="http://schemas.microsoft.com/office/drawing/2014/main" id="{5A69036B-8758-43B7-935E-6CFB770CC513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42"/>
          <a:stretch/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20195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7" r:id="rId1"/>
    <p:sldLayoutId id="2147483808" r:id="rId2"/>
    <p:sldLayoutId id="2147483809" r:id="rId3"/>
    <p:sldLayoutId id="2147483810" r:id="rId4"/>
    <p:sldLayoutId id="2147483811" r:id="rId5"/>
    <p:sldLayoutId id="2147483812" r:id="rId6"/>
    <p:sldLayoutId id="2147483813" r:id="rId7"/>
    <p:sldLayoutId id="2147483814" r:id="rId8"/>
    <p:sldLayoutId id="2147483815" r:id="rId9"/>
    <p:sldLayoutId id="2147483816" r:id="rId10"/>
    <p:sldLayoutId id="2147483817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B0CC618-0639-44D2-AE1E-4866B40E35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AD65D3-4DA0-4061-A595-78A0319D2A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D9D02E-10C2-488C-B07D-74D837C9BB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8BCA9B-4F7E-43C2-92D7-7A4F76062324}" type="datetimeFigureOut">
              <a:rPr lang="en-US" smtClean="0"/>
              <a:t>4/11/2023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E8D0EB-B4C8-423E-A7C1-9E737E7E07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B195C-0E36-4F5A-A4CD-8CB71A2220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352C7A-8767-4C38-B12D-9ADC592A4CF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3A328688-D2A9-48D9-9531-0F889DA1B5D9}"/>
              </a:ext>
            </a:extLst>
          </p:cNvPr>
          <p:cNvSpPr/>
          <p:nvPr userDrawn="1"/>
        </p:nvSpPr>
        <p:spPr>
          <a:xfrm>
            <a:off x="448575" y="260381"/>
            <a:ext cx="8281359" cy="6440757"/>
          </a:xfrm>
          <a:custGeom>
            <a:avLst/>
            <a:gdLst>
              <a:gd name="connsiteX0" fmla="*/ 0 w 8281359"/>
              <a:gd name="connsiteY0" fmla="*/ 212094 h 6440757"/>
              <a:gd name="connsiteX1" fmla="*/ 212094 w 8281359"/>
              <a:gd name="connsiteY1" fmla="*/ 0 h 6440757"/>
              <a:gd name="connsiteX2" fmla="*/ 773321 w 8281359"/>
              <a:gd name="connsiteY2" fmla="*/ 0 h 6440757"/>
              <a:gd name="connsiteX3" fmla="*/ 1098832 w 8281359"/>
              <a:gd name="connsiteY3" fmla="*/ 0 h 6440757"/>
              <a:gd name="connsiteX4" fmla="*/ 1817202 w 8281359"/>
              <a:gd name="connsiteY4" fmla="*/ 0 h 6440757"/>
              <a:gd name="connsiteX5" fmla="*/ 2221285 w 8281359"/>
              <a:gd name="connsiteY5" fmla="*/ 0 h 6440757"/>
              <a:gd name="connsiteX6" fmla="*/ 2939655 w 8281359"/>
              <a:gd name="connsiteY6" fmla="*/ 0 h 6440757"/>
              <a:gd name="connsiteX7" fmla="*/ 3265166 w 8281359"/>
              <a:gd name="connsiteY7" fmla="*/ 0 h 6440757"/>
              <a:gd name="connsiteX8" fmla="*/ 3983536 w 8281359"/>
              <a:gd name="connsiteY8" fmla="*/ 0 h 6440757"/>
              <a:gd name="connsiteX9" fmla="*/ 4387619 w 8281359"/>
              <a:gd name="connsiteY9" fmla="*/ 0 h 6440757"/>
              <a:gd name="connsiteX10" fmla="*/ 5105989 w 8281359"/>
              <a:gd name="connsiteY10" fmla="*/ 0 h 6440757"/>
              <a:gd name="connsiteX11" fmla="*/ 5588644 w 8281359"/>
              <a:gd name="connsiteY11" fmla="*/ 0 h 6440757"/>
              <a:gd name="connsiteX12" fmla="*/ 5992727 w 8281359"/>
              <a:gd name="connsiteY12" fmla="*/ 0 h 6440757"/>
              <a:gd name="connsiteX13" fmla="*/ 6475382 w 8281359"/>
              <a:gd name="connsiteY13" fmla="*/ 0 h 6440757"/>
              <a:gd name="connsiteX14" fmla="*/ 6879465 w 8281359"/>
              <a:gd name="connsiteY14" fmla="*/ 0 h 6440757"/>
              <a:gd name="connsiteX15" fmla="*/ 7362120 w 8281359"/>
              <a:gd name="connsiteY15" fmla="*/ 0 h 6440757"/>
              <a:gd name="connsiteX16" fmla="*/ 8069265 w 8281359"/>
              <a:gd name="connsiteY16" fmla="*/ 0 h 6440757"/>
              <a:gd name="connsiteX17" fmla="*/ 8281359 w 8281359"/>
              <a:gd name="connsiteY17" fmla="*/ 212094 h 6440757"/>
              <a:gd name="connsiteX18" fmla="*/ 8281359 w 8281359"/>
              <a:gd name="connsiteY18" fmla="*/ 879386 h 6440757"/>
              <a:gd name="connsiteX19" fmla="*/ 8281359 w 8281359"/>
              <a:gd name="connsiteY19" fmla="*/ 1426347 h 6440757"/>
              <a:gd name="connsiteX20" fmla="*/ 8281359 w 8281359"/>
              <a:gd name="connsiteY20" fmla="*/ 1792811 h 6440757"/>
              <a:gd name="connsiteX21" fmla="*/ 8281359 w 8281359"/>
              <a:gd name="connsiteY21" fmla="*/ 2339772 h 6440757"/>
              <a:gd name="connsiteX22" fmla="*/ 8281359 w 8281359"/>
              <a:gd name="connsiteY22" fmla="*/ 2946898 h 6440757"/>
              <a:gd name="connsiteX23" fmla="*/ 8281359 w 8281359"/>
              <a:gd name="connsiteY23" fmla="*/ 3433693 h 6440757"/>
              <a:gd name="connsiteX24" fmla="*/ 8281359 w 8281359"/>
              <a:gd name="connsiteY24" fmla="*/ 3860323 h 6440757"/>
              <a:gd name="connsiteX25" fmla="*/ 8281359 w 8281359"/>
              <a:gd name="connsiteY25" fmla="*/ 4407283 h 6440757"/>
              <a:gd name="connsiteX26" fmla="*/ 8281359 w 8281359"/>
              <a:gd name="connsiteY26" fmla="*/ 4894079 h 6440757"/>
              <a:gd name="connsiteX27" fmla="*/ 8281359 w 8281359"/>
              <a:gd name="connsiteY27" fmla="*/ 5320708 h 6440757"/>
              <a:gd name="connsiteX28" fmla="*/ 8281359 w 8281359"/>
              <a:gd name="connsiteY28" fmla="*/ 6228663 h 6440757"/>
              <a:gd name="connsiteX29" fmla="*/ 8069265 w 8281359"/>
              <a:gd name="connsiteY29" fmla="*/ 6440757 h 6440757"/>
              <a:gd name="connsiteX30" fmla="*/ 7429467 w 8281359"/>
              <a:gd name="connsiteY30" fmla="*/ 6440757 h 6440757"/>
              <a:gd name="connsiteX31" fmla="*/ 6789669 w 8281359"/>
              <a:gd name="connsiteY31" fmla="*/ 6440757 h 6440757"/>
              <a:gd name="connsiteX32" fmla="*/ 6307014 w 8281359"/>
              <a:gd name="connsiteY32" fmla="*/ 6440757 h 6440757"/>
              <a:gd name="connsiteX33" fmla="*/ 5981502 w 8281359"/>
              <a:gd name="connsiteY33" fmla="*/ 6440757 h 6440757"/>
              <a:gd name="connsiteX34" fmla="*/ 5420276 w 8281359"/>
              <a:gd name="connsiteY34" fmla="*/ 6440757 h 6440757"/>
              <a:gd name="connsiteX35" fmla="*/ 4859049 w 8281359"/>
              <a:gd name="connsiteY35" fmla="*/ 6440757 h 6440757"/>
              <a:gd name="connsiteX36" fmla="*/ 4140680 w 8281359"/>
              <a:gd name="connsiteY36" fmla="*/ 6440757 h 6440757"/>
              <a:gd name="connsiteX37" fmla="*/ 3658025 w 8281359"/>
              <a:gd name="connsiteY37" fmla="*/ 6440757 h 6440757"/>
              <a:gd name="connsiteX38" fmla="*/ 3018227 w 8281359"/>
              <a:gd name="connsiteY38" fmla="*/ 6440757 h 6440757"/>
              <a:gd name="connsiteX39" fmla="*/ 2614143 w 8281359"/>
              <a:gd name="connsiteY39" fmla="*/ 6440757 h 6440757"/>
              <a:gd name="connsiteX40" fmla="*/ 2131489 w 8281359"/>
              <a:gd name="connsiteY40" fmla="*/ 6440757 h 6440757"/>
              <a:gd name="connsiteX41" fmla="*/ 1648834 w 8281359"/>
              <a:gd name="connsiteY41" fmla="*/ 6440757 h 6440757"/>
              <a:gd name="connsiteX42" fmla="*/ 1009036 w 8281359"/>
              <a:gd name="connsiteY42" fmla="*/ 6440757 h 6440757"/>
              <a:gd name="connsiteX43" fmla="*/ 212094 w 8281359"/>
              <a:gd name="connsiteY43" fmla="*/ 6440757 h 6440757"/>
              <a:gd name="connsiteX44" fmla="*/ 0 w 8281359"/>
              <a:gd name="connsiteY44" fmla="*/ 6228663 h 6440757"/>
              <a:gd name="connsiteX45" fmla="*/ 0 w 8281359"/>
              <a:gd name="connsiteY45" fmla="*/ 5862199 h 6440757"/>
              <a:gd name="connsiteX46" fmla="*/ 0 w 8281359"/>
              <a:gd name="connsiteY46" fmla="*/ 5435570 h 6440757"/>
              <a:gd name="connsiteX47" fmla="*/ 0 w 8281359"/>
              <a:gd name="connsiteY47" fmla="*/ 5008940 h 6440757"/>
              <a:gd name="connsiteX48" fmla="*/ 0 w 8281359"/>
              <a:gd name="connsiteY48" fmla="*/ 4401814 h 6440757"/>
              <a:gd name="connsiteX49" fmla="*/ 0 w 8281359"/>
              <a:gd name="connsiteY49" fmla="*/ 3794687 h 6440757"/>
              <a:gd name="connsiteX50" fmla="*/ 0 w 8281359"/>
              <a:gd name="connsiteY50" fmla="*/ 3368058 h 6440757"/>
              <a:gd name="connsiteX51" fmla="*/ 0 w 8281359"/>
              <a:gd name="connsiteY51" fmla="*/ 2821097 h 6440757"/>
              <a:gd name="connsiteX52" fmla="*/ 0 w 8281359"/>
              <a:gd name="connsiteY52" fmla="*/ 2454633 h 6440757"/>
              <a:gd name="connsiteX53" fmla="*/ 0 w 8281359"/>
              <a:gd name="connsiteY53" fmla="*/ 2028004 h 6440757"/>
              <a:gd name="connsiteX54" fmla="*/ 0 w 8281359"/>
              <a:gd name="connsiteY54" fmla="*/ 1420877 h 6440757"/>
              <a:gd name="connsiteX55" fmla="*/ 0 w 8281359"/>
              <a:gd name="connsiteY55" fmla="*/ 873917 h 6440757"/>
              <a:gd name="connsiteX56" fmla="*/ 0 w 8281359"/>
              <a:gd name="connsiteY56" fmla="*/ 212094 h 64407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8281359" h="6440757" fill="none" extrusionOk="0">
                <a:moveTo>
                  <a:pt x="0" y="212094"/>
                </a:moveTo>
                <a:cubicBezTo>
                  <a:pt x="10234" y="112935"/>
                  <a:pt x="98189" y="-3734"/>
                  <a:pt x="212094" y="0"/>
                </a:cubicBezTo>
                <a:cubicBezTo>
                  <a:pt x="422373" y="-20505"/>
                  <a:pt x="517757" y="9061"/>
                  <a:pt x="773321" y="0"/>
                </a:cubicBezTo>
                <a:cubicBezTo>
                  <a:pt x="1028885" y="-9061"/>
                  <a:pt x="1001138" y="32603"/>
                  <a:pt x="1098832" y="0"/>
                </a:cubicBezTo>
                <a:cubicBezTo>
                  <a:pt x="1196526" y="-32603"/>
                  <a:pt x="1520742" y="8088"/>
                  <a:pt x="1817202" y="0"/>
                </a:cubicBezTo>
                <a:cubicBezTo>
                  <a:pt x="2113662" y="-8088"/>
                  <a:pt x="2058189" y="12992"/>
                  <a:pt x="2221285" y="0"/>
                </a:cubicBezTo>
                <a:cubicBezTo>
                  <a:pt x="2384381" y="-12992"/>
                  <a:pt x="2614616" y="42869"/>
                  <a:pt x="2939655" y="0"/>
                </a:cubicBezTo>
                <a:cubicBezTo>
                  <a:pt x="3264694" y="-42869"/>
                  <a:pt x="3103313" y="36303"/>
                  <a:pt x="3265166" y="0"/>
                </a:cubicBezTo>
                <a:cubicBezTo>
                  <a:pt x="3427019" y="-36303"/>
                  <a:pt x="3669643" y="3092"/>
                  <a:pt x="3983536" y="0"/>
                </a:cubicBezTo>
                <a:cubicBezTo>
                  <a:pt x="4297429" y="-3092"/>
                  <a:pt x="4281838" y="4828"/>
                  <a:pt x="4387619" y="0"/>
                </a:cubicBezTo>
                <a:cubicBezTo>
                  <a:pt x="4493400" y="-4828"/>
                  <a:pt x="4930846" y="83293"/>
                  <a:pt x="5105989" y="0"/>
                </a:cubicBezTo>
                <a:cubicBezTo>
                  <a:pt x="5281132" y="-83293"/>
                  <a:pt x="5447277" y="43605"/>
                  <a:pt x="5588644" y="0"/>
                </a:cubicBezTo>
                <a:cubicBezTo>
                  <a:pt x="5730011" y="-43605"/>
                  <a:pt x="5873268" y="22195"/>
                  <a:pt x="5992727" y="0"/>
                </a:cubicBezTo>
                <a:cubicBezTo>
                  <a:pt x="6112186" y="-22195"/>
                  <a:pt x="6346097" y="971"/>
                  <a:pt x="6475382" y="0"/>
                </a:cubicBezTo>
                <a:cubicBezTo>
                  <a:pt x="6604667" y="-971"/>
                  <a:pt x="6767449" y="23736"/>
                  <a:pt x="6879465" y="0"/>
                </a:cubicBezTo>
                <a:cubicBezTo>
                  <a:pt x="6991481" y="-23736"/>
                  <a:pt x="7153937" y="24551"/>
                  <a:pt x="7362120" y="0"/>
                </a:cubicBezTo>
                <a:cubicBezTo>
                  <a:pt x="7570304" y="-24551"/>
                  <a:pt x="7822798" y="67569"/>
                  <a:pt x="8069265" y="0"/>
                </a:cubicBezTo>
                <a:cubicBezTo>
                  <a:pt x="8162847" y="-21666"/>
                  <a:pt x="8311165" y="76587"/>
                  <a:pt x="8281359" y="212094"/>
                </a:cubicBezTo>
                <a:cubicBezTo>
                  <a:pt x="8310922" y="528165"/>
                  <a:pt x="8278988" y="679020"/>
                  <a:pt x="8281359" y="879386"/>
                </a:cubicBezTo>
                <a:cubicBezTo>
                  <a:pt x="8283730" y="1079752"/>
                  <a:pt x="8215956" y="1169567"/>
                  <a:pt x="8281359" y="1426347"/>
                </a:cubicBezTo>
                <a:cubicBezTo>
                  <a:pt x="8346762" y="1683127"/>
                  <a:pt x="8241904" y="1632098"/>
                  <a:pt x="8281359" y="1792811"/>
                </a:cubicBezTo>
                <a:cubicBezTo>
                  <a:pt x="8320814" y="1953524"/>
                  <a:pt x="8259835" y="2114906"/>
                  <a:pt x="8281359" y="2339772"/>
                </a:cubicBezTo>
                <a:cubicBezTo>
                  <a:pt x="8302883" y="2564638"/>
                  <a:pt x="8266283" y="2824261"/>
                  <a:pt x="8281359" y="2946898"/>
                </a:cubicBezTo>
                <a:cubicBezTo>
                  <a:pt x="8296435" y="3069535"/>
                  <a:pt x="8274218" y="3329479"/>
                  <a:pt x="8281359" y="3433693"/>
                </a:cubicBezTo>
                <a:cubicBezTo>
                  <a:pt x="8288500" y="3537908"/>
                  <a:pt x="8230588" y="3671114"/>
                  <a:pt x="8281359" y="3860323"/>
                </a:cubicBezTo>
                <a:cubicBezTo>
                  <a:pt x="8332130" y="4049532"/>
                  <a:pt x="8237183" y="4149273"/>
                  <a:pt x="8281359" y="4407283"/>
                </a:cubicBezTo>
                <a:cubicBezTo>
                  <a:pt x="8325535" y="4665293"/>
                  <a:pt x="8243103" y="4722901"/>
                  <a:pt x="8281359" y="4894079"/>
                </a:cubicBezTo>
                <a:cubicBezTo>
                  <a:pt x="8319615" y="5065257"/>
                  <a:pt x="8263900" y="5119788"/>
                  <a:pt x="8281359" y="5320708"/>
                </a:cubicBezTo>
                <a:cubicBezTo>
                  <a:pt x="8298818" y="5521628"/>
                  <a:pt x="8262384" y="5927251"/>
                  <a:pt x="8281359" y="6228663"/>
                </a:cubicBezTo>
                <a:cubicBezTo>
                  <a:pt x="8260197" y="6344309"/>
                  <a:pt x="8186769" y="6464953"/>
                  <a:pt x="8069265" y="6440757"/>
                </a:cubicBezTo>
                <a:cubicBezTo>
                  <a:pt x="7905576" y="6453923"/>
                  <a:pt x="7619770" y="6375053"/>
                  <a:pt x="7429467" y="6440757"/>
                </a:cubicBezTo>
                <a:cubicBezTo>
                  <a:pt x="7239164" y="6506461"/>
                  <a:pt x="7044164" y="6382011"/>
                  <a:pt x="6789669" y="6440757"/>
                </a:cubicBezTo>
                <a:cubicBezTo>
                  <a:pt x="6535174" y="6499503"/>
                  <a:pt x="6409722" y="6384908"/>
                  <a:pt x="6307014" y="6440757"/>
                </a:cubicBezTo>
                <a:cubicBezTo>
                  <a:pt x="6204307" y="6496606"/>
                  <a:pt x="6125795" y="6435676"/>
                  <a:pt x="5981502" y="6440757"/>
                </a:cubicBezTo>
                <a:cubicBezTo>
                  <a:pt x="5837209" y="6445838"/>
                  <a:pt x="5673554" y="6390065"/>
                  <a:pt x="5420276" y="6440757"/>
                </a:cubicBezTo>
                <a:cubicBezTo>
                  <a:pt x="5166998" y="6491449"/>
                  <a:pt x="5021579" y="6392621"/>
                  <a:pt x="4859049" y="6440757"/>
                </a:cubicBezTo>
                <a:cubicBezTo>
                  <a:pt x="4696519" y="6488893"/>
                  <a:pt x="4489987" y="6368046"/>
                  <a:pt x="4140680" y="6440757"/>
                </a:cubicBezTo>
                <a:cubicBezTo>
                  <a:pt x="3791373" y="6513468"/>
                  <a:pt x="3890607" y="6393490"/>
                  <a:pt x="3658025" y="6440757"/>
                </a:cubicBezTo>
                <a:cubicBezTo>
                  <a:pt x="3425444" y="6488024"/>
                  <a:pt x="3222299" y="6435586"/>
                  <a:pt x="3018227" y="6440757"/>
                </a:cubicBezTo>
                <a:cubicBezTo>
                  <a:pt x="2814155" y="6445928"/>
                  <a:pt x="2772685" y="6406567"/>
                  <a:pt x="2614143" y="6440757"/>
                </a:cubicBezTo>
                <a:cubicBezTo>
                  <a:pt x="2455601" y="6474947"/>
                  <a:pt x="2369229" y="6417114"/>
                  <a:pt x="2131489" y="6440757"/>
                </a:cubicBezTo>
                <a:cubicBezTo>
                  <a:pt x="1893749" y="6464400"/>
                  <a:pt x="1787089" y="6399378"/>
                  <a:pt x="1648834" y="6440757"/>
                </a:cubicBezTo>
                <a:cubicBezTo>
                  <a:pt x="1510579" y="6482136"/>
                  <a:pt x="1182029" y="6410642"/>
                  <a:pt x="1009036" y="6440757"/>
                </a:cubicBezTo>
                <a:cubicBezTo>
                  <a:pt x="836043" y="6470872"/>
                  <a:pt x="417172" y="6372922"/>
                  <a:pt x="212094" y="6440757"/>
                </a:cubicBezTo>
                <a:cubicBezTo>
                  <a:pt x="105338" y="6428595"/>
                  <a:pt x="8624" y="6337571"/>
                  <a:pt x="0" y="6228663"/>
                </a:cubicBezTo>
                <a:cubicBezTo>
                  <a:pt x="-13011" y="6065241"/>
                  <a:pt x="11038" y="6016449"/>
                  <a:pt x="0" y="5862199"/>
                </a:cubicBezTo>
                <a:cubicBezTo>
                  <a:pt x="-11038" y="5707949"/>
                  <a:pt x="24657" y="5576040"/>
                  <a:pt x="0" y="5435570"/>
                </a:cubicBezTo>
                <a:cubicBezTo>
                  <a:pt x="-24657" y="5295100"/>
                  <a:pt x="33125" y="5170235"/>
                  <a:pt x="0" y="5008940"/>
                </a:cubicBezTo>
                <a:cubicBezTo>
                  <a:pt x="-33125" y="4847645"/>
                  <a:pt x="42009" y="4528931"/>
                  <a:pt x="0" y="4401814"/>
                </a:cubicBezTo>
                <a:cubicBezTo>
                  <a:pt x="-42009" y="4274697"/>
                  <a:pt x="64066" y="4050016"/>
                  <a:pt x="0" y="3794687"/>
                </a:cubicBezTo>
                <a:cubicBezTo>
                  <a:pt x="-64066" y="3539358"/>
                  <a:pt x="47902" y="3564097"/>
                  <a:pt x="0" y="3368058"/>
                </a:cubicBezTo>
                <a:cubicBezTo>
                  <a:pt x="-47902" y="3172019"/>
                  <a:pt x="39677" y="2963497"/>
                  <a:pt x="0" y="2821097"/>
                </a:cubicBezTo>
                <a:cubicBezTo>
                  <a:pt x="-39677" y="2678697"/>
                  <a:pt x="27749" y="2557830"/>
                  <a:pt x="0" y="2454633"/>
                </a:cubicBezTo>
                <a:cubicBezTo>
                  <a:pt x="-27749" y="2351436"/>
                  <a:pt x="40979" y="2144376"/>
                  <a:pt x="0" y="2028004"/>
                </a:cubicBezTo>
                <a:cubicBezTo>
                  <a:pt x="-40979" y="1911632"/>
                  <a:pt x="404" y="1604621"/>
                  <a:pt x="0" y="1420877"/>
                </a:cubicBezTo>
                <a:cubicBezTo>
                  <a:pt x="-404" y="1237133"/>
                  <a:pt x="56418" y="1084493"/>
                  <a:pt x="0" y="873917"/>
                </a:cubicBezTo>
                <a:cubicBezTo>
                  <a:pt x="-56418" y="663341"/>
                  <a:pt x="47054" y="431965"/>
                  <a:pt x="0" y="212094"/>
                </a:cubicBezTo>
                <a:close/>
              </a:path>
              <a:path w="8281359" h="6440757" stroke="0" extrusionOk="0">
                <a:moveTo>
                  <a:pt x="0" y="212094"/>
                </a:moveTo>
                <a:cubicBezTo>
                  <a:pt x="4274" y="88909"/>
                  <a:pt x="109515" y="4656"/>
                  <a:pt x="212094" y="0"/>
                </a:cubicBezTo>
                <a:cubicBezTo>
                  <a:pt x="494789" y="-31689"/>
                  <a:pt x="716292" y="35669"/>
                  <a:pt x="851892" y="0"/>
                </a:cubicBezTo>
                <a:cubicBezTo>
                  <a:pt x="987492" y="-35669"/>
                  <a:pt x="1416217" y="80390"/>
                  <a:pt x="1570262" y="0"/>
                </a:cubicBezTo>
                <a:cubicBezTo>
                  <a:pt x="1724307" y="-80390"/>
                  <a:pt x="1743073" y="39008"/>
                  <a:pt x="1895773" y="0"/>
                </a:cubicBezTo>
                <a:cubicBezTo>
                  <a:pt x="2048473" y="-39008"/>
                  <a:pt x="2072645" y="1213"/>
                  <a:pt x="2221285" y="0"/>
                </a:cubicBezTo>
                <a:cubicBezTo>
                  <a:pt x="2369925" y="-1213"/>
                  <a:pt x="2545875" y="23476"/>
                  <a:pt x="2861083" y="0"/>
                </a:cubicBezTo>
                <a:cubicBezTo>
                  <a:pt x="3176291" y="-23476"/>
                  <a:pt x="3384312" y="32289"/>
                  <a:pt x="3579453" y="0"/>
                </a:cubicBezTo>
                <a:cubicBezTo>
                  <a:pt x="3774594" y="-32289"/>
                  <a:pt x="3764168" y="552"/>
                  <a:pt x="3904964" y="0"/>
                </a:cubicBezTo>
                <a:cubicBezTo>
                  <a:pt x="4045760" y="-552"/>
                  <a:pt x="4352533" y="40016"/>
                  <a:pt x="4466191" y="0"/>
                </a:cubicBezTo>
                <a:cubicBezTo>
                  <a:pt x="4579849" y="-40016"/>
                  <a:pt x="4671306" y="13890"/>
                  <a:pt x="4870274" y="0"/>
                </a:cubicBezTo>
                <a:cubicBezTo>
                  <a:pt x="5069242" y="-13890"/>
                  <a:pt x="5092374" y="35148"/>
                  <a:pt x="5195785" y="0"/>
                </a:cubicBezTo>
                <a:cubicBezTo>
                  <a:pt x="5299196" y="-35148"/>
                  <a:pt x="5394699" y="31213"/>
                  <a:pt x="5521297" y="0"/>
                </a:cubicBezTo>
                <a:cubicBezTo>
                  <a:pt x="5647895" y="-31213"/>
                  <a:pt x="5937449" y="45589"/>
                  <a:pt x="6082523" y="0"/>
                </a:cubicBezTo>
                <a:cubicBezTo>
                  <a:pt x="6227597" y="-45589"/>
                  <a:pt x="6455731" y="20883"/>
                  <a:pt x="6643750" y="0"/>
                </a:cubicBezTo>
                <a:cubicBezTo>
                  <a:pt x="6831769" y="-20883"/>
                  <a:pt x="6877912" y="28386"/>
                  <a:pt x="6969261" y="0"/>
                </a:cubicBezTo>
                <a:cubicBezTo>
                  <a:pt x="7060610" y="-28386"/>
                  <a:pt x="7256114" y="22755"/>
                  <a:pt x="7451916" y="0"/>
                </a:cubicBezTo>
                <a:cubicBezTo>
                  <a:pt x="7647718" y="-22755"/>
                  <a:pt x="7770713" y="29805"/>
                  <a:pt x="8069265" y="0"/>
                </a:cubicBezTo>
                <a:cubicBezTo>
                  <a:pt x="8156463" y="-518"/>
                  <a:pt x="8271162" y="70708"/>
                  <a:pt x="8281359" y="212094"/>
                </a:cubicBezTo>
                <a:cubicBezTo>
                  <a:pt x="8328779" y="436360"/>
                  <a:pt x="8256056" y="637593"/>
                  <a:pt x="8281359" y="759055"/>
                </a:cubicBezTo>
                <a:cubicBezTo>
                  <a:pt x="8306662" y="880517"/>
                  <a:pt x="8257569" y="1116035"/>
                  <a:pt x="8281359" y="1366181"/>
                </a:cubicBezTo>
                <a:cubicBezTo>
                  <a:pt x="8305149" y="1616327"/>
                  <a:pt x="8268075" y="1716570"/>
                  <a:pt x="8281359" y="2033474"/>
                </a:cubicBezTo>
                <a:cubicBezTo>
                  <a:pt x="8294643" y="2350378"/>
                  <a:pt x="8255596" y="2450038"/>
                  <a:pt x="8281359" y="2580434"/>
                </a:cubicBezTo>
                <a:cubicBezTo>
                  <a:pt x="8307122" y="2710830"/>
                  <a:pt x="8238656" y="2914692"/>
                  <a:pt x="8281359" y="3187561"/>
                </a:cubicBezTo>
                <a:cubicBezTo>
                  <a:pt x="8324062" y="3460430"/>
                  <a:pt x="8274345" y="3480900"/>
                  <a:pt x="8281359" y="3614190"/>
                </a:cubicBezTo>
                <a:cubicBezTo>
                  <a:pt x="8288373" y="3747480"/>
                  <a:pt x="8235316" y="3838408"/>
                  <a:pt x="8281359" y="4040820"/>
                </a:cubicBezTo>
                <a:cubicBezTo>
                  <a:pt x="8327402" y="4243232"/>
                  <a:pt x="8230678" y="4389864"/>
                  <a:pt x="8281359" y="4647946"/>
                </a:cubicBezTo>
                <a:cubicBezTo>
                  <a:pt x="8332040" y="4906028"/>
                  <a:pt x="8278100" y="4929311"/>
                  <a:pt x="8281359" y="5074576"/>
                </a:cubicBezTo>
                <a:cubicBezTo>
                  <a:pt x="8284618" y="5219841"/>
                  <a:pt x="8266925" y="5361780"/>
                  <a:pt x="8281359" y="5501205"/>
                </a:cubicBezTo>
                <a:cubicBezTo>
                  <a:pt x="8295793" y="5640630"/>
                  <a:pt x="8224566" y="5978683"/>
                  <a:pt x="8281359" y="6228663"/>
                </a:cubicBezTo>
                <a:cubicBezTo>
                  <a:pt x="8264904" y="6322828"/>
                  <a:pt x="8186407" y="6452587"/>
                  <a:pt x="8069265" y="6440757"/>
                </a:cubicBezTo>
                <a:cubicBezTo>
                  <a:pt x="7923696" y="6444364"/>
                  <a:pt x="7677906" y="6401343"/>
                  <a:pt x="7508039" y="6440757"/>
                </a:cubicBezTo>
                <a:cubicBezTo>
                  <a:pt x="7338172" y="6480171"/>
                  <a:pt x="7056090" y="6413148"/>
                  <a:pt x="6868240" y="6440757"/>
                </a:cubicBezTo>
                <a:cubicBezTo>
                  <a:pt x="6680390" y="6468366"/>
                  <a:pt x="6405121" y="6391820"/>
                  <a:pt x="6228442" y="6440757"/>
                </a:cubicBezTo>
                <a:cubicBezTo>
                  <a:pt x="6051763" y="6489694"/>
                  <a:pt x="5768259" y="6408891"/>
                  <a:pt x="5588644" y="6440757"/>
                </a:cubicBezTo>
                <a:cubicBezTo>
                  <a:pt x="5409029" y="6472623"/>
                  <a:pt x="5016404" y="6418898"/>
                  <a:pt x="4870274" y="6440757"/>
                </a:cubicBezTo>
                <a:cubicBezTo>
                  <a:pt x="4724144" y="6462616"/>
                  <a:pt x="4522259" y="6400254"/>
                  <a:pt x="4230476" y="6440757"/>
                </a:cubicBezTo>
                <a:cubicBezTo>
                  <a:pt x="3938693" y="6481260"/>
                  <a:pt x="3719821" y="6366547"/>
                  <a:pt x="3590678" y="6440757"/>
                </a:cubicBezTo>
                <a:cubicBezTo>
                  <a:pt x="3461535" y="6514967"/>
                  <a:pt x="3206530" y="6422840"/>
                  <a:pt x="3108023" y="6440757"/>
                </a:cubicBezTo>
                <a:cubicBezTo>
                  <a:pt x="3009516" y="6458674"/>
                  <a:pt x="2727296" y="6439874"/>
                  <a:pt x="2625368" y="6440757"/>
                </a:cubicBezTo>
                <a:cubicBezTo>
                  <a:pt x="2523441" y="6441640"/>
                  <a:pt x="2427646" y="6436489"/>
                  <a:pt x="2299857" y="6440757"/>
                </a:cubicBezTo>
                <a:cubicBezTo>
                  <a:pt x="2172068" y="6445025"/>
                  <a:pt x="1995809" y="6376814"/>
                  <a:pt x="1738630" y="6440757"/>
                </a:cubicBezTo>
                <a:cubicBezTo>
                  <a:pt x="1481451" y="6504700"/>
                  <a:pt x="1230199" y="6357275"/>
                  <a:pt x="1020260" y="6440757"/>
                </a:cubicBezTo>
                <a:cubicBezTo>
                  <a:pt x="810321" y="6524239"/>
                  <a:pt x="587078" y="6359054"/>
                  <a:pt x="212094" y="6440757"/>
                </a:cubicBezTo>
                <a:cubicBezTo>
                  <a:pt x="78595" y="6432745"/>
                  <a:pt x="34386" y="6339712"/>
                  <a:pt x="0" y="6228663"/>
                </a:cubicBezTo>
                <a:cubicBezTo>
                  <a:pt x="-56903" y="5966605"/>
                  <a:pt x="12867" y="5752260"/>
                  <a:pt x="0" y="5561371"/>
                </a:cubicBezTo>
                <a:cubicBezTo>
                  <a:pt x="-12867" y="5370482"/>
                  <a:pt x="16209" y="5141408"/>
                  <a:pt x="0" y="4954244"/>
                </a:cubicBezTo>
                <a:cubicBezTo>
                  <a:pt x="-16209" y="4767080"/>
                  <a:pt x="32247" y="4641556"/>
                  <a:pt x="0" y="4407283"/>
                </a:cubicBezTo>
                <a:cubicBezTo>
                  <a:pt x="-32247" y="4173010"/>
                  <a:pt x="54461" y="4080370"/>
                  <a:pt x="0" y="3800157"/>
                </a:cubicBezTo>
                <a:cubicBezTo>
                  <a:pt x="-54461" y="3519944"/>
                  <a:pt x="60669" y="3409623"/>
                  <a:pt x="0" y="3193030"/>
                </a:cubicBezTo>
                <a:cubicBezTo>
                  <a:pt x="-60669" y="2976437"/>
                  <a:pt x="51681" y="2850079"/>
                  <a:pt x="0" y="2585904"/>
                </a:cubicBezTo>
                <a:cubicBezTo>
                  <a:pt x="-51681" y="2321729"/>
                  <a:pt x="61216" y="2149420"/>
                  <a:pt x="0" y="1918612"/>
                </a:cubicBezTo>
                <a:cubicBezTo>
                  <a:pt x="-61216" y="1687804"/>
                  <a:pt x="25602" y="1686496"/>
                  <a:pt x="0" y="1552148"/>
                </a:cubicBezTo>
                <a:cubicBezTo>
                  <a:pt x="-25602" y="1417800"/>
                  <a:pt x="20533" y="1344618"/>
                  <a:pt x="0" y="1185684"/>
                </a:cubicBezTo>
                <a:cubicBezTo>
                  <a:pt x="-20533" y="1026750"/>
                  <a:pt x="21489" y="927866"/>
                  <a:pt x="0" y="759055"/>
                </a:cubicBezTo>
                <a:cubicBezTo>
                  <a:pt x="-21489" y="590244"/>
                  <a:pt x="1926" y="434277"/>
                  <a:pt x="0" y="212094"/>
                </a:cubicBezTo>
                <a:close/>
              </a:path>
            </a:pathLst>
          </a:custGeom>
          <a:solidFill>
            <a:schemeClr val="bg1"/>
          </a:solidFill>
          <a:ln w="19050">
            <a:extLst>
              <a:ext uri="{C807C97D-BFC1-408E-A445-0C87EB9F89A2}">
                <ask:lineSketchStyleProps xmlns:ask="http://schemas.microsoft.com/office/drawing/2018/sketchyshapes" sd="1440292366">
                  <a:prstGeom prst="roundRect">
                    <a:avLst>
                      <a:gd name="adj" fmla="val 3293"/>
                    </a:avLst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Picture 11" descr="A person sitting on a chair&#10;&#10;Description automatically generated with medium confidence">
            <a:extLst>
              <a:ext uri="{FF2B5EF4-FFF2-40B4-BE49-F238E27FC236}">
                <a16:creationId xmlns:a16="http://schemas.microsoft.com/office/drawing/2014/main" id="{17BE31B3-3565-45A8-9A9B-5295ADCBADF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14" r="15124" b="16976"/>
          <a:stretch/>
        </p:blipFill>
        <p:spPr>
          <a:xfrm>
            <a:off x="3673335" y="2378478"/>
            <a:ext cx="4883430" cy="4160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3375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  <p:sldLayoutId id="2147483826" r:id="rId8"/>
    <p:sldLayoutId id="2147483827" r:id="rId9"/>
    <p:sldLayoutId id="2147483828" r:id="rId10"/>
    <p:sldLayoutId id="2147483829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B0CC618-0639-44D2-AE1E-4866B40E35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AD65D3-4DA0-4061-A595-78A0319D2A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D9D02E-10C2-488C-B07D-74D837C9BB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8BCA9B-4F7E-43C2-92D7-7A4F76062324}" type="datetimeFigureOut">
              <a:rPr lang="en-US" smtClean="0"/>
              <a:t>4/11/2023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E8D0EB-B4C8-423E-A7C1-9E737E7E07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B195C-0E36-4F5A-A4CD-8CB71A2220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352C7A-8767-4C38-B12D-9ADC592A4CF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3A328688-D2A9-48D9-9531-0F889DA1B5D9}"/>
              </a:ext>
            </a:extLst>
          </p:cNvPr>
          <p:cNvSpPr/>
          <p:nvPr userDrawn="1"/>
        </p:nvSpPr>
        <p:spPr>
          <a:xfrm>
            <a:off x="448575" y="260381"/>
            <a:ext cx="8281359" cy="6440757"/>
          </a:xfrm>
          <a:custGeom>
            <a:avLst/>
            <a:gdLst>
              <a:gd name="connsiteX0" fmla="*/ 0 w 8281359"/>
              <a:gd name="connsiteY0" fmla="*/ 212094 h 6440757"/>
              <a:gd name="connsiteX1" fmla="*/ 212094 w 8281359"/>
              <a:gd name="connsiteY1" fmla="*/ 0 h 6440757"/>
              <a:gd name="connsiteX2" fmla="*/ 773321 w 8281359"/>
              <a:gd name="connsiteY2" fmla="*/ 0 h 6440757"/>
              <a:gd name="connsiteX3" fmla="*/ 1098832 w 8281359"/>
              <a:gd name="connsiteY3" fmla="*/ 0 h 6440757"/>
              <a:gd name="connsiteX4" fmla="*/ 1817202 w 8281359"/>
              <a:gd name="connsiteY4" fmla="*/ 0 h 6440757"/>
              <a:gd name="connsiteX5" fmla="*/ 2221285 w 8281359"/>
              <a:gd name="connsiteY5" fmla="*/ 0 h 6440757"/>
              <a:gd name="connsiteX6" fmla="*/ 2939655 w 8281359"/>
              <a:gd name="connsiteY6" fmla="*/ 0 h 6440757"/>
              <a:gd name="connsiteX7" fmla="*/ 3265166 w 8281359"/>
              <a:gd name="connsiteY7" fmla="*/ 0 h 6440757"/>
              <a:gd name="connsiteX8" fmla="*/ 3983536 w 8281359"/>
              <a:gd name="connsiteY8" fmla="*/ 0 h 6440757"/>
              <a:gd name="connsiteX9" fmla="*/ 4387619 w 8281359"/>
              <a:gd name="connsiteY9" fmla="*/ 0 h 6440757"/>
              <a:gd name="connsiteX10" fmla="*/ 5105989 w 8281359"/>
              <a:gd name="connsiteY10" fmla="*/ 0 h 6440757"/>
              <a:gd name="connsiteX11" fmla="*/ 5588644 w 8281359"/>
              <a:gd name="connsiteY11" fmla="*/ 0 h 6440757"/>
              <a:gd name="connsiteX12" fmla="*/ 5992727 w 8281359"/>
              <a:gd name="connsiteY12" fmla="*/ 0 h 6440757"/>
              <a:gd name="connsiteX13" fmla="*/ 6475382 w 8281359"/>
              <a:gd name="connsiteY13" fmla="*/ 0 h 6440757"/>
              <a:gd name="connsiteX14" fmla="*/ 6879465 w 8281359"/>
              <a:gd name="connsiteY14" fmla="*/ 0 h 6440757"/>
              <a:gd name="connsiteX15" fmla="*/ 7362120 w 8281359"/>
              <a:gd name="connsiteY15" fmla="*/ 0 h 6440757"/>
              <a:gd name="connsiteX16" fmla="*/ 8069265 w 8281359"/>
              <a:gd name="connsiteY16" fmla="*/ 0 h 6440757"/>
              <a:gd name="connsiteX17" fmla="*/ 8281359 w 8281359"/>
              <a:gd name="connsiteY17" fmla="*/ 212094 h 6440757"/>
              <a:gd name="connsiteX18" fmla="*/ 8281359 w 8281359"/>
              <a:gd name="connsiteY18" fmla="*/ 879386 h 6440757"/>
              <a:gd name="connsiteX19" fmla="*/ 8281359 w 8281359"/>
              <a:gd name="connsiteY19" fmla="*/ 1426347 h 6440757"/>
              <a:gd name="connsiteX20" fmla="*/ 8281359 w 8281359"/>
              <a:gd name="connsiteY20" fmla="*/ 1792811 h 6440757"/>
              <a:gd name="connsiteX21" fmla="*/ 8281359 w 8281359"/>
              <a:gd name="connsiteY21" fmla="*/ 2339772 h 6440757"/>
              <a:gd name="connsiteX22" fmla="*/ 8281359 w 8281359"/>
              <a:gd name="connsiteY22" fmla="*/ 2946898 h 6440757"/>
              <a:gd name="connsiteX23" fmla="*/ 8281359 w 8281359"/>
              <a:gd name="connsiteY23" fmla="*/ 3433693 h 6440757"/>
              <a:gd name="connsiteX24" fmla="*/ 8281359 w 8281359"/>
              <a:gd name="connsiteY24" fmla="*/ 3860323 h 6440757"/>
              <a:gd name="connsiteX25" fmla="*/ 8281359 w 8281359"/>
              <a:gd name="connsiteY25" fmla="*/ 4407283 h 6440757"/>
              <a:gd name="connsiteX26" fmla="*/ 8281359 w 8281359"/>
              <a:gd name="connsiteY26" fmla="*/ 4894079 h 6440757"/>
              <a:gd name="connsiteX27" fmla="*/ 8281359 w 8281359"/>
              <a:gd name="connsiteY27" fmla="*/ 5320708 h 6440757"/>
              <a:gd name="connsiteX28" fmla="*/ 8281359 w 8281359"/>
              <a:gd name="connsiteY28" fmla="*/ 6228663 h 6440757"/>
              <a:gd name="connsiteX29" fmla="*/ 8069265 w 8281359"/>
              <a:gd name="connsiteY29" fmla="*/ 6440757 h 6440757"/>
              <a:gd name="connsiteX30" fmla="*/ 7429467 w 8281359"/>
              <a:gd name="connsiteY30" fmla="*/ 6440757 h 6440757"/>
              <a:gd name="connsiteX31" fmla="*/ 6789669 w 8281359"/>
              <a:gd name="connsiteY31" fmla="*/ 6440757 h 6440757"/>
              <a:gd name="connsiteX32" fmla="*/ 6307014 w 8281359"/>
              <a:gd name="connsiteY32" fmla="*/ 6440757 h 6440757"/>
              <a:gd name="connsiteX33" fmla="*/ 5981502 w 8281359"/>
              <a:gd name="connsiteY33" fmla="*/ 6440757 h 6440757"/>
              <a:gd name="connsiteX34" fmla="*/ 5420276 w 8281359"/>
              <a:gd name="connsiteY34" fmla="*/ 6440757 h 6440757"/>
              <a:gd name="connsiteX35" fmla="*/ 4859049 w 8281359"/>
              <a:gd name="connsiteY35" fmla="*/ 6440757 h 6440757"/>
              <a:gd name="connsiteX36" fmla="*/ 4140680 w 8281359"/>
              <a:gd name="connsiteY36" fmla="*/ 6440757 h 6440757"/>
              <a:gd name="connsiteX37" fmla="*/ 3658025 w 8281359"/>
              <a:gd name="connsiteY37" fmla="*/ 6440757 h 6440757"/>
              <a:gd name="connsiteX38" fmla="*/ 3018227 w 8281359"/>
              <a:gd name="connsiteY38" fmla="*/ 6440757 h 6440757"/>
              <a:gd name="connsiteX39" fmla="*/ 2614143 w 8281359"/>
              <a:gd name="connsiteY39" fmla="*/ 6440757 h 6440757"/>
              <a:gd name="connsiteX40" fmla="*/ 2131489 w 8281359"/>
              <a:gd name="connsiteY40" fmla="*/ 6440757 h 6440757"/>
              <a:gd name="connsiteX41" fmla="*/ 1648834 w 8281359"/>
              <a:gd name="connsiteY41" fmla="*/ 6440757 h 6440757"/>
              <a:gd name="connsiteX42" fmla="*/ 1009036 w 8281359"/>
              <a:gd name="connsiteY42" fmla="*/ 6440757 h 6440757"/>
              <a:gd name="connsiteX43" fmla="*/ 212094 w 8281359"/>
              <a:gd name="connsiteY43" fmla="*/ 6440757 h 6440757"/>
              <a:gd name="connsiteX44" fmla="*/ 0 w 8281359"/>
              <a:gd name="connsiteY44" fmla="*/ 6228663 h 6440757"/>
              <a:gd name="connsiteX45" fmla="*/ 0 w 8281359"/>
              <a:gd name="connsiteY45" fmla="*/ 5862199 h 6440757"/>
              <a:gd name="connsiteX46" fmla="*/ 0 w 8281359"/>
              <a:gd name="connsiteY46" fmla="*/ 5435570 h 6440757"/>
              <a:gd name="connsiteX47" fmla="*/ 0 w 8281359"/>
              <a:gd name="connsiteY47" fmla="*/ 5008940 h 6440757"/>
              <a:gd name="connsiteX48" fmla="*/ 0 w 8281359"/>
              <a:gd name="connsiteY48" fmla="*/ 4401814 h 6440757"/>
              <a:gd name="connsiteX49" fmla="*/ 0 w 8281359"/>
              <a:gd name="connsiteY49" fmla="*/ 3794687 h 6440757"/>
              <a:gd name="connsiteX50" fmla="*/ 0 w 8281359"/>
              <a:gd name="connsiteY50" fmla="*/ 3368058 h 6440757"/>
              <a:gd name="connsiteX51" fmla="*/ 0 w 8281359"/>
              <a:gd name="connsiteY51" fmla="*/ 2821097 h 6440757"/>
              <a:gd name="connsiteX52" fmla="*/ 0 w 8281359"/>
              <a:gd name="connsiteY52" fmla="*/ 2454633 h 6440757"/>
              <a:gd name="connsiteX53" fmla="*/ 0 w 8281359"/>
              <a:gd name="connsiteY53" fmla="*/ 2028004 h 6440757"/>
              <a:gd name="connsiteX54" fmla="*/ 0 w 8281359"/>
              <a:gd name="connsiteY54" fmla="*/ 1420877 h 6440757"/>
              <a:gd name="connsiteX55" fmla="*/ 0 w 8281359"/>
              <a:gd name="connsiteY55" fmla="*/ 873917 h 6440757"/>
              <a:gd name="connsiteX56" fmla="*/ 0 w 8281359"/>
              <a:gd name="connsiteY56" fmla="*/ 212094 h 64407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8281359" h="6440757" fill="none" extrusionOk="0">
                <a:moveTo>
                  <a:pt x="0" y="212094"/>
                </a:moveTo>
                <a:cubicBezTo>
                  <a:pt x="10234" y="112935"/>
                  <a:pt x="98189" y="-3734"/>
                  <a:pt x="212094" y="0"/>
                </a:cubicBezTo>
                <a:cubicBezTo>
                  <a:pt x="422373" y="-20505"/>
                  <a:pt x="517757" y="9061"/>
                  <a:pt x="773321" y="0"/>
                </a:cubicBezTo>
                <a:cubicBezTo>
                  <a:pt x="1028885" y="-9061"/>
                  <a:pt x="1001138" y="32603"/>
                  <a:pt x="1098832" y="0"/>
                </a:cubicBezTo>
                <a:cubicBezTo>
                  <a:pt x="1196526" y="-32603"/>
                  <a:pt x="1520742" y="8088"/>
                  <a:pt x="1817202" y="0"/>
                </a:cubicBezTo>
                <a:cubicBezTo>
                  <a:pt x="2113662" y="-8088"/>
                  <a:pt x="2058189" y="12992"/>
                  <a:pt x="2221285" y="0"/>
                </a:cubicBezTo>
                <a:cubicBezTo>
                  <a:pt x="2384381" y="-12992"/>
                  <a:pt x="2614616" y="42869"/>
                  <a:pt x="2939655" y="0"/>
                </a:cubicBezTo>
                <a:cubicBezTo>
                  <a:pt x="3264694" y="-42869"/>
                  <a:pt x="3103313" y="36303"/>
                  <a:pt x="3265166" y="0"/>
                </a:cubicBezTo>
                <a:cubicBezTo>
                  <a:pt x="3427019" y="-36303"/>
                  <a:pt x="3669643" y="3092"/>
                  <a:pt x="3983536" y="0"/>
                </a:cubicBezTo>
                <a:cubicBezTo>
                  <a:pt x="4297429" y="-3092"/>
                  <a:pt x="4281838" y="4828"/>
                  <a:pt x="4387619" y="0"/>
                </a:cubicBezTo>
                <a:cubicBezTo>
                  <a:pt x="4493400" y="-4828"/>
                  <a:pt x="4930846" y="83293"/>
                  <a:pt x="5105989" y="0"/>
                </a:cubicBezTo>
                <a:cubicBezTo>
                  <a:pt x="5281132" y="-83293"/>
                  <a:pt x="5447277" y="43605"/>
                  <a:pt x="5588644" y="0"/>
                </a:cubicBezTo>
                <a:cubicBezTo>
                  <a:pt x="5730011" y="-43605"/>
                  <a:pt x="5873268" y="22195"/>
                  <a:pt x="5992727" y="0"/>
                </a:cubicBezTo>
                <a:cubicBezTo>
                  <a:pt x="6112186" y="-22195"/>
                  <a:pt x="6346097" y="971"/>
                  <a:pt x="6475382" y="0"/>
                </a:cubicBezTo>
                <a:cubicBezTo>
                  <a:pt x="6604667" y="-971"/>
                  <a:pt x="6767449" y="23736"/>
                  <a:pt x="6879465" y="0"/>
                </a:cubicBezTo>
                <a:cubicBezTo>
                  <a:pt x="6991481" y="-23736"/>
                  <a:pt x="7153937" y="24551"/>
                  <a:pt x="7362120" y="0"/>
                </a:cubicBezTo>
                <a:cubicBezTo>
                  <a:pt x="7570304" y="-24551"/>
                  <a:pt x="7822798" y="67569"/>
                  <a:pt x="8069265" y="0"/>
                </a:cubicBezTo>
                <a:cubicBezTo>
                  <a:pt x="8162847" y="-21666"/>
                  <a:pt x="8311165" y="76587"/>
                  <a:pt x="8281359" y="212094"/>
                </a:cubicBezTo>
                <a:cubicBezTo>
                  <a:pt x="8310922" y="528165"/>
                  <a:pt x="8278988" y="679020"/>
                  <a:pt x="8281359" y="879386"/>
                </a:cubicBezTo>
                <a:cubicBezTo>
                  <a:pt x="8283730" y="1079752"/>
                  <a:pt x="8215956" y="1169567"/>
                  <a:pt x="8281359" y="1426347"/>
                </a:cubicBezTo>
                <a:cubicBezTo>
                  <a:pt x="8346762" y="1683127"/>
                  <a:pt x="8241904" y="1632098"/>
                  <a:pt x="8281359" y="1792811"/>
                </a:cubicBezTo>
                <a:cubicBezTo>
                  <a:pt x="8320814" y="1953524"/>
                  <a:pt x="8259835" y="2114906"/>
                  <a:pt x="8281359" y="2339772"/>
                </a:cubicBezTo>
                <a:cubicBezTo>
                  <a:pt x="8302883" y="2564638"/>
                  <a:pt x="8266283" y="2824261"/>
                  <a:pt x="8281359" y="2946898"/>
                </a:cubicBezTo>
                <a:cubicBezTo>
                  <a:pt x="8296435" y="3069535"/>
                  <a:pt x="8274218" y="3329479"/>
                  <a:pt x="8281359" y="3433693"/>
                </a:cubicBezTo>
                <a:cubicBezTo>
                  <a:pt x="8288500" y="3537908"/>
                  <a:pt x="8230588" y="3671114"/>
                  <a:pt x="8281359" y="3860323"/>
                </a:cubicBezTo>
                <a:cubicBezTo>
                  <a:pt x="8332130" y="4049532"/>
                  <a:pt x="8237183" y="4149273"/>
                  <a:pt x="8281359" y="4407283"/>
                </a:cubicBezTo>
                <a:cubicBezTo>
                  <a:pt x="8325535" y="4665293"/>
                  <a:pt x="8243103" y="4722901"/>
                  <a:pt x="8281359" y="4894079"/>
                </a:cubicBezTo>
                <a:cubicBezTo>
                  <a:pt x="8319615" y="5065257"/>
                  <a:pt x="8263900" y="5119788"/>
                  <a:pt x="8281359" y="5320708"/>
                </a:cubicBezTo>
                <a:cubicBezTo>
                  <a:pt x="8298818" y="5521628"/>
                  <a:pt x="8262384" y="5927251"/>
                  <a:pt x="8281359" y="6228663"/>
                </a:cubicBezTo>
                <a:cubicBezTo>
                  <a:pt x="8260197" y="6344309"/>
                  <a:pt x="8186769" y="6464953"/>
                  <a:pt x="8069265" y="6440757"/>
                </a:cubicBezTo>
                <a:cubicBezTo>
                  <a:pt x="7905576" y="6453923"/>
                  <a:pt x="7619770" y="6375053"/>
                  <a:pt x="7429467" y="6440757"/>
                </a:cubicBezTo>
                <a:cubicBezTo>
                  <a:pt x="7239164" y="6506461"/>
                  <a:pt x="7044164" y="6382011"/>
                  <a:pt x="6789669" y="6440757"/>
                </a:cubicBezTo>
                <a:cubicBezTo>
                  <a:pt x="6535174" y="6499503"/>
                  <a:pt x="6409722" y="6384908"/>
                  <a:pt x="6307014" y="6440757"/>
                </a:cubicBezTo>
                <a:cubicBezTo>
                  <a:pt x="6204307" y="6496606"/>
                  <a:pt x="6125795" y="6435676"/>
                  <a:pt x="5981502" y="6440757"/>
                </a:cubicBezTo>
                <a:cubicBezTo>
                  <a:pt x="5837209" y="6445838"/>
                  <a:pt x="5673554" y="6390065"/>
                  <a:pt x="5420276" y="6440757"/>
                </a:cubicBezTo>
                <a:cubicBezTo>
                  <a:pt x="5166998" y="6491449"/>
                  <a:pt x="5021579" y="6392621"/>
                  <a:pt x="4859049" y="6440757"/>
                </a:cubicBezTo>
                <a:cubicBezTo>
                  <a:pt x="4696519" y="6488893"/>
                  <a:pt x="4489987" y="6368046"/>
                  <a:pt x="4140680" y="6440757"/>
                </a:cubicBezTo>
                <a:cubicBezTo>
                  <a:pt x="3791373" y="6513468"/>
                  <a:pt x="3890607" y="6393490"/>
                  <a:pt x="3658025" y="6440757"/>
                </a:cubicBezTo>
                <a:cubicBezTo>
                  <a:pt x="3425444" y="6488024"/>
                  <a:pt x="3222299" y="6435586"/>
                  <a:pt x="3018227" y="6440757"/>
                </a:cubicBezTo>
                <a:cubicBezTo>
                  <a:pt x="2814155" y="6445928"/>
                  <a:pt x="2772685" y="6406567"/>
                  <a:pt x="2614143" y="6440757"/>
                </a:cubicBezTo>
                <a:cubicBezTo>
                  <a:pt x="2455601" y="6474947"/>
                  <a:pt x="2369229" y="6417114"/>
                  <a:pt x="2131489" y="6440757"/>
                </a:cubicBezTo>
                <a:cubicBezTo>
                  <a:pt x="1893749" y="6464400"/>
                  <a:pt x="1787089" y="6399378"/>
                  <a:pt x="1648834" y="6440757"/>
                </a:cubicBezTo>
                <a:cubicBezTo>
                  <a:pt x="1510579" y="6482136"/>
                  <a:pt x="1182029" y="6410642"/>
                  <a:pt x="1009036" y="6440757"/>
                </a:cubicBezTo>
                <a:cubicBezTo>
                  <a:pt x="836043" y="6470872"/>
                  <a:pt x="417172" y="6372922"/>
                  <a:pt x="212094" y="6440757"/>
                </a:cubicBezTo>
                <a:cubicBezTo>
                  <a:pt x="105338" y="6428595"/>
                  <a:pt x="8624" y="6337571"/>
                  <a:pt x="0" y="6228663"/>
                </a:cubicBezTo>
                <a:cubicBezTo>
                  <a:pt x="-13011" y="6065241"/>
                  <a:pt x="11038" y="6016449"/>
                  <a:pt x="0" y="5862199"/>
                </a:cubicBezTo>
                <a:cubicBezTo>
                  <a:pt x="-11038" y="5707949"/>
                  <a:pt x="24657" y="5576040"/>
                  <a:pt x="0" y="5435570"/>
                </a:cubicBezTo>
                <a:cubicBezTo>
                  <a:pt x="-24657" y="5295100"/>
                  <a:pt x="33125" y="5170235"/>
                  <a:pt x="0" y="5008940"/>
                </a:cubicBezTo>
                <a:cubicBezTo>
                  <a:pt x="-33125" y="4847645"/>
                  <a:pt x="42009" y="4528931"/>
                  <a:pt x="0" y="4401814"/>
                </a:cubicBezTo>
                <a:cubicBezTo>
                  <a:pt x="-42009" y="4274697"/>
                  <a:pt x="64066" y="4050016"/>
                  <a:pt x="0" y="3794687"/>
                </a:cubicBezTo>
                <a:cubicBezTo>
                  <a:pt x="-64066" y="3539358"/>
                  <a:pt x="47902" y="3564097"/>
                  <a:pt x="0" y="3368058"/>
                </a:cubicBezTo>
                <a:cubicBezTo>
                  <a:pt x="-47902" y="3172019"/>
                  <a:pt x="39677" y="2963497"/>
                  <a:pt x="0" y="2821097"/>
                </a:cubicBezTo>
                <a:cubicBezTo>
                  <a:pt x="-39677" y="2678697"/>
                  <a:pt x="27749" y="2557830"/>
                  <a:pt x="0" y="2454633"/>
                </a:cubicBezTo>
                <a:cubicBezTo>
                  <a:pt x="-27749" y="2351436"/>
                  <a:pt x="40979" y="2144376"/>
                  <a:pt x="0" y="2028004"/>
                </a:cubicBezTo>
                <a:cubicBezTo>
                  <a:pt x="-40979" y="1911632"/>
                  <a:pt x="404" y="1604621"/>
                  <a:pt x="0" y="1420877"/>
                </a:cubicBezTo>
                <a:cubicBezTo>
                  <a:pt x="-404" y="1237133"/>
                  <a:pt x="56418" y="1084493"/>
                  <a:pt x="0" y="873917"/>
                </a:cubicBezTo>
                <a:cubicBezTo>
                  <a:pt x="-56418" y="663341"/>
                  <a:pt x="47054" y="431965"/>
                  <a:pt x="0" y="212094"/>
                </a:cubicBezTo>
                <a:close/>
              </a:path>
              <a:path w="8281359" h="6440757" stroke="0" extrusionOk="0">
                <a:moveTo>
                  <a:pt x="0" y="212094"/>
                </a:moveTo>
                <a:cubicBezTo>
                  <a:pt x="4274" y="88909"/>
                  <a:pt x="109515" y="4656"/>
                  <a:pt x="212094" y="0"/>
                </a:cubicBezTo>
                <a:cubicBezTo>
                  <a:pt x="494789" y="-31689"/>
                  <a:pt x="716292" y="35669"/>
                  <a:pt x="851892" y="0"/>
                </a:cubicBezTo>
                <a:cubicBezTo>
                  <a:pt x="987492" y="-35669"/>
                  <a:pt x="1416217" y="80390"/>
                  <a:pt x="1570262" y="0"/>
                </a:cubicBezTo>
                <a:cubicBezTo>
                  <a:pt x="1724307" y="-80390"/>
                  <a:pt x="1743073" y="39008"/>
                  <a:pt x="1895773" y="0"/>
                </a:cubicBezTo>
                <a:cubicBezTo>
                  <a:pt x="2048473" y="-39008"/>
                  <a:pt x="2072645" y="1213"/>
                  <a:pt x="2221285" y="0"/>
                </a:cubicBezTo>
                <a:cubicBezTo>
                  <a:pt x="2369925" y="-1213"/>
                  <a:pt x="2545875" y="23476"/>
                  <a:pt x="2861083" y="0"/>
                </a:cubicBezTo>
                <a:cubicBezTo>
                  <a:pt x="3176291" y="-23476"/>
                  <a:pt x="3384312" y="32289"/>
                  <a:pt x="3579453" y="0"/>
                </a:cubicBezTo>
                <a:cubicBezTo>
                  <a:pt x="3774594" y="-32289"/>
                  <a:pt x="3764168" y="552"/>
                  <a:pt x="3904964" y="0"/>
                </a:cubicBezTo>
                <a:cubicBezTo>
                  <a:pt x="4045760" y="-552"/>
                  <a:pt x="4352533" y="40016"/>
                  <a:pt x="4466191" y="0"/>
                </a:cubicBezTo>
                <a:cubicBezTo>
                  <a:pt x="4579849" y="-40016"/>
                  <a:pt x="4671306" y="13890"/>
                  <a:pt x="4870274" y="0"/>
                </a:cubicBezTo>
                <a:cubicBezTo>
                  <a:pt x="5069242" y="-13890"/>
                  <a:pt x="5092374" y="35148"/>
                  <a:pt x="5195785" y="0"/>
                </a:cubicBezTo>
                <a:cubicBezTo>
                  <a:pt x="5299196" y="-35148"/>
                  <a:pt x="5394699" y="31213"/>
                  <a:pt x="5521297" y="0"/>
                </a:cubicBezTo>
                <a:cubicBezTo>
                  <a:pt x="5647895" y="-31213"/>
                  <a:pt x="5937449" y="45589"/>
                  <a:pt x="6082523" y="0"/>
                </a:cubicBezTo>
                <a:cubicBezTo>
                  <a:pt x="6227597" y="-45589"/>
                  <a:pt x="6455731" y="20883"/>
                  <a:pt x="6643750" y="0"/>
                </a:cubicBezTo>
                <a:cubicBezTo>
                  <a:pt x="6831769" y="-20883"/>
                  <a:pt x="6877912" y="28386"/>
                  <a:pt x="6969261" y="0"/>
                </a:cubicBezTo>
                <a:cubicBezTo>
                  <a:pt x="7060610" y="-28386"/>
                  <a:pt x="7256114" y="22755"/>
                  <a:pt x="7451916" y="0"/>
                </a:cubicBezTo>
                <a:cubicBezTo>
                  <a:pt x="7647718" y="-22755"/>
                  <a:pt x="7770713" y="29805"/>
                  <a:pt x="8069265" y="0"/>
                </a:cubicBezTo>
                <a:cubicBezTo>
                  <a:pt x="8156463" y="-518"/>
                  <a:pt x="8271162" y="70708"/>
                  <a:pt x="8281359" y="212094"/>
                </a:cubicBezTo>
                <a:cubicBezTo>
                  <a:pt x="8328779" y="436360"/>
                  <a:pt x="8256056" y="637593"/>
                  <a:pt x="8281359" y="759055"/>
                </a:cubicBezTo>
                <a:cubicBezTo>
                  <a:pt x="8306662" y="880517"/>
                  <a:pt x="8257569" y="1116035"/>
                  <a:pt x="8281359" y="1366181"/>
                </a:cubicBezTo>
                <a:cubicBezTo>
                  <a:pt x="8305149" y="1616327"/>
                  <a:pt x="8268075" y="1716570"/>
                  <a:pt x="8281359" y="2033474"/>
                </a:cubicBezTo>
                <a:cubicBezTo>
                  <a:pt x="8294643" y="2350378"/>
                  <a:pt x="8255596" y="2450038"/>
                  <a:pt x="8281359" y="2580434"/>
                </a:cubicBezTo>
                <a:cubicBezTo>
                  <a:pt x="8307122" y="2710830"/>
                  <a:pt x="8238656" y="2914692"/>
                  <a:pt x="8281359" y="3187561"/>
                </a:cubicBezTo>
                <a:cubicBezTo>
                  <a:pt x="8324062" y="3460430"/>
                  <a:pt x="8274345" y="3480900"/>
                  <a:pt x="8281359" y="3614190"/>
                </a:cubicBezTo>
                <a:cubicBezTo>
                  <a:pt x="8288373" y="3747480"/>
                  <a:pt x="8235316" y="3838408"/>
                  <a:pt x="8281359" y="4040820"/>
                </a:cubicBezTo>
                <a:cubicBezTo>
                  <a:pt x="8327402" y="4243232"/>
                  <a:pt x="8230678" y="4389864"/>
                  <a:pt x="8281359" y="4647946"/>
                </a:cubicBezTo>
                <a:cubicBezTo>
                  <a:pt x="8332040" y="4906028"/>
                  <a:pt x="8278100" y="4929311"/>
                  <a:pt x="8281359" y="5074576"/>
                </a:cubicBezTo>
                <a:cubicBezTo>
                  <a:pt x="8284618" y="5219841"/>
                  <a:pt x="8266925" y="5361780"/>
                  <a:pt x="8281359" y="5501205"/>
                </a:cubicBezTo>
                <a:cubicBezTo>
                  <a:pt x="8295793" y="5640630"/>
                  <a:pt x="8224566" y="5978683"/>
                  <a:pt x="8281359" y="6228663"/>
                </a:cubicBezTo>
                <a:cubicBezTo>
                  <a:pt x="8264904" y="6322828"/>
                  <a:pt x="8186407" y="6452587"/>
                  <a:pt x="8069265" y="6440757"/>
                </a:cubicBezTo>
                <a:cubicBezTo>
                  <a:pt x="7923696" y="6444364"/>
                  <a:pt x="7677906" y="6401343"/>
                  <a:pt x="7508039" y="6440757"/>
                </a:cubicBezTo>
                <a:cubicBezTo>
                  <a:pt x="7338172" y="6480171"/>
                  <a:pt x="7056090" y="6413148"/>
                  <a:pt x="6868240" y="6440757"/>
                </a:cubicBezTo>
                <a:cubicBezTo>
                  <a:pt x="6680390" y="6468366"/>
                  <a:pt x="6405121" y="6391820"/>
                  <a:pt x="6228442" y="6440757"/>
                </a:cubicBezTo>
                <a:cubicBezTo>
                  <a:pt x="6051763" y="6489694"/>
                  <a:pt x="5768259" y="6408891"/>
                  <a:pt x="5588644" y="6440757"/>
                </a:cubicBezTo>
                <a:cubicBezTo>
                  <a:pt x="5409029" y="6472623"/>
                  <a:pt x="5016404" y="6418898"/>
                  <a:pt x="4870274" y="6440757"/>
                </a:cubicBezTo>
                <a:cubicBezTo>
                  <a:pt x="4724144" y="6462616"/>
                  <a:pt x="4522259" y="6400254"/>
                  <a:pt x="4230476" y="6440757"/>
                </a:cubicBezTo>
                <a:cubicBezTo>
                  <a:pt x="3938693" y="6481260"/>
                  <a:pt x="3719821" y="6366547"/>
                  <a:pt x="3590678" y="6440757"/>
                </a:cubicBezTo>
                <a:cubicBezTo>
                  <a:pt x="3461535" y="6514967"/>
                  <a:pt x="3206530" y="6422840"/>
                  <a:pt x="3108023" y="6440757"/>
                </a:cubicBezTo>
                <a:cubicBezTo>
                  <a:pt x="3009516" y="6458674"/>
                  <a:pt x="2727296" y="6439874"/>
                  <a:pt x="2625368" y="6440757"/>
                </a:cubicBezTo>
                <a:cubicBezTo>
                  <a:pt x="2523441" y="6441640"/>
                  <a:pt x="2427646" y="6436489"/>
                  <a:pt x="2299857" y="6440757"/>
                </a:cubicBezTo>
                <a:cubicBezTo>
                  <a:pt x="2172068" y="6445025"/>
                  <a:pt x="1995809" y="6376814"/>
                  <a:pt x="1738630" y="6440757"/>
                </a:cubicBezTo>
                <a:cubicBezTo>
                  <a:pt x="1481451" y="6504700"/>
                  <a:pt x="1230199" y="6357275"/>
                  <a:pt x="1020260" y="6440757"/>
                </a:cubicBezTo>
                <a:cubicBezTo>
                  <a:pt x="810321" y="6524239"/>
                  <a:pt x="587078" y="6359054"/>
                  <a:pt x="212094" y="6440757"/>
                </a:cubicBezTo>
                <a:cubicBezTo>
                  <a:pt x="78595" y="6432745"/>
                  <a:pt x="34386" y="6339712"/>
                  <a:pt x="0" y="6228663"/>
                </a:cubicBezTo>
                <a:cubicBezTo>
                  <a:pt x="-56903" y="5966605"/>
                  <a:pt x="12867" y="5752260"/>
                  <a:pt x="0" y="5561371"/>
                </a:cubicBezTo>
                <a:cubicBezTo>
                  <a:pt x="-12867" y="5370482"/>
                  <a:pt x="16209" y="5141408"/>
                  <a:pt x="0" y="4954244"/>
                </a:cubicBezTo>
                <a:cubicBezTo>
                  <a:pt x="-16209" y="4767080"/>
                  <a:pt x="32247" y="4641556"/>
                  <a:pt x="0" y="4407283"/>
                </a:cubicBezTo>
                <a:cubicBezTo>
                  <a:pt x="-32247" y="4173010"/>
                  <a:pt x="54461" y="4080370"/>
                  <a:pt x="0" y="3800157"/>
                </a:cubicBezTo>
                <a:cubicBezTo>
                  <a:pt x="-54461" y="3519944"/>
                  <a:pt x="60669" y="3409623"/>
                  <a:pt x="0" y="3193030"/>
                </a:cubicBezTo>
                <a:cubicBezTo>
                  <a:pt x="-60669" y="2976437"/>
                  <a:pt x="51681" y="2850079"/>
                  <a:pt x="0" y="2585904"/>
                </a:cubicBezTo>
                <a:cubicBezTo>
                  <a:pt x="-51681" y="2321729"/>
                  <a:pt x="61216" y="2149420"/>
                  <a:pt x="0" y="1918612"/>
                </a:cubicBezTo>
                <a:cubicBezTo>
                  <a:pt x="-61216" y="1687804"/>
                  <a:pt x="25602" y="1686496"/>
                  <a:pt x="0" y="1552148"/>
                </a:cubicBezTo>
                <a:cubicBezTo>
                  <a:pt x="-25602" y="1417800"/>
                  <a:pt x="20533" y="1344618"/>
                  <a:pt x="0" y="1185684"/>
                </a:cubicBezTo>
                <a:cubicBezTo>
                  <a:pt x="-20533" y="1026750"/>
                  <a:pt x="21489" y="927866"/>
                  <a:pt x="0" y="759055"/>
                </a:cubicBezTo>
                <a:cubicBezTo>
                  <a:pt x="-21489" y="590244"/>
                  <a:pt x="1926" y="434277"/>
                  <a:pt x="0" y="212094"/>
                </a:cubicBezTo>
                <a:close/>
              </a:path>
            </a:pathLst>
          </a:custGeom>
          <a:solidFill>
            <a:schemeClr val="bg1"/>
          </a:solidFill>
          <a:ln w="19050">
            <a:extLst>
              <a:ext uri="{C807C97D-BFC1-408E-A445-0C87EB9F89A2}">
                <ask:lineSketchStyleProps xmlns:ask="http://schemas.microsoft.com/office/drawing/2018/sketchyshapes" sd="1440292366">
                  <a:prstGeom prst="roundRect">
                    <a:avLst>
                      <a:gd name="adj" fmla="val 3293"/>
                    </a:avLst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0943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1" r:id="rId1"/>
    <p:sldLayoutId id="2147483832" r:id="rId2"/>
    <p:sldLayoutId id="2147483833" r:id="rId3"/>
    <p:sldLayoutId id="2147483834" r:id="rId4"/>
    <p:sldLayoutId id="2147483835" r:id="rId5"/>
    <p:sldLayoutId id="2147483836" r:id="rId6"/>
    <p:sldLayoutId id="2147483837" r:id="rId7"/>
    <p:sldLayoutId id="2147483838" r:id="rId8"/>
    <p:sldLayoutId id="2147483839" r:id="rId9"/>
    <p:sldLayoutId id="2147483840" r:id="rId10"/>
    <p:sldLayoutId id="2147483841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21FF36-46A6-4CC7-B308-B2BF9A30B71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4/11/2023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E1D448-254B-4219-AAFD-FC3EE8738FF6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3074" name="Picture 2" descr="http://daleridgechurchofchrist.net/wp-content/uploads/2008/10/elements.jpg"/>
          <p:cNvPicPr>
            <a:picLocks noChangeAspect="1" noChangeArrowheads="1"/>
          </p:cNvPicPr>
          <p:nvPr userDrawn="1"/>
        </p:nvPicPr>
        <p:blipFill rotWithShape="1"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53"/>
          <a:stretch/>
        </p:blipFill>
        <p:spPr bwMode="auto">
          <a:xfrm>
            <a:off x="0" y="1"/>
            <a:ext cx="9144000" cy="6844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1511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3" r:id="rId1"/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  <p:sldLayoutId id="2147483850" r:id="rId8"/>
    <p:sldLayoutId id="2147483851" r:id="rId9"/>
    <p:sldLayoutId id="2147483852" r:id="rId10"/>
    <p:sldLayoutId id="2147483853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533400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828800"/>
            <a:ext cx="8229600" cy="430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1676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 b="0">
                <a:latin typeface="Arial" panose="020B0604020202020204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 b="0">
                <a:latin typeface="Arial" panose="020B0604020202020204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 b="0">
                <a:latin typeface="Arial" panose="020B0604020202020204" pitchFamily="34" charset="0"/>
              </a:defRPr>
            </a:lvl1pPr>
          </a:lstStyle>
          <a:p>
            <a:fld id="{562D9CF1-084D-4702-A71D-CADB32F5E74D}" type="slidenum">
              <a:rPr lang="en-US" altLang="en-US"/>
              <a:pPr/>
              <a:t>‹#›</a:t>
            </a:fld>
            <a:endParaRPr lang="en-US" altLang="en-US"/>
          </a:p>
        </p:txBody>
      </p:sp>
      <p:grpSp>
        <p:nvGrpSpPr>
          <p:cNvPr id="4103" name="Group 7"/>
          <p:cNvGrpSpPr>
            <a:grpSpLocks/>
          </p:cNvGrpSpPr>
          <p:nvPr/>
        </p:nvGrpSpPr>
        <p:grpSpPr bwMode="auto">
          <a:xfrm>
            <a:off x="279400" y="152400"/>
            <a:ext cx="8686800" cy="1600200"/>
            <a:chOff x="176" y="96"/>
            <a:chExt cx="5472" cy="1008"/>
          </a:xfrm>
        </p:grpSpPr>
        <p:sp>
          <p:nvSpPr>
            <p:cNvPr id="4104" name="Line 8"/>
            <p:cNvSpPr>
              <a:spLocks noChangeShapeType="1"/>
            </p:cNvSpPr>
            <p:nvPr/>
          </p:nvSpPr>
          <p:spPr bwMode="auto">
            <a:xfrm flipH="1">
              <a:off x="288" y="1104"/>
              <a:ext cx="523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05" name="Rectangle 9"/>
            <p:cNvSpPr>
              <a:spLocks noChangeArrowheads="1"/>
            </p:cNvSpPr>
            <p:nvPr/>
          </p:nvSpPr>
          <p:spPr bwMode="auto">
            <a:xfrm>
              <a:off x="5504" y="96"/>
              <a:ext cx="144" cy="144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altLang="en-US" sz="2400" b="0"/>
            </a:p>
          </p:txBody>
        </p:sp>
        <p:sp>
          <p:nvSpPr>
            <p:cNvPr id="4106" name="Rectangle 10"/>
            <p:cNvSpPr>
              <a:spLocks noChangeArrowheads="1"/>
            </p:cNvSpPr>
            <p:nvPr/>
          </p:nvSpPr>
          <p:spPr bwMode="auto">
            <a:xfrm>
              <a:off x="176" y="96"/>
              <a:ext cx="5326" cy="144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altLang="en-US" sz="2400" b="0"/>
            </a:p>
          </p:txBody>
        </p:sp>
        <p:sp>
          <p:nvSpPr>
            <p:cNvPr id="4107" name="Rectangle 11"/>
            <p:cNvSpPr>
              <a:spLocks noChangeArrowheads="1"/>
            </p:cNvSpPr>
            <p:nvPr/>
          </p:nvSpPr>
          <p:spPr bwMode="auto">
            <a:xfrm>
              <a:off x="176" y="240"/>
              <a:ext cx="5326" cy="8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altLang="en-US" sz="2400" b="0"/>
            </a:p>
          </p:txBody>
        </p:sp>
        <p:sp>
          <p:nvSpPr>
            <p:cNvPr id="4108" name="Rectangle 12"/>
            <p:cNvSpPr>
              <a:spLocks noChangeArrowheads="1"/>
            </p:cNvSpPr>
            <p:nvPr/>
          </p:nvSpPr>
          <p:spPr bwMode="auto">
            <a:xfrm>
              <a:off x="5504" y="241"/>
              <a:ext cx="144" cy="86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altLang="en-US" sz="2400" b="0"/>
            </a:p>
          </p:txBody>
        </p:sp>
      </p:grpSp>
    </p:spTree>
    <p:extLst>
      <p:ext uri="{BB962C8B-B14F-4D97-AF65-F5344CB8AC3E}">
        <p14:creationId xmlns:p14="http://schemas.microsoft.com/office/powerpoint/2010/main" val="2846206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5" r:id="rId1"/>
    <p:sldLayoutId id="2147483856" r:id="rId2"/>
    <p:sldLayoutId id="2147483857" r:id="rId3"/>
    <p:sldLayoutId id="2147483858" r:id="rId4"/>
    <p:sldLayoutId id="2147483859" r:id="rId5"/>
    <p:sldLayoutId id="2147483860" r:id="rId6"/>
    <p:sldLayoutId id="2147483861" r:id="rId7"/>
    <p:sldLayoutId id="2147483862" r:id="rId8"/>
    <p:sldLayoutId id="2147483863" r:id="rId9"/>
    <p:sldLayoutId id="2147483864" r:id="rId10"/>
    <p:sldLayoutId id="2147483865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469900" indent="-469900" algn="l" rtl="0" fontAlgn="base">
        <a:spcBef>
          <a:spcPct val="20000"/>
        </a:spcBef>
        <a:spcAft>
          <a:spcPct val="0"/>
        </a:spcAft>
        <a:buClr>
          <a:schemeClr val="bg2"/>
        </a:buClr>
        <a:buSzPct val="70000"/>
        <a:buFont typeface="Wingdings" panose="05000000000000000000" pitchFamily="2" charset="2"/>
        <a:buChar char="o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anose="05000000000000000000" pitchFamily="2" charset="2"/>
        <a:buChar char="n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377950" indent="-468313" algn="l" rtl="0" fontAlgn="base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anose="05000000000000000000" pitchFamily="2" charset="2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7213" indent="-4381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anose="05000000000000000000" pitchFamily="2" charset="2"/>
        <a:buChar char="n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2971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lgGrid">
          <a:fgClr>
            <a:schemeClr val="bg1">
              <a:lumMod val="8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99CF4505-4290-40FD-9D5F-CA41E67B194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55566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7" r:id="rId1"/>
    <p:sldLayoutId id="2147483868" r:id="rId2"/>
    <p:sldLayoutId id="2147483869" r:id="rId3"/>
    <p:sldLayoutId id="2147483870" r:id="rId4"/>
    <p:sldLayoutId id="2147483871" r:id="rId5"/>
    <p:sldLayoutId id="2147483872" r:id="rId6"/>
    <p:sldLayoutId id="2147483873" r:id="rId7"/>
    <p:sldLayoutId id="2147483874" r:id="rId8"/>
    <p:sldLayoutId id="2147483875" r:id="rId9"/>
    <p:sldLayoutId id="2147483876" r:id="rId10"/>
    <p:sldLayoutId id="2147483877" r:id="rId11"/>
  </p:sldLayoutIdLst>
  <p:transition spd="med">
    <p:split dir="in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837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+mn-lt"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837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latin typeface="+mn-lt"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837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latin typeface="+mn-lt"/>
              </a:defRPr>
            </a:lvl1pPr>
          </a:lstStyle>
          <a:p>
            <a:fld id="{E135C410-1CCD-4760-81BC-405B5FA200C8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58964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9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  <p:sldLayoutId id="2147483888" r:id="rId10"/>
    <p:sldLayoutId id="2147483889" r:id="rId11"/>
  </p:sldLayoutIdLst>
  <mc:AlternateContent xmlns:mc="http://schemas.openxmlformats.org/markup-compatibility/2006" xmlns:p14="http://schemas.microsoft.com/office/powerpoint/2010/main">
    <mc:Choice Requires="p14">
      <p:transition spd="slow" p14:dur="1750">
        <p:push/>
      </p:transition>
    </mc:Choice>
    <mc:Fallback xmlns="">
      <p:transition spd="slow">
        <p:push/>
      </p:transition>
    </mc:Fallback>
  </mc:AlternateConten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6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16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162.xml"/><Relationship Id="rId5" Type="http://schemas.openxmlformats.org/officeDocument/2006/relationships/image" Target="../media/image13.wmf"/><Relationship Id="rId4" Type="http://schemas.openxmlformats.org/officeDocument/2006/relationships/oleObject" Target="../embeddings/oleObject4.bin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162.xml"/><Relationship Id="rId5" Type="http://schemas.openxmlformats.org/officeDocument/2006/relationships/image" Target="../media/image15.wmf"/><Relationship Id="rId4" Type="http://schemas.openxmlformats.org/officeDocument/2006/relationships/oleObject" Target="../embeddings/oleObject6.bin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oleObject" Target="../embeddings/oleObject7.bin"/><Relationship Id="rId1" Type="http://schemas.openxmlformats.org/officeDocument/2006/relationships/slideLayout" Target="../slideLayouts/slideLayout16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oleObject" Target="../embeddings/oleObject8.bin"/><Relationship Id="rId1" Type="http://schemas.openxmlformats.org/officeDocument/2006/relationships/slideLayout" Target="../slideLayouts/slideLayout16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C6BFC352-5EED-BB43-80C2-1D493AA01BF0}"/>
              </a:ext>
            </a:extLst>
          </p:cNvPr>
          <p:cNvSpPr/>
          <p:nvPr/>
        </p:nvSpPr>
        <p:spPr>
          <a:xfrm>
            <a:off x="1726601" y="1242507"/>
            <a:ext cx="5610113" cy="1312433"/>
          </a:xfrm>
          <a:prstGeom prst="roundRect">
            <a:avLst/>
          </a:prstGeom>
          <a:solidFill>
            <a:srgbClr val="FFFFFF">
              <a:alpha val="76863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rgbClr val="002060"/>
                </a:solidFill>
                <a:latin typeface="Amasis MT Pro Medium" panose="02040604050005020304" pitchFamily="18" charset="0"/>
              </a:rPr>
              <a:t>Bible Hermeneutics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4319AE8-0295-2380-21AD-3E057F1A19C5}"/>
              </a:ext>
            </a:extLst>
          </p:cNvPr>
          <p:cNvSpPr txBox="1"/>
          <p:nvPr/>
        </p:nvSpPr>
        <p:spPr>
          <a:xfrm rot="193147">
            <a:off x="5140502" y="3354928"/>
            <a:ext cx="29175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Ink Draft" panose="03080402000500000000" pitchFamily="66" charset="0"/>
              </a:rPr>
              <a:t>April 12, 2023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E309375-A127-ABAB-DCED-F99A8AAEBFBB}"/>
              </a:ext>
            </a:extLst>
          </p:cNvPr>
          <p:cNvSpPr txBox="1"/>
          <p:nvPr/>
        </p:nvSpPr>
        <p:spPr>
          <a:xfrm rot="193147">
            <a:off x="1574948" y="3190211"/>
            <a:ext cx="3512728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Ink Draft" panose="03080402000500000000" pitchFamily="66" charset="0"/>
              </a:rPr>
              <a:t>Tonight’s Lesson:</a:t>
            </a:r>
          </a:p>
          <a:p>
            <a:endParaRPr lang="en-US" sz="1000" dirty="0">
              <a:latin typeface="Ink Draft" panose="03080402000500000000" pitchFamily="66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800" b="1" dirty="0">
                <a:latin typeface="Ink Draft" panose="03080402000500000000" pitchFamily="66" charset="0"/>
              </a:rPr>
              <a:t>Apocalyptic Literature &amp; Numbers</a:t>
            </a:r>
          </a:p>
        </p:txBody>
      </p:sp>
    </p:spTree>
    <p:extLst>
      <p:ext uri="{BB962C8B-B14F-4D97-AF65-F5344CB8AC3E}">
        <p14:creationId xmlns:p14="http://schemas.microsoft.com/office/powerpoint/2010/main" val="25803269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B47C305-4884-77C4-FDF0-09E14D3EBB5F}"/>
              </a:ext>
            </a:extLst>
          </p:cNvPr>
          <p:cNvSpPr txBox="1"/>
          <p:nvPr/>
        </p:nvSpPr>
        <p:spPr>
          <a:xfrm>
            <a:off x="774550" y="580913"/>
            <a:ext cx="75948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Amasis MT Pro Medium" panose="02040604050005020304" pitchFamily="18" charset="0"/>
              </a:rPr>
              <a:t>Bible Study - Challenge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5A665CF-3EC9-F797-15D8-69BE74F2F430}"/>
              </a:ext>
            </a:extLst>
          </p:cNvPr>
          <p:cNvSpPr/>
          <p:nvPr/>
        </p:nvSpPr>
        <p:spPr>
          <a:xfrm>
            <a:off x="1005840" y="1582890"/>
            <a:ext cx="7132320" cy="1926792"/>
          </a:xfrm>
          <a:custGeom>
            <a:avLst/>
            <a:gdLst>
              <a:gd name="connsiteX0" fmla="*/ 0 w 7132320"/>
              <a:gd name="connsiteY0" fmla="*/ 0 h 1926792"/>
              <a:gd name="connsiteX1" fmla="*/ 7132320 w 7132320"/>
              <a:gd name="connsiteY1" fmla="*/ 0 h 1926792"/>
              <a:gd name="connsiteX2" fmla="*/ 7132320 w 7132320"/>
              <a:gd name="connsiteY2" fmla="*/ 1926792 h 1926792"/>
              <a:gd name="connsiteX3" fmla="*/ 0 w 7132320"/>
              <a:gd name="connsiteY3" fmla="*/ 1926792 h 1926792"/>
              <a:gd name="connsiteX4" fmla="*/ 0 w 7132320"/>
              <a:gd name="connsiteY4" fmla="*/ 0 h 1926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32320" h="1926792" fill="none" extrusionOk="0">
                <a:moveTo>
                  <a:pt x="0" y="0"/>
                </a:moveTo>
                <a:cubicBezTo>
                  <a:pt x="961502" y="-33775"/>
                  <a:pt x="5838145" y="138873"/>
                  <a:pt x="7132320" y="0"/>
                </a:cubicBezTo>
                <a:cubicBezTo>
                  <a:pt x="7058549" y="644427"/>
                  <a:pt x="6976437" y="1147639"/>
                  <a:pt x="7132320" y="1926792"/>
                </a:cubicBezTo>
                <a:cubicBezTo>
                  <a:pt x="5442587" y="1789462"/>
                  <a:pt x="3427694" y="1788936"/>
                  <a:pt x="0" y="1926792"/>
                </a:cubicBezTo>
                <a:cubicBezTo>
                  <a:pt x="152408" y="1699888"/>
                  <a:pt x="73868" y="867540"/>
                  <a:pt x="0" y="0"/>
                </a:cubicBezTo>
                <a:close/>
              </a:path>
              <a:path w="7132320" h="1926792" stroke="0" extrusionOk="0">
                <a:moveTo>
                  <a:pt x="0" y="0"/>
                </a:moveTo>
                <a:cubicBezTo>
                  <a:pt x="1837514" y="-101487"/>
                  <a:pt x="4070469" y="-162162"/>
                  <a:pt x="7132320" y="0"/>
                </a:cubicBezTo>
                <a:cubicBezTo>
                  <a:pt x="7193033" y="807842"/>
                  <a:pt x="7071248" y="1121230"/>
                  <a:pt x="7132320" y="1926792"/>
                </a:cubicBezTo>
                <a:cubicBezTo>
                  <a:pt x="5143511" y="1976857"/>
                  <a:pt x="3455618" y="1768343"/>
                  <a:pt x="0" y="1926792"/>
                </a:cubicBezTo>
                <a:cubicBezTo>
                  <a:pt x="-24452" y="1428414"/>
                  <a:pt x="-67663" y="199708"/>
                  <a:pt x="0" y="0"/>
                </a:cubicBezTo>
                <a:close/>
              </a:path>
            </a:pathLst>
          </a:custGeom>
          <a:solidFill>
            <a:srgbClr val="FFFF00"/>
          </a:solidFill>
          <a:ln w="28575">
            <a:solidFill>
              <a:srgbClr val="0070C0"/>
            </a:solidFill>
            <a:extLst>
              <a:ext uri="{C807C97D-BFC1-408E-A445-0C87EB9F89A2}">
                <ask:lineSketchStyleProps xmlns:ask="http://schemas.microsoft.com/office/drawing/2018/sketchyshapes" sd="981765707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002060"/>
                </a:solidFill>
                <a:latin typeface="Amasis MT Pro Medium" panose="02040604050005020304" pitchFamily="18" charset="0"/>
              </a:rPr>
              <a:t>Read 1, 2 &amp; 3 John</a:t>
            </a:r>
          </a:p>
          <a:p>
            <a:pPr algn="ctr"/>
            <a:endParaRPr lang="en-US" sz="1000" dirty="0">
              <a:solidFill>
                <a:srgbClr val="002060"/>
              </a:solidFill>
              <a:latin typeface="Amasis MT Pro Medium" panose="02040604050005020304" pitchFamily="18" charset="0"/>
            </a:endParaRPr>
          </a:p>
          <a:p>
            <a:pPr algn="ctr"/>
            <a:r>
              <a:rPr lang="en-US" sz="2800" dirty="0">
                <a:solidFill>
                  <a:srgbClr val="002060"/>
                </a:solidFill>
                <a:latin typeface="Amasis MT Pro Medium" panose="02040604050005020304" pitchFamily="18" charset="0"/>
              </a:rPr>
              <a:t>At least 50 times</a:t>
            </a:r>
          </a:p>
          <a:p>
            <a:pPr algn="ctr"/>
            <a:r>
              <a:rPr lang="en-US" sz="2800" dirty="0">
                <a:solidFill>
                  <a:srgbClr val="002060"/>
                </a:solidFill>
                <a:latin typeface="Amasis MT Pro Medium" panose="02040604050005020304" pitchFamily="18" charset="0"/>
              </a:rPr>
              <a:t>by the end of April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B3038BA-79A8-D295-D94D-B8E030FF2D22}"/>
              </a:ext>
            </a:extLst>
          </p:cNvPr>
          <p:cNvSpPr txBox="1"/>
          <p:nvPr/>
        </p:nvSpPr>
        <p:spPr>
          <a:xfrm>
            <a:off x="1280160" y="3666244"/>
            <a:ext cx="7186108" cy="26108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800" dirty="0"/>
              <a:t> Can be read in 15 minutes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800" dirty="0"/>
              <a:t> With each reading you will see more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800" dirty="0"/>
              <a:t> May try another translation a few times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800" dirty="0"/>
              <a:t> Take note of key concepts / words / contrast</a:t>
            </a:r>
          </a:p>
        </p:txBody>
      </p:sp>
    </p:spTree>
    <p:extLst>
      <p:ext uri="{BB962C8B-B14F-4D97-AF65-F5344CB8AC3E}">
        <p14:creationId xmlns:p14="http://schemas.microsoft.com/office/powerpoint/2010/main" val="12236347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CC1DFE5-DED7-3DBC-8CA1-B572F6339BB5}"/>
              </a:ext>
            </a:extLst>
          </p:cNvPr>
          <p:cNvSpPr/>
          <p:nvPr/>
        </p:nvSpPr>
        <p:spPr>
          <a:xfrm rot="16200000">
            <a:off x="-1499435" y="2772783"/>
            <a:ext cx="5610113" cy="1312433"/>
          </a:xfrm>
          <a:prstGeom prst="roundRect">
            <a:avLst/>
          </a:prstGeom>
          <a:solidFill>
            <a:srgbClr val="FFFFFF">
              <a:alpha val="76863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rgbClr val="002060"/>
                </a:solidFill>
                <a:latin typeface="Amasis MT Pro Medium" panose="02040604050005020304" pitchFamily="18" charset="0"/>
              </a:rPr>
              <a:t>Bible Hermeneutics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177E09C-34DD-9CB0-2284-9735CE27129A}"/>
              </a:ext>
            </a:extLst>
          </p:cNvPr>
          <p:cNvSpPr/>
          <p:nvPr/>
        </p:nvSpPr>
        <p:spPr>
          <a:xfrm>
            <a:off x="2156907" y="5433169"/>
            <a:ext cx="6115724" cy="441064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53E6961-D4E5-4D0A-794C-4BF90F90DEC7}"/>
              </a:ext>
            </a:extLst>
          </p:cNvPr>
          <p:cNvSpPr txBox="1"/>
          <p:nvPr/>
        </p:nvSpPr>
        <p:spPr>
          <a:xfrm>
            <a:off x="2234925" y="304492"/>
            <a:ext cx="6259670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400" dirty="0"/>
              <a:t>Jan. 4 – Introduction to Inductive Bible Study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Jan. 11 – Background – Intro Information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Jan. 18 – Context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Jan. 25 – Context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Feb. 1 – Outlining the Text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Feb. 8 – Outlining the Text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Feb. 15 – Bible Study Aids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Feb. 22 – Use of Translations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Mar. 1 – Words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 Mar. 8 – Hebrew / Greek Words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 Mar. 15 – Hebrew / Greek Words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 Mar. 22 – Use of Commentaries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 Mar. 29 – Figurative Language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 Apr. 5 – Figurative Language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 Apr. 12 – Apocalyptic Literature &amp; Numbers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 Apr. 19 – Hebrews and Hermeneutics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 Apr. 26 – Application / Practical Lessons</a:t>
            </a:r>
          </a:p>
        </p:txBody>
      </p:sp>
    </p:spTree>
    <p:extLst>
      <p:ext uri="{BB962C8B-B14F-4D97-AF65-F5344CB8AC3E}">
        <p14:creationId xmlns:p14="http://schemas.microsoft.com/office/powerpoint/2010/main" val="17957072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FE8F720-6B92-7650-7CBC-6D680D197839}"/>
              </a:ext>
            </a:extLst>
          </p:cNvPr>
          <p:cNvSpPr txBox="1"/>
          <p:nvPr/>
        </p:nvSpPr>
        <p:spPr>
          <a:xfrm>
            <a:off x="446441" y="602428"/>
            <a:ext cx="83264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Apocalyptic Literature &amp; Numbers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AFB7E4E-5966-66F3-1284-60B05E5BC6F3}"/>
              </a:ext>
            </a:extLst>
          </p:cNvPr>
          <p:cNvSpPr txBox="1"/>
          <p:nvPr/>
        </p:nvSpPr>
        <p:spPr>
          <a:xfrm>
            <a:off x="647700" y="1649944"/>
            <a:ext cx="78486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u="sng" dirty="0">
                <a:ea typeface="Tahoma" pitchFamily="34" charset="0"/>
                <a:cs typeface="Tahoma" pitchFamily="34" charset="0"/>
              </a:rPr>
              <a:t>Highly symbolic books terrify some students</a:t>
            </a:r>
          </a:p>
          <a:p>
            <a:pPr marL="457200" indent="-457200">
              <a:buFont typeface="+mj-lt"/>
              <a:buAutoNum type="arabicPeriod"/>
            </a:pPr>
            <a:endParaRPr lang="en-US" sz="2400" u="sng" dirty="0">
              <a:ea typeface="Tahoma" pitchFamily="34" charset="0"/>
              <a:cs typeface="Tahoma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400" u="sng" dirty="0">
                <a:ea typeface="Tahoma" pitchFamily="34" charset="0"/>
                <a:cs typeface="Tahoma" pitchFamily="34" charset="0"/>
              </a:rPr>
              <a:t>Are extreme approaches: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Can’t be understood at all – so why try?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Means whatever we can imagine (spaceships in </a:t>
            </a:r>
            <a:r>
              <a:rPr lang="en-US" sz="2400" i="1" dirty="0" err="1">
                <a:ea typeface="Tahoma" pitchFamily="34" charset="0"/>
                <a:cs typeface="Tahoma" pitchFamily="34" charset="0"/>
              </a:rPr>
              <a:t>Ezek</a:t>
            </a:r>
            <a:r>
              <a:rPr lang="en-US" sz="2400" i="1" dirty="0">
                <a:ea typeface="Tahoma" pitchFamily="34" charset="0"/>
                <a:cs typeface="Tahoma" pitchFamily="34" charset="0"/>
              </a:rPr>
              <a:t>)</a:t>
            </a:r>
          </a:p>
          <a:p>
            <a:pPr marL="914400" lvl="1" indent="-457200">
              <a:buFont typeface="+mj-lt"/>
              <a:buAutoNum type="alphaLcPeriod"/>
            </a:pPr>
            <a:endParaRPr lang="en-US" sz="2400" i="1" dirty="0">
              <a:ea typeface="Tahoma" pitchFamily="34" charset="0"/>
              <a:cs typeface="Tahoma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400" u="sng" dirty="0">
                <a:ea typeface="Tahoma" pitchFamily="34" charset="0"/>
                <a:cs typeface="Tahoma" pitchFamily="34" charset="0"/>
              </a:rPr>
              <a:t>False doctrine comes from misunderstanding of such books as Revelation </a:t>
            </a:r>
            <a:r>
              <a:rPr lang="en-US" sz="2400" dirty="0">
                <a:ea typeface="Tahoma" pitchFamily="34" charset="0"/>
                <a:cs typeface="Tahoma" pitchFamily="34" charset="0"/>
              </a:rPr>
              <a:t>(premillennialism)</a:t>
            </a:r>
          </a:p>
        </p:txBody>
      </p:sp>
    </p:spTree>
    <p:extLst>
      <p:ext uri="{BB962C8B-B14F-4D97-AF65-F5344CB8AC3E}">
        <p14:creationId xmlns:p14="http://schemas.microsoft.com/office/powerpoint/2010/main" val="16051158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bldLvl="5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F5091A1-2069-290E-8215-FC9C0539489F}"/>
              </a:ext>
            </a:extLst>
          </p:cNvPr>
          <p:cNvSpPr txBox="1"/>
          <p:nvPr/>
        </p:nvSpPr>
        <p:spPr>
          <a:xfrm>
            <a:off x="747656" y="462580"/>
            <a:ext cx="76486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Apocalyptic Literature &amp; Numbers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0969ED2-8551-2F03-92A3-DB992994AA40}"/>
              </a:ext>
            </a:extLst>
          </p:cNvPr>
          <p:cNvSpPr txBox="1"/>
          <p:nvPr/>
        </p:nvSpPr>
        <p:spPr>
          <a:xfrm>
            <a:off x="4222375" y="2543960"/>
            <a:ext cx="4857079" cy="1483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marR="0" lvl="0" indent="-4000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Apocalyptic Literature</a:t>
            </a:r>
          </a:p>
          <a:p>
            <a:pPr marL="400050" marR="0" lvl="0" indent="-4000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lang="en-US" sz="3200" dirty="0">
                <a:solidFill>
                  <a:prstClr val="black"/>
                </a:solidFill>
                <a:latin typeface="Amasis MT Pro Medium" panose="02040604050005020304" pitchFamily="18" charset="0"/>
              </a:rPr>
              <a:t> Numbers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masis MT Pro Medium" panose="020406040500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26589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794D36E-0B84-BDDB-14C3-A06F81C75794}"/>
              </a:ext>
            </a:extLst>
          </p:cNvPr>
          <p:cNvSpPr txBox="1"/>
          <p:nvPr/>
        </p:nvSpPr>
        <p:spPr>
          <a:xfrm>
            <a:off x="2485017" y="451598"/>
            <a:ext cx="6658983" cy="744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marR="0" lvl="0" indent="-40005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Apocalyptic Literature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4A880A-8191-86E2-7B8A-F0398EB2A03C}"/>
              </a:ext>
            </a:extLst>
          </p:cNvPr>
          <p:cNvSpPr txBox="1"/>
          <p:nvPr/>
        </p:nvSpPr>
        <p:spPr>
          <a:xfrm>
            <a:off x="426720" y="2014141"/>
            <a:ext cx="8534400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ea typeface="Tahoma" pitchFamily="34" charset="0"/>
                <a:cs typeface="Tahoma" pitchFamily="34" charset="0"/>
              </a:rPr>
              <a:t>What is it?</a:t>
            </a:r>
          </a:p>
          <a:p>
            <a:pPr marL="457200" indent="-457200">
              <a:buFont typeface="+mj-lt"/>
              <a:buAutoNum type="alphaUcPeriod"/>
            </a:pPr>
            <a:endParaRPr lang="en-US" sz="800" dirty="0">
              <a:ea typeface="Tahoma" pitchFamily="34" charset="0"/>
              <a:cs typeface="Tahoma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“Revelation” (Rev. 1:1) – from Greek word Apocalypse (making fully known, revelation, disclosure –BDAG)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“…(b) of revelations of a particular kind, through visions, etc.” BDAG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Revealing of a message from God – through symbolism – visions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This type of literature is not unique to the Bible – a great mass of apocalyptic-style literature arose between 150 BC and AD 100 (King, 64-65)</a:t>
            </a:r>
          </a:p>
        </p:txBody>
      </p:sp>
    </p:spTree>
    <p:extLst>
      <p:ext uri="{BB962C8B-B14F-4D97-AF65-F5344CB8AC3E}">
        <p14:creationId xmlns:p14="http://schemas.microsoft.com/office/powerpoint/2010/main" val="35181496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bldLvl="5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794D36E-0B84-BDDB-14C3-A06F81C75794}"/>
              </a:ext>
            </a:extLst>
          </p:cNvPr>
          <p:cNvSpPr txBox="1"/>
          <p:nvPr/>
        </p:nvSpPr>
        <p:spPr>
          <a:xfrm>
            <a:off x="2485017" y="451598"/>
            <a:ext cx="6658983" cy="744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marR="0" lvl="0" indent="-40005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Apocalyptic Literature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4A880A-8191-86E2-7B8A-F0398EB2A03C}"/>
              </a:ext>
            </a:extLst>
          </p:cNvPr>
          <p:cNvSpPr txBox="1"/>
          <p:nvPr/>
        </p:nvSpPr>
        <p:spPr>
          <a:xfrm>
            <a:off x="426720" y="2014141"/>
            <a:ext cx="8534400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ea typeface="Tahoma" pitchFamily="34" charset="0"/>
                <a:cs typeface="Tahoma" pitchFamily="34" charset="0"/>
              </a:rPr>
              <a:t>What is it?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ea typeface="Tahoma" pitchFamily="34" charset="0"/>
                <a:cs typeface="Tahoma" pitchFamily="34" charset="0"/>
              </a:rPr>
              <a:t>Books of Bible (or sections) that are </a:t>
            </a:r>
            <a:r>
              <a:rPr lang="en-US" sz="2400" b="1" u="sng" dirty="0" err="1">
                <a:ea typeface="Tahoma" pitchFamily="34" charset="0"/>
                <a:cs typeface="Tahoma" pitchFamily="34" charset="0"/>
              </a:rPr>
              <a:t>apocalytpic</a:t>
            </a:r>
            <a:endParaRPr lang="en-US" sz="2400" b="1" u="sng" dirty="0">
              <a:ea typeface="Tahoma" pitchFamily="34" charset="0"/>
              <a:cs typeface="Tahoma" pitchFamily="34" charset="0"/>
            </a:endParaRPr>
          </a:p>
          <a:p>
            <a:pPr marL="457200" indent="-457200">
              <a:buFont typeface="+mj-lt"/>
              <a:buAutoNum type="alphaUcPeriod"/>
            </a:pPr>
            <a:endParaRPr lang="en-US" sz="800" dirty="0">
              <a:ea typeface="Tahoma" pitchFamily="34" charset="0"/>
              <a:cs typeface="Tahoma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 Daniel (7-12), Ezekiel &amp; Zechariah (12-14)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Parts of Isaiah (24-27) &amp; Joel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Matt. 24; Mark 13, Luke 21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Revelation</a:t>
            </a:r>
          </a:p>
        </p:txBody>
      </p:sp>
    </p:spTree>
    <p:extLst>
      <p:ext uri="{BB962C8B-B14F-4D97-AF65-F5344CB8AC3E}">
        <p14:creationId xmlns:p14="http://schemas.microsoft.com/office/powerpoint/2010/main" val="8998684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5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794D36E-0B84-BDDB-14C3-A06F81C75794}"/>
              </a:ext>
            </a:extLst>
          </p:cNvPr>
          <p:cNvSpPr txBox="1"/>
          <p:nvPr/>
        </p:nvSpPr>
        <p:spPr>
          <a:xfrm>
            <a:off x="2485017" y="451598"/>
            <a:ext cx="6658983" cy="744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marR="0" lvl="0" indent="-40005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Apocalyptic Literature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4A880A-8191-86E2-7B8A-F0398EB2A03C}"/>
              </a:ext>
            </a:extLst>
          </p:cNvPr>
          <p:cNvSpPr txBox="1"/>
          <p:nvPr/>
        </p:nvSpPr>
        <p:spPr>
          <a:xfrm>
            <a:off x="426720" y="2014141"/>
            <a:ext cx="8534400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ea typeface="Tahoma" pitchFamily="34" charset="0"/>
                <a:cs typeface="Tahoma" pitchFamily="34" charset="0"/>
              </a:rPr>
              <a:t>What is it?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ea typeface="Tahoma" pitchFamily="34" charset="0"/>
                <a:cs typeface="Tahoma" pitchFamily="34" charset="0"/>
              </a:rPr>
              <a:t>Books of Bible (or sections) that are apocalyptic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ea typeface="Tahoma" pitchFamily="34" charset="0"/>
                <a:cs typeface="Tahoma" pitchFamily="34" charset="0"/>
              </a:rPr>
              <a:t>Why write in this form?</a:t>
            </a:r>
          </a:p>
          <a:p>
            <a:pPr marL="457200" indent="-457200">
              <a:buFont typeface="+mj-lt"/>
              <a:buAutoNum type="alphaUcPeriod"/>
            </a:pPr>
            <a:endParaRPr lang="en-US" sz="800" dirty="0">
              <a:ea typeface="Tahoma" pitchFamily="34" charset="0"/>
              <a:cs typeface="Tahoma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 Gives a vivid picture of the message (conflict &amp; victory)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Dramatic effect – 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ea typeface="Tahoma" pitchFamily="34" charset="0"/>
                <a:cs typeface="Tahoma" pitchFamily="34" charset="0"/>
              </a:rPr>
              <a:t>Nations pictured as wild animals (Daniel 7)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ea typeface="Tahoma" pitchFamily="34" charset="0"/>
                <a:cs typeface="Tahoma" pitchFamily="34" charset="0"/>
              </a:rPr>
              <a:t>Upheaval of nations – Sun turned dark (Luke 24:29)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In the NT – gives reader a reminder of OT parallel (by borrowing similar imagery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Message is “protected” (the writer and recipient)</a:t>
            </a:r>
          </a:p>
        </p:txBody>
      </p:sp>
    </p:spTree>
    <p:extLst>
      <p:ext uri="{BB962C8B-B14F-4D97-AF65-F5344CB8AC3E}">
        <p14:creationId xmlns:p14="http://schemas.microsoft.com/office/powerpoint/2010/main" val="11568805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5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2"/>
          <p:cNvSpPr txBox="1">
            <a:spLocks noChangeArrowheads="1"/>
          </p:cNvSpPr>
          <p:nvPr/>
        </p:nvSpPr>
        <p:spPr bwMode="auto">
          <a:xfrm>
            <a:off x="0" y="257175"/>
            <a:ext cx="9143999" cy="579438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Message is “Protected”</a:t>
            </a:r>
          </a:p>
        </p:txBody>
      </p:sp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507124" y="1356272"/>
            <a:ext cx="8229600" cy="3681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42900" marR="0" lvl="0" indent="-34290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Easy to instruct &amp; encourage God’s people without playing into the hand of the enemy</a:t>
            </a:r>
          </a:p>
          <a:p>
            <a:pPr marL="342900" marR="0" lvl="0" indent="-34290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Danger to the writer and recipient if understood</a:t>
            </a:r>
          </a:p>
          <a:p>
            <a:pPr marL="342900" marR="0" lvl="0" indent="-34290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This method is both “prudent and brilliant” –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Homer Hailey</a:t>
            </a:r>
          </a:p>
          <a:p>
            <a:pPr marL="342900" marR="0" lvl="0" indent="-34290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To conceal and reveal</a:t>
            </a:r>
          </a:p>
          <a:p>
            <a:pPr marL="342900" marR="0" lvl="0" indent="-34290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Somewhat comparable to parables (Mt. 13:10-15)</a:t>
            </a:r>
          </a:p>
        </p:txBody>
      </p:sp>
      <p:sp>
        <p:nvSpPr>
          <p:cNvPr id="4" name="Oval 4"/>
          <p:cNvSpPr>
            <a:spLocks noChangeArrowheads="1"/>
          </p:cNvSpPr>
          <p:nvPr/>
        </p:nvSpPr>
        <p:spPr bwMode="auto">
          <a:xfrm>
            <a:off x="538655" y="5410200"/>
            <a:ext cx="8153400" cy="1143000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sng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Illustration</a:t>
            </a:r>
            <a:r>
              <a:rPr kumimoji="0" lang="en-US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: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Brethren in China: “Ate more bread today and three more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went swimming.”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build="p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794D36E-0B84-BDDB-14C3-A06F81C75794}"/>
              </a:ext>
            </a:extLst>
          </p:cNvPr>
          <p:cNvSpPr txBox="1"/>
          <p:nvPr/>
        </p:nvSpPr>
        <p:spPr>
          <a:xfrm>
            <a:off x="2485017" y="451598"/>
            <a:ext cx="6658983" cy="744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marR="0" lvl="0" indent="-40005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Apocalyptic Literature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4A880A-8191-86E2-7B8A-F0398EB2A03C}"/>
              </a:ext>
            </a:extLst>
          </p:cNvPr>
          <p:cNvSpPr txBox="1"/>
          <p:nvPr/>
        </p:nvSpPr>
        <p:spPr>
          <a:xfrm>
            <a:off x="426720" y="2014141"/>
            <a:ext cx="85344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ea typeface="Tahoma" pitchFamily="34" charset="0"/>
                <a:cs typeface="Tahoma" pitchFamily="34" charset="0"/>
              </a:rPr>
              <a:t>What is it?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ea typeface="Tahoma" pitchFamily="34" charset="0"/>
                <a:cs typeface="Tahoma" pitchFamily="34" charset="0"/>
              </a:rPr>
              <a:t>Books of Bible (or sections) that are apocalyptic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ea typeface="Tahoma" pitchFamily="34" charset="0"/>
                <a:cs typeface="Tahoma" pitchFamily="34" charset="0"/>
              </a:rPr>
              <a:t>Why write in this form?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ea typeface="Tahoma" pitchFamily="34" charset="0"/>
                <a:cs typeface="Tahoma" pitchFamily="34" charset="0"/>
              </a:rPr>
              <a:t>Characteristics of apocalyptic literature</a:t>
            </a:r>
          </a:p>
          <a:p>
            <a:pPr marL="457200" indent="-457200">
              <a:buFont typeface="+mj-lt"/>
              <a:buAutoNum type="alphaUcPeriod"/>
            </a:pPr>
            <a:endParaRPr lang="en-US" sz="800" dirty="0">
              <a:ea typeface="Tahoma" pitchFamily="34" charset="0"/>
              <a:cs typeface="Tahoma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 Conditions out of which this generally grew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ea typeface="Tahoma" pitchFamily="34" charset="0"/>
                <a:cs typeface="Tahoma" pitchFamily="34" charset="0"/>
              </a:rPr>
              <a:t>Trials, suffering, adversity, &amp; enemy oppression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ea typeface="Tahoma" pitchFamily="34" charset="0"/>
                <a:cs typeface="Tahoma" pitchFamily="34" charset="0"/>
              </a:rPr>
              <a:t>Pictures present suffering in contrast the future victory</a:t>
            </a:r>
          </a:p>
        </p:txBody>
      </p:sp>
    </p:spTree>
    <p:extLst>
      <p:ext uri="{BB962C8B-B14F-4D97-AF65-F5344CB8AC3E}">
        <p14:creationId xmlns:p14="http://schemas.microsoft.com/office/powerpoint/2010/main" val="34397636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5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>
            <a:extLst>
              <a:ext uri="{FF2B5EF4-FFF2-40B4-BE49-F238E27FC236}">
                <a16:creationId xmlns:a16="http://schemas.microsoft.com/office/drawing/2014/main" id="{F724EA3B-B159-6B53-83BD-36A46297AD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100" y="1283746"/>
            <a:ext cx="8305800" cy="250666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“It is essentially a literature of the oppressed who saw no hope for the nation simply in terms of politics or on the plane of human history.”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- D. S. Russell, as quoted by Ferrell Jenkins, </a:t>
            </a:r>
            <a:r>
              <a:rPr kumimoji="0" lang="en-US" altLang="en-US" sz="20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Old Testament in the Book of Revelation, </a:t>
            </a:r>
            <a:r>
              <a:rPr kumimoji="0" lang="en-US" alt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35</a:t>
            </a:r>
          </a:p>
        </p:txBody>
      </p:sp>
    </p:spTree>
    <p:extLst>
      <p:ext uri="{BB962C8B-B14F-4D97-AF65-F5344CB8AC3E}">
        <p14:creationId xmlns:p14="http://schemas.microsoft.com/office/powerpoint/2010/main" val="37153533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794D36E-0B84-BDDB-14C3-A06F81C75794}"/>
              </a:ext>
            </a:extLst>
          </p:cNvPr>
          <p:cNvSpPr txBox="1"/>
          <p:nvPr/>
        </p:nvSpPr>
        <p:spPr>
          <a:xfrm>
            <a:off x="2485017" y="451598"/>
            <a:ext cx="6658983" cy="744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marR="0" lvl="0" indent="-40005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Apocalyptic Literature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4A880A-8191-86E2-7B8A-F0398EB2A03C}"/>
              </a:ext>
            </a:extLst>
          </p:cNvPr>
          <p:cNvSpPr txBox="1"/>
          <p:nvPr/>
        </p:nvSpPr>
        <p:spPr>
          <a:xfrm>
            <a:off x="426720" y="2014141"/>
            <a:ext cx="8534400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ea typeface="Tahoma" pitchFamily="34" charset="0"/>
                <a:cs typeface="Tahoma" pitchFamily="34" charset="0"/>
              </a:rPr>
              <a:t>What is it?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ea typeface="Tahoma" pitchFamily="34" charset="0"/>
                <a:cs typeface="Tahoma" pitchFamily="34" charset="0"/>
              </a:rPr>
              <a:t>Books of Bible (or sections) that are apocalyptic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ea typeface="Tahoma" pitchFamily="34" charset="0"/>
                <a:cs typeface="Tahoma" pitchFamily="34" charset="0"/>
              </a:rPr>
              <a:t>Why write in this form?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ea typeface="Tahoma" pitchFamily="34" charset="0"/>
                <a:cs typeface="Tahoma" pitchFamily="34" charset="0"/>
              </a:rPr>
              <a:t>Characteristics of apocalyptic literature</a:t>
            </a:r>
          </a:p>
          <a:p>
            <a:pPr marL="457200" indent="-457200">
              <a:buFont typeface="+mj-lt"/>
              <a:buAutoNum type="alphaUcPeriod"/>
            </a:pPr>
            <a:endParaRPr lang="en-US" sz="800" dirty="0">
              <a:ea typeface="Tahoma" pitchFamily="34" charset="0"/>
              <a:cs typeface="Tahoma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 Conditions out of which this generally grew</a:t>
            </a:r>
            <a:endParaRPr lang="en-US" sz="2400" dirty="0">
              <a:ea typeface="Tahoma" pitchFamily="34" charset="0"/>
              <a:cs typeface="Tahoma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Suggests that in some way God intends to act on behalf of his people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A reminder that the outcome is dependent upon their steadfastness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“Limited prophetic” (Revelation) -1:1, 3; 22:6, 10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Symbolic (Rev. 1:1; beast Dan. 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Use of visions (in which anything is possible)</a:t>
            </a:r>
          </a:p>
        </p:txBody>
      </p:sp>
    </p:spTree>
    <p:extLst>
      <p:ext uri="{BB962C8B-B14F-4D97-AF65-F5344CB8AC3E}">
        <p14:creationId xmlns:p14="http://schemas.microsoft.com/office/powerpoint/2010/main" val="5694601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5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0" y="457200"/>
            <a:ext cx="9144000" cy="579438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Characteristics of Apocalyptic Literature</a:t>
            </a:r>
          </a:p>
        </p:txBody>
      </p:sp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2456628" y="1712259"/>
            <a:ext cx="4622800" cy="301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Imagery</a:t>
            </a: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Visions</a:t>
            </a: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Predictive Element</a:t>
            </a: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Dramatic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794D36E-0B84-BDDB-14C3-A06F81C75794}"/>
              </a:ext>
            </a:extLst>
          </p:cNvPr>
          <p:cNvSpPr txBox="1"/>
          <p:nvPr/>
        </p:nvSpPr>
        <p:spPr>
          <a:xfrm>
            <a:off x="2485017" y="451598"/>
            <a:ext cx="6658983" cy="744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marR="0" lvl="0" indent="-40005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Apocalyptic Literature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4A880A-8191-86E2-7B8A-F0398EB2A03C}"/>
              </a:ext>
            </a:extLst>
          </p:cNvPr>
          <p:cNvSpPr txBox="1"/>
          <p:nvPr/>
        </p:nvSpPr>
        <p:spPr>
          <a:xfrm>
            <a:off x="426720" y="2014141"/>
            <a:ext cx="8534400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ea typeface="Tahoma" pitchFamily="34" charset="0"/>
                <a:cs typeface="Tahoma" pitchFamily="34" charset="0"/>
              </a:rPr>
              <a:t>What is it?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ea typeface="Tahoma" pitchFamily="34" charset="0"/>
                <a:cs typeface="Tahoma" pitchFamily="34" charset="0"/>
              </a:rPr>
              <a:t>Books of Bible (or sections) that are apocalyptic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ea typeface="Tahoma" pitchFamily="34" charset="0"/>
                <a:cs typeface="Tahoma" pitchFamily="34" charset="0"/>
              </a:rPr>
              <a:t>Why write in this form?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ea typeface="Tahoma" pitchFamily="34" charset="0"/>
                <a:cs typeface="Tahoma" pitchFamily="34" charset="0"/>
              </a:rPr>
              <a:t>Characteristics of apocalyptic literature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ea typeface="Tahoma" pitchFamily="34" charset="0"/>
                <a:cs typeface="Tahoma" pitchFamily="34" charset="0"/>
              </a:rPr>
              <a:t>Rules for interpreting apocalyptic literature</a:t>
            </a:r>
          </a:p>
          <a:p>
            <a:pPr marL="457200" indent="-457200">
              <a:buFont typeface="+mj-lt"/>
              <a:buAutoNum type="alphaUcPeriod"/>
            </a:pPr>
            <a:endParaRPr lang="en-US" sz="800" dirty="0">
              <a:ea typeface="Tahoma" pitchFamily="34" charset="0"/>
              <a:cs typeface="Tahoma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 Symbolism can’t be interpreted too literally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ea typeface="Tahoma" pitchFamily="34" charset="0"/>
                <a:cs typeface="Tahoma" pitchFamily="34" charset="0"/>
              </a:rPr>
              <a:t>Star = angels &amp; lampstands = churches (Rev. 1:20)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ea typeface="Tahoma" pitchFamily="34" charset="0"/>
                <a:cs typeface="Tahoma" pitchFamily="34" charset="0"/>
              </a:rPr>
              <a:t>Dragon = devil (Rev. 12:9)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ea typeface="Tahoma" pitchFamily="34" charset="0"/>
                <a:cs typeface="Tahoma" pitchFamily="34" charset="0"/>
              </a:rPr>
              <a:t>Bowls of incense = prayers (Rev. 5:8)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ea typeface="Tahoma" pitchFamily="34" charset="0"/>
                <a:cs typeface="Tahoma" pitchFamily="34" charset="0"/>
              </a:rPr>
              <a:t>Horns = kings (Rev. 17:12)</a:t>
            </a:r>
          </a:p>
        </p:txBody>
      </p:sp>
    </p:spTree>
    <p:extLst>
      <p:ext uri="{BB962C8B-B14F-4D97-AF65-F5344CB8AC3E}">
        <p14:creationId xmlns:p14="http://schemas.microsoft.com/office/powerpoint/2010/main" val="33487817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5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794D36E-0B84-BDDB-14C3-A06F81C75794}"/>
              </a:ext>
            </a:extLst>
          </p:cNvPr>
          <p:cNvSpPr txBox="1"/>
          <p:nvPr/>
        </p:nvSpPr>
        <p:spPr>
          <a:xfrm>
            <a:off x="2485017" y="451598"/>
            <a:ext cx="6658983" cy="744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marR="0" lvl="0" indent="-40005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Apocalyptic Literature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4A880A-8191-86E2-7B8A-F0398EB2A03C}"/>
              </a:ext>
            </a:extLst>
          </p:cNvPr>
          <p:cNvSpPr txBox="1"/>
          <p:nvPr/>
        </p:nvSpPr>
        <p:spPr>
          <a:xfrm>
            <a:off x="426720" y="2014141"/>
            <a:ext cx="85344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ea typeface="Tahoma" pitchFamily="34" charset="0"/>
                <a:cs typeface="Tahoma" pitchFamily="34" charset="0"/>
              </a:rPr>
              <a:t>What is it?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ea typeface="Tahoma" pitchFamily="34" charset="0"/>
                <a:cs typeface="Tahoma" pitchFamily="34" charset="0"/>
              </a:rPr>
              <a:t>Books of Bible (or sections) that are apocalyptic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ea typeface="Tahoma" pitchFamily="34" charset="0"/>
                <a:cs typeface="Tahoma" pitchFamily="34" charset="0"/>
              </a:rPr>
              <a:t>Why write in this form?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ea typeface="Tahoma" pitchFamily="34" charset="0"/>
                <a:cs typeface="Tahoma" pitchFamily="34" charset="0"/>
              </a:rPr>
              <a:t>Characteristics of apocalyptic literature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ea typeface="Tahoma" pitchFamily="34" charset="0"/>
                <a:cs typeface="Tahoma" pitchFamily="34" charset="0"/>
              </a:rPr>
              <a:t>Rules for interpreting apocalyptic literature</a:t>
            </a:r>
          </a:p>
          <a:p>
            <a:pPr marL="457200" indent="-457200">
              <a:buFont typeface="+mj-lt"/>
              <a:buAutoNum type="alphaUcPeriod"/>
            </a:pPr>
            <a:endParaRPr lang="en-US" sz="800" dirty="0">
              <a:ea typeface="Tahoma" pitchFamily="34" charset="0"/>
              <a:cs typeface="Tahoma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 Symbolism can’t be interpreted too literally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Put it in historical setting – then the imagery better understood</a:t>
            </a:r>
            <a:endParaRPr lang="en-US" sz="2400" dirty="0">
              <a:ea typeface="Tahoma" pitchFamily="34" charset="0"/>
              <a:cs typeface="Tahoma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9E43467-D6DB-1CE8-BD76-C69E2C20610B}"/>
              </a:ext>
            </a:extLst>
          </p:cNvPr>
          <p:cNvSpPr txBox="1"/>
          <p:nvPr/>
        </p:nvSpPr>
        <p:spPr>
          <a:xfrm>
            <a:off x="1703614" y="5508172"/>
            <a:ext cx="51707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0000FF"/>
                </a:solidFill>
              </a:rPr>
              <a:t>Not left to wild guesses!</a:t>
            </a:r>
          </a:p>
        </p:txBody>
      </p:sp>
    </p:spTree>
    <p:extLst>
      <p:ext uri="{BB962C8B-B14F-4D97-AF65-F5344CB8AC3E}">
        <p14:creationId xmlns:p14="http://schemas.microsoft.com/office/powerpoint/2010/main" val="29164982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FB1E1A8-977B-2D15-F9E7-95EFB85D08F3}"/>
              </a:ext>
            </a:extLst>
          </p:cNvPr>
          <p:cNvSpPr txBox="1"/>
          <p:nvPr/>
        </p:nvSpPr>
        <p:spPr>
          <a:xfrm>
            <a:off x="494851" y="424926"/>
            <a:ext cx="77024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Illustration – King, Commentary on Revelation, 68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E07A349-1B14-3A72-822F-FA100FAAEE17}"/>
              </a:ext>
            </a:extLst>
          </p:cNvPr>
          <p:cNvSpPr txBox="1"/>
          <p:nvPr/>
        </p:nvSpPr>
        <p:spPr>
          <a:xfrm>
            <a:off x="884816" y="1403873"/>
            <a:ext cx="7374367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Political cartoon in newspaper 1989</a:t>
            </a:r>
          </a:p>
          <a:p>
            <a:endParaRPr lang="en-US" sz="1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FF"/>
                </a:solidFill>
              </a:rPr>
              <a:t>Large bear extending an olive branch in his paw to a bald eagle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Out of context, seems mysterious – even confusing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Obviously,  the bear and eagle are symbols of something else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In historical context: Bear = Soviet Union that extends overtures of peace to eagle = United States</a:t>
            </a:r>
          </a:p>
        </p:txBody>
      </p:sp>
    </p:spTree>
    <p:extLst>
      <p:ext uri="{BB962C8B-B14F-4D97-AF65-F5344CB8AC3E}">
        <p14:creationId xmlns:p14="http://schemas.microsoft.com/office/powerpoint/2010/main" val="33399448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794D36E-0B84-BDDB-14C3-A06F81C75794}"/>
              </a:ext>
            </a:extLst>
          </p:cNvPr>
          <p:cNvSpPr txBox="1"/>
          <p:nvPr/>
        </p:nvSpPr>
        <p:spPr>
          <a:xfrm>
            <a:off x="2485017" y="451598"/>
            <a:ext cx="6658983" cy="744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marR="0" lvl="0" indent="-40005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Apocalyptic Literature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4A880A-8191-86E2-7B8A-F0398EB2A03C}"/>
              </a:ext>
            </a:extLst>
          </p:cNvPr>
          <p:cNvSpPr txBox="1"/>
          <p:nvPr/>
        </p:nvSpPr>
        <p:spPr>
          <a:xfrm>
            <a:off x="426720" y="2014141"/>
            <a:ext cx="85344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ea typeface="Tahoma" pitchFamily="34" charset="0"/>
                <a:cs typeface="Tahoma" pitchFamily="34" charset="0"/>
              </a:rPr>
              <a:t>What is it?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ea typeface="Tahoma" pitchFamily="34" charset="0"/>
                <a:cs typeface="Tahoma" pitchFamily="34" charset="0"/>
              </a:rPr>
              <a:t>Books of Bible (or sections) that are apocalyptic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ea typeface="Tahoma" pitchFamily="34" charset="0"/>
                <a:cs typeface="Tahoma" pitchFamily="34" charset="0"/>
              </a:rPr>
              <a:t>Why write in this form?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ea typeface="Tahoma" pitchFamily="34" charset="0"/>
                <a:cs typeface="Tahoma" pitchFamily="34" charset="0"/>
              </a:rPr>
              <a:t>Characteristics of apocalyptic literature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ea typeface="Tahoma" pitchFamily="34" charset="0"/>
                <a:cs typeface="Tahoma" pitchFamily="34" charset="0"/>
              </a:rPr>
              <a:t>Rules for interpreting apocalyptic literature</a:t>
            </a:r>
          </a:p>
          <a:p>
            <a:pPr marL="457200" indent="-457200">
              <a:buFont typeface="+mj-lt"/>
              <a:buAutoNum type="alphaUcPeriod"/>
            </a:pPr>
            <a:endParaRPr lang="en-US" sz="800" dirty="0">
              <a:ea typeface="Tahoma" pitchFamily="34" charset="0"/>
              <a:cs typeface="Tahoma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 Symbolism can’t be interpreted too literally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Put it in historical setting – then the imagery better understood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The “signs” or imagery is pointing to something else</a:t>
            </a:r>
            <a:endParaRPr lang="en-US" sz="2400" dirty="0"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57783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Hollywood sign">
            <a:extLst>
              <a:ext uri="{FF2B5EF4-FFF2-40B4-BE49-F238E27FC236}">
                <a16:creationId xmlns:a16="http://schemas.microsoft.com/office/drawing/2014/main" id="{23A5F408-0955-BED1-3099-15DCD8CF22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0224" y="494739"/>
            <a:ext cx="5463551" cy="306604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52284D1-F5FA-2C7A-C33A-A7B64449A6E1}"/>
              </a:ext>
            </a:extLst>
          </p:cNvPr>
          <p:cNvSpPr txBox="1"/>
          <p:nvPr/>
        </p:nvSpPr>
        <p:spPr>
          <a:xfrm>
            <a:off x="720763" y="4012603"/>
            <a:ext cx="7777778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600" dirty="0"/>
              <a:t>Foolish to think the wooden letters = Hollywood, CA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sz="2600" dirty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600" dirty="0"/>
              <a:t>The “sign” merely points to Hollywood, CA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3F327FD-B0FF-AE08-5A00-085751B0A55F}"/>
              </a:ext>
            </a:extLst>
          </p:cNvPr>
          <p:cNvSpPr txBox="1"/>
          <p:nvPr/>
        </p:nvSpPr>
        <p:spPr>
          <a:xfrm>
            <a:off x="5639669" y="6178595"/>
            <a:ext cx="29798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Cf. King, 74</a:t>
            </a:r>
          </a:p>
        </p:txBody>
      </p:sp>
    </p:spTree>
    <p:extLst>
      <p:ext uri="{BB962C8B-B14F-4D97-AF65-F5344CB8AC3E}">
        <p14:creationId xmlns:p14="http://schemas.microsoft.com/office/powerpoint/2010/main" val="25498225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794D36E-0B84-BDDB-14C3-A06F81C75794}"/>
              </a:ext>
            </a:extLst>
          </p:cNvPr>
          <p:cNvSpPr txBox="1"/>
          <p:nvPr/>
        </p:nvSpPr>
        <p:spPr>
          <a:xfrm>
            <a:off x="2485017" y="451598"/>
            <a:ext cx="6658983" cy="744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marR="0" lvl="0" indent="-40005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Apocalyptic Literature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4A880A-8191-86E2-7B8A-F0398EB2A03C}"/>
              </a:ext>
            </a:extLst>
          </p:cNvPr>
          <p:cNvSpPr txBox="1"/>
          <p:nvPr/>
        </p:nvSpPr>
        <p:spPr>
          <a:xfrm>
            <a:off x="426720" y="2014141"/>
            <a:ext cx="8534400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ea typeface="Tahoma" pitchFamily="34" charset="0"/>
                <a:cs typeface="Tahoma" pitchFamily="34" charset="0"/>
              </a:rPr>
              <a:t>What is it?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ea typeface="Tahoma" pitchFamily="34" charset="0"/>
                <a:cs typeface="Tahoma" pitchFamily="34" charset="0"/>
              </a:rPr>
              <a:t>Books of Bible (or sections) that are apocalyptic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ea typeface="Tahoma" pitchFamily="34" charset="0"/>
                <a:cs typeface="Tahoma" pitchFamily="34" charset="0"/>
              </a:rPr>
              <a:t>Why write in this form?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ea typeface="Tahoma" pitchFamily="34" charset="0"/>
                <a:cs typeface="Tahoma" pitchFamily="34" charset="0"/>
              </a:rPr>
              <a:t>Characteristics of apocalyptic literature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ea typeface="Tahoma" pitchFamily="34" charset="0"/>
                <a:cs typeface="Tahoma" pitchFamily="34" charset="0"/>
              </a:rPr>
              <a:t>Rules for interpreting apocalyptic literature</a:t>
            </a:r>
          </a:p>
          <a:p>
            <a:pPr marL="457200" indent="-457200">
              <a:buFont typeface="+mj-lt"/>
              <a:buAutoNum type="alphaUcPeriod"/>
            </a:pPr>
            <a:endParaRPr lang="en-US" sz="800" dirty="0">
              <a:ea typeface="Tahoma" pitchFamily="34" charset="0"/>
              <a:cs typeface="Tahoma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 Symbolism can’t be interpreted too literally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Put it in historical setting – then the imagery better understood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The “signs” or imagery is pointing to something else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Realize that none of the books were “to” us about our age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Look for the big picture – apocalyptic material is not detailed reporting</a:t>
            </a:r>
            <a:endParaRPr lang="en-US" sz="2400" dirty="0"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3222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AutoShape 4"/>
          <p:cNvSpPr>
            <a:spLocks noChangeArrowheads="1"/>
          </p:cNvSpPr>
          <p:nvPr/>
        </p:nvSpPr>
        <p:spPr bwMode="auto">
          <a:xfrm>
            <a:off x="1447800" y="685800"/>
            <a:ext cx="6172200" cy="838200"/>
          </a:xfrm>
          <a:prstGeom prst="roundRect">
            <a:avLst>
              <a:gd name="adj" fmla="val 16667"/>
            </a:avLst>
          </a:prstGeom>
          <a:solidFill>
            <a:srgbClr val="CC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54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Warning!</a:t>
            </a:r>
          </a:p>
        </p:txBody>
      </p:sp>
      <p:sp>
        <p:nvSpPr>
          <p:cNvPr id="23557" name="Text Box 5"/>
          <p:cNvSpPr txBox="1">
            <a:spLocks noChangeArrowheads="1"/>
          </p:cNvSpPr>
          <p:nvPr/>
        </p:nvSpPr>
        <p:spPr bwMode="auto">
          <a:xfrm>
            <a:off x="914400" y="2590800"/>
            <a:ext cx="7239000" cy="173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Very easy to let Apocalytic Literature become the foundation of fallacious interpretations</a:t>
            </a:r>
          </a:p>
        </p:txBody>
      </p:sp>
    </p:spTree>
    <p:extLst>
      <p:ext uri="{BB962C8B-B14F-4D97-AF65-F5344CB8AC3E}">
        <p14:creationId xmlns:p14="http://schemas.microsoft.com/office/powerpoint/2010/main" val="21882468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F5091A1-2069-290E-8215-FC9C0539489F}"/>
              </a:ext>
            </a:extLst>
          </p:cNvPr>
          <p:cNvSpPr txBox="1"/>
          <p:nvPr/>
        </p:nvSpPr>
        <p:spPr>
          <a:xfrm>
            <a:off x="747656" y="462580"/>
            <a:ext cx="76486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Apocalyptic Literature &amp; Numbers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0969ED2-8551-2F03-92A3-DB992994AA40}"/>
              </a:ext>
            </a:extLst>
          </p:cNvPr>
          <p:cNvSpPr txBox="1"/>
          <p:nvPr/>
        </p:nvSpPr>
        <p:spPr>
          <a:xfrm>
            <a:off x="4222375" y="2543960"/>
            <a:ext cx="4857079" cy="1483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marR="0" lvl="0" indent="-4000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Apocalyptic Literature</a:t>
            </a:r>
          </a:p>
          <a:p>
            <a:pPr marL="400050" marR="0" lvl="0" indent="-4000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lang="en-US" sz="3200" dirty="0">
                <a:solidFill>
                  <a:prstClr val="black"/>
                </a:solidFill>
                <a:latin typeface="Amasis MT Pro Medium" panose="02040604050005020304" pitchFamily="18" charset="0"/>
              </a:rPr>
              <a:t> Numbers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masis MT Pro Medium" panose="020406040500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71971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794D36E-0B84-BDDB-14C3-A06F81C75794}"/>
              </a:ext>
            </a:extLst>
          </p:cNvPr>
          <p:cNvSpPr txBox="1"/>
          <p:nvPr/>
        </p:nvSpPr>
        <p:spPr>
          <a:xfrm>
            <a:off x="2485017" y="451598"/>
            <a:ext cx="6658983" cy="744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2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Numbers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4A880A-8191-86E2-7B8A-F0398EB2A03C}"/>
              </a:ext>
            </a:extLst>
          </p:cNvPr>
          <p:cNvSpPr txBox="1"/>
          <p:nvPr/>
        </p:nvSpPr>
        <p:spPr>
          <a:xfrm>
            <a:off x="426720" y="2014141"/>
            <a:ext cx="85344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US" alt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 – Unity (cf. Deut. 6:24; Mt. 19:6)</a:t>
            </a:r>
          </a:p>
          <a:p>
            <a:pPr marL="0" indent="0">
              <a:buNone/>
            </a:pPr>
            <a:r>
              <a:rPr lang="en-US" alt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 – Strength (cf. </a:t>
            </a:r>
            <a:r>
              <a:rPr lang="en-US" alt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Ecc</a:t>
            </a:r>
            <a:r>
              <a:rPr lang="en-US" alt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4:12)</a:t>
            </a:r>
          </a:p>
          <a:p>
            <a:pPr marL="0" indent="0">
              <a:buNone/>
            </a:pPr>
            <a:r>
              <a:rPr lang="en-US" alt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 – Divine number (cf. Matt. 28:19)</a:t>
            </a:r>
          </a:p>
          <a:p>
            <a:pPr marL="0" indent="0">
              <a:buNone/>
            </a:pPr>
            <a:r>
              <a:rPr lang="en-US" alt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 – Nature, Creation, world (four beasts)</a:t>
            </a:r>
          </a:p>
          <a:p>
            <a:pPr marL="0" indent="0">
              <a:buNone/>
            </a:pPr>
            <a:r>
              <a:rPr lang="en-US" alt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 – half of 10, short but definite period</a:t>
            </a:r>
          </a:p>
          <a:p>
            <a:pPr marL="0" indent="0">
              <a:buNone/>
            </a:pPr>
            <a:r>
              <a:rPr lang="en-US" alt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 – Short of 7 – failure</a:t>
            </a:r>
          </a:p>
          <a:p>
            <a:pPr marL="0" indent="0">
              <a:buNone/>
            </a:pPr>
            <a:r>
              <a:rPr lang="en-US" alt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 – Completeness – totality</a:t>
            </a:r>
          </a:p>
          <a:p>
            <a:pPr marL="0" indent="0">
              <a:buNone/>
            </a:pPr>
            <a:r>
              <a:rPr lang="en-US" alt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 – Power – world power / Completeness</a:t>
            </a:r>
          </a:p>
          <a:p>
            <a:pPr marL="0" indent="0">
              <a:buNone/>
            </a:pPr>
            <a:r>
              <a:rPr lang="en-US" alt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12 – Religious number (tribes, apostles, gates, foundations)</a:t>
            </a:r>
          </a:p>
          <a:p>
            <a:pPr marL="0" indent="0">
              <a:buNone/>
            </a:pPr>
            <a:r>
              <a:rPr lang="en-US" alt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 ½ - Broken 7 – incomplete – associated with trials</a:t>
            </a:r>
          </a:p>
          <a:p>
            <a:pPr marL="0" indent="0">
              <a:buNone/>
            </a:pPr>
            <a:r>
              <a:rPr lang="en-US" alt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144 – 12 x 12 – (12 intensified)</a:t>
            </a:r>
          </a:p>
        </p:txBody>
      </p:sp>
    </p:spTree>
    <p:extLst>
      <p:ext uri="{BB962C8B-B14F-4D97-AF65-F5344CB8AC3E}">
        <p14:creationId xmlns:p14="http://schemas.microsoft.com/office/powerpoint/2010/main" val="33340303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bldLvl="5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C40E7F4-A10A-4EA2-443B-11F504F14BD1}"/>
              </a:ext>
            </a:extLst>
          </p:cNvPr>
          <p:cNvSpPr/>
          <p:nvPr/>
        </p:nvSpPr>
        <p:spPr>
          <a:xfrm>
            <a:off x="771861" y="301983"/>
            <a:ext cx="7600278" cy="1204088"/>
          </a:xfrm>
          <a:prstGeom prst="roundRect">
            <a:avLst/>
          </a:prstGeom>
          <a:solidFill>
            <a:srgbClr val="0000FF">
              <a:alpha val="8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Cor. 13:8-10 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What is “that which is perfect”?</a:t>
            </a:r>
            <a:endParaRPr lang="en-US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78C0F15-CAC7-1148-9A69-6EB6219DE8A7}"/>
              </a:ext>
            </a:extLst>
          </p:cNvPr>
          <p:cNvSpPr txBox="1"/>
          <p:nvPr/>
        </p:nvSpPr>
        <p:spPr>
          <a:xfrm>
            <a:off x="1177961" y="2033195"/>
            <a:ext cx="63792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dirty="0"/>
              <a:t>Context:</a:t>
            </a:r>
          </a:p>
        </p:txBody>
      </p:sp>
    </p:spTree>
    <p:extLst>
      <p:ext uri="{BB962C8B-B14F-4D97-AF65-F5344CB8AC3E}">
        <p14:creationId xmlns:p14="http://schemas.microsoft.com/office/powerpoint/2010/main" val="9459701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AutoShape 2"/>
          <p:cNvSpPr>
            <a:spLocks noChangeArrowheads="1"/>
          </p:cNvSpPr>
          <p:nvPr/>
        </p:nvSpPr>
        <p:spPr bwMode="auto">
          <a:xfrm>
            <a:off x="914400" y="2133600"/>
            <a:ext cx="7543800" cy="1143000"/>
          </a:xfrm>
          <a:prstGeom prst="roundRect">
            <a:avLst>
              <a:gd name="adj" fmla="val 16667"/>
            </a:avLst>
          </a:prstGeom>
          <a:solidFill>
            <a:srgbClr val="0000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Enumeration</a:t>
            </a: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CCFFC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of the Gifts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CCFFC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(Chapter 12)</a:t>
            </a:r>
          </a:p>
        </p:txBody>
      </p:sp>
      <p:sp>
        <p:nvSpPr>
          <p:cNvPr id="70659" name="WordArt 3"/>
          <p:cNvSpPr>
            <a:spLocks noChangeArrowheads="1" noChangeShapeType="1" noTextEdit="1"/>
          </p:cNvSpPr>
          <p:nvPr/>
        </p:nvSpPr>
        <p:spPr bwMode="auto">
          <a:xfrm>
            <a:off x="2133600" y="228600"/>
            <a:ext cx="4800600" cy="1600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0" cap="none" spc="0" normalizeH="0" baseline="0" noProof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uLnTx/>
                <a:uFillTx/>
                <a:latin typeface="Impact" panose="020B0806030902050204" pitchFamily="34" charset="0"/>
                <a:ea typeface="+mn-ea"/>
                <a:cs typeface="+mn-cs"/>
              </a:rPr>
              <a:t>Spiritual Gifts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0" cap="none" spc="0" normalizeH="0" baseline="0" noProof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uLnTx/>
                <a:uFillTx/>
                <a:latin typeface="Impact" panose="020B0806030902050204" pitchFamily="34" charset="0"/>
                <a:ea typeface="+mn-ea"/>
                <a:cs typeface="+mn-cs"/>
              </a:rPr>
              <a:t>(12-14)</a:t>
            </a:r>
          </a:p>
        </p:txBody>
      </p:sp>
      <p:sp>
        <p:nvSpPr>
          <p:cNvPr id="70660" name="AutoShape 4"/>
          <p:cNvSpPr>
            <a:spLocks noChangeArrowheads="1"/>
          </p:cNvSpPr>
          <p:nvPr/>
        </p:nvSpPr>
        <p:spPr bwMode="auto">
          <a:xfrm>
            <a:off x="914400" y="3581400"/>
            <a:ext cx="7543800" cy="1143000"/>
          </a:xfrm>
          <a:prstGeom prst="roundRect">
            <a:avLst>
              <a:gd name="adj" fmla="val 16667"/>
            </a:avLst>
          </a:prstGeom>
          <a:solidFill>
            <a:srgbClr val="0000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Duration</a:t>
            </a: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CCFFC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of the Gifts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CCFFC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(Chapter 13)</a:t>
            </a:r>
          </a:p>
        </p:txBody>
      </p:sp>
      <p:sp>
        <p:nvSpPr>
          <p:cNvPr id="70661" name="AutoShape 5"/>
          <p:cNvSpPr>
            <a:spLocks noChangeArrowheads="1"/>
          </p:cNvSpPr>
          <p:nvPr/>
        </p:nvSpPr>
        <p:spPr bwMode="auto">
          <a:xfrm>
            <a:off x="914400" y="5029200"/>
            <a:ext cx="7543800" cy="1143000"/>
          </a:xfrm>
          <a:prstGeom prst="roundRect">
            <a:avLst>
              <a:gd name="adj" fmla="val 16667"/>
            </a:avLst>
          </a:prstGeom>
          <a:solidFill>
            <a:srgbClr val="0000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Regulation</a:t>
            </a: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CCFFC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of the Gifts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CCFFC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(Chapter 14)</a:t>
            </a:r>
          </a:p>
        </p:txBody>
      </p:sp>
    </p:spTree>
  </p:cSld>
  <p:clrMapOvr>
    <a:masterClrMapping/>
  </p:clrMapOvr>
  <p:transition spd="med">
    <p:split dir="in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ChangeArrowheads="1"/>
          </p:cNvSpPr>
          <p:nvPr/>
        </p:nvSpPr>
        <p:spPr bwMode="auto">
          <a:xfrm>
            <a:off x="1905000" y="4343400"/>
            <a:ext cx="4953000" cy="533400"/>
          </a:xfrm>
          <a:prstGeom prst="rect">
            <a:avLst/>
          </a:prstGeom>
          <a:solidFill>
            <a:srgbClr val="FFFF99"/>
          </a:solidFill>
          <a:ln w="38100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457200" y="2590800"/>
            <a:ext cx="5943600" cy="685800"/>
            <a:chOff x="288" y="1632"/>
            <a:chExt cx="3744" cy="432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59396" name="Oval 4"/>
            <p:cNvSpPr>
              <a:spLocks noChangeArrowheads="1"/>
            </p:cNvSpPr>
            <p:nvPr/>
          </p:nvSpPr>
          <p:spPr bwMode="auto">
            <a:xfrm>
              <a:off x="288" y="1632"/>
              <a:ext cx="1440" cy="432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59397" name="Oval 5"/>
            <p:cNvSpPr>
              <a:spLocks noChangeArrowheads="1"/>
            </p:cNvSpPr>
            <p:nvPr/>
          </p:nvSpPr>
          <p:spPr bwMode="auto">
            <a:xfrm>
              <a:off x="2592" y="1632"/>
              <a:ext cx="1440" cy="432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59398" name="Line 6"/>
            <p:cNvSpPr>
              <a:spLocks noChangeShapeType="1"/>
            </p:cNvSpPr>
            <p:nvPr/>
          </p:nvSpPr>
          <p:spPr bwMode="auto">
            <a:xfrm>
              <a:off x="1632" y="1824"/>
              <a:ext cx="1104" cy="0"/>
            </a:xfrm>
            <a:prstGeom prst="line">
              <a:avLst/>
            </a:prstGeom>
            <a:grpFill/>
            <a:ln w="381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</p:grp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228600" y="2057400"/>
            <a:ext cx="5181600" cy="685800"/>
            <a:chOff x="144" y="1296"/>
            <a:chExt cx="3264" cy="432"/>
          </a:xfrm>
        </p:grpSpPr>
        <p:sp>
          <p:nvSpPr>
            <p:cNvPr id="59400" name="Oval 8"/>
            <p:cNvSpPr>
              <a:spLocks noChangeArrowheads="1"/>
            </p:cNvSpPr>
            <p:nvPr/>
          </p:nvSpPr>
          <p:spPr bwMode="auto">
            <a:xfrm>
              <a:off x="144" y="1296"/>
              <a:ext cx="1440" cy="432"/>
            </a:xfrm>
            <a:prstGeom prst="ellipse">
              <a:avLst/>
            </a:prstGeom>
            <a:solidFill>
              <a:schemeClr val="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59401" name="Oval 9"/>
            <p:cNvSpPr>
              <a:spLocks noChangeArrowheads="1"/>
            </p:cNvSpPr>
            <p:nvPr/>
          </p:nvSpPr>
          <p:spPr bwMode="auto">
            <a:xfrm>
              <a:off x="2448" y="1296"/>
              <a:ext cx="960" cy="384"/>
            </a:xfrm>
            <a:prstGeom prst="ellipse">
              <a:avLst/>
            </a:prstGeom>
            <a:solidFill>
              <a:schemeClr val="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59402" name="Line 10"/>
            <p:cNvSpPr>
              <a:spLocks noChangeShapeType="1"/>
            </p:cNvSpPr>
            <p:nvPr/>
          </p:nvSpPr>
          <p:spPr bwMode="auto">
            <a:xfrm>
              <a:off x="1488" y="1488"/>
              <a:ext cx="1104" cy="0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</p:grpSp>
      <p:grpSp>
        <p:nvGrpSpPr>
          <p:cNvPr id="4" name="Group 11"/>
          <p:cNvGrpSpPr>
            <a:grpSpLocks/>
          </p:cNvGrpSpPr>
          <p:nvPr/>
        </p:nvGrpSpPr>
        <p:grpSpPr bwMode="auto">
          <a:xfrm>
            <a:off x="457200" y="1524000"/>
            <a:ext cx="5181600" cy="685800"/>
            <a:chOff x="288" y="960"/>
            <a:chExt cx="3264" cy="432"/>
          </a:xfrm>
        </p:grpSpPr>
        <p:sp>
          <p:nvSpPr>
            <p:cNvPr id="59404" name="Oval 12"/>
            <p:cNvSpPr>
              <a:spLocks noChangeArrowheads="1"/>
            </p:cNvSpPr>
            <p:nvPr/>
          </p:nvSpPr>
          <p:spPr bwMode="auto">
            <a:xfrm>
              <a:off x="288" y="960"/>
              <a:ext cx="1440" cy="432"/>
            </a:xfrm>
            <a:prstGeom prst="ellipse">
              <a:avLst/>
            </a:prstGeom>
            <a:solidFill>
              <a:srgbClr val="FFFF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59405" name="Oval 13"/>
            <p:cNvSpPr>
              <a:spLocks noChangeArrowheads="1"/>
            </p:cNvSpPr>
            <p:nvPr/>
          </p:nvSpPr>
          <p:spPr bwMode="auto">
            <a:xfrm>
              <a:off x="2688" y="960"/>
              <a:ext cx="864" cy="384"/>
            </a:xfrm>
            <a:prstGeom prst="ellipse">
              <a:avLst/>
            </a:prstGeom>
            <a:solidFill>
              <a:srgbClr val="FFFF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59406" name="Line 14"/>
            <p:cNvSpPr>
              <a:spLocks noChangeShapeType="1"/>
            </p:cNvSpPr>
            <p:nvPr/>
          </p:nvSpPr>
          <p:spPr bwMode="auto">
            <a:xfrm>
              <a:off x="1632" y="1152"/>
              <a:ext cx="1104" cy="0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</p:grpSp>
      <p:sp>
        <p:nvSpPr>
          <p:cNvPr id="59407" name="Text Box 15"/>
          <p:cNvSpPr txBox="1">
            <a:spLocks noChangeArrowheads="1"/>
          </p:cNvSpPr>
          <p:nvPr/>
        </p:nvSpPr>
        <p:spPr bwMode="auto">
          <a:xfrm>
            <a:off x="609600" y="914400"/>
            <a:ext cx="8229600" cy="503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8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Love never fails. But whether there are prophecies, they will fail; whether there are tongues, they will cease; whether there is knowledge, it will vanish away.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9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For we know in part and we prophesy in part.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10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But when that which is perfect has come, then that which is in part will be done away.</a:t>
            </a:r>
          </a:p>
        </p:txBody>
      </p:sp>
      <p:sp>
        <p:nvSpPr>
          <p:cNvPr id="59408" name="AutoShape 16"/>
          <p:cNvSpPr>
            <a:spLocks noChangeArrowheads="1"/>
          </p:cNvSpPr>
          <p:nvPr/>
        </p:nvSpPr>
        <p:spPr bwMode="auto">
          <a:xfrm>
            <a:off x="2133600" y="3276600"/>
            <a:ext cx="3048000" cy="1143000"/>
          </a:xfrm>
          <a:prstGeom prst="downArrow">
            <a:avLst>
              <a:gd name="adj1" fmla="val 48750"/>
              <a:gd name="adj2" fmla="val 53333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3333CC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0595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push/>
      </p:transition>
    </mc:Choice>
    <mc:Fallback xmlns="">
      <p:transition spd="slow">
        <p:pu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59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59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4" grpId="0" animBg="1"/>
      <p:bldP spid="59408" grpId="0" animBg="1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C40E7F4-A10A-4EA2-443B-11F504F14BD1}"/>
              </a:ext>
            </a:extLst>
          </p:cNvPr>
          <p:cNvSpPr/>
          <p:nvPr/>
        </p:nvSpPr>
        <p:spPr>
          <a:xfrm>
            <a:off x="771861" y="301983"/>
            <a:ext cx="7600278" cy="1204088"/>
          </a:xfrm>
          <a:prstGeom prst="roundRect">
            <a:avLst/>
          </a:prstGeom>
          <a:solidFill>
            <a:srgbClr val="0000FF">
              <a:alpha val="8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Cor. 13:8-10 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What is “that which is perfect”?</a:t>
            </a:r>
            <a:endParaRPr lang="en-US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78C0F15-CAC7-1148-9A69-6EB6219DE8A7}"/>
              </a:ext>
            </a:extLst>
          </p:cNvPr>
          <p:cNvSpPr txBox="1"/>
          <p:nvPr/>
        </p:nvSpPr>
        <p:spPr>
          <a:xfrm>
            <a:off x="1177961" y="2033195"/>
            <a:ext cx="63792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dirty="0"/>
              <a:t>Context: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Define “perfect”</a:t>
            </a:r>
          </a:p>
        </p:txBody>
      </p:sp>
    </p:spTree>
    <p:extLst>
      <p:ext uri="{BB962C8B-B14F-4D97-AF65-F5344CB8AC3E}">
        <p14:creationId xmlns:p14="http://schemas.microsoft.com/office/powerpoint/2010/main" val="24011648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0418" name="Object 2"/>
          <p:cNvGraphicFramePr>
            <a:graphicFrameLocks noChangeAspect="1"/>
          </p:cNvGraphicFramePr>
          <p:nvPr/>
        </p:nvGraphicFramePr>
        <p:xfrm>
          <a:off x="533400" y="1219200"/>
          <a:ext cx="8269288" cy="6154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rawing" r:id="rId2" imgW="8267760" imgH="6153120" progId="WPDraw30.Drawing">
                  <p:embed/>
                </p:oleObj>
              </mc:Choice>
              <mc:Fallback>
                <p:oleObj name="Drawing" r:id="rId2" imgW="8267760" imgH="6153120" progId="WPDraw30.Drawing">
                  <p:embed/>
                  <p:pic>
                    <p:nvPicPr>
                      <p:cNvPr id="60418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1219200"/>
                        <a:ext cx="8269288" cy="6154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9" name="Oval 3"/>
          <p:cNvSpPr>
            <a:spLocks noChangeArrowheads="1"/>
          </p:cNvSpPr>
          <p:nvPr/>
        </p:nvSpPr>
        <p:spPr bwMode="auto">
          <a:xfrm>
            <a:off x="1905000" y="0"/>
            <a:ext cx="5257800" cy="1066800"/>
          </a:xfrm>
          <a:prstGeom prst="ellipse">
            <a:avLst/>
          </a:prstGeom>
          <a:solidFill>
            <a:schemeClr val="tx1"/>
          </a:solidFill>
          <a:ln w="9525">
            <a:noFill/>
            <a:round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“Perfect”</a:t>
            </a:r>
          </a:p>
        </p:txBody>
      </p:sp>
    </p:spTree>
    <p:extLst>
      <p:ext uri="{BB962C8B-B14F-4D97-AF65-F5344CB8AC3E}">
        <p14:creationId xmlns:p14="http://schemas.microsoft.com/office/powerpoint/2010/main" val="2992506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push/>
      </p:transition>
    </mc:Choice>
    <mc:Fallback xmlns="">
      <p:transition spd="slow">
        <p:push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442" name="Object 2"/>
          <p:cNvGraphicFramePr>
            <a:graphicFrameLocks noChangeAspect="1"/>
          </p:cNvGraphicFramePr>
          <p:nvPr/>
        </p:nvGraphicFramePr>
        <p:xfrm>
          <a:off x="1352550" y="623888"/>
          <a:ext cx="6440488" cy="5611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rawing" r:id="rId2" imgW="6438960" imgH="5610240" progId="WPDraw30.Drawing">
                  <p:embed/>
                </p:oleObj>
              </mc:Choice>
              <mc:Fallback>
                <p:oleObj name="Drawing" r:id="rId2" imgW="6438960" imgH="5610240" progId="WPDraw30.Drawing">
                  <p:embed/>
                  <p:pic>
                    <p:nvPicPr>
                      <p:cNvPr id="61442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52550" y="623888"/>
                        <a:ext cx="6440488" cy="56118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443" name="Text Box 3"/>
          <p:cNvSpPr txBox="1">
            <a:spLocks noChangeArrowheads="1"/>
          </p:cNvSpPr>
          <p:nvPr/>
        </p:nvSpPr>
        <p:spPr bwMode="auto">
          <a:xfrm>
            <a:off x="1905000" y="4114800"/>
            <a:ext cx="127317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Part</a:t>
            </a:r>
          </a:p>
        </p:txBody>
      </p:sp>
    </p:spTree>
    <p:extLst>
      <p:ext uri="{BB962C8B-B14F-4D97-AF65-F5344CB8AC3E}">
        <p14:creationId xmlns:p14="http://schemas.microsoft.com/office/powerpoint/2010/main" val="923306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push/>
      </p:transition>
    </mc:Choice>
    <mc:Fallback xmlns="">
      <p:transition spd="slow">
        <p:push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2466" name="Object 2"/>
          <p:cNvGraphicFramePr>
            <a:graphicFrameLocks noChangeAspect="1"/>
          </p:cNvGraphicFramePr>
          <p:nvPr/>
        </p:nvGraphicFramePr>
        <p:xfrm>
          <a:off x="4953000" y="2514600"/>
          <a:ext cx="3848100" cy="2609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rawing" r:id="rId2" imgW="3848040" imgH="2610000" progId="WPDraw30.Drawing">
                  <p:embed/>
                </p:oleObj>
              </mc:Choice>
              <mc:Fallback>
                <p:oleObj name="Drawing" r:id="rId2" imgW="3848040" imgH="2610000" progId="WPDraw30.Drawing">
                  <p:embed/>
                  <p:pic>
                    <p:nvPicPr>
                      <p:cNvPr id="62466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3000" y="2514600"/>
                        <a:ext cx="3848100" cy="2609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467" name="Object 3"/>
          <p:cNvGraphicFramePr>
            <a:graphicFrameLocks noChangeAspect="1"/>
          </p:cNvGraphicFramePr>
          <p:nvPr/>
        </p:nvGraphicFramePr>
        <p:xfrm>
          <a:off x="609600" y="2514600"/>
          <a:ext cx="3838575" cy="2609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rawing" r:id="rId4" imgW="3838680" imgH="2610000" progId="WPDraw30.Drawing">
                  <p:embed/>
                </p:oleObj>
              </mc:Choice>
              <mc:Fallback>
                <p:oleObj name="Drawing" r:id="rId4" imgW="3838680" imgH="2610000" progId="WPDraw30.Drawing">
                  <p:embed/>
                  <p:pic>
                    <p:nvPicPr>
                      <p:cNvPr id="62467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2514600"/>
                        <a:ext cx="3838575" cy="2609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2468" name="Freeform 4" descr="Pink tissue paper"/>
          <p:cNvSpPr>
            <a:spLocks/>
          </p:cNvSpPr>
          <p:nvPr/>
        </p:nvSpPr>
        <p:spPr bwMode="auto">
          <a:xfrm>
            <a:off x="762000" y="2286000"/>
            <a:ext cx="3886200" cy="3219450"/>
          </a:xfrm>
          <a:custGeom>
            <a:avLst/>
            <a:gdLst/>
            <a:ahLst/>
            <a:cxnLst>
              <a:cxn ang="0">
                <a:pos x="720" y="1464"/>
              </a:cxn>
              <a:cxn ang="0">
                <a:pos x="1344" y="768"/>
              </a:cxn>
              <a:cxn ang="0">
                <a:pos x="0" y="480"/>
              </a:cxn>
              <a:cxn ang="0">
                <a:pos x="432" y="0"/>
              </a:cxn>
              <a:cxn ang="0">
                <a:pos x="1296" y="0"/>
              </a:cxn>
              <a:cxn ang="0">
                <a:pos x="1968" y="192"/>
              </a:cxn>
              <a:cxn ang="0">
                <a:pos x="2352" y="432"/>
              </a:cxn>
              <a:cxn ang="0">
                <a:pos x="2448" y="816"/>
              </a:cxn>
              <a:cxn ang="0">
                <a:pos x="2400" y="1200"/>
              </a:cxn>
              <a:cxn ang="0">
                <a:pos x="2112" y="1728"/>
              </a:cxn>
              <a:cxn ang="0">
                <a:pos x="1152" y="2016"/>
              </a:cxn>
              <a:cxn ang="0">
                <a:pos x="744" y="2028"/>
              </a:cxn>
              <a:cxn ang="0">
                <a:pos x="720" y="1464"/>
              </a:cxn>
            </a:cxnLst>
            <a:rect l="0" t="0" r="r" b="b"/>
            <a:pathLst>
              <a:path w="2448" h="2028">
                <a:moveTo>
                  <a:pt x="720" y="1464"/>
                </a:moveTo>
                <a:lnTo>
                  <a:pt x="1344" y="768"/>
                </a:lnTo>
                <a:lnTo>
                  <a:pt x="0" y="480"/>
                </a:lnTo>
                <a:lnTo>
                  <a:pt x="432" y="0"/>
                </a:lnTo>
                <a:lnTo>
                  <a:pt x="1296" y="0"/>
                </a:lnTo>
                <a:lnTo>
                  <a:pt x="1968" y="192"/>
                </a:lnTo>
                <a:lnTo>
                  <a:pt x="2352" y="432"/>
                </a:lnTo>
                <a:lnTo>
                  <a:pt x="2448" y="816"/>
                </a:lnTo>
                <a:lnTo>
                  <a:pt x="2400" y="1200"/>
                </a:lnTo>
                <a:lnTo>
                  <a:pt x="2112" y="1728"/>
                </a:lnTo>
                <a:lnTo>
                  <a:pt x="1152" y="2016"/>
                </a:lnTo>
                <a:lnTo>
                  <a:pt x="744" y="2028"/>
                </a:lnTo>
                <a:lnTo>
                  <a:pt x="720" y="1464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2469" name="Freeform 5"/>
          <p:cNvSpPr>
            <a:spLocks/>
          </p:cNvSpPr>
          <p:nvPr/>
        </p:nvSpPr>
        <p:spPr bwMode="auto">
          <a:xfrm>
            <a:off x="1905000" y="3505200"/>
            <a:ext cx="1219200" cy="1524000"/>
          </a:xfrm>
          <a:custGeom>
            <a:avLst/>
            <a:gdLst/>
            <a:ahLst/>
            <a:cxnLst>
              <a:cxn ang="0">
                <a:pos x="0" y="720"/>
              </a:cxn>
              <a:cxn ang="0">
                <a:pos x="0" y="960"/>
              </a:cxn>
              <a:cxn ang="0">
                <a:pos x="768" y="384"/>
              </a:cxn>
              <a:cxn ang="0">
                <a:pos x="624" y="0"/>
              </a:cxn>
              <a:cxn ang="0">
                <a:pos x="0" y="720"/>
              </a:cxn>
            </a:cxnLst>
            <a:rect l="0" t="0" r="r" b="b"/>
            <a:pathLst>
              <a:path w="768" h="960">
                <a:moveTo>
                  <a:pt x="0" y="720"/>
                </a:moveTo>
                <a:lnTo>
                  <a:pt x="0" y="960"/>
                </a:lnTo>
                <a:lnTo>
                  <a:pt x="768" y="384"/>
                </a:lnTo>
                <a:lnTo>
                  <a:pt x="624" y="0"/>
                </a:lnTo>
                <a:lnTo>
                  <a:pt x="0" y="720"/>
                </a:lnTo>
                <a:close/>
              </a:path>
            </a:pathLst>
          </a:custGeom>
          <a:solidFill>
            <a:srgbClr val="008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0635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push/>
      </p:transition>
    </mc:Choice>
    <mc:Fallback xmlns="">
      <p:transition spd="slow">
        <p:push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C40E7F4-A10A-4EA2-443B-11F504F14BD1}"/>
              </a:ext>
            </a:extLst>
          </p:cNvPr>
          <p:cNvSpPr/>
          <p:nvPr/>
        </p:nvSpPr>
        <p:spPr>
          <a:xfrm>
            <a:off x="771861" y="301983"/>
            <a:ext cx="7600278" cy="1204088"/>
          </a:xfrm>
          <a:prstGeom prst="roundRect">
            <a:avLst/>
          </a:prstGeom>
          <a:solidFill>
            <a:srgbClr val="0000FF">
              <a:alpha val="8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Cor. 13:8-10 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What is “that which is perfect”?</a:t>
            </a:r>
            <a:endParaRPr lang="en-US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78C0F15-CAC7-1148-9A69-6EB6219DE8A7}"/>
              </a:ext>
            </a:extLst>
          </p:cNvPr>
          <p:cNvSpPr txBox="1"/>
          <p:nvPr/>
        </p:nvSpPr>
        <p:spPr>
          <a:xfrm>
            <a:off x="1177961" y="2033195"/>
            <a:ext cx="637928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dirty="0"/>
              <a:t>Context: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Define “perfect”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Context define how “perfect” is used</a:t>
            </a:r>
          </a:p>
        </p:txBody>
      </p:sp>
    </p:spTree>
    <p:extLst>
      <p:ext uri="{BB962C8B-B14F-4D97-AF65-F5344CB8AC3E}">
        <p14:creationId xmlns:p14="http://schemas.microsoft.com/office/powerpoint/2010/main" val="15244707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ChangeArrowheads="1"/>
          </p:cNvSpPr>
          <p:nvPr/>
        </p:nvSpPr>
        <p:spPr bwMode="auto">
          <a:xfrm>
            <a:off x="1905000" y="4343400"/>
            <a:ext cx="4953000" cy="533400"/>
          </a:xfrm>
          <a:prstGeom prst="rect">
            <a:avLst/>
          </a:prstGeom>
          <a:solidFill>
            <a:srgbClr val="FFFF99"/>
          </a:solidFill>
          <a:ln w="38100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457200" y="2590800"/>
            <a:ext cx="5943600" cy="685800"/>
            <a:chOff x="288" y="1632"/>
            <a:chExt cx="3744" cy="432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59396" name="Oval 4"/>
            <p:cNvSpPr>
              <a:spLocks noChangeArrowheads="1"/>
            </p:cNvSpPr>
            <p:nvPr/>
          </p:nvSpPr>
          <p:spPr bwMode="auto">
            <a:xfrm>
              <a:off x="288" y="1632"/>
              <a:ext cx="1440" cy="432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59397" name="Oval 5"/>
            <p:cNvSpPr>
              <a:spLocks noChangeArrowheads="1"/>
            </p:cNvSpPr>
            <p:nvPr/>
          </p:nvSpPr>
          <p:spPr bwMode="auto">
            <a:xfrm>
              <a:off x="2592" y="1632"/>
              <a:ext cx="1440" cy="432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59398" name="Line 6"/>
            <p:cNvSpPr>
              <a:spLocks noChangeShapeType="1"/>
            </p:cNvSpPr>
            <p:nvPr/>
          </p:nvSpPr>
          <p:spPr bwMode="auto">
            <a:xfrm>
              <a:off x="1632" y="1824"/>
              <a:ext cx="1104" cy="0"/>
            </a:xfrm>
            <a:prstGeom prst="line">
              <a:avLst/>
            </a:prstGeom>
            <a:grpFill/>
            <a:ln w="381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</p:grp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228600" y="2057400"/>
            <a:ext cx="5181600" cy="685800"/>
            <a:chOff x="144" y="1296"/>
            <a:chExt cx="3264" cy="432"/>
          </a:xfrm>
        </p:grpSpPr>
        <p:sp>
          <p:nvSpPr>
            <p:cNvPr id="59400" name="Oval 8"/>
            <p:cNvSpPr>
              <a:spLocks noChangeArrowheads="1"/>
            </p:cNvSpPr>
            <p:nvPr/>
          </p:nvSpPr>
          <p:spPr bwMode="auto">
            <a:xfrm>
              <a:off x="144" y="1296"/>
              <a:ext cx="1440" cy="432"/>
            </a:xfrm>
            <a:prstGeom prst="ellipse">
              <a:avLst/>
            </a:prstGeom>
            <a:solidFill>
              <a:schemeClr val="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59401" name="Oval 9"/>
            <p:cNvSpPr>
              <a:spLocks noChangeArrowheads="1"/>
            </p:cNvSpPr>
            <p:nvPr/>
          </p:nvSpPr>
          <p:spPr bwMode="auto">
            <a:xfrm>
              <a:off x="2448" y="1296"/>
              <a:ext cx="960" cy="384"/>
            </a:xfrm>
            <a:prstGeom prst="ellipse">
              <a:avLst/>
            </a:prstGeom>
            <a:solidFill>
              <a:schemeClr val="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59402" name="Line 10"/>
            <p:cNvSpPr>
              <a:spLocks noChangeShapeType="1"/>
            </p:cNvSpPr>
            <p:nvPr/>
          </p:nvSpPr>
          <p:spPr bwMode="auto">
            <a:xfrm>
              <a:off x="1488" y="1488"/>
              <a:ext cx="1104" cy="0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</p:grpSp>
      <p:grpSp>
        <p:nvGrpSpPr>
          <p:cNvPr id="4" name="Group 11"/>
          <p:cNvGrpSpPr>
            <a:grpSpLocks/>
          </p:cNvGrpSpPr>
          <p:nvPr/>
        </p:nvGrpSpPr>
        <p:grpSpPr bwMode="auto">
          <a:xfrm>
            <a:off x="457200" y="1524000"/>
            <a:ext cx="5181600" cy="685800"/>
            <a:chOff x="288" y="960"/>
            <a:chExt cx="3264" cy="432"/>
          </a:xfrm>
        </p:grpSpPr>
        <p:sp>
          <p:nvSpPr>
            <p:cNvPr id="59404" name="Oval 12"/>
            <p:cNvSpPr>
              <a:spLocks noChangeArrowheads="1"/>
            </p:cNvSpPr>
            <p:nvPr/>
          </p:nvSpPr>
          <p:spPr bwMode="auto">
            <a:xfrm>
              <a:off x="288" y="960"/>
              <a:ext cx="1440" cy="432"/>
            </a:xfrm>
            <a:prstGeom prst="ellipse">
              <a:avLst/>
            </a:prstGeom>
            <a:solidFill>
              <a:srgbClr val="FFFF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59405" name="Oval 13"/>
            <p:cNvSpPr>
              <a:spLocks noChangeArrowheads="1"/>
            </p:cNvSpPr>
            <p:nvPr/>
          </p:nvSpPr>
          <p:spPr bwMode="auto">
            <a:xfrm>
              <a:off x="2688" y="960"/>
              <a:ext cx="864" cy="384"/>
            </a:xfrm>
            <a:prstGeom prst="ellipse">
              <a:avLst/>
            </a:prstGeom>
            <a:solidFill>
              <a:srgbClr val="FFFF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59406" name="Line 14"/>
            <p:cNvSpPr>
              <a:spLocks noChangeShapeType="1"/>
            </p:cNvSpPr>
            <p:nvPr/>
          </p:nvSpPr>
          <p:spPr bwMode="auto">
            <a:xfrm>
              <a:off x="1632" y="1152"/>
              <a:ext cx="1104" cy="0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</p:grpSp>
      <p:sp>
        <p:nvSpPr>
          <p:cNvPr id="59407" name="Text Box 15"/>
          <p:cNvSpPr txBox="1">
            <a:spLocks noChangeArrowheads="1"/>
          </p:cNvSpPr>
          <p:nvPr/>
        </p:nvSpPr>
        <p:spPr bwMode="auto">
          <a:xfrm>
            <a:off x="609600" y="914400"/>
            <a:ext cx="8229600" cy="503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8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Love never fails. But whether there are prophecies, they will fail; whether there are tongues, they will cease; whether there is knowledge, it will vanish away.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9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For we know in part and we prophesy in part.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10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But when that which is perfect has come, then that which is in part will be done away.</a:t>
            </a:r>
          </a:p>
        </p:txBody>
      </p:sp>
      <p:sp>
        <p:nvSpPr>
          <p:cNvPr id="59408" name="AutoShape 16"/>
          <p:cNvSpPr>
            <a:spLocks noChangeArrowheads="1"/>
          </p:cNvSpPr>
          <p:nvPr/>
        </p:nvSpPr>
        <p:spPr bwMode="auto">
          <a:xfrm>
            <a:off x="2133600" y="3276600"/>
            <a:ext cx="3048000" cy="1143000"/>
          </a:xfrm>
          <a:prstGeom prst="downArrow">
            <a:avLst>
              <a:gd name="adj1" fmla="val 48750"/>
              <a:gd name="adj2" fmla="val 53333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3333CC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4322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push/>
      </p:transition>
    </mc:Choice>
    <mc:Fallback xmlns="">
      <p:transition spd="slow">
        <p:pu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59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59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4" grpId="0" animBg="1"/>
      <p:bldP spid="59408" grpId="0" animBg="1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3490" name="Object 2"/>
          <p:cNvGraphicFramePr>
            <a:graphicFrameLocks noChangeAspect="1"/>
          </p:cNvGraphicFramePr>
          <p:nvPr/>
        </p:nvGraphicFramePr>
        <p:xfrm>
          <a:off x="533400" y="3505200"/>
          <a:ext cx="1244600" cy="205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rawing" r:id="rId2" imgW="876240" imgH="1447920" progId="WPDraw30.Drawing">
                  <p:embed/>
                </p:oleObj>
              </mc:Choice>
              <mc:Fallback>
                <p:oleObj name="Drawing" r:id="rId2" imgW="876240" imgH="1447920" progId="WPDraw30.Drawing">
                  <p:embed/>
                  <p:pic>
                    <p:nvPicPr>
                      <p:cNvPr id="6349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3505200"/>
                        <a:ext cx="1244600" cy="2057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3491" name="Object 3"/>
          <p:cNvGraphicFramePr>
            <a:graphicFrameLocks noChangeAspect="1"/>
          </p:cNvGraphicFramePr>
          <p:nvPr/>
        </p:nvGraphicFramePr>
        <p:xfrm>
          <a:off x="5943600" y="3352800"/>
          <a:ext cx="2971800" cy="179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rawing" r:id="rId4" imgW="2971800" imgH="1790640" progId="WPDraw30.Drawing">
                  <p:embed/>
                </p:oleObj>
              </mc:Choice>
              <mc:Fallback>
                <p:oleObj name="Drawing" r:id="rId4" imgW="2971800" imgH="1790640" progId="WPDraw30.Drawing">
                  <p:embed/>
                  <p:pic>
                    <p:nvPicPr>
                      <p:cNvPr id="63491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43600" y="3352800"/>
                        <a:ext cx="2971800" cy="1790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3492" name="Rectangle 4"/>
          <p:cNvSpPr>
            <a:spLocks noChangeArrowheads="1"/>
          </p:cNvSpPr>
          <p:nvPr/>
        </p:nvSpPr>
        <p:spPr bwMode="auto">
          <a:xfrm>
            <a:off x="4343400" y="1219200"/>
            <a:ext cx="228600" cy="56388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3493" name="Text Box 5"/>
          <p:cNvSpPr txBox="1">
            <a:spLocks noChangeArrowheads="1"/>
          </p:cNvSpPr>
          <p:nvPr/>
        </p:nvSpPr>
        <p:spPr bwMode="auto">
          <a:xfrm>
            <a:off x="1676400" y="4114800"/>
            <a:ext cx="2363788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God’s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Revelation</a:t>
            </a:r>
          </a:p>
        </p:txBody>
      </p:sp>
      <p:sp>
        <p:nvSpPr>
          <p:cNvPr id="63494" name="Text Box 6"/>
          <p:cNvSpPr txBox="1">
            <a:spLocks noChangeArrowheads="1"/>
          </p:cNvSpPr>
          <p:nvPr/>
        </p:nvSpPr>
        <p:spPr bwMode="auto">
          <a:xfrm>
            <a:off x="4800600" y="4419600"/>
            <a:ext cx="2363788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God’s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Revelation</a:t>
            </a:r>
          </a:p>
        </p:txBody>
      </p:sp>
      <p:sp>
        <p:nvSpPr>
          <p:cNvPr id="63495" name="Rectangle 7"/>
          <p:cNvSpPr>
            <a:spLocks noChangeArrowheads="1"/>
          </p:cNvSpPr>
          <p:nvPr/>
        </p:nvSpPr>
        <p:spPr bwMode="auto">
          <a:xfrm>
            <a:off x="533400" y="381000"/>
            <a:ext cx="3505200" cy="990600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In Part</a:t>
            </a:r>
          </a:p>
        </p:txBody>
      </p:sp>
      <p:sp>
        <p:nvSpPr>
          <p:cNvPr id="63496" name="Rectangle 8"/>
          <p:cNvSpPr>
            <a:spLocks noChangeArrowheads="1"/>
          </p:cNvSpPr>
          <p:nvPr/>
        </p:nvSpPr>
        <p:spPr bwMode="auto">
          <a:xfrm>
            <a:off x="4953000" y="381000"/>
            <a:ext cx="3505200" cy="990600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Perfect</a:t>
            </a:r>
          </a:p>
        </p:txBody>
      </p:sp>
      <p:sp>
        <p:nvSpPr>
          <p:cNvPr id="63497" name="Text Box 9"/>
          <p:cNvSpPr txBox="1">
            <a:spLocks noChangeArrowheads="1"/>
          </p:cNvSpPr>
          <p:nvPr/>
        </p:nvSpPr>
        <p:spPr bwMode="auto">
          <a:xfrm>
            <a:off x="685800" y="2057400"/>
            <a:ext cx="3249613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Knowledge (v. 9)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Prophecy (v. 9)</a:t>
            </a:r>
          </a:p>
        </p:txBody>
      </p:sp>
      <p:sp>
        <p:nvSpPr>
          <p:cNvPr id="63498" name="Text Box 10"/>
          <p:cNvSpPr txBox="1">
            <a:spLocks noChangeArrowheads="1"/>
          </p:cNvSpPr>
          <p:nvPr/>
        </p:nvSpPr>
        <p:spPr bwMode="auto">
          <a:xfrm>
            <a:off x="5715000" y="1981200"/>
            <a:ext cx="21717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Knowledge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Prophecy</a:t>
            </a:r>
          </a:p>
        </p:txBody>
      </p:sp>
    </p:spTree>
    <p:extLst>
      <p:ext uri="{BB962C8B-B14F-4D97-AF65-F5344CB8AC3E}">
        <p14:creationId xmlns:p14="http://schemas.microsoft.com/office/powerpoint/2010/main" val="2418763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push/>
      </p:transition>
    </mc:Choice>
    <mc:Fallback xmlns="">
      <p:transition spd="slow">
        <p:push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4514" name="Object 2"/>
          <p:cNvGraphicFramePr>
            <a:graphicFrameLocks noChangeAspect="1"/>
          </p:cNvGraphicFramePr>
          <p:nvPr/>
        </p:nvGraphicFramePr>
        <p:xfrm>
          <a:off x="200025" y="409575"/>
          <a:ext cx="8745538" cy="6040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rawing" r:id="rId2" imgW="8744040" imgH="6039000" progId="WPDraw30.Drawing">
                  <p:embed/>
                </p:oleObj>
              </mc:Choice>
              <mc:Fallback>
                <p:oleObj name="Drawing" r:id="rId2" imgW="8744040" imgH="6039000" progId="WPDraw30.Drawing">
                  <p:embed/>
                  <p:pic>
                    <p:nvPicPr>
                      <p:cNvPr id="64514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0025" y="409575"/>
                        <a:ext cx="8745538" cy="6040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9710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push/>
      </p:transition>
    </mc:Choice>
    <mc:Fallback xmlns="">
      <p:transition spd="slow">
        <p:push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5538" name="Object 2"/>
          <p:cNvGraphicFramePr>
            <a:graphicFrameLocks noChangeAspect="1"/>
          </p:cNvGraphicFramePr>
          <p:nvPr/>
        </p:nvGraphicFramePr>
        <p:xfrm>
          <a:off x="409575" y="390525"/>
          <a:ext cx="8326438" cy="6078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rawing" r:id="rId2" imgW="8325000" imgH="6076800" progId="WPDraw30.Drawing">
                  <p:embed/>
                </p:oleObj>
              </mc:Choice>
              <mc:Fallback>
                <p:oleObj name="Drawing" r:id="rId2" imgW="8325000" imgH="6076800" progId="WPDraw30.Drawing">
                  <p:embed/>
                  <p:pic>
                    <p:nvPicPr>
                      <p:cNvPr id="65538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9575" y="390525"/>
                        <a:ext cx="8326438" cy="6078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04876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push/>
      </p:transition>
    </mc:Choice>
    <mc:Fallback xmlns="">
      <p:transition spd="slow">
        <p:push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2400" dirty="0" smtClean="0">
            <a:latin typeface="Tahoma" pitchFamily="34" charset="0"/>
            <a:ea typeface="Tahoma" pitchFamily="34" charset="0"/>
            <a:cs typeface="Tahoma" pitchFamily="34" charset="0"/>
          </a:defRPr>
        </a:defPPr>
      </a:lstStyle>
    </a:txDef>
  </a:objectDefaults>
  <a:extraClrSchemeLst/>
</a:theme>
</file>

<file path=ppt/theme/theme7.xml><?xml version="1.0" encoding="utf-8"?>
<a:theme xmlns:a="http://schemas.openxmlformats.org/drawingml/2006/main" name="White with Courier font for code slides">
  <a:themeElements>
    <a:clrScheme name="Blue Template-Template">
      <a:dk1>
        <a:srgbClr val="000000"/>
      </a:dk1>
      <a:lt1>
        <a:srgbClr val="FFFFFF"/>
      </a:lt1>
      <a:dk2>
        <a:srgbClr val="050595"/>
      </a:dk2>
      <a:lt2>
        <a:srgbClr val="FFFFFF"/>
      </a:lt2>
      <a:accent1>
        <a:srgbClr val="FFC000"/>
      </a:accent1>
      <a:accent2>
        <a:srgbClr val="3497AE"/>
      </a:accent2>
      <a:accent3>
        <a:srgbClr val="DF8045"/>
      </a:accent3>
      <a:accent4>
        <a:srgbClr val="7DCC2E"/>
      </a:accent4>
      <a:accent5>
        <a:srgbClr val="FF9929"/>
      </a:accent5>
      <a:accent6>
        <a:srgbClr val="7D3DA1"/>
      </a:accent6>
      <a:hlink>
        <a:srgbClr val="F3EB4F"/>
      </a:hlink>
      <a:folHlink>
        <a:srgbClr val="7DDD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109728" tIns="54864" rIns="109728" bIns="54864" numCol="1" rtlCol="0" anchor="ctr" anchorCtr="0" compatLnSpc="1">
        <a:prstTxWarp prst="textNoShape">
          <a:avLst/>
        </a:prstTxWarp>
      </a:bodyPr>
      <a:lstStyle>
        <a:defPPr marL="0" marR="0" indent="0" algn="ctr" defTabSz="10969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800" b="0" i="0" u="none" strike="noStrike" cap="none" normalizeH="0" baseline="0" dirty="0" smtClean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/>
</a:theme>
</file>

<file path=ppt/theme/theme8.xml><?xml version="1.0" encoding="utf-8"?>
<a:theme xmlns:a="http://schemas.openxmlformats.org/drawingml/2006/main" name="6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1_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10.xml><?xml version="1.0" encoding="utf-8"?>
<a:theme xmlns:a="http://schemas.openxmlformats.org/drawingml/2006/main" name="7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8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9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0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Quadrant">
  <a:themeElements>
    <a:clrScheme name="Quadrant 2">
      <a:dk1>
        <a:srgbClr val="000000"/>
      </a:dk1>
      <a:lt1>
        <a:srgbClr val="FFFFFF"/>
      </a:lt1>
      <a:dk2>
        <a:srgbClr val="420000"/>
      </a:dk2>
      <a:lt2>
        <a:srgbClr val="660000"/>
      </a:lt2>
      <a:accent1>
        <a:srgbClr val="CCCC00"/>
      </a:accent1>
      <a:accent2>
        <a:srgbClr val="999966"/>
      </a:accent2>
      <a:accent3>
        <a:srgbClr val="FFFFFF"/>
      </a:accent3>
      <a:accent4>
        <a:srgbClr val="000000"/>
      </a:accent4>
      <a:accent5>
        <a:srgbClr val="E2E2AA"/>
      </a:accent5>
      <a:accent6>
        <a:srgbClr val="8A8A5C"/>
      </a:accent6>
      <a:hlink>
        <a:srgbClr val="996633"/>
      </a:hlink>
      <a:folHlink>
        <a:srgbClr val="993300"/>
      </a:folHlink>
    </a:clrScheme>
    <a:fontScheme name="Quadran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Quadrant 1">
        <a:dk1>
          <a:srgbClr val="5C5674"/>
        </a:dk1>
        <a:lt1>
          <a:srgbClr val="FFFFFF"/>
        </a:lt1>
        <a:dk2>
          <a:srgbClr val="85986A"/>
        </a:dk2>
        <a:lt2>
          <a:srgbClr val="FFFFFF"/>
        </a:lt2>
        <a:accent1>
          <a:srgbClr val="666633"/>
        </a:accent1>
        <a:accent2>
          <a:srgbClr val="ADC5B8"/>
        </a:accent2>
        <a:accent3>
          <a:srgbClr val="C2CAB9"/>
        </a:accent3>
        <a:accent4>
          <a:srgbClr val="DADADA"/>
        </a:accent4>
        <a:accent5>
          <a:srgbClr val="B8B8AD"/>
        </a:accent5>
        <a:accent6>
          <a:srgbClr val="9CB2A6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2">
        <a:dk1>
          <a:srgbClr val="000000"/>
        </a:dk1>
        <a:lt1>
          <a:srgbClr val="FFFFFF"/>
        </a:lt1>
        <a:dk2>
          <a:srgbClr val="420000"/>
        </a:dk2>
        <a:lt2>
          <a:srgbClr val="660000"/>
        </a:lt2>
        <a:accent1>
          <a:srgbClr val="CCCC00"/>
        </a:accent1>
        <a:accent2>
          <a:srgbClr val="999966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8A8A5C"/>
        </a:accent6>
        <a:hlink>
          <a:srgbClr val="996633"/>
        </a:hlink>
        <a:folHlink>
          <a:srgbClr val="99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3">
        <a:dk1>
          <a:srgbClr val="618052"/>
        </a:dk1>
        <a:lt1>
          <a:srgbClr val="FFFFE3"/>
        </a:lt1>
        <a:dk2>
          <a:srgbClr val="162E36"/>
        </a:dk2>
        <a:lt2>
          <a:srgbClr val="FFFFFF"/>
        </a:lt2>
        <a:accent1>
          <a:srgbClr val="336699"/>
        </a:accent1>
        <a:accent2>
          <a:srgbClr val="69888B"/>
        </a:accent2>
        <a:accent3>
          <a:srgbClr val="ABADAE"/>
        </a:accent3>
        <a:accent4>
          <a:srgbClr val="DADAC2"/>
        </a:accent4>
        <a:accent5>
          <a:srgbClr val="ADB8CA"/>
        </a:accent5>
        <a:accent6>
          <a:srgbClr val="5E7B7D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4">
        <a:dk1>
          <a:srgbClr val="000000"/>
        </a:dk1>
        <a:lt1>
          <a:srgbClr val="FFFFFF"/>
        </a:lt1>
        <a:dk2>
          <a:srgbClr val="000000"/>
        </a:dk2>
        <a:lt2>
          <a:srgbClr val="CC0000"/>
        </a:lt2>
        <a:accent1>
          <a:srgbClr val="FFCC00"/>
        </a:accent1>
        <a:accent2>
          <a:srgbClr val="3366CC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2D5CB9"/>
        </a:accent6>
        <a:hlink>
          <a:srgbClr val="666699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5">
        <a:dk1>
          <a:srgbClr val="666699"/>
        </a:dk1>
        <a:lt1>
          <a:srgbClr val="FFFFFF"/>
        </a:lt1>
        <a:dk2>
          <a:srgbClr val="000033"/>
        </a:dk2>
        <a:lt2>
          <a:srgbClr val="FFFFFF"/>
        </a:lt2>
        <a:accent1>
          <a:srgbClr val="9966FF"/>
        </a:accent1>
        <a:accent2>
          <a:srgbClr val="CCCCFF"/>
        </a:accent2>
        <a:accent3>
          <a:srgbClr val="AAAAAD"/>
        </a:accent3>
        <a:accent4>
          <a:srgbClr val="DADADA"/>
        </a:accent4>
        <a:accent5>
          <a:srgbClr val="CAB8FF"/>
        </a:accent5>
        <a:accent6>
          <a:srgbClr val="B9B9E7"/>
        </a:accent6>
        <a:hlink>
          <a:srgbClr val="CC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6">
        <a:dk1>
          <a:srgbClr val="000000"/>
        </a:dk1>
        <a:lt1>
          <a:srgbClr val="FFFFFF"/>
        </a:lt1>
        <a:dk2>
          <a:srgbClr val="000000"/>
        </a:dk2>
        <a:lt2>
          <a:srgbClr val="669966"/>
        </a:lt2>
        <a:accent1>
          <a:srgbClr val="CCCC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8AB9"/>
        </a:accent6>
        <a:hlink>
          <a:srgbClr val="000066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7">
        <a:dk1>
          <a:srgbClr val="0099CC"/>
        </a:dk1>
        <a:lt1>
          <a:srgbClr val="FFFFFF"/>
        </a:lt1>
        <a:dk2>
          <a:srgbClr val="000099"/>
        </a:dk2>
        <a:lt2>
          <a:srgbClr val="FFFFFF"/>
        </a:lt2>
        <a:accent1>
          <a:srgbClr val="0099CC"/>
        </a:accent1>
        <a:accent2>
          <a:srgbClr val="6600FF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5C00E7"/>
        </a:accent6>
        <a:hlink>
          <a:srgbClr val="FFCC00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8">
        <a:dk1>
          <a:srgbClr val="000033"/>
        </a:dk1>
        <a:lt1>
          <a:srgbClr val="FFFFFF"/>
        </a:lt1>
        <a:dk2>
          <a:srgbClr val="003366"/>
        </a:dk2>
        <a:lt2>
          <a:srgbClr val="275C6D"/>
        </a:lt2>
        <a:accent1>
          <a:srgbClr val="A7D2DF"/>
        </a:accent1>
        <a:accent2>
          <a:srgbClr val="108DA6"/>
        </a:accent2>
        <a:accent3>
          <a:srgbClr val="FFFFFF"/>
        </a:accent3>
        <a:accent4>
          <a:srgbClr val="00002A"/>
        </a:accent4>
        <a:accent5>
          <a:srgbClr val="D0E5EC"/>
        </a:accent5>
        <a:accent6>
          <a:srgbClr val="0D7F96"/>
        </a:accent6>
        <a:hlink>
          <a:srgbClr val="666699"/>
        </a:hlink>
        <a:folHlink>
          <a:srgbClr val="99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9">
        <a:dk1>
          <a:srgbClr val="CC3300"/>
        </a:dk1>
        <a:lt1>
          <a:srgbClr val="FFFFFF"/>
        </a:lt1>
        <a:dk2>
          <a:srgbClr val="000000"/>
        </a:dk2>
        <a:lt2>
          <a:srgbClr val="FFFFCC"/>
        </a:lt2>
        <a:accent1>
          <a:srgbClr val="FF9900"/>
        </a:accent1>
        <a:accent2>
          <a:srgbClr val="993300"/>
        </a:accent2>
        <a:accent3>
          <a:srgbClr val="AAAAAA"/>
        </a:accent3>
        <a:accent4>
          <a:srgbClr val="DADADA"/>
        </a:accent4>
        <a:accent5>
          <a:srgbClr val="FFCAAA"/>
        </a:accent5>
        <a:accent6>
          <a:srgbClr val="8A2D00"/>
        </a:accent6>
        <a:hlink>
          <a:srgbClr val="CEC5A2"/>
        </a:hlink>
        <a:folHlink>
          <a:srgbClr val="DDDDD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2_Default Design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19421</TotalTime>
  <Words>1493</Words>
  <Application>Microsoft Office PowerPoint</Application>
  <PresentationFormat>On-screen Show (4:3)</PresentationFormat>
  <Paragraphs>217</Paragraphs>
  <Slides>34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12</vt:i4>
      </vt:variant>
      <vt:variant>
        <vt:lpstr>Theme</vt:lpstr>
      </vt:variant>
      <vt:variant>
        <vt:i4>16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63" baseType="lpstr">
      <vt:lpstr>Arial Narrow</vt:lpstr>
      <vt:lpstr>Courier New</vt:lpstr>
      <vt:lpstr>Calibri</vt:lpstr>
      <vt:lpstr>Ink Draft</vt:lpstr>
      <vt:lpstr>Wingdings</vt:lpstr>
      <vt:lpstr>Amasis MT Pro Medium</vt:lpstr>
      <vt:lpstr>Calibri Light</vt:lpstr>
      <vt:lpstr>Impact</vt:lpstr>
      <vt:lpstr>Arial</vt:lpstr>
      <vt:lpstr>Times New Roman</vt:lpstr>
      <vt:lpstr>Tahoma</vt:lpstr>
      <vt:lpstr>Franklin Gothic Book</vt:lpstr>
      <vt:lpstr>Office Theme</vt:lpstr>
      <vt:lpstr>2_Office Theme</vt:lpstr>
      <vt:lpstr>1_Office Theme</vt:lpstr>
      <vt:lpstr>3_Office Theme</vt:lpstr>
      <vt:lpstr>4_Office Theme</vt:lpstr>
      <vt:lpstr>5_Office Theme</vt:lpstr>
      <vt:lpstr>White with Courier font for code slides</vt:lpstr>
      <vt:lpstr>6_Office Theme</vt:lpstr>
      <vt:lpstr>1_Crop</vt:lpstr>
      <vt:lpstr>7_Office Theme</vt:lpstr>
      <vt:lpstr>8_Office Theme</vt:lpstr>
      <vt:lpstr>9_Office Theme</vt:lpstr>
      <vt:lpstr>10_Office Theme</vt:lpstr>
      <vt:lpstr>Quadrant</vt:lpstr>
      <vt:lpstr>Default Design</vt:lpstr>
      <vt:lpstr>2_Default Design</vt:lpstr>
      <vt:lpstr>Drawing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 V. Rader</dc:creator>
  <cp:lastModifiedBy>Donnie V. Rader</cp:lastModifiedBy>
  <cp:revision>19</cp:revision>
  <cp:lastPrinted>2023-04-12T21:31:46Z</cp:lastPrinted>
  <dcterms:created xsi:type="dcterms:W3CDTF">2022-12-17T01:56:01Z</dcterms:created>
  <dcterms:modified xsi:type="dcterms:W3CDTF">2023-04-12T21:37:37Z</dcterms:modified>
</cp:coreProperties>
</file>