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  <p:sldMasterId id="2147483782" r:id="rId9"/>
    <p:sldMasterId id="2147483806" r:id="rId10"/>
    <p:sldMasterId id="2147483818" r:id="rId11"/>
    <p:sldMasterId id="2147483830" r:id="rId12"/>
  </p:sldMasterIdLst>
  <p:notesMasterIdLst>
    <p:notesMasterId r:id="rId38"/>
  </p:notesMasterIdLst>
  <p:sldIdLst>
    <p:sldId id="257" r:id="rId13"/>
    <p:sldId id="265" r:id="rId14"/>
    <p:sldId id="281" r:id="rId15"/>
    <p:sldId id="447" r:id="rId16"/>
    <p:sldId id="367" r:id="rId17"/>
    <p:sldId id="472" r:id="rId18"/>
    <p:sldId id="283" r:id="rId19"/>
    <p:sldId id="483" r:id="rId20"/>
    <p:sldId id="484" r:id="rId21"/>
    <p:sldId id="473" r:id="rId22"/>
    <p:sldId id="478" r:id="rId23"/>
    <p:sldId id="485" r:id="rId24"/>
    <p:sldId id="486" r:id="rId25"/>
    <p:sldId id="474" r:id="rId26"/>
    <p:sldId id="479" r:id="rId27"/>
    <p:sldId id="475" r:id="rId28"/>
    <p:sldId id="480" r:id="rId29"/>
    <p:sldId id="487" r:id="rId30"/>
    <p:sldId id="488" r:id="rId31"/>
    <p:sldId id="476" r:id="rId32"/>
    <p:sldId id="481" r:id="rId33"/>
    <p:sldId id="489" r:id="rId34"/>
    <p:sldId id="490" r:id="rId35"/>
    <p:sldId id="477" r:id="rId36"/>
    <p:sldId id="482" r:id="rId37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39"/>
      <p: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  <p:embeddedFont>
      <p:font typeface="Franklin Gothic Book" panose="020B0503020102020204" pitchFamily="34" charset="0"/>
      <p:regular r:id="rId47"/>
      <p:italic r:id="rId48"/>
    </p:embeddedFont>
    <p:embeddedFont>
      <p:font typeface="Ink Draft" panose="03080402000500000000" pitchFamily="66" charset="0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181716-4CFD-46B6-BAC9-D9816A0A713F}" v="1817" dt="2023-03-22T22:20:42.0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2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font" Target="fonts/font1.fntdata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8.xml"/><Relationship Id="rId41" Type="http://schemas.openxmlformats.org/officeDocument/2006/relationships/font" Target="fonts/font3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046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4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55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4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39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721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023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0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8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5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1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8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53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04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9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9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65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3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16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9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90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6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9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19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02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0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5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3947-FB46-4D04-955B-2A2C74F6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DD075-1004-4859-9D80-6DEF20E9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A6BED-CDED-4F65-A8A5-2BFE76D5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82E6-CC77-44A8-AEE4-DCB07161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FE86-FBE1-4B68-B793-24ECF48E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3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3902-DF37-42E0-AAAB-ADC601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D6B5-95D3-4D62-9ABE-C67F58B31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B1A9-95EC-4D49-A80B-3EE7053E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76BF-4452-41BB-947E-FBCCE55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8F3C-A4C4-488E-ABBA-F03DFB93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1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115E-9364-48DE-92CF-F6B3AAB8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D1CC9-8068-4EA2-9005-9D8FE08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3BF93-4F26-4A6C-8345-8DD3090B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074D4-8A38-4264-910F-8076E9A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431D-52E1-439E-BD3F-44FB2D1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1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61D8-E8E5-4B0F-BF0E-6CF91913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A041-735E-464C-9F45-91CF49A70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C960-C613-4CBD-A4A1-ED09AAFB9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1C780-F2BA-41AA-BFA6-0389B452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C07F-517A-4B6B-80C2-40507276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08D02-88FF-4E96-9B85-4E30D987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6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523-0C7B-431D-9A65-64E7D5A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86BC-2E68-41C8-8D23-86C948E2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C050-8619-42D4-B5C1-6356053C4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62B1F-A467-4C5C-A711-7F035DC4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26751-0885-4A12-81AA-3C63BE8D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6C8D9-7EF9-46F9-83FA-1F495EB5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9C287-6C93-4132-B848-D2720F29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41947-E550-408D-9DE8-03C26E3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C7DC-03F3-4A2C-89D9-B71EB95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9AF90-6EB2-4717-BB0C-16DCF685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2E7D7-C4AD-49A4-A752-ADF1A6CA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32B3D-04C3-42AB-AC14-8B861EEB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5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B0D80-9243-499D-9318-8B0F4850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6B43E-2305-4E4C-805B-C0EC0ACC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8AE55-1FF0-4AF5-87C3-7AD8CD8C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2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0E8-7C90-46CD-8FB7-3A1F9360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A6A0-8386-4D0C-B988-78E5C6C7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CD9B-78E3-4851-8F83-481A30D22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BF78-C54D-408B-B6D1-AB33619F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2AD84-D6DE-4699-A972-B6F19D4F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A571-B6E0-4AAB-8FE9-A6F7B1C1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3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F4A28-2C37-4A8F-A522-9B257B5C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A3D9F-82AF-4EAB-B63F-AFB620F0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DF48F-BF2A-44D4-915E-110CE1182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8566C-6F38-432A-8FD4-A46B233D0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69468-4C1F-4CE8-AB61-FF75466B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FB9F0-C511-4311-BF64-4A67E8FD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2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3B4D-0059-474D-996C-0B4AB44D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F149-050F-46EE-AA06-6AECDFBE3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7A9B-C295-4511-891A-12C6240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B9EB-CD15-4E32-B563-030B90A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775-180A-46C8-B3A1-4CFF3D66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2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099D79-0FD2-4710-8209-E9DC10926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6F55-D082-4E5A-AE32-FF4703A5A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3127-CC71-4C2F-AB3B-A8E711DE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8FD-BF9B-4830-B4F1-69F57764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C1C0-D2E9-4785-B92D-D182A45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4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503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5DEF-9285-49A0-B669-7B65B2BE9F0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82DE3-66C5-42C4-94FB-17BEEE2E7B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ses at mt nebo">
            <a:extLst>
              <a:ext uri="{FF2B5EF4-FFF2-40B4-BE49-F238E27FC236}">
                <a16:creationId xmlns:a16="http://schemas.microsoft.com/office/drawing/2014/main" id="{5A69036B-8758-43B7-935E-6CFB770CC5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01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erson sitting on a chair&#10;&#10;Description automatically generated with medium confidence">
            <a:extLst>
              <a:ext uri="{FF2B5EF4-FFF2-40B4-BE49-F238E27FC236}">
                <a16:creationId xmlns:a16="http://schemas.microsoft.com/office/drawing/2014/main" id="{17BE31B3-3565-45A8-9A9B-5295ADCBA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r="15124" b="16976"/>
          <a:stretch/>
        </p:blipFill>
        <p:spPr>
          <a:xfrm>
            <a:off x="3673335" y="2378478"/>
            <a:ext cx="4883430" cy="416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3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CC618-0639-44D2-AE1E-4866B40E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65D3-4DA0-4061-A595-78A0319D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9D02E-10C2-488C-B07D-74D837C9B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CA9B-4F7E-43C2-92D7-7A4F76062324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D0EB-B4C8-423E-A7C1-9E737E7E0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B195C-0E36-4F5A-A4CD-8CB71A222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2C7A-8767-4C38-B12D-9ADC592A4C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28688-D2A9-48D9-9531-0F889DA1B5D9}"/>
              </a:ext>
            </a:extLst>
          </p:cNvPr>
          <p:cNvSpPr/>
          <p:nvPr userDrawn="1"/>
        </p:nvSpPr>
        <p:spPr>
          <a:xfrm>
            <a:off x="448575" y="260381"/>
            <a:ext cx="8281359" cy="6440757"/>
          </a:xfrm>
          <a:custGeom>
            <a:avLst/>
            <a:gdLst>
              <a:gd name="connsiteX0" fmla="*/ 0 w 8281359"/>
              <a:gd name="connsiteY0" fmla="*/ 212094 h 6440757"/>
              <a:gd name="connsiteX1" fmla="*/ 212094 w 8281359"/>
              <a:gd name="connsiteY1" fmla="*/ 0 h 6440757"/>
              <a:gd name="connsiteX2" fmla="*/ 773321 w 8281359"/>
              <a:gd name="connsiteY2" fmla="*/ 0 h 6440757"/>
              <a:gd name="connsiteX3" fmla="*/ 1098832 w 8281359"/>
              <a:gd name="connsiteY3" fmla="*/ 0 h 6440757"/>
              <a:gd name="connsiteX4" fmla="*/ 1817202 w 8281359"/>
              <a:gd name="connsiteY4" fmla="*/ 0 h 6440757"/>
              <a:gd name="connsiteX5" fmla="*/ 2221285 w 8281359"/>
              <a:gd name="connsiteY5" fmla="*/ 0 h 6440757"/>
              <a:gd name="connsiteX6" fmla="*/ 2939655 w 8281359"/>
              <a:gd name="connsiteY6" fmla="*/ 0 h 6440757"/>
              <a:gd name="connsiteX7" fmla="*/ 3265166 w 8281359"/>
              <a:gd name="connsiteY7" fmla="*/ 0 h 6440757"/>
              <a:gd name="connsiteX8" fmla="*/ 3983536 w 8281359"/>
              <a:gd name="connsiteY8" fmla="*/ 0 h 6440757"/>
              <a:gd name="connsiteX9" fmla="*/ 4387619 w 8281359"/>
              <a:gd name="connsiteY9" fmla="*/ 0 h 6440757"/>
              <a:gd name="connsiteX10" fmla="*/ 5105989 w 8281359"/>
              <a:gd name="connsiteY10" fmla="*/ 0 h 6440757"/>
              <a:gd name="connsiteX11" fmla="*/ 5588644 w 8281359"/>
              <a:gd name="connsiteY11" fmla="*/ 0 h 6440757"/>
              <a:gd name="connsiteX12" fmla="*/ 5992727 w 8281359"/>
              <a:gd name="connsiteY12" fmla="*/ 0 h 6440757"/>
              <a:gd name="connsiteX13" fmla="*/ 6475382 w 8281359"/>
              <a:gd name="connsiteY13" fmla="*/ 0 h 6440757"/>
              <a:gd name="connsiteX14" fmla="*/ 6879465 w 8281359"/>
              <a:gd name="connsiteY14" fmla="*/ 0 h 6440757"/>
              <a:gd name="connsiteX15" fmla="*/ 7362120 w 8281359"/>
              <a:gd name="connsiteY15" fmla="*/ 0 h 6440757"/>
              <a:gd name="connsiteX16" fmla="*/ 8069265 w 8281359"/>
              <a:gd name="connsiteY16" fmla="*/ 0 h 6440757"/>
              <a:gd name="connsiteX17" fmla="*/ 8281359 w 8281359"/>
              <a:gd name="connsiteY17" fmla="*/ 212094 h 6440757"/>
              <a:gd name="connsiteX18" fmla="*/ 8281359 w 8281359"/>
              <a:gd name="connsiteY18" fmla="*/ 879386 h 6440757"/>
              <a:gd name="connsiteX19" fmla="*/ 8281359 w 8281359"/>
              <a:gd name="connsiteY19" fmla="*/ 1426347 h 6440757"/>
              <a:gd name="connsiteX20" fmla="*/ 8281359 w 8281359"/>
              <a:gd name="connsiteY20" fmla="*/ 1792811 h 6440757"/>
              <a:gd name="connsiteX21" fmla="*/ 8281359 w 8281359"/>
              <a:gd name="connsiteY21" fmla="*/ 2339772 h 6440757"/>
              <a:gd name="connsiteX22" fmla="*/ 8281359 w 8281359"/>
              <a:gd name="connsiteY22" fmla="*/ 2946898 h 6440757"/>
              <a:gd name="connsiteX23" fmla="*/ 8281359 w 8281359"/>
              <a:gd name="connsiteY23" fmla="*/ 3433693 h 6440757"/>
              <a:gd name="connsiteX24" fmla="*/ 8281359 w 8281359"/>
              <a:gd name="connsiteY24" fmla="*/ 3860323 h 6440757"/>
              <a:gd name="connsiteX25" fmla="*/ 8281359 w 8281359"/>
              <a:gd name="connsiteY25" fmla="*/ 4407283 h 6440757"/>
              <a:gd name="connsiteX26" fmla="*/ 8281359 w 8281359"/>
              <a:gd name="connsiteY26" fmla="*/ 4894079 h 6440757"/>
              <a:gd name="connsiteX27" fmla="*/ 8281359 w 8281359"/>
              <a:gd name="connsiteY27" fmla="*/ 5320708 h 6440757"/>
              <a:gd name="connsiteX28" fmla="*/ 8281359 w 8281359"/>
              <a:gd name="connsiteY28" fmla="*/ 6228663 h 6440757"/>
              <a:gd name="connsiteX29" fmla="*/ 8069265 w 8281359"/>
              <a:gd name="connsiteY29" fmla="*/ 6440757 h 6440757"/>
              <a:gd name="connsiteX30" fmla="*/ 7429467 w 8281359"/>
              <a:gd name="connsiteY30" fmla="*/ 6440757 h 6440757"/>
              <a:gd name="connsiteX31" fmla="*/ 6789669 w 8281359"/>
              <a:gd name="connsiteY31" fmla="*/ 6440757 h 6440757"/>
              <a:gd name="connsiteX32" fmla="*/ 6307014 w 8281359"/>
              <a:gd name="connsiteY32" fmla="*/ 6440757 h 6440757"/>
              <a:gd name="connsiteX33" fmla="*/ 5981502 w 8281359"/>
              <a:gd name="connsiteY33" fmla="*/ 6440757 h 6440757"/>
              <a:gd name="connsiteX34" fmla="*/ 5420276 w 8281359"/>
              <a:gd name="connsiteY34" fmla="*/ 6440757 h 6440757"/>
              <a:gd name="connsiteX35" fmla="*/ 4859049 w 8281359"/>
              <a:gd name="connsiteY35" fmla="*/ 6440757 h 6440757"/>
              <a:gd name="connsiteX36" fmla="*/ 4140680 w 8281359"/>
              <a:gd name="connsiteY36" fmla="*/ 6440757 h 6440757"/>
              <a:gd name="connsiteX37" fmla="*/ 3658025 w 8281359"/>
              <a:gd name="connsiteY37" fmla="*/ 6440757 h 6440757"/>
              <a:gd name="connsiteX38" fmla="*/ 3018227 w 8281359"/>
              <a:gd name="connsiteY38" fmla="*/ 6440757 h 6440757"/>
              <a:gd name="connsiteX39" fmla="*/ 2614143 w 8281359"/>
              <a:gd name="connsiteY39" fmla="*/ 6440757 h 6440757"/>
              <a:gd name="connsiteX40" fmla="*/ 2131489 w 8281359"/>
              <a:gd name="connsiteY40" fmla="*/ 6440757 h 6440757"/>
              <a:gd name="connsiteX41" fmla="*/ 1648834 w 8281359"/>
              <a:gd name="connsiteY41" fmla="*/ 6440757 h 6440757"/>
              <a:gd name="connsiteX42" fmla="*/ 1009036 w 8281359"/>
              <a:gd name="connsiteY42" fmla="*/ 6440757 h 6440757"/>
              <a:gd name="connsiteX43" fmla="*/ 212094 w 8281359"/>
              <a:gd name="connsiteY43" fmla="*/ 6440757 h 6440757"/>
              <a:gd name="connsiteX44" fmla="*/ 0 w 8281359"/>
              <a:gd name="connsiteY44" fmla="*/ 6228663 h 6440757"/>
              <a:gd name="connsiteX45" fmla="*/ 0 w 8281359"/>
              <a:gd name="connsiteY45" fmla="*/ 5862199 h 6440757"/>
              <a:gd name="connsiteX46" fmla="*/ 0 w 8281359"/>
              <a:gd name="connsiteY46" fmla="*/ 5435570 h 6440757"/>
              <a:gd name="connsiteX47" fmla="*/ 0 w 8281359"/>
              <a:gd name="connsiteY47" fmla="*/ 5008940 h 6440757"/>
              <a:gd name="connsiteX48" fmla="*/ 0 w 8281359"/>
              <a:gd name="connsiteY48" fmla="*/ 4401814 h 6440757"/>
              <a:gd name="connsiteX49" fmla="*/ 0 w 8281359"/>
              <a:gd name="connsiteY49" fmla="*/ 3794687 h 6440757"/>
              <a:gd name="connsiteX50" fmla="*/ 0 w 8281359"/>
              <a:gd name="connsiteY50" fmla="*/ 3368058 h 6440757"/>
              <a:gd name="connsiteX51" fmla="*/ 0 w 8281359"/>
              <a:gd name="connsiteY51" fmla="*/ 2821097 h 6440757"/>
              <a:gd name="connsiteX52" fmla="*/ 0 w 8281359"/>
              <a:gd name="connsiteY52" fmla="*/ 2454633 h 6440757"/>
              <a:gd name="connsiteX53" fmla="*/ 0 w 8281359"/>
              <a:gd name="connsiteY53" fmla="*/ 2028004 h 6440757"/>
              <a:gd name="connsiteX54" fmla="*/ 0 w 8281359"/>
              <a:gd name="connsiteY54" fmla="*/ 1420877 h 6440757"/>
              <a:gd name="connsiteX55" fmla="*/ 0 w 8281359"/>
              <a:gd name="connsiteY55" fmla="*/ 873917 h 6440757"/>
              <a:gd name="connsiteX56" fmla="*/ 0 w 8281359"/>
              <a:gd name="connsiteY56" fmla="*/ 212094 h 64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1359" h="6440757" fill="none" extrusionOk="0">
                <a:moveTo>
                  <a:pt x="0" y="212094"/>
                </a:moveTo>
                <a:cubicBezTo>
                  <a:pt x="10234" y="112935"/>
                  <a:pt x="98189" y="-3734"/>
                  <a:pt x="212094" y="0"/>
                </a:cubicBezTo>
                <a:cubicBezTo>
                  <a:pt x="422373" y="-20505"/>
                  <a:pt x="517757" y="9061"/>
                  <a:pt x="773321" y="0"/>
                </a:cubicBezTo>
                <a:cubicBezTo>
                  <a:pt x="1028885" y="-9061"/>
                  <a:pt x="1001138" y="32603"/>
                  <a:pt x="1098832" y="0"/>
                </a:cubicBezTo>
                <a:cubicBezTo>
                  <a:pt x="1196526" y="-32603"/>
                  <a:pt x="1520742" y="8088"/>
                  <a:pt x="1817202" y="0"/>
                </a:cubicBezTo>
                <a:cubicBezTo>
                  <a:pt x="2113662" y="-8088"/>
                  <a:pt x="2058189" y="12992"/>
                  <a:pt x="2221285" y="0"/>
                </a:cubicBezTo>
                <a:cubicBezTo>
                  <a:pt x="2384381" y="-12992"/>
                  <a:pt x="2614616" y="42869"/>
                  <a:pt x="2939655" y="0"/>
                </a:cubicBezTo>
                <a:cubicBezTo>
                  <a:pt x="3264694" y="-42869"/>
                  <a:pt x="3103313" y="36303"/>
                  <a:pt x="3265166" y="0"/>
                </a:cubicBezTo>
                <a:cubicBezTo>
                  <a:pt x="3427019" y="-36303"/>
                  <a:pt x="3669643" y="3092"/>
                  <a:pt x="3983536" y="0"/>
                </a:cubicBezTo>
                <a:cubicBezTo>
                  <a:pt x="4297429" y="-3092"/>
                  <a:pt x="4281838" y="4828"/>
                  <a:pt x="4387619" y="0"/>
                </a:cubicBezTo>
                <a:cubicBezTo>
                  <a:pt x="4493400" y="-4828"/>
                  <a:pt x="4930846" y="83293"/>
                  <a:pt x="5105989" y="0"/>
                </a:cubicBezTo>
                <a:cubicBezTo>
                  <a:pt x="5281132" y="-83293"/>
                  <a:pt x="5447277" y="43605"/>
                  <a:pt x="5588644" y="0"/>
                </a:cubicBezTo>
                <a:cubicBezTo>
                  <a:pt x="5730011" y="-43605"/>
                  <a:pt x="5873268" y="22195"/>
                  <a:pt x="5992727" y="0"/>
                </a:cubicBezTo>
                <a:cubicBezTo>
                  <a:pt x="6112186" y="-22195"/>
                  <a:pt x="6346097" y="971"/>
                  <a:pt x="6475382" y="0"/>
                </a:cubicBezTo>
                <a:cubicBezTo>
                  <a:pt x="6604667" y="-971"/>
                  <a:pt x="6767449" y="23736"/>
                  <a:pt x="6879465" y="0"/>
                </a:cubicBezTo>
                <a:cubicBezTo>
                  <a:pt x="6991481" y="-23736"/>
                  <a:pt x="7153937" y="24551"/>
                  <a:pt x="7362120" y="0"/>
                </a:cubicBezTo>
                <a:cubicBezTo>
                  <a:pt x="7570304" y="-24551"/>
                  <a:pt x="7822798" y="67569"/>
                  <a:pt x="8069265" y="0"/>
                </a:cubicBezTo>
                <a:cubicBezTo>
                  <a:pt x="8162847" y="-21666"/>
                  <a:pt x="8311165" y="76587"/>
                  <a:pt x="8281359" y="212094"/>
                </a:cubicBezTo>
                <a:cubicBezTo>
                  <a:pt x="8310922" y="528165"/>
                  <a:pt x="8278988" y="679020"/>
                  <a:pt x="8281359" y="879386"/>
                </a:cubicBezTo>
                <a:cubicBezTo>
                  <a:pt x="8283730" y="1079752"/>
                  <a:pt x="8215956" y="1169567"/>
                  <a:pt x="8281359" y="1426347"/>
                </a:cubicBezTo>
                <a:cubicBezTo>
                  <a:pt x="8346762" y="1683127"/>
                  <a:pt x="8241904" y="1632098"/>
                  <a:pt x="8281359" y="1792811"/>
                </a:cubicBezTo>
                <a:cubicBezTo>
                  <a:pt x="8320814" y="1953524"/>
                  <a:pt x="8259835" y="2114906"/>
                  <a:pt x="8281359" y="2339772"/>
                </a:cubicBezTo>
                <a:cubicBezTo>
                  <a:pt x="8302883" y="2564638"/>
                  <a:pt x="8266283" y="2824261"/>
                  <a:pt x="8281359" y="2946898"/>
                </a:cubicBezTo>
                <a:cubicBezTo>
                  <a:pt x="8296435" y="3069535"/>
                  <a:pt x="8274218" y="3329479"/>
                  <a:pt x="8281359" y="3433693"/>
                </a:cubicBezTo>
                <a:cubicBezTo>
                  <a:pt x="8288500" y="3537908"/>
                  <a:pt x="8230588" y="3671114"/>
                  <a:pt x="8281359" y="3860323"/>
                </a:cubicBezTo>
                <a:cubicBezTo>
                  <a:pt x="8332130" y="4049532"/>
                  <a:pt x="8237183" y="4149273"/>
                  <a:pt x="8281359" y="4407283"/>
                </a:cubicBezTo>
                <a:cubicBezTo>
                  <a:pt x="8325535" y="4665293"/>
                  <a:pt x="8243103" y="4722901"/>
                  <a:pt x="8281359" y="4894079"/>
                </a:cubicBezTo>
                <a:cubicBezTo>
                  <a:pt x="8319615" y="5065257"/>
                  <a:pt x="8263900" y="5119788"/>
                  <a:pt x="8281359" y="5320708"/>
                </a:cubicBezTo>
                <a:cubicBezTo>
                  <a:pt x="8298818" y="5521628"/>
                  <a:pt x="8262384" y="5927251"/>
                  <a:pt x="8281359" y="6228663"/>
                </a:cubicBezTo>
                <a:cubicBezTo>
                  <a:pt x="8260197" y="6344309"/>
                  <a:pt x="8186769" y="6464953"/>
                  <a:pt x="8069265" y="6440757"/>
                </a:cubicBezTo>
                <a:cubicBezTo>
                  <a:pt x="7905576" y="6453923"/>
                  <a:pt x="7619770" y="6375053"/>
                  <a:pt x="7429467" y="6440757"/>
                </a:cubicBezTo>
                <a:cubicBezTo>
                  <a:pt x="7239164" y="6506461"/>
                  <a:pt x="7044164" y="6382011"/>
                  <a:pt x="6789669" y="6440757"/>
                </a:cubicBezTo>
                <a:cubicBezTo>
                  <a:pt x="6535174" y="6499503"/>
                  <a:pt x="6409722" y="6384908"/>
                  <a:pt x="6307014" y="6440757"/>
                </a:cubicBezTo>
                <a:cubicBezTo>
                  <a:pt x="6204307" y="6496606"/>
                  <a:pt x="6125795" y="6435676"/>
                  <a:pt x="5981502" y="6440757"/>
                </a:cubicBezTo>
                <a:cubicBezTo>
                  <a:pt x="5837209" y="6445838"/>
                  <a:pt x="5673554" y="6390065"/>
                  <a:pt x="5420276" y="6440757"/>
                </a:cubicBezTo>
                <a:cubicBezTo>
                  <a:pt x="5166998" y="6491449"/>
                  <a:pt x="5021579" y="6392621"/>
                  <a:pt x="4859049" y="6440757"/>
                </a:cubicBezTo>
                <a:cubicBezTo>
                  <a:pt x="4696519" y="6488893"/>
                  <a:pt x="4489987" y="6368046"/>
                  <a:pt x="4140680" y="6440757"/>
                </a:cubicBezTo>
                <a:cubicBezTo>
                  <a:pt x="3791373" y="6513468"/>
                  <a:pt x="3890607" y="6393490"/>
                  <a:pt x="3658025" y="6440757"/>
                </a:cubicBezTo>
                <a:cubicBezTo>
                  <a:pt x="3425444" y="6488024"/>
                  <a:pt x="3222299" y="6435586"/>
                  <a:pt x="3018227" y="6440757"/>
                </a:cubicBezTo>
                <a:cubicBezTo>
                  <a:pt x="2814155" y="6445928"/>
                  <a:pt x="2772685" y="6406567"/>
                  <a:pt x="2614143" y="6440757"/>
                </a:cubicBezTo>
                <a:cubicBezTo>
                  <a:pt x="2455601" y="6474947"/>
                  <a:pt x="2369229" y="6417114"/>
                  <a:pt x="2131489" y="6440757"/>
                </a:cubicBezTo>
                <a:cubicBezTo>
                  <a:pt x="1893749" y="6464400"/>
                  <a:pt x="1787089" y="6399378"/>
                  <a:pt x="1648834" y="6440757"/>
                </a:cubicBezTo>
                <a:cubicBezTo>
                  <a:pt x="1510579" y="6482136"/>
                  <a:pt x="1182029" y="6410642"/>
                  <a:pt x="1009036" y="6440757"/>
                </a:cubicBezTo>
                <a:cubicBezTo>
                  <a:pt x="836043" y="6470872"/>
                  <a:pt x="417172" y="6372922"/>
                  <a:pt x="212094" y="6440757"/>
                </a:cubicBezTo>
                <a:cubicBezTo>
                  <a:pt x="105338" y="6428595"/>
                  <a:pt x="8624" y="6337571"/>
                  <a:pt x="0" y="6228663"/>
                </a:cubicBezTo>
                <a:cubicBezTo>
                  <a:pt x="-13011" y="6065241"/>
                  <a:pt x="11038" y="6016449"/>
                  <a:pt x="0" y="5862199"/>
                </a:cubicBezTo>
                <a:cubicBezTo>
                  <a:pt x="-11038" y="5707949"/>
                  <a:pt x="24657" y="5576040"/>
                  <a:pt x="0" y="5435570"/>
                </a:cubicBezTo>
                <a:cubicBezTo>
                  <a:pt x="-24657" y="5295100"/>
                  <a:pt x="33125" y="5170235"/>
                  <a:pt x="0" y="5008940"/>
                </a:cubicBezTo>
                <a:cubicBezTo>
                  <a:pt x="-33125" y="4847645"/>
                  <a:pt x="42009" y="4528931"/>
                  <a:pt x="0" y="4401814"/>
                </a:cubicBezTo>
                <a:cubicBezTo>
                  <a:pt x="-42009" y="4274697"/>
                  <a:pt x="64066" y="4050016"/>
                  <a:pt x="0" y="3794687"/>
                </a:cubicBezTo>
                <a:cubicBezTo>
                  <a:pt x="-64066" y="3539358"/>
                  <a:pt x="47902" y="3564097"/>
                  <a:pt x="0" y="3368058"/>
                </a:cubicBezTo>
                <a:cubicBezTo>
                  <a:pt x="-47902" y="3172019"/>
                  <a:pt x="39677" y="2963497"/>
                  <a:pt x="0" y="2821097"/>
                </a:cubicBezTo>
                <a:cubicBezTo>
                  <a:pt x="-39677" y="2678697"/>
                  <a:pt x="27749" y="2557830"/>
                  <a:pt x="0" y="2454633"/>
                </a:cubicBezTo>
                <a:cubicBezTo>
                  <a:pt x="-27749" y="2351436"/>
                  <a:pt x="40979" y="2144376"/>
                  <a:pt x="0" y="2028004"/>
                </a:cubicBezTo>
                <a:cubicBezTo>
                  <a:pt x="-40979" y="1911632"/>
                  <a:pt x="404" y="1604621"/>
                  <a:pt x="0" y="1420877"/>
                </a:cubicBezTo>
                <a:cubicBezTo>
                  <a:pt x="-404" y="1237133"/>
                  <a:pt x="56418" y="1084493"/>
                  <a:pt x="0" y="873917"/>
                </a:cubicBezTo>
                <a:cubicBezTo>
                  <a:pt x="-56418" y="663341"/>
                  <a:pt x="47054" y="431965"/>
                  <a:pt x="0" y="212094"/>
                </a:cubicBezTo>
                <a:close/>
              </a:path>
              <a:path w="8281359" h="6440757" stroke="0" extrusionOk="0">
                <a:moveTo>
                  <a:pt x="0" y="212094"/>
                </a:moveTo>
                <a:cubicBezTo>
                  <a:pt x="4274" y="88909"/>
                  <a:pt x="109515" y="4656"/>
                  <a:pt x="212094" y="0"/>
                </a:cubicBezTo>
                <a:cubicBezTo>
                  <a:pt x="494789" y="-31689"/>
                  <a:pt x="716292" y="35669"/>
                  <a:pt x="851892" y="0"/>
                </a:cubicBezTo>
                <a:cubicBezTo>
                  <a:pt x="987492" y="-35669"/>
                  <a:pt x="1416217" y="80390"/>
                  <a:pt x="1570262" y="0"/>
                </a:cubicBezTo>
                <a:cubicBezTo>
                  <a:pt x="1724307" y="-80390"/>
                  <a:pt x="1743073" y="39008"/>
                  <a:pt x="1895773" y="0"/>
                </a:cubicBezTo>
                <a:cubicBezTo>
                  <a:pt x="2048473" y="-39008"/>
                  <a:pt x="2072645" y="1213"/>
                  <a:pt x="2221285" y="0"/>
                </a:cubicBezTo>
                <a:cubicBezTo>
                  <a:pt x="2369925" y="-1213"/>
                  <a:pt x="2545875" y="23476"/>
                  <a:pt x="2861083" y="0"/>
                </a:cubicBezTo>
                <a:cubicBezTo>
                  <a:pt x="3176291" y="-23476"/>
                  <a:pt x="3384312" y="32289"/>
                  <a:pt x="3579453" y="0"/>
                </a:cubicBezTo>
                <a:cubicBezTo>
                  <a:pt x="3774594" y="-32289"/>
                  <a:pt x="3764168" y="552"/>
                  <a:pt x="3904964" y="0"/>
                </a:cubicBezTo>
                <a:cubicBezTo>
                  <a:pt x="4045760" y="-552"/>
                  <a:pt x="4352533" y="40016"/>
                  <a:pt x="4466191" y="0"/>
                </a:cubicBezTo>
                <a:cubicBezTo>
                  <a:pt x="4579849" y="-40016"/>
                  <a:pt x="4671306" y="13890"/>
                  <a:pt x="4870274" y="0"/>
                </a:cubicBezTo>
                <a:cubicBezTo>
                  <a:pt x="5069242" y="-13890"/>
                  <a:pt x="5092374" y="35148"/>
                  <a:pt x="5195785" y="0"/>
                </a:cubicBezTo>
                <a:cubicBezTo>
                  <a:pt x="5299196" y="-35148"/>
                  <a:pt x="5394699" y="31213"/>
                  <a:pt x="5521297" y="0"/>
                </a:cubicBezTo>
                <a:cubicBezTo>
                  <a:pt x="5647895" y="-31213"/>
                  <a:pt x="5937449" y="45589"/>
                  <a:pt x="6082523" y="0"/>
                </a:cubicBezTo>
                <a:cubicBezTo>
                  <a:pt x="6227597" y="-45589"/>
                  <a:pt x="6455731" y="20883"/>
                  <a:pt x="6643750" y="0"/>
                </a:cubicBezTo>
                <a:cubicBezTo>
                  <a:pt x="6831769" y="-20883"/>
                  <a:pt x="6877912" y="28386"/>
                  <a:pt x="6969261" y="0"/>
                </a:cubicBezTo>
                <a:cubicBezTo>
                  <a:pt x="7060610" y="-28386"/>
                  <a:pt x="7256114" y="22755"/>
                  <a:pt x="7451916" y="0"/>
                </a:cubicBezTo>
                <a:cubicBezTo>
                  <a:pt x="7647718" y="-22755"/>
                  <a:pt x="7770713" y="29805"/>
                  <a:pt x="8069265" y="0"/>
                </a:cubicBezTo>
                <a:cubicBezTo>
                  <a:pt x="8156463" y="-518"/>
                  <a:pt x="8271162" y="70708"/>
                  <a:pt x="8281359" y="212094"/>
                </a:cubicBezTo>
                <a:cubicBezTo>
                  <a:pt x="8328779" y="436360"/>
                  <a:pt x="8256056" y="637593"/>
                  <a:pt x="8281359" y="759055"/>
                </a:cubicBezTo>
                <a:cubicBezTo>
                  <a:pt x="8306662" y="880517"/>
                  <a:pt x="8257569" y="1116035"/>
                  <a:pt x="8281359" y="1366181"/>
                </a:cubicBezTo>
                <a:cubicBezTo>
                  <a:pt x="8305149" y="1616327"/>
                  <a:pt x="8268075" y="1716570"/>
                  <a:pt x="8281359" y="2033474"/>
                </a:cubicBezTo>
                <a:cubicBezTo>
                  <a:pt x="8294643" y="2350378"/>
                  <a:pt x="8255596" y="2450038"/>
                  <a:pt x="8281359" y="2580434"/>
                </a:cubicBezTo>
                <a:cubicBezTo>
                  <a:pt x="8307122" y="2710830"/>
                  <a:pt x="8238656" y="2914692"/>
                  <a:pt x="8281359" y="3187561"/>
                </a:cubicBezTo>
                <a:cubicBezTo>
                  <a:pt x="8324062" y="3460430"/>
                  <a:pt x="8274345" y="3480900"/>
                  <a:pt x="8281359" y="3614190"/>
                </a:cubicBezTo>
                <a:cubicBezTo>
                  <a:pt x="8288373" y="3747480"/>
                  <a:pt x="8235316" y="3838408"/>
                  <a:pt x="8281359" y="4040820"/>
                </a:cubicBezTo>
                <a:cubicBezTo>
                  <a:pt x="8327402" y="4243232"/>
                  <a:pt x="8230678" y="4389864"/>
                  <a:pt x="8281359" y="4647946"/>
                </a:cubicBezTo>
                <a:cubicBezTo>
                  <a:pt x="8332040" y="4906028"/>
                  <a:pt x="8278100" y="4929311"/>
                  <a:pt x="8281359" y="5074576"/>
                </a:cubicBezTo>
                <a:cubicBezTo>
                  <a:pt x="8284618" y="5219841"/>
                  <a:pt x="8266925" y="5361780"/>
                  <a:pt x="8281359" y="5501205"/>
                </a:cubicBezTo>
                <a:cubicBezTo>
                  <a:pt x="8295793" y="5640630"/>
                  <a:pt x="8224566" y="5978683"/>
                  <a:pt x="8281359" y="6228663"/>
                </a:cubicBezTo>
                <a:cubicBezTo>
                  <a:pt x="8264904" y="6322828"/>
                  <a:pt x="8186407" y="6452587"/>
                  <a:pt x="8069265" y="6440757"/>
                </a:cubicBezTo>
                <a:cubicBezTo>
                  <a:pt x="7923696" y="6444364"/>
                  <a:pt x="7677906" y="6401343"/>
                  <a:pt x="7508039" y="6440757"/>
                </a:cubicBezTo>
                <a:cubicBezTo>
                  <a:pt x="7338172" y="6480171"/>
                  <a:pt x="7056090" y="6413148"/>
                  <a:pt x="6868240" y="6440757"/>
                </a:cubicBezTo>
                <a:cubicBezTo>
                  <a:pt x="6680390" y="6468366"/>
                  <a:pt x="6405121" y="6391820"/>
                  <a:pt x="6228442" y="6440757"/>
                </a:cubicBezTo>
                <a:cubicBezTo>
                  <a:pt x="6051763" y="6489694"/>
                  <a:pt x="5768259" y="6408891"/>
                  <a:pt x="5588644" y="6440757"/>
                </a:cubicBezTo>
                <a:cubicBezTo>
                  <a:pt x="5409029" y="6472623"/>
                  <a:pt x="5016404" y="6418898"/>
                  <a:pt x="4870274" y="6440757"/>
                </a:cubicBezTo>
                <a:cubicBezTo>
                  <a:pt x="4724144" y="6462616"/>
                  <a:pt x="4522259" y="6400254"/>
                  <a:pt x="4230476" y="6440757"/>
                </a:cubicBezTo>
                <a:cubicBezTo>
                  <a:pt x="3938693" y="6481260"/>
                  <a:pt x="3719821" y="6366547"/>
                  <a:pt x="3590678" y="6440757"/>
                </a:cubicBezTo>
                <a:cubicBezTo>
                  <a:pt x="3461535" y="6514967"/>
                  <a:pt x="3206530" y="6422840"/>
                  <a:pt x="3108023" y="6440757"/>
                </a:cubicBezTo>
                <a:cubicBezTo>
                  <a:pt x="3009516" y="6458674"/>
                  <a:pt x="2727296" y="6439874"/>
                  <a:pt x="2625368" y="6440757"/>
                </a:cubicBezTo>
                <a:cubicBezTo>
                  <a:pt x="2523441" y="6441640"/>
                  <a:pt x="2427646" y="6436489"/>
                  <a:pt x="2299857" y="6440757"/>
                </a:cubicBezTo>
                <a:cubicBezTo>
                  <a:pt x="2172068" y="6445025"/>
                  <a:pt x="1995809" y="6376814"/>
                  <a:pt x="1738630" y="6440757"/>
                </a:cubicBezTo>
                <a:cubicBezTo>
                  <a:pt x="1481451" y="6504700"/>
                  <a:pt x="1230199" y="6357275"/>
                  <a:pt x="1020260" y="6440757"/>
                </a:cubicBezTo>
                <a:cubicBezTo>
                  <a:pt x="810321" y="6524239"/>
                  <a:pt x="587078" y="6359054"/>
                  <a:pt x="212094" y="6440757"/>
                </a:cubicBezTo>
                <a:cubicBezTo>
                  <a:pt x="78595" y="6432745"/>
                  <a:pt x="34386" y="6339712"/>
                  <a:pt x="0" y="6228663"/>
                </a:cubicBezTo>
                <a:cubicBezTo>
                  <a:pt x="-56903" y="5966605"/>
                  <a:pt x="12867" y="5752260"/>
                  <a:pt x="0" y="5561371"/>
                </a:cubicBezTo>
                <a:cubicBezTo>
                  <a:pt x="-12867" y="5370482"/>
                  <a:pt x="16209" y="5141408"/>
                  <a:pt x="0" y="4954244"/>
                </a:cubicBezTo>
                <a:cubicBezTo>
                  <a:pt x="-16209" y="4767080"/>
                  <a:pt x="32247" y="4641556"/>
                  <a:pt x="0" y="4407283"/>
                </a:cubicBezTo>
                <a:cubicBezTo>
                  <a:pt x="-32247" y="4173010"/>
                  <a:pt x="54461" y="4080370"/>
                  <a:pt x="0" y="3800157"/>
                </a:cubicBezTo>
                <a:cubicBezTo>
                  <a:pt x="-54461" y="3519944"/>
                  <a:pt x="60669" y="3409623"/>
                  <a:pt x="0" y="3193030"/>
                </a:cubicBezTo>
                <a:cubicBezTo>
                  <a:pt x="-60669" y="2976437"/>
                  <a:pt x="51681" y="2850079"/>
                  <a:pt x="0" y="2585904"/>
                </a:cubicBezTo>
                <a:cubicBezTo>
                  <a:pt x="-51681" y="2321729"/>
                  <a:pt x="61216" y="2149420"/>
                  <a:pt x="0" y="1918612"/>
                </a:cubicBezTo>
                <a:cubicBezTo>
                  <a:pt x="-61216" y="1687804"/>
                  <a:pt x="25602" y="1686496"/>
                  <a:pt x="0" y="1552148"/>
                </a:cubicBezTo>
                <a:cubicBezTo>
                  <a:pt x="-25602" y="1417800"/>
                  <a:pt x="20533" y="1344618"/>
                  <a:pt x="0" y="1185684"/>
                </a:cubicBezTo>
                <a:cubicBezTo>
                  <a:pt x="-20533" y="1026750"/>
                  <a:pt x="21489" y="927866"/>
                  <a:pt x="0" y="759055"/>
                </a:cubicBezTo>
                <a:cubicBezTo>
                  <a:pt x="-21489" y="590244"/>
                  <a:pt x="1926" y="434277"/>
                  <a:pt x="0" y="212094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440292366">
                  <a:prstGeom prst="roundRect">
                    <a:avLst>
                      <a:gd name="adj" fmla="val 329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March 22,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922" y="3016113"/>
            <a:ext cx="2906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Use of Commentaries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6907" y="4352018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B4D02-45AD-8288-1FA6-09E494708493}"/>
              </a:ext>
            </a:extLst>
          </p:cNvPr>
          <p:cNvSpPr txBox="1"/>
          <p:nvPr/>
        </p:nvSpPr>
        <p:spPr>
          <a:xfrm>
            <a:off x="685350" y="1419112"/>
            <a:ext cx="784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What we are </a:t>
            </a:r>
            <a:r>
              <a:rPr lang="en-US" sz="2400" b="1" u="sng" dirty="0">
                <a:ea typeface="Tahoma" pitchFamily="34" charset="0"/>
                <a:cs typeface="Tahoma" pitchFamily="34" charset="0"/>
              </a:rPr>
              <a:t>not</a:t>
            </a:r>
            <a:r>
              <a:rPr lang="en-US" sz="2400" u="sng" dirty="0">
                <a:ea typeface="Tahoma" pitchFamily="34" charset="0"/>
                <a:cs typeface="Tahoma" pitchFamily="34" charset="0"/>
              </a:rPr>
              <a:t> saying:</a:t>
            </a:r>
          </a:p>
          <a:p>
            <a:pPr marL="457200" indent="-457200">
              <a:buFont typeface="+mj-lt"/>
              <a:buAutoNum type="arabicPeriod"/>
            </a:pPr>
            <a:endParaRPr lang="en-US" sz="1000" u="sng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That one must have a commentary to understand the Bible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That commentaries are the only way to know what a difficult passage means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That must use commentaries written by brethren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i="1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What we </a:t>
            </a:r>
            <a:r>
              <a:rPr lang="en-US" sz="2400" b="1" u="sng" dirty="0">
                <a:ea typeface="Tahoma" pitchFamily="34" charset="0"/>
                <a:cs typeface="Tahoma" pitchFamily="34" charset="0"/>
              </a:rPr>
              <a:t>are</a:t>
            </a:r>
            <a:r>
              <a:rPr lang="en-US" sz="2400" u="sng" dirty="0">
                <a:ea typeface="Tahoma" pitchFamily="34" charset="0"/>
                <a:cs typeface="Tahoma" pitchFamily="34" charset="0"/>
              </a:rPr>
              <a:t> saying:</a:t>
            </a:r>
          </a:p>
          <a:p>
            <a:pPr marL="457200" indent="-457200">
              <a:buFont typeface="+mj-lt"/>
              <a:buAutoNum type="arabicPeriod"/>
            </a:pPr>
            <a:endParaRPr lang="en-US" sz="1000" u="sng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Commentaries are mere “tools” or “aids”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Commentaries can be helpful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Commentaries need to be used properly</a:t>
            </a: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65C046D5-E23A-D9E2-BEA7-00283B0ED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87814" y="320475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1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Different Types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Information Found in Commentaries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Know What you Have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How to Use a Commentary</a:t>
            </a: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</p:txBody>
      </p:sp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94108CC0-8E9D-6BFA-553C-514C01DF5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37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 &amp; use)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Accept whatever it says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Use it to do my work for 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Accept the interpretation without question</a:t>
            </a:r>
          </a:p>
        </p:txBody>
      </p: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 &amp; use)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Accept whatever it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No need for a commentary – “I don’t use them”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This person will be inconsistent – for they will offer THEIR comments on any passage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Commentary = a written class / textual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Could you benefit from a class (or several) taught on the passage you want to learn?</a:t>
            </a:r>
          </a:p>
        </p:txBody>
      </p:sp>
    </p:spTree>
    <p:extLst>
      <p:ext uri="{BB962C8B-B14F-4D97-AF65-F5344CB8AC3E}">
        <p14:creationId xmlns:p14="http://schemas.microsoft.com/office/powerpoint/2010/main" val="4020400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 &amp; use)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Accept whatever it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No need for a commentary – “I don’t use them”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There is a place for comments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Neh. 8:8 – “gave the sense” [“explained what it meant”-NCV]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Possible that someone has some information that I’ve not considered: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Another passage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Something in the context (connecting thoughts)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The point (vs what thought the point was)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An application</a:t>
            </a:r>
          </a:p>
        </p:txBody>
      </p:sp>
    </p:spTree>
    <p:extLst>
      <p:ext uri="{BB962C8B-B14F-4D97-AF65-F5344CB8AC3E}">
        <p14:creationId xmlns:p14="http://schemas.microsoft.com/office/powerpoint/2010/main" val="1974114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Different Types</a:t>
            </a: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0255FF6E-A073-BB48-B4E0-1C9608399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35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Different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Different Levels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Very scholarly (“Exegetical”)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Will often deal with original language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Example: Keil &amp; </a:t>
            </a:r>
            <a:r>
              <a:rPr lang="en-US" sz="2400" dirty="0" err="1">
                <a:ea typeface="Tahoma" pitchFamily="34" charset="0"/>
                <a:cs typeface="Tahoma" pitchFamily="34" charset="0"/>
              </a:rPr>
              <a:t>Delitcsch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Written for common man (“Expository”)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Cf. Mk. 12:37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Doesn’t wade too deep for common reader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Some are thorough / some are brief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51E16F-A973-E74E-696D-DE56883EC442}"/>
              </a:ext>
            </a:extLst>
          </p:cNvPr>
          <p:cNvSpPr/>
          <p:nvPr/>
        </p:nvSpPr>
        <p:spPr>
          <a:xfrm>
            <a:off x="2571078" y="1054249"/>
            <a:ext cx="6094206" cy="77993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0000FF"/>
                </a:solidFill>
              </a:rPr>
              <a:t>All Commentaries Are Not Equal</a:t>
            </a:r>
          </a:p>
        </p:txBody>
      </p:sp>
    </p:spTree>
    <p:extLst>
      <p:ext uri="{BB962C8B-B14F-4D97-AF65-F5344CB8AC3E}">
        <p14:creationId xmlns:p14="http://schemas.microsoft.com/office/powerpoint/2010/main" val="947967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Different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Different Levels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Different Styles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Language commentaries (Robertson, Vincent, Barclay)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Homiletic commentaries (sermon and application) – (</a:t>
            </a:r>
            <a:r>
              <a:rPr lang="en-US" sz="2400" dirty="0" err="1">
                <a:ea typeface="Tahoma" pitchFamily="34" charset="0"/>
                <a:cs typeface="Tahoma" pitchFamily="34" charset="0"/>
              </a:rPr>
              <a:t>Weirsbe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; part of Pulpit; Preacher’s Homiletical)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Verse by verse (Pulpit, Barnes, Truth, Truth for Today, GA, and most commentaries)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Summary of sections (Matthew Henry)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51E16F-A973-E74E-696D-DE56883EC442}"/>
              </a:ext>
            </a:extLst>
          </p:cNvPr>
          <p:cNvSpPr/>
          <p:nvPr/>
        </p:nvSpPr>
        <p:spPr>
          <a:xfrm>
            <a:off x="2571078" y="1054249"/>
            <a:ext cx="6094206" cy="77993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0000FF"/>
                </a:solidFill>
              </a:rPr>
              <a:t>All Commentaries Are Not Equal</a:t>
            </a:r>
          </a:p>
        </p:txBody>
      </p:sp>
    </p:spTree>
    <p:extLst>
      <p:ext uri="{BB962C8B-B14F-4D97-AF65-F5344CB8AC3E}">
        <p14:creationId xmlns:p14="http://schemas.microsoft.com/office/powerpoint/2010/main" val="171516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0469F5-5A46-EC67-A579-4F40F4C75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590" y="460240"/>
            <a:ext cx="5514259" cy="6069651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2689458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Different Types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Information Found in Commentaries</a:t>
            </a: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D55D2DDF-2413-485D-6BC9-B5E073EE7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38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Information Found in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Introductory Information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An Outline of Book &amp; Chapters / Sections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Historical / Cultural Background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Verse by verse comments &amp; how the text “flows”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Application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How “Hermeneutics” works – see how reached conclusion</a:t>
            </a:r>
            <a:endParaRPr lang="en-US" sz="24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5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Different Types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Information Found in Commentaries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Know What you Have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CE0E45CB-7F96-2422-3786-F7AF32F1C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42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Know What you Have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Know Something of the Commentator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Is he a brother (conservative or institutional)?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What is the denominational bend? (i.e. Barnes)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Is he a modernist (denies inspiration?)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59A485-84CE-E507-844D-2CE43F8844AE}"/>
              </a:ext>
            </a:extLst>
          </p:cNvPr>
          <p:cNvSpPr/>
          <p:nvPr/>
        </p:nvSpPr>
        <p:spPr>
          <a:xfrm>
            <a:off x="2571078" y="1054249"/>
            <a:ext cx="6094206" cy="77993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0000FF"/>
                </a:solidFill>
              </a:rPr>
              <a:t>Be Careful – This Involves Man’s Thoughts</a:t>
            </a:r>
          </a:p>
        </p:txBody>
      </p:sp>
    </p:spTree>
    <p:extLst>
      <p:ext uri="{BB962C8B-B14F-4D97-AF65-F5344CB8AC3E}">
        <p14:creationId xmlns:p14="http://schemas.microsoft.com/office/powerpoint/2010/main" val="101367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Know What you Have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Know Something of the Commentator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Best if Get a Commentary Based on Recommendation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Don’t worry about a “set”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Buy individual volumes that are highly recommended on the book you are studying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59A485-84CE-E507-844D-2CE43F8844AE}"/>
              </a:ext>
            </a:extLst>
          </p:cNvPr>
          <p:cNvSpPr/>
          <p:nvPr/>
        </p:nvSpPr>
        <p:spPr>
          <a:xfrm>
            <a:off x="2571078" y="1054249"/>
            <a:ext cx="6094206" cy="77993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0000FF"/>
                </a:solidFill>
              </a:rPr>
              <a:t>Be Careful – This Involves Man’s Thoughts</a:t>
            </a:r>
          </a:p>
        </p:txBody>
      </p:sp>
    </p:spTree>
    <p:extLst>
      <p:ext uri="{BB962C8B-B14F-4D97-AF65-F5344CB8AC3E}">
        <p14:creationId xmlns:p14="http://schemas.microsoft.com/office/powerpoint/2010/main" val="475600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Know What you Have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Know Something of the Commentator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Best if Get a Commentary Based on Recommendation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Several commentaries are available in electronic form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Most Bible programs come with several commentaries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Truth commentaries are available in PDF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Many commentaries are on-line (free)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Blueletterbible.org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Biblestudytools.com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Biblehub.com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59A485-84CE-E507-844D-2CE43F8844AE}"/>
              </a:ext>
            </a:extLst>
          </p:cNvPr>
          <p:cNvSpPr/>
          <p:nvPr/>
        </p:nvSpPr>
        <p:spPr>
          <a:xfrm>
            <a:off x="2571078" y="1054249"/>
            <a:ext cx="6094206" cy="77993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0000FF"/>
                </a:solidFill>
              </a:rPr>
              <a:t>Be Careful – This Involves Man’s Thoughts</a:t>
            </a:r>
          </a:p>
        </p:txBody>
      </p:sp>
    </p:spTree>
    <p:extLst>
      <p:ext uri="{BB962C8B-B14F-4D97-AF65-F5344CB8AC3E}">
        <p14:creationId xmlns:p14="http://schemas.microsoft.com/office/powerpoint/2010/main" val="4178363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Different Types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Information Found in Commentaries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 Know What you Have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How to Use a Commentary</a:t>
            </a: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C0D8588C-94C6-5DA6-3E04-79966896C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1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Use a Commentary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F9C97D-E927-2AA2-C140-B69BC8E48F8F}"/>
              </a:ext>
            </a:extLst>
          </p:cNvPr>
          <p:cNvSpPr/>
          <p:nvPr/>
        </p:nvSpPr>
        <p:spPr>
          <a:xfrm>
            <a:off x="1524897" y="2431229"/>
            <a:ext cx="6094206" cy="34908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rgbClr val="0000FF"/>
                </a:solidFill>
              </a:rPr>
              <a:t>Turning to a commentary is not the first thing I do!</a:t>
            </a:r>
          </a:p>
        </p:txBody>
      </p:sp>
    </p:spTree>
    <p:extLst>
      <p:ext uri="{BB962C8B-B14F-4D97-AF65-F5344CB8AC3E}">
        <p14:creationId xmlns:p14="http://schemas.microsoft.com/office/powerpoint/2010/main" val="75800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Use a Commentary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Recognize that written by man – can be wrong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See if the commentator can move me or change my mind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Watch for EVIDENCE for the interpretation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God’s people are told to look for evidence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Establish charges – 2-3 witnesses (Deut. 17:6; Matt. 18:16; 1 Tim. 5:19)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Search Scriptures to see if true (Acts 17:11)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Don’t accept all you hear (Prov. 18:13,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Did he give proof of his explanation?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a typeface="Tahoma" pitchFamily="34" charset="0"/>
                <a:cs typeface="Tahoma" pitchFamily="34" charset="0"/>
              </a:rPr>
              <a:t>Was the evidence convincing?</a:t>
            </a:r>
          </a:p>
        </p:txBody>
      </p:sp>
    </p:spTree>
    <p:extLst>
      <p:ext uri="{BB962C8B-B14F-4D97-AF65-F5344CB8AC3E}">
        <p14:creationId xmlns:p14="http://schemas.microsoft.com/office/powerpoint/2010/main" val="1936918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DD8885-B489-8D52-8E10-F6679B33B82A}"/>
              </a:ext>
            </a:extLst>
          </p:cNvPr>
          <p:cNvSpPr/>
          <p:nvPr/>
        </p:nvSpPr>
        <p:spPr>
          <a:xfrm>
            <a:off x="365760" y="2743200"/>
            <a:ext cx="7992932" cy="500231"/>
          </a:xfrm>
          <a:prstGeom prst="roundRect">
            <a:avLst/>
          </a:prstGeom>
          <a:solidFill>
            <a:srgbClr val="FFFF00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0594A0-59F4-3663-A3A7-5961F8C4BC8E}"/>
              </a:ext>
            </a:extLst>
          </p:cNvPr>
          <p:cNvSpPr/>
          <p:nvPr/>
        </p:nvSpPr>
        <p:spPr>
          <a:xfrm>
            <a:off x="405205" y="3310666"/>
            <a:ext cx="7953487" cy="500231"/>
          </a:xfrm>
          <a:prstGeom prst="roundRect">
            <a:avLst/>
          </a:prstGeom>
          <a:solidFill>
            <a:srgbClr val="FFFF00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50546" y="441064"/>
            <a:ext cx="626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Use a Commentary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F6E94-42B2-E13A-072F-61CFC116F752}"/>
              </a:ext>
            </a:extLst>
          </p:cNvPr>
          <p:cNvSpPr txBox="1"/>
          <p:nvPr/>
        </p:nvSpPr>
        <p:spPr>
          <a:xfrm>
            <a:off x="448235" y="2229294"/>
            <a:ext cx="8534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Recognize that written by man – can be wrong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See if the commentator can move me or change my mind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Watch for EVIDENCE for the interpretation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ea typeface="Tahoma" pitchFamily="34" charset="0"/>
                <a:cs typeface="Tahoma" pitchFamily="34" charset="0"/>
              </a:rPr>
              <a:t>Don’t depend on just one commentary</a:t>
            </a:r>
          </a:p>
        </p:txBody>
      </p:sp>
    </p:spTree>
    <p:extLst>
      <p:ext uri="{BB962C8B-B14F-4D97-AF65-F5344CB8AC3E}">
        <p14:creationId xmlns:p14="http://schemas.microsoft.com/office/powerpoint/2010/main" val="2232155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Commentaries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95482" y="2012972"/>
            <a:ext cx="50076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Extremes (views &amp; uses)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Different Types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Information Found in Commentaries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Know What you Have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How to Use a Commentary</a:t>
            </a:r>
          </a:p>
        </p:txBody>
      </p:sp>
      <p:pic>
        <p:nvPicPr>
          <p:cNvPr id="4" name="Graphic 3" descr="Books with solid fill">
            <a:extLst>
              <a:ext uri="{FF2B5EF4-FFF2-40B4-BE49-F238E27FC236}">
                <a16:creationId xmlns:a16="http://schemas.microsoft.com/office/drawing/2014/main" id="{6C7E44B8-BD06-C048-6216-32BCF7B9A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223" y="159111"/>
            <a:ext cx="1210235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02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2"/>
            <a:ext cx="7600278" cy="152144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Timothy 5:17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Does this passage authorize elders to be paid by the local congregation they shepherd?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6B1A0E-649D-361C-12DC-936AB5274B16}"/>
              </a:ext>
            </a:extLst>
          </p:cNvPr>
          <p:cNvSpPr txBox="1"/>
          <p:nvPr/>
        </p:nvSpPr>
        <p:spPr>
          <a:xfrm>
            <a:off x="903642" y="2296758"/>
            <a:ext cx="709466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“Double honor” – something in addition to honor shown because of his role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Verse 18: Two quotations that have to do with pay (Deut. 25:4; Luke 10:7)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Same argument used for paying preachers (1 Cor. 9:1-14)</a:t>
            </a:r>
          </a:p>
        </p:txBody>
      </p:sp>
    </p:spTree>
    <p:extLst>
      <p:ext uri="{BB962C8B-B14F-4D97-AF65-F5344CB8AC3E}">
        <p14:creationId xmlns:p14="http://schemas.microsoft.com/office/powerpoint/2010/main" val="1197629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0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14819</TotalTime>
  <Words>1078</Words>
  <Application>Microsoft Office PowerPoint</Application>
  <PresentationFormat>On-screen Show (4:3)</PresentationFormat>
  <Paragraphs>205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Calibri</vt:lpstr>
      <vt:lpstr>Wingdings</vt:lpstr>
      <vt:lpstr>Calibri Light</vt:lpstr>
      <vt:lpstr>Franklin Gothic Book</vt:lpstr>
      <vt:lpstr>Amasis MT Pro Medium</vt:lpstr>
      <vt:lpstr>Ink Draft</vt:lpstr>
      <vt:lpstr>Courier New</vt:lpstr>
      <vt:lpstr>Arial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1_Crop</vt:lpstr>
      <vt:lpstr>7_Office Theme</vt:lpstr>
      <vt:lpstr>8_Office Theme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15</cp:revision>
  <cp:lastPrinted>2023-01-11T22:31:39Z</cp:lastPrinted>
  <dcterms:created xsi:type="dcterms:W3CDTF">2022-12-17T01:56:01Z</dcterms:created>
  <dcterms:modified xsi:type="dcterms:W3CDTF">2023-03-22T22:21:52Z</dcterms:modified>
</cp:coreProperties>
</file>