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72" r:id="rId3"/>
    <p:sldMasterId id="2147483696" r:id="rId4"/>
    <p:sldMasterId id="2147483708" r:id="rId5"/>
    <p:sldMasterId id="2147483720" r:id="rId6"/>
  </p:sldMasterIdLst>
  <p:notesMasterIdLst>
    <p:notesMasterId r:id="rId37"/>
  </p:notesMasterIdLst>
  <p:sldIdLst>
    <p:sldId id="257" r:id="rId7"/>
    <p:sldId id="292" r:id="rId8"/>
    <p:sldId id="293" r:id="rId9"/>
    <p:sldId id="269" r:id="rId10"/>
    <p:sldId id="270" r:id="rId11"/>
    <p:sldId id="258" r:id="rId12"/>
    <p:sldId id="271" r:id="rId13"/>
    <p:sldId id="256" r:id="rId14"/>
    <p:sldId id="265" r:id="rId15"/>
    <p:sldId id="259" r:id="rId16"/>
    <p:sldId id="260" r:id="rId17"/>
    <p:sldId id="283" r:id="rId18"/>
    <p:sldId id="284" r:id="rId19"/>
    <p:sldId id="263" r:id="rId20"/>
    <p:sldId id="281" r:id="rId21"/>
    <p:sldId id="273" r:id="rId22"/>
    <p:sldId id="277" r:id="rId23"/>
    <p:sldId id="285" r:id="rId24"/>
    <p:sldId id="286" r:id="rId25"/>
    <p:sldId id="287" r:id="rId26"/>
    <p:sldId id="294" r:id="rId27"/>
    <p:sldId id="288" r:id="rId28"/>
    <p:sldId id="289" r:id="rId29"/>
    <p:sldId id="290" r:id="rId30"/>
    <p:sldId id="274" r:id="rId31"/>
    <p:sldId id="278" r:id="rId32"/>
    <p:sldId id="275" r:id="rId33"/>
    <p:sldId id="279" r:id="rId34"/>
    <p:sldId id="291" r:id="rId35"/>
    <p:sldId id="276" r:id="rId36"/>
  </p:sldIdLst>
  <p:sldSz cx="9144000" cy="6858000" type="screen4x3"/>
  <p:notesSz cx="6858000" cy="9144000"/>
  <p:embeddedFontLst>
    <p:embeddedFont>
      <p:font typeface="Amasis MT Pro Medium" panose="02040604050005020304" pitchFamily="18" charset="0"/>
      <p:regular r:id="rId38"/>
      <p:italic r:id="rId39"/>
    </p:embeddedFon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
      <p:font typeface="Ink Draft" panose="03080402000500000000" pitchFamily="66" charset="0"/>
      <p:regular r:id="rId4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748842-A9CA-4C74-9F0D-CB965D4530E8}" v="1451" dt="2023-01-04T19:50:58.0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9" d="100"/>
          <a:sy n="79" d="100"/>
        </p:scale>
        <p:origin x="25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2.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7.fntdata"/><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2.xml"/><Relationship Id="rId51"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4.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nie V. Rader" userId="2f5b608efdb2ebfb" providerId="LiveId" clId="{3E748842-A9CA-4C74-9F0D-CB965D4530E8}"/>
    <pc:docChg chg="undo custSel addSld delSld modSld sldOrd delMainMaster modMainMaster">
      <pc:chgData name="Donnie V. Rader" userId="2f5b608efdb2ebfb" providerId="LiveId" clId="{3E748842-A9CA-4C74-9F0D-CB965D4530E8}" dt="2023-01-04T19:50:58.012" v="9393"/>
      <pc:docMkLst>
        <pc:docMk/>
      </pc:docMkLst>
      <pc:sldChg chg="addSp modSp mod ord modTransition modAnim">
        <pc:chgData name="Donnie V. Rader" userId="2f5b608efdb2ebfb" providerId="LiveId" clId="{3E748842-A9CA-4C74-9F0D-CB965D4530E8}" dt="2023-01-03T12:57:50.273" v="3991"/>
        <pc:sldMkLst>
          <pc:docMk/>
          <pc:sldMk cId="526392422" sldId="256"/>
        </pc:sldMkLst>
        <pc:spChg chg="add mod">
          <ac:chgData name="Donnie V. Rader" userId="2f5b608efdb2ebfb" providerId="LiveId" clId="{3E748842-A9CA-4C74-9F0D-CB965D4530E8}" dt="2022-12-17T12:32:56.628" v="1489" actId="1076"/>
          <ac:spMkLst>
            <pc:docMk/>
            <pc:sldMk cId="526392422" sldId="256"/>
            <ac:spMk id="2" creationId="{278B2CB4-1944-A02D-2E32-933F60DB5700}"/>
          </ac:spMkLst>
        </pc:spChg>
        <pc:spChg chg="add mod">
          <ac:chgData name="Donnie V. Rader" userId="2f5b608efdb2ebfb" providerId="LiveId" clId="{3E748842-A9CA-4C74-9F0D-CB965D4530E8}" dt="2022-12-17T12:45:35.503" v="2030" actId="1035"/>
          <ac:spMkLst>
            <pc:docMk/>
            <pc:sldMk cId="526392422" sldId="256"/>
            <ac:spMk id="3" creationId="{37A2CCF5-5D39-FBB1-CD17-F8A7620F1750}"/>
          </ac:spMkLst>
        </pc:spChg>
        <pc:spChg chg="add mod">
          <ac:chgData name="Donnie V. Rader" userId="2f5b608efdb2ebfb" providerId="LiveId" clId="{3E748842-A9CA-4C74-9F0D-CB965D4530E8}" dt="2022-12-17T12:45:23.642" v="2024" actId="1038"/>
          <ac:spMkLst>
            <pc:docMk/>
            <pc:sldMk cId="526392422" sldId="256"/>
            <ac:spMk id="4" creationId="{D77448B2-BE08-90A6-A7D4-25CE2DC658C5}"/>
          </ac:spMkLst>
        </pc:spChg>
        <pc:picChg chg="mod">
          <ac:chgData name="Donnie V. Rader" userId="2f5b608efdb2ebfb" providerId="LiveId" clId="{3E748842-A9CA-4C74-9F0D-CB965D4530E8}" dt="2022-12-17T12:09:42.424" v="1081" actId="1076"/>
          <ac:picMkLst>
            <pc:docMk/>
            <pc:sldMk cId="526392422" sldId="256"/>
            <ac:picMk id="1026" creationId="{BCA64A7A-8B56-8D35-F30C-7F92322EFB90}"/>
          </ac:picMkLst>
        </pc:picChg>
      </pc:sldChg>
      <pc:sldChg chg="addSp delSp modSp mod modTransition">
        <pc:chgData name="Donnie V. Rader" userId="2f5b608efdb2ebfb" providerId="LiveId" clId="{3E748842-A9CA-4C74-9F0D-CB965D4530E8}" dt="2023-01-03T12:50:38.819" v="3983"/>
        <pc:sldMkLst>
          <pc:docMk/>
          <pc:sldMk cId="2580326962" sldId="257"/>
        </pc:sldMkLst>
        <pc:spChg chg="add del mod">
          <ac:chgData name="Donnie V. Rader" userId="2f5b608efdb2ebfb" providerId="LiveId" clId="{3E748842-A9CA-4C74-9F0D-CB965D4530E8}" dt="2022-12-17T02:29:40.925" v="2"/>
          <ac:spMkLst>
            <pc:docMk/>
            <pc:sldMk cId="2580326962" sldId="257"/>
            <ac:spMk id="2" creationId="{3D4BA597-F62C-0FA3-07A9-80FBC4317D47}"/>
          </ac:spMkLst>
        </pc:spChg>
        <pc:spChg chg="add del mod">
          <ac:chgData name="Donnie V. Rader" userId="2f5b608efdb2ebfb" providerId="LiveId" clId="{3E748842-A9CA-4C74-9F0D-CB965D4530E8}" dt="2022-12-17T02:33:16.661" v="60" actId="478"/>
          <ac:spMkLst>
            <pc:docMk/>
            <pc:sldMk cId="2580326962" sldId="257"/>
            <ac:spMk id="3" creationId="{C3B133F7-0839-9B3D-C411-7CCED62BD6B0}"/>
          </ac:spMkLst>
        </pc:spChg>
        <pc:spChg chg="add del mod">
          <ac:chgData name="Donnie V. Rader" userId="2f5b608efdb2ebfb" providerId="LiveId" clId="{3E748842-A9CA-4C74-9F0D-CB965D4530E8}" dt="2022-12-17T02:36:40.327" v="84" actId="478"/>
          <ac:spMkLst>
            <pc:docMk/>
            <pc:sldMk cId="2580326962" sldId="257"/>
            <ac:spMk id="4" creationId="{20F34B1D-D27F-DFFB-6E8E-D4598E614206}"/>
          </ac:spMkLst>
        </pc:spChg>
        <pc:spChg chg="add mod">
          <ac:chgData name="Donnie V. Rader" userId="2f5b608efdb2ebfb" providerId="LiveId" clId="{3E748842-A9CA-4C74-9F0D-CB965D4530E8}" dt="2022-12-17T02:36:49.674" v="85" actId="1076"/>
          <ac:spMkLst>
            <pc:docMk/>
            <pc:sldMk cId="2580326962" sldId="257"/>
            <ac:spMk id="5" creationId="{C6BFC352-5EED-BB43-80C2-1D493AA01BF0}"/>
          </ac:spMkLst>
        </pc:spChg>
        <pc:spChg chg="add mod">
          <ac:chgData name="Donnie V. Rader" userId="2f5b608efdb2ebfb" providerId="LiveId" clId="{3E748842-A9CA-4C74-9F0D-CB965D4530E8}" dt="2022-12-17T02:47:31.419" v="216" actId="1076"/>
          <ac:spMkLst>
            <pc:docMk/>
            <pc:sldMk cId="2580326962" sldId="257"/>
            <ac:spMk id="6" creationId="{24319AE8-0295-2380-21AD-3E057F1A19C5}"/>
          </ac:spMkLst>
        </pc:spChg>
        <pc:spChg chg="add mod">
          <ac:chgData name="Donnie V. Rader" userId="2f5b608efdb2ebfb" providerId="LiveId" clId="{3E748842-A9CA-4C74-9F0D-CB965D4530E8}" dt="2022-12-17T02:48:09.433" v="222" actId="1076"/>
          <ac:spMkLst>
            <pc:docMk/>
            <pc:sldMk cId="2580326962" sldId="257"/>
            <ac:spMk id="7" creationId="{DE309375-A127-ABAB-DCED-F99A8AAEBFBB}"/>
          </ac:spMkLst>
        </pc:spChg>
      </pc:sldChg>
      <pc:sldChg chg="addSp modSp add del">
        <pc:chgData name="Donnie V. Rader" userId="2f5b608efdb2ebfb" providerId="LiveId" clId="{3E748842-A9CA-4C74-9F0D-CB965D4530E8}" dt="2023-01-03T03:08:22.544" v="3635" actId="2696"/>
        <pc:sldMkLst>
          <pc:docMk/>
          <pc:sldMk cId="571642680" sldId="258"/>
        </pc:sldMkLst>
        <pc:spChg chg="add mod">
          <ac:chgData name="Donnie V. Rader" userId="2f5b608efdb2ebfb" providerId="LiveId" clId="{3E748842-A9CA-4C74-9F0D-CB965D4530E8}" dt="2022-12-19T12:28:06.547" v="2530"/>
          <ac:spMkLst>
            <pc:docMk/>
            <pc:sldMk cId="571642680" sldId="258"/>
            <ac:spMk id="2" creationId="{0943AFA2-D58C-527D-6399-B6E8B22A4867}"/>
          </ac:spMkLst>
        </pc:spChg>
      </pc:sldChg>
      <pc:sldChg chg="add ord modTransition">
        <pc:chgData name="Donnie V. Rader" userId="2f5b608efdb2ebfb" providerId="LiveId" clId="{3E748842-A9CA-4C74-9F0D-CB965D4530E8}" dt="2023-01-03T12:50:38.819" v="3983"/>
        <pc:sldMkLst>
          <pc:docMk/>
          <pc:sldMk cId="1722113783" sldId="258"/>
        </pc:sldMkLst>
      </pc:sldChg>
      <pc:sldChg chg="addSp delSp modSp new del mod ord modClrScheme delAnim modAnim chgLayout">
        <pc:chgData name="Donnie V. Rader" userId="2f5b608efdb2ebfb" providerId="LiveId" clId="{3E748842-A9CA-4C74-9F0D-CB965D4530E8}" dt="2022-12-17T14:40:12.683" v="2469" actId="47"/>
        <pc:sldMkLst>
          <pc:docMk/>
          <pc:sldMk cId="3558181698" sldId="258"/>
        </pc:sldMkLst>
        <pc:spChg chg="add mod">
          <ac:chgData name="Donnie V. Rader" userId="2f5b608efdb2ebfb" providerId="LiveId" clId="{3E748842-A9CA-4C74-9F0D-CB965D4530E8}" dt="2022-12-17T14:13:13.781" v="2442" actId="207"/>
          <ac:spMkLst>
            <pc:docMk/>
            <pc:sldMk cId="3558181698" sldId="258"/>
            <ac:spMk id="2" creationId="{536A69EE-0B57-046F-8599-79C8AC0B9B1E}"/>
          </ac:spMkLst>
        </pc:spChg>
        <pc:spChg chg="add del mod">
          <ac:chgData name="Donnie V. Rader" userId="2f5b608efdb2ebfb" providerId="LiveId" clId="{3E748842-A9CA-4C74-9F0D-CB965D4530E8}" dt="2022-12-17T13:47:47.409" v="2412" actId="478"/>
          <ac:spMkLst>
            <pc:docMk/>
            <pc:sldMk cId="3558181698" sldId="258"/>
            <ac:spMk id="3" creationId="{193A970D-2673-EE5D-53B5-E163F2E25C9D}"/>
          </ac:spMkLst>
        </pc:spChg>
        <pc:spChg chg="add del mod">
          <ac:chgData name="Donnie V. Rader" userId="2f5b608efdb2ebfb" providerId="LiveId" clId="{3E748842-A9CA-4C74-9F0D-CB965D4530E8}" dt="2022-12-17T14:11:36.841" v="2419" actId="478"/>
          <ac:spMkLst>
            <pc:docMk/>
            <pc:sldMk cId="3558181698" sldId="258"/>
            <ac:spMk id="4" creationId="{A47AFAAC-89A8-2D08-9594-C764332B5C86}"/>
          </ac:spMkLst>
        </pc:spChg>
        <pc:picChg chg="add mod">
          <ac:chgData name="Donnie V. Rader" userId="2f5b608efdb2ebfb" providerId="LiveId" clId="{3E748842-A9CA-4C74-9F0D-CB965D4530E8}" dt="2022-12-17T14:12:36.375" v="2431" actId="1076"/>
          <ac:picMkLst>
            <pc:docMk/>
            <pc:sldMk cId="3558181698" sldId="258"/>
            <ac:picMk id="5" creationId="{1D464645-ADB1-1EA0-87C3-4E6DA0E3456D}"/>
          </ac:picMkLst>
        </pc:picChg>
      </pc:sldChg>
      <pc:sldChg chg="addSp modSp new mod modTransition modClrScheme chgLayout">
        <pc:chgData name="Donnie V. Rader" userId="2f5b608efdb2ebfb" providerId="LiveId" clId="{3E748842-A9CA-4C74-9F0D-CB965D4530E8}" dt="2023-01-03T12:50:38.819" v="3983"/>
        <pc:sldMkLst>
          <pc:docMk/>
          <pc:sldMk cId="449867059" sldId="259"/>
        </pc:sldMkLst>
        <pc:spChg chg="add mod">
          <ac:chgData name="Donnie V. Rader" userId="2f5b608efdb2ebfb" providerId="LiveId" clId="{3E748842-A9CA-4C74-9F0D-CB965D4530E8}" dt="2022-12-17T02:54:13.593" v="299" actId="122"/>
          <ac:spMkLst>
            <pc:docMk/>
            <pc:sldMk cId="449867059" sldId="259"/>
            <ac:spMk id="2" creationId="{AF5091A1-2069-290E-8215-FC9C0539489F}"/>
          </ac:spMkLst>
        </pc:spChg>
        <pc:spChg chg="add mod">
          <ac:chgData name="Donnie V. Rader" userId="2f5b608efdb2ebfb" providerId="LiveId" clId="{3E748842-A9CA-4C74-9F0D-CB965D4530E8}" dt="2022-12-30T04:28:24.797" v="2716" actId="20577"/>
          <ac:spMkLst>
            <pc:docMk/>
            <pc:sldMk cId="449867059" sldId="259"/>
            <ac:spMk id="3" creationId="{90969ED2-8551-2F03-92A3-DB992994AA40}"/>
          </ac:spMkLst>
        </pc:spChg>
      </pc:sldChg>
      <pc:sldChg chg="addSp modSp new mod ord modTransition modClrScheme modAnim chgLayout">
        <pc:chgData name="Donnie V. Rader" userId="2f5b608efdb2ebfb" providerId="LiveId" clId="{3E748842-A9CA-4C74-9F0D-CB965D4530E8}" dt="2023-01-03T14:11:46.906" v="5330"/>
        <pc:sldMkLst>
          <pc:docMk/>
          <pc:sldMk cId="3340404709" sldId="260"/>
        </pc:sldMkLst>
        <pc:spChg chg="add mod">
          <ac:chgData name="Donnie V. Rader" userId="2f5b608efdb2ebfb" providerId="LiveId" clId="{3E748842-A9CA-4C74-9F0D-CB965D4530E8}" dt="2022-12-30T04:29:41.179" v="2724" actId="1076"/>
          <ac:spMkLst>
            <pc:docMk/>
            <pc:sldMk cId="3340404709" sldId="260"/>
            <ac:spMk id="2" creationId="{8C4CB917-1FC3-D5C2-F74C-90D3C1B346CF}"/>
          </ac:spMkLst>
        </pc:spChg>
        <pc:spChg chg="add mod">
          <ac:chgData name="Donnie V. Rader" userId="2f5b608efdb2ebfb" providerId="LiveId" clId="{3E748842-A9CA-4C74-9F0D-CB965D4530E8}" dt="2023-01-03T13:52:28.573" v="4781" actId="20577"/>
          <ac:spMkLst>
            <pc:docMk/>
            <pc:sldMk cId="3340404709" sldId="260"/>
            <ac:spMk id="3" creationId="{436C7B50-3417-263D-27A2-186BB9597E21}"/>
          </ac:spMkLst>
        </pc:spChg>
      </pc:sldChg>
      <pc:sldChg chg="addSp delSp modSp new del mod modTransition modClrScheme chgLayout">
        <pc:chgData name="Donnie V. Rader" userId="2f5b608efdb2ebfb" providerId="LiveId" clId="{3E748842-A9CA-4C74-9F0D-CB965D4530E8}" dt="2023-01-03T18:41:45.773" v="9292" actId="47"/>
        <pc:sldMkLst>
          <pc:docMk/>
          <pc:sldMk cId="2540902298" sldId="261"/>
        </pc:sldMkLst>
        <pc:spChg chg="add mod">
          <ac:chgData name="Donnie V. Rader" userId="2f5b608efdb2ebfb" providerId="LiveId" clId="{3E748842-A9CA-4C74-9F0D-CB965D4530E8}" dt="2022-12-17T03:22:42.952" v="569" actId="1076"/>
          <ac:spMkLst>
            <pc:docMk/>
            <pc:sldMk cId="2540902298" sldId="261"/>
            <ac:spMk id="4" creationId="{55A790CE-F1EC-1F2C-B32D-F7828A723585}"/>
          </ac:spMkLst>
        </pc:spChg>
        <pc:spChg chg="add mod">
          <ac:chgData name="Donnie V. Rader" userId="2f5b608efdb2ebfb" providerId="LiveId" clId="{3E748842-A9CA-4C74-9F0D-CB965D4530E8}" dt="2022-12-17T03:22:46.160" v="570" actId="1076"/>
          <ac:spMkLst>
            <pc:docMk/>
            <pc:sldMk cId="2540902298" sldId="261"/>
            <ac:spMk id="5" creationId="{638D7245-AE3A-B3D1-1251-C876F1DDB99F}"/>
          </ac:spMkLst>
        </pc:spChg>
        <pc:spChg chg="add mod">
          <ac:chgData name="Donnie V. Rader" userId="2f5b608efdb2ebfb" providerId="LiveId" clId="{3E748842-A9CA-4C74-9F0D-CB965D4530E8}" dt="2022-12-17T03:22:52.854" v="571" actId="1076"/>
          <ac:spMkLst>
            <pc:docMk/>
            <pc:sldMk cId="2540902298" sldId="261"/>
            <ac:spMk id="6" creationId="{9BB9877B-E5D3-C90F-87BD-4CA4B1F65B6A}"/>
          </ac:spMkLst>
        </pc:spChg>
        <pc:spChg chg="add mod">
          <ac:chgData name="Donnie V. Rader" userId="2f5b608efdb2ebfb" providerId="LiveId" clId="{3E748842-A9CA-4C74-9F0D-CB965D4530E8}" dt="2022-12-17T03:23:01.429" v="572" actId="1076"/>
          <ac:spMkLst>
            <pc:docMk/>
            <pc:sldMk cId="2540902298" sldId="261"/>
            <ac:spMk id="7" creationId="{2144F7E6-B3A4-911D-E15B-8FF143536E88}"/>
          </ac:spMkLst>
        </pc:spChg>
        <pc:spChg chg="add mod">
          <ac:chgData name="Donnie V. Rader" userId="2f5b608efdb2ebfb" providerId="LiveId" clId="{3E748842-A9CA-4C74-9F0D-CB965D4530E8}" dt="2022-12-17T03:23:07.279" v="573" actId="1076"/>
          <ac:spMkLst>
            <pc:docMk/>
            <pc:sldMk cId="2540902298" sldId="261"/>
            <ac:spMk id="8" creationId="{55A743D0-E7DF-BEE1-F657-D80E7408FEDA}"/>
          </ac:spMkLst>
        </pc:spChg>
        <pc:spChg chg="add mod">
          <ac:chgData name="Donnie V. Rader" userId="2f5b608efdb2ebfb" providerId="LiveId" clId="{3E748842-A9CA-4C74-9F0D-CB965D4530E8}" dt="2022-12-17T03:23:42.924" v="579" actId="1076"/>
          <ac:spMkLst>
            <pc:docMk/>
            <pc:sldMk cId="2540902298" sldId="261"/>
            <ac:spMk id="9" creationId="{514D08CF-089F-60D7-14AE-F36FAE09FFB8}"/>
          </ac:spMkLst>
        </pc:spChg>
        <pc:spChg chg="add mod">
          <ac:chgData name="Donnie V. Rader" userId="2f5b608efdb2ebfb" providerId="LiveId" clId="{3E748842-A9CA-4C74-9F0D-CB965D4530E8}" dt="2022-12-17T03:23:22.937" v="575" actId="1076"/>
          <ac:spMkLst>
            <pc:docMk/>
            <pc:sldMk cId="2540902298" sldId="261"/>
            <ac:spMk id="10" creationId="{168B4BBB-B187-2E04-63FB-D4C2E034DC2A}"/>
          </ac:spMkLst>
        </pc:spChg>
        <pc:spChg chg="add mod">
          <ac:chgData name="Donnie V. Rader" userId="2f5b608efdb2ebfb" providerId="LiveId" clId="{3E748842-A9CA-4C74-9F0D-CB965D4530E8}" dt="2022-12-17T03:23:27.549" v="576" actId="1076"/>
          <ac:spMkLst>
            <pc:docMk/>
            <pc:sldMk cId="2540902298" sldId="261"/>
            <ac:spMk id="11" creationId="{208F8C26-48D3-5BB7-CC3D-A49E9072168A}"/>
          </ac:spMkLst>
        </pc:spChg>
        <pc:spChg chg="add mod">
          <ac:chgData name="Donnie V. Rader" userId="2f5b608efdb2ebfb" providerId="LiveId" clId="{3E748842-A9CA-4C74-9F0D-CB965D4530E8}" dt="2022-12-17T03:23:34.974" v="577" actId="1076"/>
          <ac:spMkLst>
            <pc:docMk/>
            <pc:sldMk cId="2540902298" sldId="261"/>
            <ac:spMk id="12" creationId="{A2235F93-26DA-C389-1395-BB48798FD881}"/>
          </ac:spMkLst>
        </pc:spChg>
        <pc:spChg chg="add mod">
          <ac:chgData name="Donnie V. Rader" userId="2f5b608efdb2ebfb" providerId="LiveId" clId="{3E748842-A9CA-4C74-9F0D-CB965D4530E8}" dt="2022-12-17T03:23:14.411" v="574" actId="1076"/>
          <ac:spMkLst>
            <pc:docMk/>
            <pc:sldMk cId="2540902298" sldId="261"/>
            <ac:spMk id="13" creationId="{FC05CBBD-892A-5860-69EF-89292323F52C}"/>
          </ac:spMkLst>
        </pc:spChg>
        <pc:spChg chg="add del">
          <ac:chgData name="Donnie V. Rader" userId="2f5b608efdb2ebfb" providerId="LiveId" clId="{3E748842-A9CA-4C74-9F0D-CB965D4530E8}" dt="2022-12-17T03:35:56.961" v="581" actId="22"/>
          <ac:spMkLst>
            <pc:docMk/>
            <pc:sldMk cId="2540902298" sldId="261"/>
            <ac:spMk id="15" creationId="{6545144D-669F-2BEA-704E-61CBE131046D}"/>
          </ac:spMkLst>
        </pc:spChg>
        <pc:spChg chg="add del mod">
          <ac:chgData name="Donnie V. Rader" userId="2f5b608efdb2ebfb" providerId="LiveId" clId="{3E748842-A9CA-4C74-9F0D-CB965D4530E8}" dt="2022-12-17T12:29:56.371" v="1388" actId="478"/>
          <ac:spMkLst>
            <pc:docMk/>
            <pc:sldMk cId="2540902298" sldId="261"/>
            <ac:spMk id="33" creationId="{117BC1A6-5CC2-B338-A4C3-DA46560244E6}"/>
          </ac:spMkLst>
        </pc:spChg>
        <pc:picChg chg="add del mod">
          <ac:chgData name="Donnie V. Rader" userId="2f5b608efdb2ebfb" providerId="LiveId" clId="{3E748842-A9CA-4C74-9F0D-CB965D4530E8}" dt="2022-12-17T02:59:03.537" v="404" actId="478"/>
          <ac:picMkLst>
            <pc:docMk/>
            <pc:sldMk cId="2540902298" sldId="261"/>
            <ac:picMk id="3" creationId="{973E5349-6B13-AB11-AFA5-24B62EFE5539}"/>
          </ac:picMkLst>
        </pc:picChg>
        <pc:cxnChg chg="add mod">
          <ac:chgData name="Donnie V. Rader" userId="2f5b608efdb2ebfb" providerId="LiveId" clId="{3E748842-A9CA-4C74-9F0D-CB965D4530E8}" dt="2022-12-17T12:15:40.382" v="1089" actId="1036"/>
          <ac:cxnSpMkLst>
            <pc:docMk/>
            <pc:sldMk cId="2540902298" sldId="261"/>
            <ac:cxnSpMk id="3" creationId="{CA475D01-05AE-A4FA-08D0-CA4DE8C5188F}"/>
          </ac:cxnSpMkLst>
        </pc:cxnChg>
        <pc:cxnChg chg="add">
          <ac:chgData name="Donnie V. Rader" userId="2f5b608efdb2ebfb" providerId="LiveId" clId="{3E748842-A9CA-4C74-9F0D-CB965D4530E8}" dt="2022-12-17T12:16:06.342" v="1090" actId="11529"/>
          <ac:cxnSpMkLst>
            <pc:docMk/>
            <pc:sldMk cId="2540902298" sldId="261"/>
            <ac:cxnSpMk id="15" creationId="{6D80831E-1031-6D6F-3E5C-28867E19072E}"/>
          </ac:cxnSpMkLst>
        </pc:cxnChg>
        <pc:cxnChg chg="add mod">
          <ac:chgData name="Donnie V. Rader" userId="2f5b608efdb2ebfb" providerId="LiveId" clId="{3E748842-A9CA-4C74-9F0D-CB965D4530E8}" dt="2022-12-17T12:16:29.219" v="1096" actId="1036"/>
          <ac:cxnSpMkLst>
            <pc:docMk/>
            <pc:sldMk cId="2540902298" sldId="261"/>
            <ac:cxnSpMk id="17" creationId="{AC98E5D8-2E0C-3C32-1ED7-08D652C8EA03}"/>
          </ac:cxnSpMkLst>
        </pc:cxnChg>
        <pc:cxnChg chg="add mod">
          <ac:chgData name="Donnie V. Rader" userId="2f5b608efdb2ebfb" providerId="LiveId" clId="{3E748842-A9CA-4C74-9F0D-CB965D4530E8}" dt="2022-12-17T12:16:47.684" v="1099" actId="14100"/>
          <ac:cxnSpMkLst>
            <pc:docMk/>
            <pc:sldMk cId="2540902298" sldId="261"/>
            <ac:cxnSpMk id="19" creationId="{A6E420F9-1A7D-E426-2A15-169A8749EEF5}"/>
          </ac:cxnSpMkLst>
        </pc:cxnChg>
        <pc:cxnChg chg="add mod">
          <ac:chgData name="Donnie V. Rader" userId="2f5b608efdb2ebfb" providerId="LiveId" clId="{3E748842-A9CA-4C74-9F0D-CB965D4530E8}" dt="2022-12-17T12:17:17.197" v="1106" actId="14100"/>
          <ac:cxnSpMkLst>
            <pc:docMk/>
            <pc:sldMk cId="2540902298" sldId="261"/>
            <ac:cxnSpMk id="21" creationId="{A0F97983-E831-9F31-4FD3-2626099AB80D}"/>
          </ac:cxnSpMkLst>
        </pc:cxnChg>
        <pc:cxnChg chg="add mod">
          <ac:chgData name="Donnie V. Rader" userId="2f5b608efdb2ebfb" providerId="LiveId" clId="{3E748842-A9CA-4C74-9F0D-CB965D4530E8}" dt="2022-12-17T12:17:26.409" v="1108" actId="14100"/>
          <ac:cxnSpMkLst>
            <pc:docMk/>
            <pc:sldMk cId="2540902298" sldId="261"/>
            <ac:cxnSpMk id="24" creationId="{221E0ED0-2FD7-C47F-8316-D6B5990AC4BB}"/>
          </ac:cxnSpMkLst>
        </pc:cxnChg>
        <pc:cxnChg chg="add mod">
          <ac:chgData name="Donnie V. Rader" userId="2f5b608efdb2ebfb" providerId="LiveId" clId="{3E748842-A9CA-4C74-9F0D-CB965D4530E8}" dt="2022-12-17T12:17:48.094" v="1114" actId="14100"/>
          <ac:cxnSpMkLst>
            <pc:docMk/>
            <pc:sldMk cId="2540902298" sldId="261"/>
            <ac:cxnSpMk id="28" creationId="{F44151F5-D0C3-322E-4434-CECF500084B7}"/>
          </ac:cxnSpMkLst>
        </pc:cxnChg>
        <pc:cxnChg chg="add mod">
          <ac:chgData name="Donnie V. Rader" userId="2f5b608efdb2ebfb" providerId="LiveId" clId="{3E748842-A9CA-4C74-9F0D-CB965D4530E8}" dt="2022-12-17T12:18:25.340" v="1116" actId="14100"/>
          <ac:cxnSpMkLst>
            <pc:docMk/>
            <pc:sldMk cId="2540902298" sldId="261"/>
            <ac:cxnSpMk id="29" creationId="{5374FAC4-B560-5C79-23FC-DE73A8AA7B80}"/>
          </ac:cxnSpMkLst>
        </pc:cxnChg>
      </pc:sldChg>
      <pc:sldChg chg="addSp modSp new del mod modTransition">
        <pc:chgData name="Donnie V. Rader" userId="2f5b608efdb2ebfb" providerId="LiveId" clId="{3E748842-A9CA-4C74-9F0D-CB965D4530E8}" dt="2023-01-03T18:41:44.156" v="9290" actId="47"/>
        <pc:sldMkLst>
          <pc:docMk/>
          <pc:sldMk cId="3046421756" sldId="262"/>
        </pc:sldMkLst>
        <pc:spChg chg="add mod">
          <ac:chgData name="Donnie V. Rader" userId="2f5b608efdb2ebfb" providerId="LiveId" clId="{3E748842-A9CA-4C74-9F0D-CB965D4530E8}" dt="2022-12-17T04:00:53.313" v="663" actId="14100"/>
          <ac:spMkLst>
            <pc:docMk/>
            <pc:sldMk cId="3046421756" sldId="262"/>
            <ac:spMk id="3" creationId="{79E5360A-EC04-1CD1-F8D3-B3B9FACF52CE}"/>
          </ac:spMkLst>
        </pc:spChg>
        <pc:spChg chg="add mod">
          <ac:chgData name="Donnie V. Rader" userId="2f5b608efdb2ebfb" providerId="LiveId" clId="{3E748842-A9CA-4C74-9F0D-CB965D4530E8}" dt="2022-12-17T04:01:11.167" v="679" actId="1076"/>
          <ac:spMkLst>
            <pc:docMk/>
            <pc:sldMk cId="3046421756" sldId="262"/>
            <ac:spMk id="4" creationId="{B36BE6D4-C30F-F113-69CE-D0F1E25A0FCE}"/>
          </ac:spMkLst>
        </pc:spChg>
        <pc:spChg chg="add mod">
          <ac:chgData name="Donnie V. Rader" userId="2f5b608efdb2ebfb" providerId="LiveId" clId="{3E748842-A9CA-4C74-9F0D-CB965D4530E8}" dt="2022-12-17T04:02:24.183" v="717" actId="1038"/>
          <ac:spMkLst>
            <pc:docMk/>
            <pc:sldMk cId="3046421756" sldId="262"/>
            <ac:spMk id="5" creationId="{507A3496-396E-C50F-94E4-9EF589A20E04}"/>
          </ac:spMkLst>
        </pc:spChg>
        <pc:spChg chg="add mod">
          <ac:chgData name="Donnie V. Rader" userId="2f5b608efdb2ebfb" providerId="LiveId" clId="{3E748842-A9CA-4C74-9F0D-CB965D4530E8}" dt="2022-12-17T04:03:24.244" v="766" actId="20577"/>
          <ac:spMkLst>
            <pc:docMk/>
            <pc:sldMk cId="3046421756" sldId="262"/>
            <ac:spMk id="6" creationId="{7B675C7A-3D72-1744-1521-1C9AABB7DD6D}"/>
          </ac:spMkLst>
        </pc:spChg>
      </pc:sldChg>
      <pc:sldChg chg="addSp modSp new mod ord modTransition modAnim">
        <pc:chgData name="Donnie V. Rader" userId="2f5b608efdb2ebfb" providerId="LiveId" clId="{3E748842-A9CA-4C74-9F0D-CB965D4530E8}" dt="2023-01-03T17:04:49.350" v="7121" actId="20577"/>
        <pc:sldMkLst>
          <pc:docMk/>
          <pc:sldMk cId="1426354230" sldId="263"/>
        </pc:sldMkLst>
        <pc:spChg chg="add mod">
          <ac:chgData name="Donnie V. Rader" userId="2f5b608efdb2ebfb" providerId="LiveId" clId="{3E748842-A9CA-4C74-9F0D-CB965D4530E8}" dt="2023-01-03T13:03:54.698" v="3994" actId="20577"/>
          <ac:spMkLst>
            <pc:docMk/>
            <pc:sldMk cId="1426354230" sldId="263"/>
            <ac:spMk id="2" creationId="{4D7FBFC7-39DB-1690-E3AD-DBE4BB00B7B3}"/>
          </ac:spMkLst>
        </pc:spChg>
        <pc:spChg chg="add mod">
          <ac:chgData name="Donnie V. Rader" userId="2f5b608efdb2ebfb" providerId="LiveId" clId="{3E748842-A9CA-4C74-9F0D-CB965D4530E8}" dt="2023-01-03T17:04:49.350" v="7121" actId="20577"/>
          <ac:spMkLst>
            <pc:docMk/>
            <pc:sldMk cId="1426354230" sldId="263"/>
            <ac:spMk id="3" creationId="{4170748B-8418-E0E6-A87E-94F29DC239F8}"/>
          </ac:spMkLst>
        </pc:spChg>
        <pc:spChg chg="add mod">
          <ac:chgData name="Donnie V. Rader" userId="2f5b608efdb2ebfb" providerId="LiveId" clId="{3E748842-A9CA-4C74-9F0D-CB965D4530E8}" dt="2022-12-17T04:26:02.096" v="1071" actId="1076"/>
          <ac:spMkLst>
            <pc:docMk/>
            <pc:sldMk cId="1426354230" sldId="263"/>
            <ac:spMk id="4" creationId="{A0511433-BF5E-4705-2A6D-99781B46F594}"/>
          </ac:spMkLst>
        </pc:spChg>
        <pc:picChg chg="add mod">
          <ac:chgData name="Donnie V. Rader" userId="2f5b608efdb2ebfb" providerId="LiveId" clId="{3E748842-A9CA-4C74-9F0D-CB965D4530E8}" dt="2022-12-17T04:13:34.869" v="838" actId="1076"/>
          <ac:picMkLst>
            <pc:docMk/>
            <pc:sldMk cId="1426354230" sldId="263"/>
            <ac:picMk id="2050" creationId="{00737C71-4E2F-AE22-A3E2-1897D8535C09}"/>
          </ac:picMkLst>
        </pc:picChg>
      </pc:sldChg>
      <pc:sldChg chg="addSp modSp new del mod modTransition">
        <pc:chgData name="Donnie V. Rader" userId="2f5b608efdb2ebfb" providerId="LiveId" clId="{3E748842-A9CA-4C74-9F0D-CB965D4530E8}" dt="2023-01-03T18:41:44.681" v="9291" actId="47"/>
        <pc:sldMkLst>
          <pc:docMk/>
          <pc:sldMk cId="1023401755" sldId="264"/>
        </pc:sldMkLst>
        <pc:spChg chg="add mod">
          <ac:chgData name="Donnie V. Rader" userId="2f5b608efdb2ebfb" providerId="LiveId" clId="{3E748842-A9CA-4C74-9F0D-CB965D4530E8}" dt="2022-12-17T14:42:25.297" v="2474" actId="14100"/>
          <ac:spMkLst>
            <pc:docMk/>
            <pc:sldMk cId="1023401755" sldId="264"/>
            <ac:spMk id="2" creationId="{8A689EB3-6CA6-32B1-9B7E-C299CF5F9487}"/>
          </ac:spMkLst>
        </pc:spChg>
      </pc:sldChg>
      <pc:sldChg chg="addSp modSp new mod ord modTransition modClrScheme modAnim chgLayout">
        <pc:chgData name="Donnie V. Rader" userId="2f5b608efdb2ebfb" providerId="LiveId" clId="{3E748842-A9CA-4C74-9F0D-CB965D4530E8}" dt="2023-01-03T13:00:09.392" v="3992"/>
        <pc:sldMkLst>
          <pc:docMk/>
          <pc:sldMk cId="1223634735" sldId="265"/>
        </pc:sldMkLst>
        <pc:spChg chg="add mod">
          <ac:chgData name="Donnie V. Rader" userId="2f5b608efdb2ebfb" providerId="LiveId" clId="{3E748842-A9CA-4C74-9F0D-CB965D4530E8}" dt="2022-12-17T13:21:30.425" v="2360" actId="403"/>
          <ac:spMkLst>
            <pc:docMk/>
            <pc:sldMk cId="1223634735" sldId="265"/>
            <ac:spMk id="2" creationId="{5B47C305-4884-77C4-FDF0-09E14D3EBB5F}"/>
          </ac:spMkLst>
        </pc:spChg>
        <pc:spChg chg="add mod">
          <ac:chgData name="Donnie V. Rader" userId="2f5b608efdb2ebfb" providerId="LiveId" clId="{3E748842-A9CA-4C74-9F0D-CB965D4530E8}" dt="2022-12-17T12:58:57.284" v="2144" actId="1076"/>
          <ac:spMkLst>
            <pc:docMk/>
            <pc:sldMk cId="1223634735" sldId="265"/>
            <ac:spMk id="3" creationId="{C5A665CF-3EC9-F797-15D8-69BE74F2F430}"/>
          </ac:spMkLst>
        </pc:spChg>
        <pc:spChg chg="add mod">
          <ac:chgData name="Donnie V. Rader" userId="2f5b608efdb2ebfb" providerId="LiveId" clId="{3E748842-A9CA-4C74-9F0D-CB965D4530E8}" dt="2022-12-17T13:21:21.911" v="2358" actId="1076"/>
          <ac:spMkLst>
            <pc:docMk/>
            <pc:sldMk cId="1223634735" sldId="265"/>
            <ac:spMk id="4" creationId="{6B3038BA-79A8-D295-D94D-B8E030FF2D22}"/>
          </ac:spMkLst>
        </pc:spChg>
      </pc:sldChg>
      <pc:sldChg chg="addSp delSp modSp new del mod ord modTransition modAnim">
        <pc:chgData name="Donnie V. Rader" userId="2f5b608efdb2ebfb" providerId="LiveId" clId="{3E748842-A9CA-4C74-9F0D-CB965D4530E8}" dt="2023-01-04T18:24:52.211" v="9371" actId="47"/>
        <pc:sldMkLst>
          <pc:docMk/>
          <pc:sldMk cId="895101319" sldId="266"/>
        </pc:sldMkLst>
        <pc:spChg chg="add del mod">
          <ac:chgData name="Donnie V. Rader" userId="2f5b608efdb2ebfb" providerId="LiveId" clId="{3E748842-A9CA-4C74-9F0D-CB965D4530E8}" dt="2022-12-17T14:13:47.749" v="2445" actId="478"/>
          <ac:spMkLst>
            <pc:docMk/>
            <pc:sldMk cId="895101319" sldId="266"/>
            <ac:spMk id="2" creationId="{68ED13B6-0B0D-8193-8890-A25E21E7564A}"/>
          </ac:spMkLst>
        </pc:spChg>
        <pc:spChg chg="add mod">
          <ac:chgData name="Donnie V. Rader" userId="2f5b608efdb2ebfb" providerId="LiveId" clId="{3E748842-A9CA-4C74-9F0D-CB965D4530E8}" dt="2022-12-17T14:40:20.157" v="2470" actId="1076"/>
          <ac:spMkLst>
            <pc:docMk/>
            <pc:sldMk cId="895101319" sldId="266"/>
            <ac:spMk id="3" creationId="{6D0BEE24-F360-6B98-50E3-489CB2A7E561}"/>
          </ac:spMkLst>
        </pc:spChg>
        <pc:picChg chg="add mod">
          <ac:chgData name="Donnie V. Rader" userId="2f5b608efdb2ebfb" providerId="LiveId" clId="{3E748842-A9CA-4C74-9F0D-CB965D4530E8}" dt="2022-12-17T14:15:09.402" v="2466" actId="14100"/>
          <ac:picMkLst>
            <pc:docMk/>
            <pc:sldMk cId="895101319" sldId="266"/>
            <ac:picMk id="4" creationId="{B614216E-03CE-A975-B0AC-5004AC1CA98F}"/>
          </ac:picMkLst>
        </pc:picChg>
      </pc:sldChg>
      <pc:sldChg chg="new del mod modTransition setBg modClrScheme chgLayout">
        <pc:chgData name="Donnie V. Rader" userId="2f5b608efdb2ebfb" providerId="LiveId" clId="{3E748842-A9CA-4C74-9F0D-CB965D4530E8}" dt="2023-01-03T18:42:01.598" v="9293" actId="47"/>
        <pc:sldMkLst>
          <pc:docMk/>
          <pc:sldMk cId="4279624221" sldId="267"/>
        </pc:sldMkLst>
      </pc:sldChg>
      <pc:sldChg chg="add del setBg">
        <pc:chgData name="Donnie V. Rader" userId="2f5b608efdb2ebfb" providerId="LiveId" clId="{3E748842-A9CA-4C74-9F0D-CB965D4530E8}" dt="2022-12-19T12:24:49.185" v="2476"/>
        <pc:sldMkLst>
          <pc:docMk/>
          <pc:sldMk cId="1803281033" sldId="268"/>
        </pc:sldMkLst>
      </pc:sldChg>
      <pc:sldChg chg="add del ord modTransition">
        <pc:chgData name="Donnie V. Rader" userId="2f5b608efdb2ebfb" providerId="LiveId" clId="{3E748842-A9CA-4C74-9F0D-CB965D4530E8}" dt="2023-01-03T18:41:42.992" v="9288" actId="47"/>
        <pc:sldMkLst>
          <pc:docMk/>
          <pc:sldMk cId="3307599818" sldId="268"/>
        </pc:sldMkLst>
      </pc:sldChg>
      <pc:sldChg chg="add ord modTransition">
        <pc:chgData name="Donnie V. Rader" userId="2f5b608efdb2ebfb" providerId="LiveId" clId="{3E748842-A9CA-4C74-9F0D-CB965D4530E8}" dt="2023-01-03T12:50:38.819" v="3983"/>
        <pc:sldMkLst>
          <pc:docMk/>
          <pc:sldMk cId="608654924" sldId="269"/>
        </pc:sldMkLst>
      </pc:sldChg>
      <pc:sldChg chg="addSp modSp add del mod">
        <pc:chgData name="Donnie V. Rader" userId="2f5b608efdb2ebfb" providerId="LiveId" clId="{3E748842-A9CA-4C74-9F0D-CB965D4530E8}" dt="2023-01-03T03:08:22.544" v="3635" actId="2696"/>
        <pc:sldMkLst>
          <pc:docMk/>
          <pc:sldMk cId="726124036" sldId="269"/>
        </pc:sldMkLst>
        <pc:spChg chg="add mod">
          <ac:chgData name="Donnie V. Rader" userId="2f5b608efdb2ebfb" providerId="LiveId" clId="{3E748842-A9CA-4C74-9F0D-CB965D4530E8}" dt="2022-12-19T12:27:59.197" v="2528" actId="207"/>
          <ac:spMkLst>
            <pc:docMk/>
            <pc:sldMk cId="726124036" sldId="269"/>
            <ac:spMk id="2" creationId="{47A708BA-3A1E-AC7C-68AE-D76DA90FB59A}"/>
          </ac:spMkLst>
        </pc:spChg>
      </pc:sldChg>
      <pc:sldChg chg="add ord modTransition">
        <pc:chgData name="Donnie V. Rader" userId="2f5b608efdb2ebfb" providerId="LiveId" clId="{3E748842-A9CA-4C74-9F0D-CB965D4530E8}" dt="2023-01-03T12:51:12.103" v="3984"/>
        <pc:sldMkLst>
          <pc:docMk/>
          <pc:sldMk cId="1897132830" sldId="270"/>
        </pc:sldMkLst>
      </pc:sldChg>
      <pc:sldChg chg="addSp modSp add del">
        <pc:chgData name="Donnie V. Rader" userId="2f5b608efdb2ebfb" providerId="LiveId" clId="{3E748842-A9CA-4C74-9F0D-CB965D4530E8}" dt="2023-01-03T03:08:22.544" v="3635" actId="2696"/>
        <pc:sldMkLst>
          <pc:docMk/>
          <pc:sldMk cId="2455302074" sldId="270"/>
        </pc:sldMkLst>
        <pc:spChg chg="add mod">
          <ac:chgData name="Donnie V. Rader" userId="2f5b608efdb2ebfb" providerId="LiveId" clId="{3E748842-A9CA-4C74-9F0D-CB965D4530E8}" dt="2022-12-19T12:28:04.602" v="2529"/>
          <ac:spMkLst>
            <pc:docMk/>
            <pc:sldMk cId="2455302074" sldId="270"/>
            <ac:spMk id="2" creationId="{4DF88ECA-D5FB-CE79-1EF6-82D664EAD291}"/>
          </ac:spMkLst>
        </pc:spChg>
      </pc:sldChg>
      <pc:sldChg chg="modSp add mod ord modTransition">
        <pc:chgData name="Donnie V. Rader" userId="2f5b608efdb2ebfb" providerId="LiveId" clId="{3E748842-A9CA-4C74-9F0D-CB965D4530E8}" dt="2023-01-03T12:51:54.081" v="3985" actId="207"/>
        <pc:sldMkLst>
          <pc:docMk/>
          <pc:sldMk cId="2126958866" sldId="271"/>
        </pc:sldMkLst>
        <pc:spChg chg="mod">
          <ac:chgData name="Donnie V. Rader" userId="2f5b608efdb2ebfb" providerId="LiveId" clId="{3E748842-A9CA-4C74-9F0D-CB965D4530E8}" dt="2023-01-03T12:51:54.081" v="3985" actId="207"/>
          <ac:spMkLst>
            <pc:docMk/>
            <pc:sldMk cId="2126958866" sldId="271"/>
            <ac:spMk id="4" creationId="{4955BEA6-9796-6732-6A86-B299DFA6ACBB}"/>
          </ac:spMkLst>
        </pc:spChg>
      </pc:sldChg>
      <pc:sldChg chg="addSp modSp add del">
        <pc:chgData name="Donnie V. Rader" userId="2f5b608efdb2ebfb" providerId="LiveId" clId="{3E748842-A9CA-4C74-9F0D-CB965D4530E8}" dt="2023-01-03T03:08:22.544" v="3635" actId="2696"/>
        <pc:sldMkLst>
          <pc:docMk/>
          <pc:sldMk cId="3733046440" sldId="271"/>
        </pc:sldMkLst>
        <pc:spChg chg="add mod">
          <ac:chgData name="Donnie V. Rader" userId="2f5b608efdb2ebfb" providerId="LiveId" clId="{3E748842-A9CA-4C74-9F0D-CB965D4530E8}" dt="2022-12-19T12:28:08.063" v="2531"/>
          <ac:spMkLst>
            <pc:docMk/>
            <pc:sldMk cId="3733046440" sldId="271"/>
            <ac:spMk id="2" creationId="{23AB344E-A1FE-1BA3-03E9-91DB35C491D5}"/>
          </ac:spMkLst>
        </pc:spChg>
      </pc:sldChg>
      <pc:sldChg chg="addSp modSp new del mod modTransition">
        <pc:chgData name="Donnie V. Rader" userId="2f5b608efdb2ebfb" providerId="LiveId" clId="{3E748842-A9CA-4C74-9F0D-CB965D4530E8}" dt="2023-01-03T18:41:43.520" v="9289" actId="47"/>
        <pc:sldMkLst>
          <pc:docMk/>
          <pc:sldMk cId="3809937515" sldId="272"/>
        </pc:sldMkLst>
        <pc:spChg chg="add mod">
          <ac:chgData name="Donnie V. Rader" userId="2f5b608efdb2ebfb" providerId="LiveId" clId="{3E748842-A9CA-4C74-9F0D-CB965D4530E8}" dt="2022-12-19T13:19:42.875" v="2650" actId="1076"/>
          <ac:spMkLst>
            <pc:docMk/>
            <pc:sldMk cId="3809937515" sldId="272"/>
            <ac:spMk id="2" creationId="{671722E4-109A-1C16-3B36-B6172B7B7B71}"/>
          </ac:spMkLst>
        </pc:spChg>
        <pc:spChg chg="add mod">
          <ac:chgData name="Donnie V. Rader" userId="2f5b608efdb2ebfb" providerId="LiveId" clId="{3E748842-A9CA-4C74-9F0D-CB965D4530E8}" dt="2022-12-19T13:19:38.432" v="2649" actId="1076"/>
          <ac:spMkLst>
            <pc:docMk/>
            <pc:sldMk cId="3809937515" sldId="272"/>
            <ac:spMk id="3" creationId="{30AE4073-B6AA-FA15-F948-524647EED27A}"/>
          </ac:spMkLst>
        </pc:spChg>
      </pc:sldChg>
      <pc:sldChg chg="modSp add mod modTransition">
        <pc:chgData name="Donnie V. Rader" userId="2f5b608efdb2ebfb" providerId="LiveId" clId="{3E748842-A9CA-4C74-9F0D-CB965D4530E8}" dt="2023-01-03T12:50:38.819" v="3983"/>
        <pc:sldMkLst>
          <pc:docMk/>
          <pc:sldMk cId="734811644" sldId="273"/>
        </pc:sldMkLst>
        <pc:spChg chg="mod">
          <ac:chgData name="Donnie V. Rader" userId="2f5b608efdb2ebfb" providerId="LiveId" clId="{3E748842-A9CA-4C74-9F0D-CB965D4530E8}" dt="2022-12-30T04:32:33.002" v="2755" actId="207"/>
          <ac:spMkLst>
            <pc:docMk/>
            <pc:sldMk cId="734811644" sldId="273"/>
            <ac:spMk id="3" creationId="{90969ED2-8551-2F03-92A3-DB992994AA40}"/>
          </ac:spMkLst>
        </pc:spChg>
      </pc:sldChg>
      <pc:sldChg chg="modSp add mod modTransition">
        <pc:chgData name="Donnie V. Rader" userId="2f5b608efdb2ebfb" providerId="LiveId" clId="{3E748842-A9CA-4C74-9F0D-CB965D4530E8}" dt="2023-01-03T12:50:38.819" v="3983"/>
        <pc:sldMkLst>
          <pc:docMk/>
          <pc:sldMk cId="2373158254" sldId="274"/>
        </pc:sldMkLst>
        <pc:spChg chg="mod">
          <ac:chgData name="Donnie V. Rader" userId="2f5b608efdb2ebfb" providerId="LiveId" clId="{3E748842-A9CA-4C74-9F0D-CB965D4530E8}" dt="2022-12-30T04:31:57.538" v="2754" actId="207"/>
          <ac:spMkLst>
            <pc:docMk/>
            <pc:sldMk cId="2373158254" sldId="274"/>
            <ac:spMk id="3" creationId="{90969ED2-8551-2F03-92A3-DB992994AA40}"/>
          </ac:spMkLst>
        </pc:spChg>
      </pc:sldChg>
      <pc:sldChg chg="modSp add mod modTransition">
        <pc:chgData name="Donnie V. Rader" userId="2f5b608efdb2ebfb" providerId="LiveId" clId="{3E748842-A9CA-4C74-9F0D-CB965D4530E8}" dt="2023-01-03T12:50:38.819" v="3983"/>
        <pc:sldMkLst>
          <pc:docMk/>
          <pc:sldMk cId="1456564649" sldId="275"/>
        </pc:sldMkLst>
        <pc:spChg chg="mod">
          <ac:chgData name="Donnie V. Rader" userId="2f5b608efdb2ebfb" providerId="LiveId" clId="{3E748842-A9CA-4C74-9F0D-CB965D4530E8}" dt="2022-12-30T04:31:49.997" v="2753" actId="207"/>
          <ac:spMkLst>
            <pc:docMk/>
            <pc:sldMk cId="1456564649" sldId="275"/>
            <ac:spMk id="3" creationId="{90969ED2-8551-2F03-92A3-DB992994AA40}"/>
          </ac:spMkLst>
        </pc:spChg>
      </pc:sldChg>
      <pc:sldChg chg="add modTransition">
        <pc:chgData name="Donnie V. Rader" userId="2f5b608efdb2ebfb" providerId="LiveId" clId="{3E748842-A9CA-4C74-9F0D-CB965D4530E8}" dt="2023-01-03T12:50:38.819" v="3983"/>
        <pc:sldMkLst>
          <pc:docMk/>
          <pc:sldMk cId="141119878" sldId="276"/>
        </pc:sldMkLst>
      </pc:sldChg>
      <pc:sldChg chg="addSp modSp add mod ord modTransition modAnim">
        <pc:chgData name="Donnie V. Rader" userId="2f5b608efdb2ebfb" providerId="LiveId" clId="{3E748842-A9CA-4C74-9F0D-CB965D4530E8}" dt="2023-01-03T16:17:26.411" v="5754" actId="20577"/>
        <pc:sldMkLst>
          <pc:docMk/>
          <pc:sldMk cId="2203347495" sldId="277"/>
        </pc:sldMkLst>
        <pc:spChg chg="add mod">
          <ac:chgData name="Donnie V. Rader" userId="2f5b608efdb2ebfb" providerId="LiveId" clId="{3E748842-A9CA-4C74-9F0D-CB965D4530E8}" dt="2022-12-30T04:30:06.406" v="2737" actId="1036"/>
          <ac:spMkLst>
            <pc:docMk/>
            <pc:sldMk cId="2203347495" sldId="277"/>
            <ac:spMk id="2" creationId="{C06CEDE0-CE82-C176-A14D-07430EA4AF4B}"/>
          </ac:spMkLst>
        </pc:spChg>
        <pc:spChg chg="add mod">
          <ac:chgData name="Donnie V. Rader" userId="2f5b608efdb2ebfb" providerId="LiveId" clId="{3E748842-A9CA-4C74-9F0D-CB965D4530E8}" dt="2023-01-03T16:17:26.411" v="5754" actId="20577"/>
          <ac:spMkLst>
            <pc:docMk/>
            <pc:sldMk cId="2203347495" sldId="277"/>
            <ac:spMk id="3" creationId="{1D365F6C-3FE4-7C64-2CB6-6CB11DFEB4DA}"/>
          </ac:spMkLst>
        </pc:spChg>
      </pc:sldChg>
      <pc:sldChg chg="addSp delSp modSp add mod ord modTransition modAnim">
        <pc:chgData name="Donnie V. Rader" userId="2f5b608efdb2ebfb" providerId="LiveId" clId="{3E748842-A9CA-4C74-9F0D-CB965D4530E8}" dt="2023-01-03T22:42:05.617" v="9317" actId="115"/>
        <pc:sldMkLst>
          <pc:docMk/>
          <pc:sldMk cId="4205428238" sldId="278"/>
        </pc:sldMkLst>
        <pc:spChg chg="add mod">
          <ac:chgData name="Donnie V. Rader" userId="2f5b608efdb2ebfb" providerId="LiveId" clId="{3E748842-A9CA-4C74-9F0D-CB965D4530E8}" dt="2022-12-30T04:30:36.380" v="2743" actId="1076"/>
          <ac:spMkLst>
            <pc:docMk/>
            <pc:sldMk cId="4205428238" sldId="278"/>
            <ac:spMk id="2" creationId="{0F817F05-6107-2ECB-655C-EABEB64DC4F9}"/>
          </ac:spMkLst>
        </pc:spChg>
        <pc:spChg chg="add mod">
          <ac:chgData name="Donnie V. Rader" userId="2f5b608efdb2ebfb" providerId="LiveId" clId="{3E748842-A9CA-4C74-9F0D-CB965D4530E8}" dt="2023-01-03T22:42:05.617" v="9317" actId="115"/>
          <ac:spMkLst>
            <pc:docMk/>
            <pc:sldMk cId="4205428238" sldId="278"/>
            <ac:spMk id="3" creationId="{A6E2BC63-5041-5A0F-158B-A1C96E897108}"/>
          </ac:spMkLst>
        </pc:spChg>
        <pc:spChg chg="add del mod">
          <ac:chgData name="Donnie V. Rader" userId="2f5b608efdb2ebfb" providerId="LiveId" clId="{3E748842-A9CA-4C74-9F0D-CB965D4530E8}" dt="2022-12-30T04:31:09.991" v="2747" actId="21"/>
          <ac:spMkLst>
            <pc:docMk/>
            <pc:sldMk cId="4205428238" sldId="278"/>
            <ac:spMk id="3" creationId="{BA728FBB-C148-2F1C-1729-91844CD96225}"/>
          </ac:spMkLst>
        </pc:spChg>
      </pc:sldChg>
      <pc:sldChg chg="addSp modSp add mod ord modTransition modAnim">
        <pc:chgData name="Donnie V. Rader" userId="2f5b608efdb2ebfb" providerId="LiveId" clId="{3E748842-A9CA-4C74-9F0D-CB965D4530E8}" dt="2023-01-03T22:42:47.964" v="9341" actId="113"/>
        <pc:sldMkLst>
          <pc:docMk/>
          <pc:sldMk cId="4109927491" sldId="279"/>
        </pc:sldMkLst>
        <pc:spChg chg="add mod">
          <ac:chgData name="Donnie V. Rader" userId="2f5b608efdb2ebfb" providerId="LiveId" clId="{3E748842-A9CA-4C74-9F0D-CB965D4530E8}" dt="2022-12-30T04:31:28.071" v="2752" actId="1076"/>
          <ac:spMkLst>
            <pc:docMk/>
            <pc:sldMk cId="4109927491" sldId="279"/>
            <ac:spMk id="2" creationId="{D1A7F230-2BE6-DE1D-F07A-0EDDDB99CD89}"/>
          </ac:spMkLst>
        </pc:spChg>
        <pc:spChg chg="add mod">
          <ac:chgData name="Donnie V. Rader" userId="2f5b608efdb2ebfb" providerId="LiveId" clId="{3E748842-A9CA-4C74-9F0D-CB965D4530E8}" dt="2023-01-03T22:42:47.964" v="9341" actId="113"/>
          <ac:spMkLst>
            <pc:docMk/>
            <pc:sldMk cId="4109927491" sldId="279"/>
            <ac:spMk id="3" creationId="{6027B826-397F-0636-350D-E813FC41985C}"/>
          </ac:spMkLst>
        </pc:spChg>
      </pc:sldChg>
      <pc:sldChg chg="new del">
        <pc:chgData name="Donnie V. Rader" userId="2f5b608efdb2ebfb" providerId="LiveId" clId="{3E748842-A9CA-4C74-9F0D-CB965D4530E8}" dt="2023-01-03T03:08:15.105" v="3634" actId="47"/>
        <pc:sldMkLst>
          <pc:docMk/>
          <pc:sldMk cId="2190943090" sldId="280"/>
        </pc:sldMkLst>
      </pc:sldChg>
      <pc:sldChg chg="add del">
        <pc:chgData name="Donnie V. Rader" userId="2f5b608efdb2ebfb" providerId="LiveId" clId="{3E748842-A9CA-4C74-9F0D-CB965D4530E8}" dt="2022-12-30T04:30:48.051" v="2745"/>
        <pc:sldMkLst>
          <pc:docMk/>
          <pc:sldMk cId="3459002342" sldId="280"/>
        </pc:sldMkLst>
      </pc:sldChg>
      <pc:sldChg chg="addSp delSp modSp new mod ord modTransition modClrScheme chgLayout">
        <pc:chgData name="Donnie V. Rader" userId="2f5b608efdb2ebfb" providerId="LiveId" clId="{3E748842-A9CA-4C74-9F0D-CB965D4530E8}" dt="2023-01-03T14:06:54.295" v="5328"/>
        <pc:sldMkLst>
          <pc:docMk/>
          <pc:sldMk cId="1795707224" sldId="281"/>
        </pc:sldMkLst>
        <pc:spChg chg="add mod">
          <ac:chgData name="Donnie V. Rader" userId="2f5b608efdb2ebfb" providerId="LiveId" clId="{3E748842-A9CA-4C74-9F0D-CB965D4530E8}" dt="2023-01-02T13:49:09.083" v="3051" actId="1076"/>
          <ac:spMkLst>
            <pc:docMk/>
            <pc:sldMk cId="1795707224" sldId="281"/>
            <ac:spMk id="2" creationId="{6CC1DFE5-DED7-3DBC-8CA1-B572F6339BB5}"/>
          </ac:spMkLst>
        </pc:spChg>
        <pc:spChg chg="add mod">
          <ac:chgData name="Donnie V. Rader" userId="2f5b608efdb2ebfb" providerId="LiveId" clId="{3E748842-A9CA-4C74-9F0D-CB965D4530E8}" dt="2023-01-02T14:28:51.410" v="3621" actId="20577"/>
          <ac:spMkLst>
            <pc:docMk/>
            <pc:sldMk cId="1795707224" sldId="281"/>
            <ac:spMk id="4" creationId="{953E6961-D4E5-4D0A-794C-4BF90F90DEC7}"/>
          </ac:spMkLst>
        </pc:spChg>
        <pc:graphicFrameChg chg="add del mod modGraphic">
          <ac:chgData name="Donnie V. Rader" userId="2f5b608efdb2ebfb" providerId="LiveId" clId="{3E748842-A9CA-4C74-9F0D-CB965D4530E8}" dt="2023-01-02T13:44:34.649" v="2790" actId="478"/>
          <ac:graphicFrameMkLst>
            <pc:docMk/>
            <pc:sldMk cId="1795707224" sldId="281"/>
            <ac:graphicFrameMk id="3" creationId="{2D36A198-DA58-DABD-5A31-1AD2EA4E3049}"/>
          </ac:graphicFrameMkLst>
        </pc:graphicFrameChg>
      </pc:sldChg>
      <pc:sldChg chg="addSp delSp modSp new del mod ord modTransition modAnim">
        <pc:chgData name="Donnie V. Rader" userId="2f5b608efdb2ebfb" providerId="LiveId" clId="{3E748842-A9CA-4C74-9F0D-CB965D4530E8}" dt="2023-01-04T18:24:53.662" v="9372" actId="47"/>
        <pc:sldMkLst>
          <pc:docMk/>
          <pc:sldMk cId="1341473207" sldId="282"/>
        </pc:sldMkLst>
        <pc:spChg chg="add mod">
          <ac:chgData name="Donnie V. Rader" userId="2f5b608efdb2ebfb" providerId="LiveId" clId="{3E748842-A9CA-4C74-9F0D-CB965D4530E8}" dt="2023-01-03T12:39:54.724" v="3690" actId="1076"/>
          <ac:spMkLst>
            <pc:docMk/>
            <pc:sldMk cId="1341473207" sldId="282"/>
            <ac:spMk id="4" creationId="{A80F3B1F-22B9-2F13-8344-FF41E2ED9A63}"/>
          </ac:spMkLst>
        </pc:spChg>
        <pc:spChg chg="add mod">
          <ac:chgData name="Donnie V. Rader" userId="2f5b608efdb2ebfb" providerId="LiveId" clId="{3E748842-A9CA-4C74-9F0D-CB965D4530E8}" dt="2023-01-03T12:49:56.517" v="3982" actId="1076"/>
          <ac:spMkLst>
            <pc:docMk/>
            <pc:sldMk cId="1341473207" sldId="282"/>
            <ac:spMk id="5" creationId="{4E71DF7E-0893-ACBE-F946-47DF72DF1DE5}"/>
          </ac:spMkLst>
        </pc:spChg>
        <pc:spChg chg="add mod">
          <ac:chgData name="Donnie V. Rader" userId="2f5b608efdb2ebfb" providerId="LiveId" clId="{3E748842-A9CA-4C74-9F0D-CB965D4530E8}" dt="2023-01-03T12:49:20.231" v="3977" actId="1076"/>
          <ac:spMkLst>
            <pc:docMk/>
            <pc:sldMk cId="1341473207" sldId="282"/>
            <ac:spMk id="6" creationId="{B1B57A8E-4EDC-3D34-9062-22D6353BBD28}"/>
          </ac:spMkLst>
        </pc:spChg>
        <pc:picChg chg="add del mod">
          <ac:chgData name="Donnie V. Rader" userId="2f5b608efdb2ebfb" providerId="LiveId" clId="{3E748842-A9CA-4C74-9F0D-CB965D4530E8}" dt="2023-01-04T12:34:47.886" v="9368" actId="21"/>
          <ac:picMkLst>
            <pc:docMk/>
            <pc:sldMk cId="1341473207" sldId="282"/>
            <ac:picMk id="2" creationId="{B3C3A473-D64A-4CC0-1EE9-AB6518718C3F}"/>
          </ac:picMkLst>
        </pc:picChg>
        <pc:picChg chg="add mod">
          <ac:chgData name="Donnie V. Rader" userId="2f5b608efdb2ebfb" providerId="LiveId" clId="{3E748842-A9CA-4C74-9F0D-CB965D4530E8}" dt="2023-01-03T12:45:55.672" v="3923" actId="14100"/>
          <ac:picMkLst>
            <pc:docMk/>
            <pc:sldMk cId="1341473207" sldId="282"/>
            <ac:picMk id="3" creationId="{A9716D5B-398E-832B-6F3D-613F545B0177}"/>
          </ac:picMkLst>
        </pc:picChg>
      </pc:sldChg>
      <pc:sldChg chg="modSp add mod modAnim">
        <pc:chgData name="Donnie V. Rader" userId="2f5b608efdb2ebfb" providerId="LiveId" clId="{3E748842-A9CA-4C74-9F0D-CB965D4530E8}" dt="2023-01-03T15:48:26.415" v="5402" actId="114"/>
        <pc:sldMkLst>
          <pc:docMk/>
          <pc:sldMk cId="3518149638" sldId="283"/>
        </pc:sldMkLst>
        <pc:spChg chg="mod">
          <ac:chgData name="Donnie V. Rader" userId="2f5b608efdb2ebfb" providerId="LiveId" clId="{3E748842-A9CA-4C74-9F0D-CB965D4530E8}" dt="2023-01-03T15:48:26.415" v="5402" actId="114"/>
          <ac:spMkLst>
            <pc:docMk/>
            <pc:sldMk cId="3518149638" sldId="283"/>
            <ac:spMk id="3" creationId="{436C7B50-3417-263D-27A2-186BB9597E21}"/>
          </ac:spMkLst>
        </pc:spChg>
      </pc:sldChg>
      <pc:sldChg chg="addSp delSp modSp add mod delAnim">
        <pc:chgData name="Donnie V. Rader" userId="2f5b608efdb2ebfb" providerId="LiveId" clId="{3E748842-A9CA-4C74-9F0D-CB965D4530E8}" dt="2023-01-03T14:13:51.620" v="5398" actId="1076"/>
        <pc:sldMkLst>
          <pc:docMk/>
          <pc:sldMk cId="3036463725" sldId="284"/>
        </pc:sldMkLst>
        <pc:spChg chg="del">
          <ac:chgData name="Donnie V. Rader" userId="2f5b608efdb2ebfb" providerId="LiveId" clId="{3E748842-A9CA-4C74-9F0D-CB965D4530E8}" dt="2023-01-03T14:12:33.733" v="5334" actId="478"/>
          <ac:spMkLst>
            <pc:docMk/>
            <pc:sldMk cId="3036463725" sldId="284"/>
            <ac:spMk id="3" creationId="{436C7B50-3417-263D-27A2-186BB9597E21}"/>
          </ac:spMkLst>
        </pc:spChg>
        <pc:spChg chg="add mod">
          <ac:chgData name="Donnie V. Rader" userId="2f5b608efdb2ebfb" providerId="LiveId" clId="{3E748842-A9CA-4C74-9F0D-CB965D4530E8}" dt="2023-01-03T14:13:51.620" v="5398" actId="1076"/>
          <ac:spMkLst>
            <pc:docMk/>
            <pc:sldMk cId="3036463725" sldId="284"/>
            <ac:spMk id="4" creationId="{DA3BB3DD-0F2A-354E-4A7E-5FFA0B8A424C}"/>
          </ac:spMkLst>
        </pc:spChg>
      </pc:sldChg>
      <pc:sldChg chg="addSp delSp modSp new mod modClrScheme modAnim chgLayout">
        <pc:chgData name="Donnie V. Rader" userId="2f5b608efdb2ebfb" providerId="LiveId" clId="{3E748842-A9CA-4C74-9F0D-CB965D4530E8}" dt="2023-01-03T16:30:38.168" v="6108"/>
        <pc:sldMkLst>
          <pc:docMk/>
          <pc:sldMk cId="501492316" sldId="285"/>
        </pc:sldMkLst>
        <pc:spChg chg="add mod">
          <ac:chgData name="Donnie V. Rader" userId="2f5b608efdb2ebfb" providerId="LiveId" clId="{3E748842-A9CA-4C74-9F0D-CB965D4530E8}" dt="2023-01-03T16:20:36.618" v="5918" actId="1076"/>
          <ac:spMkLst>
            <pc:docMk/>
            <pc:sldMk cId="501492316" sldId="285"/>
            <ac:spMk id="2" creationId="{B626F914-D1E5-81EE-76D9-2FA7B931841B}"/>
          </ac:spMkLst>
        </pc:spChg>
        <pc:spChg chg="add mod">
          <ac:chgData name="Donnie V. Rader" userId="2f5b608efdb2ebfb" providerId="LiveId" clId="{3E748842-A9CA-4C74-9F0D-CB965D4530E8}" dt="2023-01-03T16:24:45.455" v="6013" actId="207"/>
          <ac:spMkLst>
            <pc:docMk/>
            <pc:sldMk cId="501492316" sldId="285"/>
            <ac:spMk id="5" creationId="{62DA2B64-3A21-8D2A-AD3E-A97E7512F708}"/>
          </ac:spMkLst>
        </pc:spChg>
        <pc:spChg chg="add mod">
          <ac:chgData name="Donnie V. Rader" userId="2f5b608efdb2ebfb" providerId="LiveId" clId="{3E748842-A9CA-4C74-9F0D-CB965D4530E8}" dt="2023-01-03T16:23:43.361" v="6006" actId="208"/>
          <ac:spMkLst>
            <pc:docMk/>
            <pc:sldMk cId="501492316" sldId="285"/>
            <ac:spMk id="6" creationId="{72568A2F-5611-9F5A-46B9-1EE9EC7B7D56}"/>
          </ac:spMkLst>
        </pc:spChg>
        <pc:spChg chg="add del mod">
          <ac:chgData name="Donnie V. Rader" userId="2f5b608efdb2ebfb" providerId="LiveId" clId="{3E748842-A9CA-4C74-9F0D-CB965D4530E8}" dt="2023-01-03T16:23:56.851" v="6010" actId="478"/>
          <ac:spMkLst>
            <pc:docMk/>
            <pc:sldMk cId="501492316" sldId="285"/>
            <ac:spMk id="7" creationId="{7573B222-F1F3-A895-E970-FA1FD106EEC5}"/>
          </ac:spMkLst>
        </pc:spChg>
        <pc:spChg chg="add mod">
          <ac:chgData name="Donnie V. Rader" userId="2f5b608efdb2ebfb" providerId="LiveId" clId="{3E748842-A9CA-4C74-9F0D-CB965D4530E8}" dt="2023-01-03T16:30:13.410" v="6105" actId="20577"/>
          <ac:spMkLst>
            <pc:docMk/>
            <pc:sldMk cId="501492316" sldId="285"/>
            <ac:spMk id="8" creationId="{085FBFBA-212B-4C96-A957-20DD70070011}"/>
          </ac:spMkLst>
        </pc:spChg>
        <pc:cxnChg chg="add">
          <ac:chgData name="Donnie V. Rader" userId="2f5b608efdb2ebfb" providerId="LiveId" clId="{3E748842-A9CA-4C74-9F0D-CB965D4530E8}" dt="2023-01-03T16:20:44.783" v="5919" actId="11529"/>
          <ac:cxnSpMkLst>
            <pc:docMk/>
            <pc:sldMk cId="501492316" sldId="285"/>
            <ac:cxnSpMk id="4" creationId="{C18E1048-7179-76A9-1DB5-58F09A459403}"/>
          </ac:cxnSpMkLst>
        </pc:cxnChg>
      </pc:sldChg>
      <pc:sldChg chg="modSp add ord modAnim">
        <pc:chgData name="Donnie V. Rader" userId="2f5b608efdb2ebfb" providerId="LiveId" clId="{3E748842-A9CA-4C74-9F0D-CB965D4530E8}" dt="2023-01-03T16:32:56.039" v="6180"/>
        <pc:sldMkLst>
          <pc:docMk/>
          <pc:sldMk cId="968328555" sldId="286"/>
        </pc:sldMkLst>
        <pc:spChg chg="mod">
          <ac:chgData name="Donnie V. Rader" userId="2f5b608efdb2ebfb" providerId="LiveId" clId="{3E748842-A9CA-4C74-9F0D-CB965D4530E8}" dt="2023-01-03T16:31:37.434" v="6178" actId="20577"/>
          <ac:spMkLst>
            <pc:docMk/>
            <pc:sldMk cId="968328555" sldId="286"/>
            <ac:spMk id="3" creationId="{1D365F6C-3FE4-7C64-2CB6-6CB11DFEB4DA}"/>
          </ac:spMkLst>
        </pc:spChg>
      </pc:sldChg>
      <pc:sldChg chg="addSp delSp modSp new mod modClrScheme modAnim chgLayout">
        <pc:chgData name="Donnie V. Rader" userId="2f5b608efdb2ebfb" providerId="LiveId" clId="{3E748842-A9CA-4C74-9F0D-CB965D4530E8}" dt="2023-01-03T22:28:02.828" v="9300" actId="313"/>
        <pc:sldMkLst>
          <pc:docMk/>
          <pc:sldMk cId="2505655628" sldId="287"/>
        </pc:sldMkLst>
        <pc:spChg chg="add mod">
          <ac:chgData name="Donnie V. Rader" userId="2f5b608efdb2ebfb" providerId="LiveId" clId="{3E748842-A9CA-4C74-9F0D-CB965D4530E8}" dt="2023-01-03T17:06:32.634" v="7150" actId="207"/>
          <ac:spMkLst>
            <pc:docMk/>
            <pc:sldMk cId="2505655628" sldId="287"/>
            <ac:spMk id="2" creationId="{2957D7A7-D232-BBF1-CD3B-1DA7CBC89668}"/>
          </ac:spMkLst>
        </pc:spChg>
        <pc:spChg chg="add del mod">
          <ac:chgData name="Donnie V. Rader" userId="2f5b608efdb2ebfb" providerId="LiveId" clId="{3E748842-A9CA-4C74-9F0D-CB965D4530E8}" dt="2023-01-03T16:36:36.336" v="6264"/>
          <ac:spMkLst>
            <pc:docMk/>
            <pc:sldMk cId="2505655628" sldId="287"/>
            <ac:spMk id="3" creationId="{622BD9CC-2485-6BC9-D597-9D5BBAA6DF21}"/>
          </ac:spMkLst>
        </pc:spChg>
        <pc:spChg chg="add mod">
          <ac:chgData name="Donnie V. Rader" userId="2f5b608efdb2ebfb" providerId="LiveId" clId="{3E748842-A9CA-4C74-9F0D-CB965D4530E8}" dt="2023-01-03T16:36:32.746" v="6262" actId="403"/>
          <ac:spMkLst>
            <pc:docMk/>
            <pc:sldMk cId="2505655628" sldId="287"/>
            <ac:spMk id="4" creationId="{28BB1F6D-255B-9CA7-7D4C-9DF76A59CE93}"/>
          </ac:spMkLst>
        </pc:spChg>
        <pc:spChg chg="add mod">
          <ac:chgData name="Donnie V. Rader" userId="2f5b608efdb2ebfb" providerId="LiveId" clId="{3E748842-A9CA-4C74-9F0D-CB965D4530E8}" dt="2023-01-03T22:28:02.828" v="9300" actId="313"/>
          <ac:spMkLst>
            <pc:docMk/>
            <pc:sldMk cId="2505655628" sldId="287"/>
            <ac:spMk id="5" creationId="{AB94D0D6-47C1-17D5-1D86-EC4496AA8AF6}"/>
          </ac:spMkLst>
        </pc:spChg>
        <pc:spChg chg="add del mod">
          <ac:chgData name="Donnie V. Rader" userId="2f5b608efdb2ebfb" providerId="LiveId" clId="{3E748842-A9CA-4C74-9F0D-CB965D4530E8}" dt="2023-01-03T16:42:54.205" v="6642" actId="478"/>
          <ac:spMkLst>
            <pc:docMk/>
            <pc:sldMk cId="2505655628" sldId="287"/>
            <ac:spMk id="6" creationId="{DDE2B81F-36E2-0A21-493C-6BD3F9FC2043}"/>
          </ac:spMkLst>
        </pc:spChg>
      </pc:sldChg>
      <pc:sldChg chg="addSp delSp modSp add mod modAnim">
        <pc:chgData name="Donnie V. Rader" userId="2f5b608efdb2ebfb" providerId="LiveId" clId="{3E748842-A9CA-4C74-9F0D-CB965D4530E8}" dt="2023-01-03T22:29:29.783" v="9304"/>
        <pc:sldMkLst>
          <pc:docMk/>
          <pc:sldMk cId="2903378159" sldId="288"/>
        </pc:sldMkLst>
        <pc:spChg chg="del mod">
          <ac:chgData name="Donnie V. Rader" userId="2f5b608efdb2ebfb" providerId="LiveId" clId="{3E748842-A9CA-4C74-9F0D-CB965D4530E8}" dt="2023-01-03T17:06:42.358" v="7151" actId="478"/>
          <ac:spMkLst>
            <pc:docMk/>
            <pc:sldMk cId="2903378159" sldId="288"/>
            <ac:spMk id="2" creationId="{2957D7A7-D232-BBF1-CD3B-1DA7CBC89668}"/>
          </ac:spMkLst>
        </pc:spChg>
        <pc:spChg chg="del mod">
          <ac:chgData name="Donnie V. Rader" userId="2f5b608efdb2ebfb" providerId="LiveId" clId="{3E748842-A9CA-4C74-9F0D-CB965D4530E8}" dt="2023-01-03T16:52:47.312" v="6661" actId="478"/>
          <ac:spMkLst>
            <pc:docMk/>
            <pc:sldMk cId="2903378159" sldId="288"/>
            <ac:spMk id="4" creationId="{28BB1F6D-255B-9CA7-7D4C-9DF76A59CE93}"/>
          </ac:spMkLst>
        </pc:spChg>
        <pc:spChg chg="mod">
          <ac:chgData name="Donnie V. Rader" userId="2f5b608efdb2ebfb" providerId="LiveId" clId="{3E748842-A9CA-4C74-9F0D-CB965D4530E8}" dt="2023-01-03T17:14:23.914" v="7327" actId="1076"/>
          <ac:spMkLst>
            <pc:docMk/>
            <pc:sldMk cId="2903378159" sldId="288"/>
            <ac:spMk id="5" creationId="{AB94D0D6-47C1-17D5-1D86-EC4496AA8AF6}"/>
          </ac:spMkLst>
        </pc:spChg>
        <pc:spChg chg="add del mod">
          <ac:chgData name="Donnie V. Rader" userId="2f5b608efdb2ebfb" providerId="LiveId" clId="{3E748842-A9CA-4C74-9F0D-CB965D4530E8}" dt="2023-01-03T16:58:08.954" v="6956" actId="478"/>
          <ac:spMkLst>
            <pc:docMk/>
            <pc:sldMk cId="2903378159" sldId="288"/>
            <ac:spMk id="6" creationId="{5988E504-5F27-1AB4-6206-37E7F64C9FE3}"/>
          </ac:spMkLst>
        </pc:spChg>
        <pc:spChg chg="add mod">
          <ac:chgData name="Donnie V. Rader" userId="2f5b608efdb2ebfb" providerId="LiveId" clId="{3E748842-A9CA-4C74-9F0D-CB965D4530E8}" dt="2023-01-03T17:07:02.148" v="7171" actId="207"/>
          <ac:spMkLst>
            <pc:docMk/>
            <pc:sldMk cId="2903378159" sldId="288"/>
            <ac:spMk id="7" creationId="{3CE72FA2-4D21-9142-F977-6001AB09BE81}"/>
          </ac:spMkLst>
        </pc:spChg>
        <pc:spChg chg="add mod">
          <ac:chgData name="Donnie V. Rader" userId="2f5b608efdb2ebfb" providerId="LiveId" clId="{3E748842-A9CA-4C74-9F0D-CB965D4530E8}" dt="2023-01-03T17:08:54.236" v="7228" actId="1076"/>
          <ac:spMkLst>
            <pc:docMk/>
            <pc:sldMk cId="2903378159" sldId="288"/>
            <ac:spMk id="8" creationId="{074D93DA-7CF4-2166-5F46-66F40309A25D}"/>
          </ac:spMkLst>
        </pc:spChg>
      </pc:sldChg>
      <pc:sldChg chg="addSp delSp modSp new mod modAnim">
        <pc:chgData name="Donnie V. Rader" userId="2f5b608efdb2ebfb" providerId="LiveId" clId="{3E748842-A9CA-4C74-9F0D-CB965D4530E8}" dt="2023-01-04T19:50:58.012" v="9393"/>
        <pc:sldMkLst>
          <pc:docMk/>
          <pc:sldMk cId="2423793672" sldId="289"/>
        </pc:sldMkLst>
        <pc:spChg chg="add mod">
          <ac:chgData name="Donnie V. Rader" userId="2f5b608efdb2ebfb" providerId="LiveId" clId="{3E748842-A9CA-4C74-9F0D-CB965D4530E8}" dt="2023-01-03T17:19:20.936" v="7354"/>
          <ac:spMkLst>
            <pc:docMk/>
            <pc:sldMk cId="2423793672" sldId="289"/>
            <ac:spMk id="2" creationId="{5D47F1B6-FBEB-2946-3AC6-5C2AC02F21D9}"/>
          </ac:spMkLst>
        </pc:spChg>
        <pc:spChg chg="add del mod">
          <ac:chgData name="Donnie V. Rader" userId="2f5b608efdb2ebfb" providerId="LiveId" clId="{3E748842-A9CA-4C74-9F0D-CB965D4530E8}" dt="2023-01-03T17:19:35.936" v="7357"/>
          <ac:spMkLst>
            <pc:docMk/>
            <pc:sldMk cId="2423793672" sldId="289"/>
            <ac:spMk id="3" creationId="{09F159CE-91F0-6816-4ACB-EE4B3669AF4F}"/>
          </ac:spMkLst>
        </pc:spChg>
        <pc:spChg chg="add mod">
          <ac:chgData name="Donnie V. Rader" userId="2f5b608efdb2ebfb" providerId="LiveId" clId="{3E748842-A9CA-4C74-9F0D-CB965D4530E8}" dt="2023-01-03T17:26:57.708" v="7724" actId="255"/>
          <ac:spMkLst>
            <pc:docMk/>
            <pc:sldMk cId="2423793672" sldId="289"/>
            <ac:spMk id="4" creationId="{81C2A4ED-D4E7-33D6-336A-1C79747827AE}"/>
          </ac:spMkLst>
        </pc:spChg>
      </pc:sldChg>
      <pc:sldChg chg="addSp modSp new mod modAnim">
        <pc:chgData name="Donnie V. Rader" userId="2f5b608efdb2ebfb" providerId="LiveId" clId="{3E748842-A9CA-4C74-9F0D-CB965D4530E8}" dt="2023-01-03T22:34:49.009" v="9312" actId="20577"/>
        <pc:sldMkLst>
          <pc:docMk/>
          <pc:sldMk cId="2473960763" sldId="290"/>
        </pc:sldMkLst>
        <pc:spChg chg="add mod">
          <ac:chgData name="Donnie V. Rader" userId="2f5b608efdb2ebfb" providerId="LiveId" clId="{3E748842-A9CA-4C74-9F0D-CB965D4530E8}" dt="2023-01-03T17:29:23.674" v="7787" actId="1076"/>
          <ac:spMkLst>
            <pc:docMk/>
            <pc:sldMk cId="2473960763" sldId="290"/>
            <ac:spMk id="2" creationId="{B54AACF3-2B5E-6C44-3635-BA1DDE63F974}"/>
          </ac:spMkLst>
        </pc:spChg>
        <pc:spChg chg="add mod">
          <ac:chgData name="Donnie V. Rader" userId="2f5b608efdb2ebfb" providerId="LiveId" clId="{3E748842-A9CA-4C74-9F0D-CB965D4530E8}" dt="2023-01-03T22:34:49.009" v="9312" actId="20577"/>
          <ac:spMkLst>
            <pc:docMk/>
            <pc:sldMk cId="2473960763" sldId="290"/>
            <ac:spMk id="3" creationId="{AA8F9C86-F335-5CF4-B60F-F58E80130574}"/>
          </ac:spMkLst>
        </pc:spChg>
      </pc:sldChg>
      <pc:sldChg chg="addSp modSp new mod modClrScheme chgLayout">
        <pc:chgData name="Donnie V. Rader" userId="2f5b608efdb2ebfb" providerId="LiveId" clId="{3E748842-A9CA-4C74-9F0D-CB965D4530E8}" dt="2023-01-03T18:39:45.625" v="9287" actId="20577"/>
        <pc:sldMkLst>
          <pc:docMk/>
          <pc:sldMk cId="2588715115" sldId="291"/>
        </pc:sldMkLst>
        <pc:spChg chg="add mod">
          <ac:chgData name="Donnie V. Rader" userId="2f5b608efdb2ebfb" providerId="LiveId" clId="{3E748842-A9CA-4C74-9F0D-CB965D4530E8}" dt="2023-01-03T18:34:14.485" v="9239" actId="208"/>
          <ac:spMkLst>
            <pc:docMk/>
            <pc:sldMk cId="2588715115" sldId="291"/>
            <ac:spMk id="2" creationId="{544BEB8F-C207-12A8-CB0D-5B24037BC037}"/>
          </ac:spMkLst>
        </pc:spChg>
        <pc:spChg chg="add mod">
          <ac:chgData name="Donnie V. Rader" userId="2f5b608efdb2ebfb" providerId="LiveId" clId="{3E748842-A9CA-4C74-9F0D-CB965D4530E8}" dt="2023-01-03T18:39:20.480" v="9271" actId="403"/>
          <ac:spMkLst>
            <pc:docMk/>
            <pc:sldMk cId="2588715115" sldId="291"/>
            <ac:spMk id="3" creationId="{3E568403-185C-9BF2-F060-AD5B8B2B1D61}"/>
          </ac:spMkLst>
        </pc:spChg>
        <pc:spChg chg="add mod">
          <ac:chgData name="Donnie V. Rader" userId="2f5b608efdb2ebfb" providerId="LiveId" clId="{3E748842-A9CA-4C74-9F0D-CB965D4530E8}" dt="2023-01-03T18:39:45.625" v="9287" actId="20577"/>
          <ac:spMkLst>
            <pc:docMk/>
            <pc:sldMk cId="2588715115" sldId="291"/>
            <ac:spMk id="4" creationId="{1063E298-81B2-C5AC-2013-6CD6705B438D}"/>
          </ac:spMkLst>
        </pc:spChg>
      </pc:sldChg>
      <pc:sldChg chg="delSp modSp add mod delAnim">
        <pc:chgData name="Donnie V. Rader" userId="2f5b608efdb2ebfb" providerId="LiveId" clId="{3E748842-A9CA-4C74-9F0D-CB965D4530E8}" dt="2023-01-04T12:26:21.797" v="9344" actId="122"/>
        <pc:sldMkLst>
          <pc:docMk/>
          <pc:sldMk cId="1361120686" sldId="292"/>
        </pc:sldMkLst>
        <pc:spChg chg="mod">
          <ac:chgData name="Donnie V. Rader" userId="2f5b608efdb2ebfb" providerId="LiveId" clId="{3E748842-A9CA-4C74-9F0D-CB965D4530E8}" dt="2023-01-04T12:26:21.797" v="9344" actId="122"/>
          <ac:spMkLst>
            <pc:docMk/>
            <pc:sldMk cId="1361120686" sldId="292"/>
            <ac:spMk id="3" creationId="{6D0BEE24-F360-6B98-50E3-489CB2A7E561}"/>
          </ac:spMkLst>
        </pc:spChg>
        <pc:picChg chg="del">
          <ac:chgData name="Donnie V. Rader" userId="2f5b608efdb2ebfb" providerId="LiveId" clId="{3E748842-A9CA-4C74-9F0D-CB965D4530E8}" dt="2023-01-04T12:26:15.719" v="9343" actId="478"/>
          <ac:picMkLst>
            <pc:docMk/>
            <pc:sldMk cId="1361120686" sldId="292"/>
            <ac:picMk id="4" creationId="{B614216E-03CE-A975-B0AC-5004AC1CA98F}"/>
          </ac:picMkLst>
        </pc:picChg>
      </pc:sldChg>
      <pc:sldChg chg="addSp delSp modSp add mod ord">
        <pc:chgData name="Donnie V. Rader" userId="2f5b608efdb2ebfb" providerId="LiveId" clId="{3E748842-A9CA-4C74-9F0D-CB965D4530E8}" dt="2023-01-04T12:34:58.441" v="9370" actId="1076"/>
        <pc:sldMkLst>
          <pc:docMk/>
          <pc:sldMk cId="3387064209" sldId="293"/>
        </pc:sldMkLst>
        <pc:picChg chg="del">
          <ac:chgData name="Donnie V. Rader" userId="2f5b608efdb2ebfb" providerId="LiveId" clId="{3E748842-A9CA-4C74-9F0D-CB965D4530E8}" dt="2023-01-04T12:33:40.547" v="9353" actId="478"/>
          <ac:picMkLst>
            <pc:docMk/>
            <pc:sldMk cId="3387064209" sldId="293"/>
            <ac:picMk id="3" creationId="{A9716D5B-398E-832B-6F3D-613F545B0177}"/>
          </ac:picMkLst>
        </pc:picChg>
        <pc:picChg chg="add del mod">
          <ac:chgData name="Donnie V. Rader" userId="2f5b608efdb2ebfb" providerId="LiveId" clId="{3E748842-A9CA-4C74-9F0D-CB965D4530E8}" dt="2023-01-04T12:34:37.312" v="9363" actId="21"/>
          <ac:picMkLst>
            <pc:docMk/>
            <pc:sldMk cId="3387064209" sldId="293"/>
            <ac:picMk id="7" creationId="{FFCBCEB5-9706-F95B-C81B-F8B84DDB471C}"/>
          </ac:picMkLst>
        </pc:picChg>
        <pc:picChg chg="add mod">
          <ac:chgData name="Donnie V. Rader" userId="2f5b608efdb2ebfb" providerId="LiveId" clId="{3E748842-A9CA-4C74-9F0D-CB965D4530E8}" dt="2023-01-04T12:34:58.441" v="9370" actId="1076"/>
          <ac:picMkLst>
            <pc:docMk/>
            <pc:sldMk cId="3387064209" sldId="293"/>
            <ac:picMk id="8" creationId="{8550D95A-F912-100C-8CC7-8F64FF529EAD}"/>
          </ac:picMkLst>
        </pc:picChg>
      </pc:sldChg>
      <pc:sldChg chg="addSp modSp new mod">
        <pc:chgData name="Donnie V. Rader" userId="2f5b608efdb2ebfb" providerId="LiveId" clId="{3E748842-A9CA-4C74-9F0D-CB965D4530E8}" dt="2023-01-04T19:08:25.832" v="9391" actId="1076"/>
        <pc:sldMkLst>
          <pc:docMk/>
          <pc:sldMk cId="3746631932" sldId="294"/>
        </pc:sldMkLst>
        <pc:spChg chg="add mod">
          <ac:chgData name="Donnie V. Rader" userId="2f5b608efdb2ebfb" providerId="LiveId" clId="{3E748842-A9CA-4C74-9F0D-CB965D4530E8}" dt="2023-01-04T19:08:25.832" v="9391" actId="1076"/>
          <ac:spMkLst>
            <pc:docMk/>
            <pc:sldMk cId="3746631932" sldId="294"/>
            <ac:spMk id="2" creationId="{5E3E03E8-FD3B-BBCF-19EE-91183820894B}"/>
          </ac:spMkLst>
        </pc:spChg>
      </pc:sldChg>
      <pc:sldMasterChg chg="modTransition modSldLayout">
        <pc:chgData name="Donnie V. Rader" userId="2f5b608efdb2ebfb" providerId="LiveId" clId="{3E748842-A9CA-4C74-9F0D-CB965D4530E8}" dt="2023-01-03T12:50:38.819" v="3983"/>
        <pc:sldMasterMkLst>
          <pc:docMk/>
          <pc:sldMasterMk cId="1316479003" sldId="2147483660"/>
        </pc:sldMasterMkLst>
        <pc:sldLayoutChg chg="modTransition">
          <pc:chgData name="Donnie V. Rader" userId="2f5b608efdb2ebfb" providerId="LiveId" clId="{3E748842-A9CA-4C74-9F0D-CB965D4530E8}" dt="2023-01-03T12:50:38.819" v="3983"/>
          <pc:sldLayoutMkLst>
            <pc:docMk/>
            <pc:sldMasterMk cId="1316479003" sldId="2147483660"/>
            <pc:sldLayoutMk cId="2258256691" sldId="2147483661"/>
          </pc:sldLayoutMkLst>
        </pc:sldLayoutChg>
        <pc:sldLayoutChg chg="modTransition">
          <pc:chgData name="Donnie V. Rader" userId="2f5b608efdb2ebfb" providerId="LiveId" clId="{3E748842-A9CA-4C74-9F0D-CB965D4530E8}" dt="2023-01-03T12:50:38.819" v="3983"/>
          <pc:sldLayoutMkLst>
            <pc:docMk/>
            <pc:sldMasterMk cId="1316479003" sldId="2147483660"/>
            <pc:sldLayoutMk cId="897365591" sldId="2147483662"/>
          </pc:sldLayoutMkLst>
        </pc:sldLayoutChg>
        <pc:sldLayoutChg chg="modTransition">
          <pc:chgData name="Donnie V. Rader" userId="2f5b608efdb2ebfb" providerId="LiveId" clId="{3E748842-A9CA-4C74-9F0D-CB965D4530E8}" dt="2023-01-03T12:50:38.819" v="3983"/>
          <pc:sldLayoutMkLst>
            <pc:docMk/>
            <pc:sldMasterMk cId="1316479003" sldId="2147483660"/>
            <pc:sldLayoutMk cId="2449912139" sldId="2147483663"/>
          </pc:sldLayoutMkLst>
        </pc:sldLayoutChg>
        <pc:sldLayoutChg chg="modTransition">
          <pc:chgData name="Donnie V. Rader" userId="2f5b608efdb2ebfb" providerId="LiveId" clId="{3E748842-A9CA-4C74-9F0D-CB965D4530E8}" dt="2023-01-03T12:50:38.819" v="3983"/>
          <pc:sldLayoutMkLst>
            <pc:docMk/>
            <pc:sldMasterMk cId="1316479003" sldId="2147483660"/>
            <pc:sldLayoutMk cId="891173174" sldId="2147483664"/>
          </pc:sldLayoutMkLst>
        </pc:sldLayoutChg>
        <pc:sldLayoutChg chg="modTransition">
          <pc:chgData name="Donnie V. Rader" userId="2f5b608efdb2ebfb" providerId="LiveId" clId="{3E748842-A9CA-4C74-9F0D-CB965D4530E8}" dt="2023-01-03T12:50:38.819" v="3983"/>
          <pc:sldLayoutMkLst>
            <pc:docMk/>
            <pc:sldMasterMk cId="1316479003" sldId="2147483660"/>
            <pc:sldLayoutMk cId="4226978200" sldId="2147483665"/>
          </pc:sldLayoutMkLst>
        </pc:sldLayoutChg>
        <pc:sldLayoutChg chg="modTransition">
          <pc:chgData name="Donnie V. Rader" userId="2f5b608efdb2ebfb" providerId="LiveId" clId="{3E748842-A9CA-4C74-9F0D-CB965D4530E8}" dt="2023-01-03T12:50:38.819" v="3983"/>
          <pc:sldLayoutMkLst>
            <pc:docMk/>
            <pc:sldMasterMk cId="1316479003" sldId="2147483660"/>
            <pc:sldLayoutMk cId="727962163" sldId="2147483666"/>
          </pc:sldLayoutMkLst>
        </pc:sldLayoutChg>
        <pc:sldLayoutChg chg="modTransition">
          <pc:chgData name="Donnie V. Rader" userId="2f5b608efdb2ebfb" providerId="LiveId" clId="{3E748842-A9CA-4C74-9F0D-CB965D4530E8}" dt="2023-01-03T12:50:38.819" v="3983"/>
          <pc:sldLayoutMkLst>
            <pc:docMk/>
            <pc:sldMasterMk cId="1316479003" sldId="2147483660"/>
            <pc:sldLayoutMk cId="740681917" sldId="2147483667"/>
          </pc:sldLayoutMkLst>
        </pc:sldLayoutChg>
        <pc:sldLayoutChg chg="modTransition">
          <pc:chgData name="Donnie V. Rader" userId="2f5b608efdb2ebfb" providerId="LiveId" clId="{3E748842-A9CA-4C74-9F0D-CB965D4530E8}" dt="2023-01-03T12:50:38.819" v="3983"/>
          <pc:sldLayoutMkLst>
            <pc:docMk/>
            <pc:sldMasterMk cId="1316479003" sldId="2147483660"/>
            <pc:sldLayoutMk cId="2096452707" sldId="2147483668"/>
          </pc:sldLayoutMkLst>
        </pc:sldLayoutChg>
        <pc:sldLayoutChg chg="modTransition">
          <pc:chgData name="Donnie V. Rader" userId="2f5b608efdb2ebfb" providerId="LiveId" clId="{3E748842-A9CA-4C74-9F0D-CB965D4530E8}" dt="2023-01-03T12:50:38.819" v="3983"/>
          <pc:sldLayoutMkLst>
            <pc:docMk/>
            <pc:sldMasterMk cId="1316479003" sldId="2147483660"/>
            <pc:sldLayoutMk cId="3763691594" sldId="2147483669"/>
          </pc:sldLayoutMkLst>
        </pc:sldLayoutChg>
        <pc:sldLayoutChg chg="modTransition">
          <pc:chgData name="Donnie V. Rader" userId="2f5b608efdb2ebfb" providerId="LiveId" clId="{3E748842-A9CA-4C74-9F0D-CB965D4530E8}" dt="2023-01-03T12:50:38.819" v="3983"/>
          <pc:sldLayoutMkLst>
            <pc:docMk/>
            <pc:sldMasterMk cId="1316479003" sldId="2147483660"/>
            <pc:sldLayoutMk cId="2953384608" sldId="2147483670"/>
          </pc:sldLayoutMkLst>
        </pc:sldLayoutChg>
        <pc:sldLayoutChg chg="modTransition">
          <pc:chgData name="Donnie V. Rader" userId="2f5b608efdb2ebfb" providerId="LiveId" clId="{3E748842-A9CA-4C74-9F0D-CB965D4530E8}" dt="2023-01-03T12:50:38.819" v="3983"/>
          <pc:sldLayoutMkLst>
            <pc:docMk/>
            <pc:sldMasterMk cId="1316479003" sldId="2147483660"/>
            <pc:sldLayoutMk cId="3559965037" sldId="2147483671"/>
          </pc:sldLayoutMkLst>
        </pc:sldLayoutChg>
      </pc:sldMasterChg>
      <pc:sldMasterChg chg="modTransition modSldLayout">
        <pc:chgData name="Donnie V. Rader" userId="2f5b608efdb2ebfb" providerId="LiveId" clId="{3E748842-A9CA-4C74-9F0D-CB965D4530E8}" dt="2023-01-03T12:50:38.819" v="3983"/>
        <pc:sldMasterMkLst>
          <pc:docMk/>
          <pc:sldMasterMk cId="4174108197" sldId="2147483672"/>
        </pc:sldMasterMkLst>
        <pc:sldLayoutChg chg="modTransition">
          <pc:chgData name="Donnie V. Rader" userId="2f5b608efdb2ebfb" providerId="LiveId" clId="{3E748842-A9CA-4C74-9F0D-CB965D4530E8}" dt="2023-01-03T12:50:38.819" v="3983"/>
          <pc:sldLayoutMkLst>
            <pc:docMk/>
            <pc:sldMasterMk cId="4174108197" sldId="2147483672"/>
            <pc:sldLayoutMk cId="3723837386" sldId="2147483673"/>
          </pc:sldLayoutMkLst>
        </pc:sldLayoutChg>
        <pc:sldLayoutChg chg="modTransition">
          <pc:chgData name="Donnie V. Rader" userId="2f5b608efdb2ebfb" providerId="LiveId" clId="{3E748842-A9CA-4C74-9F0D-CB965D4530E8}" dt="2023-01-03T12:50:38.819" v="3983"/>
          <pc:sldLayoutMkLst>
            <pc:docMk/>
            <pc:sldMasterMk cId="4174108197" sldId="2147483672"/>
            <pc:sldLayoutMk cId="1724494967" sldId="2147483674"/>
          </pc:sldLayoutMkLst>
        </pc:sldLayoutChg>
        <pc:sldLayoutChg chg="modTransition">
          <pc:chgData name="Donnie V. Rader" userId="2f5b608efdb2ebfb" providerId="LiveId" clId="{3E748842-A9CA-4C74-9F0D-CB965D4530E8}" dt="2023-01-03T12:50:38.819" v="3983"/>
          <pc:sldLayoutMkLst>
            <pc:docMk/>
            <pc:sldMasterMk cId="4174108197" sldId="2147483672"/>
            <pc:sldLayoutMk cId="3838016555" sldId="2147483675"/>
          </pc:sldLayoutMkLst>
        </pc:sldLayoutChg>
        <pc:sldLayoutChg chg="modTransition">
          <pc:chgData name="Donnie V. Rader" userId="2f5b608efdb2ebfb" providerId="LiveId" clId="{3E748842-A9CA-4C74-9F0D-CB965D4530E8}" dt="2023-01-03T12:50:38.819" v="3983"/>
          <pc:sldLayoutMkLst>
            <pc:docMk/>
            <pc:sldMasterMk cId="4174108197" sldId="2147483672"/>
            <pc:sldLayoutMk cId="1264832951" sldId="2147483676"/>
          </pc:sldLayoutMkLst>
        </pc:sldLayoutChg>
        <pc:sldLayoutChg chg="modTransition">
          <pc:chgData name="Donnie V. Rader" userId="2f5b608efdb2ebfb" providerId="LiveId" clId="{3E748842-A9CA-4C74-9F0D-CB965D4530E8}" dt="2023-01-03T12:50:38.819" v="3983"/>
          <pc:sldLayoutMkLst>
            <pc:docMk/>
            <pc:sldMasterMk cId="4174108197" sldId="2147483672"/>
            <pc:sldLayoutMk cId="3966327965" sldId="2147483677"/>
          </pc:sldLayoutMkLst>
        </pc:sldLayoutChg>
        <pc:sldLayoutChg chg="modTransition">
          <pc:chgData name="Donnie V. Rader" userId="2f5b608efdb2ebfb" providerId="LiveId" clId="{3E748842-A9CA-4C74-9F0D-CB965D4530E8}" dt="2023-01-03T12:50:38.819" v="3983"/>
          <pc:sldLayoutMkLst>
            <pc:docMk/>
            <pc:sldMasterMk cId="4174108197" sldId="2147483672"/>
            <pc:sldLayoutMk cId="1591689617" sldId="2147483678"/>
          </pc:sldLayoutMkLst>
        </pc:sldLayoutChg>
        <pc:sldLayoutChg chg="modTransition">
          <pc:chgData name="Donnie V. Rader" userId="2f5b608efdb2ebfb" providerId="LiveId" clId="{3E748842-A9CA-4C74-9F0D-CB965D4530E8}" dt="2023-01-03T12:50:38.819" v="3983"/>
          <pc:sldLayoutMkLst>
            <pc:docMk/>
            <pc:sldMasterMk cId="4174108197" sldId="2147483672"/>
            <pc:sldLayoutMk cId="1584058890" sldId="2147483679"/>
          </pc:sldLayoutMkLst>
        </pc:sldLayoutChg>
        <pc:sldLayoutChg chg="modTransition">
          <pc:chgData name="Donnie V. Rader" userId="2f5b608efdb2ebfb" providerId="LiveId" clId="{3E748842-A9CA-4C74-9F0D-CB965D4530E8}" dt="2023-01-03T12:50:38.819" v="3983"/>
          <pc:sldLayoutMkLst>
            <pc:docMk/>
            <pc:sldMasterMk cId="4174108197" sldId="2147483672"/>
            <pc:sldLayoutMk cId="3437518164" sldId="2147483680"/>
          </pc:sldLayoutMkLst>
        </pc:sldLayoutChg>
        <pc:sldLayoutChg chg="modTransition">
          <pc:chgData name="Donnie V. Rader" userId="2f5b608efdb2ebfb" providerId="LiveId" clId="{3E748842-A9CA-4C74-9F0D-CB965D4530E8}" dt="2023-01-03T12:50:38.819" v="3983"/>
          <pc:sldLayoutMkLst>
            <pc:docMk/>
            <pc:sldMasterMk cId="4174108197" sldId="2147483672"/>
            <pc:sldLayoutMk cId="1013140317" sldId="2147483681"/>
          </pc:sldLayoutMkLst>
        </pc:sldLayoutChg>
        <pc:sldLayoutChg chg="modTransition">
          <pc:chgData name="Donnie V. Rader" userId="2f5b608efdb2ebfb" providerId="LiveId" clId="{3E748842-A9CA-4C74-9F0D-CB965D4530E8}" dt="2023-01-03T12:50:38.819" v="3983"/>
          <pc:sldLayoutMkLst>
            <pc:docMk/>
            <pc:sldMasterMk cId="4174108197" sldId="2147483672"/>
            <pc:sldLayoutMk cId="2477265949" sldId="2147483682"/>
          </pc:sldLayoutMkLst>
        </pc:sldLayoutChg>
        <pc:sldLayoutChg chg="modTransition">
          <pc:chgData name="Donnie V. Rader" userId="2f5b608efdb2ebfb" providerId="LiveId" clId="{3E748842-A9CA-4C74-9F0D-CB965D4530E8}" dt="2023-01-03T12:50:38.819" v="3983"/>
          <pc:sldLayoutMkLst>
            <pc:docMk/>
            <pc:sldMasterMk cId="4174108197" sldId="2147483672"/>
            <pc:sldLayoutMk cId="1135010611" sldId="2147483683"/>
          </pc:sldLayoutMkLst>
        </pc:sldLayoutChg>
      </pc:sldMasterChg>
      <pc:sldMasterChg chg="modTransition modSldLayout">
        <pc:chgData name="Donnie V. Rader" userId="2f5b608efdb2ebfb" providerId="LiveId" clId="{3E748842-A9CA-4C74-9F0D-CB965D4530E8}" dt="2023-01-03T12:50:38.819" v="3983"/>
        <pc:sldMasterMkLst>
          <pc:docMk/>
          <pc:sldMasterMk cId="877553168" sldId="2147483684"/>
        </pc:sldMasterMkLst>
        <pc:sldLayoutChg chg="modTransition">
          <pc:chgData name="Donnie V. Rader" userId="2f5b608efdb2ebfb" providerId="LiveId" clId="{3E748842-A9CA-4C74-9F0D-CB965D4530E8}" dt="2023-01-03T12:50:38.819" v="3983"/>
          <pc:sldLayoutMkLst>
            <pc:docMk/>
            <pc:sldMasterMk cId="877553168" sldId="2147483684"/>
            <pc:sldLayoutMk cId="2577949444" sldId="2147483685"/>
          </pc:sldLayoutMkLst>
        </pc:sldLayoutChg>
        <pc:sldLayoutChg chg="modTransition">
          <pc:chgData name="Donnie V. Rader" userId="2f5b608efdb2ebfb" providerId="LiveId" clId="{3E748842-A9CA-4C74-9F0D-CB965D4530E8}" dt="2023-01-03T12:50:38.819" v="3983"/>
          <pc:sldLayoutMkLst>
            <pc:docMk/>
            <pc:sldMasterMk cId="877553168" sldId="2147483684"/>
            <pc:sldLayoutMk cId="3928821762" sldId="2147483686"/>
          </pc:sldLayoutMkLst>
        </pc:sldLayoutChg>
        <pc:sldLayoutChg chg="modTransition">
          <pc:chgData name="Donnie V. Rader" userId="2f5b608efdb2ebfb" providerId="LiveId" clId="{3E748842-A9CA-4C74-9F0D-CB965D4530E8}" dt="2023-01-03T12:50:38.819" v="3983"/>
          <pc:sldLayoutMkLst>
            <pc:docMk/>
            <pc:sldMasterMk cId="877553168" sldId="2147483684"/>
            <pc:sldLayoutMk cId="4170893151" sldId="2147483687"/>
          </pc:sldLayoutMkLst>
        </pc:sldLayoutChg>
        <pc:sldLayoutChg chg="modTransition">
          <pc:chgData name="Donnie V. Rader" userId="2f5b608efdb2ebfb" providerId="LiveId" clId="{3E748842-A9CA-4C74-9F0D-CB965D4530E8}" dt="2023-01-03T12:50:38.819" v="3983"/>
          <pc:sldLayoutMkLst>
            <pc:docMk/>
            <pc:sldMasterMk cId="877553168" sldId="2147483684"/>
            <pc:sldLayoutMk cId="3085402948" sldId="2147483688"/>
          </pc:sldLayoutMkLst>
        </pc:sldLayoutChg>
        <pc:sldLayoutChg chg="modTransition">
          <pc:chgData name="Donnie V. Rader" userId="2f5b608efdb2ebfb" providerId="LiveId" clId="{3E748842-A9CA-4C74-9F0D-CB965D4530E8}" dt="2023-01-03T12:50:38.819" v="3983"/>
          <pc:sldLayoutMkLst>
            <pc:docMk/>
            <pc:sldMasterMk cId="877553168" sldId="2147483684"/>
            <pc:sldLayoutMk cId="566358077" sldId="2147483689"/>
          </pc:sldLayoutMkLst>
        </pc:sldLayoutChg>
        <pc:sldLayoutChg chg="modTransition">
          <pc:chgData name="Donnie V. Rader" userId="2f5b608efdb2ebfb" providerId="LiveId" clId="{3E748842-A9CA-4C74-9F0D-CB965D4530E8}" dt="2023-01-03T12:50:38.819" v="3983"/>
          <pc:sldLayoutMkLst>
            <pc:docMk/>
            <pc:sldMasterMk cId="877553168" sldId="2147483684"/>
            <pc:sldLayoutMk cId="2573054223" sldId="2147483690"/>
          </pc:sldLayoutMkLst>
        </pc:sldLayoutChg>
        <pc:sldLayoutChg chg="modTransition">
          <pc:chgData name="Donnie V. Rader" userId="2f5b608efdb2ebfb" providerId="LiveId" clId="{3E748842-A9CA-4C74-9F0D-CB965D4530E8}" dt="2023-01-03T12:50:38.819" v="3983"/>
          <pc:sldLayoutMkLst>
            <pc:docMk/>
            <pc:sldMasterMk cId="877553168" sldId="2147483684"/>
            <pc:sldLayoutMk cId="4294513429" sldId="2147483691"/>
          </pc:sldLayoutMkLst>
        </pc:sldLayoutChg>
        <pc:sldLayoutChg chg="modTransition">
          <pc:chgData name="Donnie V. Rader" userId="2f5b608efdb2ebfb" providerId="LiveId" clId="{3E748842-A9CA-4C74-9F0D-CB965D4530E8}" dt="2023-01-03T12:50:38.819" v="3983"/>
          <pc:sldLayoutMkLst>
            <pc:docMk/>
            <pc:sldMasterMk cId="877553168" sldId="2147483684"/>
            <pc:sldLayoutMk cId="1413528724" sldId="2147483692"/>
          </pc:sldLayoutMkLst>
        </pc:sldLayoutChg>
        <pc:sldLayoutChg chg="modTransition">
          <pc:chgData name="Donnie V. Rader" userId="2f5b608efdb2ebfb" providerId="LiveId" clId="{3E748842-A9CA-4C74-9F0D-CB965D4530E8}" dt="2023-01-03T12:50:38.819" v="3983"/>
          <pc:sldLayoutMkLst>
            <pc:docMk/>
            <pc:sldMasterMk cId="877553168" sldId="2147483684"/>
            <pc:sldLayoutMk cId="3574641636" sldId="2147483693"/>
          </pc:sldLayoutMkLst>
        </pc:sldLayoutChg>
        <pc:sldLayoutChg chg="modTransition">
          <pc:chgData name="Donnie V. Rader" userId="2f5b608efdb2ebfb" providerId="LiveId" clId="{3E748842-A9CA-4C74-9F0D-CB965D4530E8}" dt="2023-01-03T12:50:38.819" v="3983"/>
          <pc:sldLayoutMkLst>
            <pc:docMk/>
            <pc:sldMasterMk cId="877553168" sldId="2147483684"/>
            <pc:sldLayoutMk cId="535585171" sldId="2147483694"/>
          </pc:sldLayoutMkLst>
        </pc:sldLayoutChg>
        <pc:sldLayoutChg chg="modTransition">
          <pc:chgData name="Donnie V. Rader" userId="2f5b608efdb2ebfb" providerId="LiveId" clId="{3E748842-A9CA-4C74-9F0D-CB965D4530E8}" dt="2023-01-03T12:50:38.819" v="3983"/>
          <pc:sldLayoutMkLst>
            <pc:docMk/>
            <pc:sldMasterMk cId="877553168" sldId="2147483684"/>
            <pc:sldLayoutMk cId="540709298" sldId="2147483695"/>
          </pc:sldLayoutMkLst>
        </pc:sldLayoutChg>
      </pc:sldMasterChg>
      <pc:sldMasterChg chg="modTransition modSldLayout">
        <pc:chgData name="Donnie V. Rader" userId="2f5b608efdb2ebfb" providerId="LiveId" clId="{3E748842-A9CA-4C74-9F0D-CB965D4530E8}" dt="2023-01-03T12:50:38.819" v="3983"/>
        <pc:sldMasterMkLst>
          <pc:docMk/>
          <pc:sldMasterMk cId="1101813800" sldId="2147483696"/>
        </pc:sldMasterMkLst>
        <pc:sldLayoutChg chg="modTransition">
          <pc:chgData name="Donnie V. Rader" userId="2f5b608efdb2ebfb" providerId="LiveId" clId="{3E748842-A9CA-4C74-9F0D-CB965D4530E8}" dt="2023-01-03T12:50:38.819" v="3983"/>
          <pc:sldLayoutMkLst>
            <pc:docMk/>
            <pc:sldMasterMk cId="1101813800" sldId="2147483696"/>
            <pc:sldLayoutMk cId="220782110" sldId="2147483697"/>
          </pc:sldLayoutMkLst>
        </pc:sldLayoutChg>
        <pc:sldLayoutChg chg="modTransition">
          <pc:chgData name="Donnie V. Rader" userId="2f5b608efdb2ebfb" providerId="LiveId" clId="{3E748842-A9CA-4C74-9F0D-CB965D4530E8}" dt="2023-01-03T12:50:38.819" v="3983"/>
          <pc:sldLayoutMkLst>
            <pc:docMk/>
            <pc:sldMasterMk cId="1101813800" sldId="2147483696"/>
            <pc:sldLayoutMk cId="2933933810" sldId="2147483698"/>
          </pc:sldLayoutMkLst>
        </pc:sldLayoutChg>
        <pc:sldLayoutChg chg="modTransition">
          <pc:chgData name="Donnie V. Rader" userId="2f5b608efdb2ebfb" providerId="LiveId" clId="{3E748842-A9CA-4C74-9F0D-CB965D4530E8}" dt="2023-01-03T12:50:38.819" v="3983"/>
          <pc:sldLayoutMkLst>
            <pc:docMk/>
            <pc:sldMasterMk cId="1101813800" sldId="2147483696"/>
            <pc:sldLayoutMk cId="961107765" sldId="2147483699"/>
          </pc:sldLayoutMkLst>
        </pc:sldLayoutChg>
        <pc:sldLayoutChg chg="modTransition">
          <pc:chgData name="Donnie V. Rader" userId="2f5b608efdb2ebfb" providerId="LiveId" clId="{3E748842-A9CA-4C74-9F0D-CB965D4530E8}" dt="2023-01-03T12:50:38.819" v="3983"/>
          <pc:sldLayoutMkLst>
            <pc:docMk/>
            <pc:sldMasterMk cId="1101813800" sldId="2147483696"/>
            <pc:sldLayoutMk cId="4159702063" sldId="2147483700"/>
          </pc:sldLayoutMkLst>
        </pc:sldLayoutChg>
        <pc:sldLayoutChg chg="modTransition">
          <pc:chgData name="Donnie V. Rader" userId="2f5b608efdb2ebfb" providerId="LiveId" clId="{3E748842-A9CA-4C74-9F0D-CB965D4530E8}" dt="2023-01-03T12:50:38.819" v="3983"/>
          <pc:sldLayoutMkLst>
            <pc:docMk/>
            <pc:sldMasterMk cId="1101813800" sldId="2147483696"/>
            <pc:sldLayoutMk cId="200055381" sldId="2147483701"/>
          </pc:sldLayoutMkLst>
        </pc:sldLayoutChg>
        <pc:sldLayoutChg chg="modTransition">
          <pc:chgData name="Donnie V. Rader" userId="2f5b608efdb2ebfb" providerId="LiveId" clId="{3E748842-A9CA-4C74-9F0D-CB965D4530E8}" dt="2023-01-03T12:50:38.819" v="3983"/>
          <pc:sldLayoutMkLst>
            <pc:docMk/>
            <pc:sldMasterMk cId="1101813800" sldId="2147483696"/>
            <pc:sldLayoutMk cId="3720193892" sldId="2147483702"/>
          </pc:sldLayoutMkLst>
        </pc:sldLayoutChg>
        <pc:sldLayoutChg chg="modTransition">
          <pc:chgData name="Donnie V. Rader" userId="2f5b608efdb2ebfb" providerId="LiveId" clId="{3E748842-A9CA-4C74-9F0D-CB965D4530E8}" dt="2023-01-03T12:50:38.819" v="3983"/>
          <pc:sldLayoutMkLst>
            <pc:docMk/>
            <pc:sldMasterMk cId="1101813800" sldId="2147483696"/>
            <pc:sldLayoutMk cId="1400992066" sldId="2147483703"/>
          </pc:sldLayoutMkLst>
        </pc:sldLayoutChg>
        <pc:sldLayoutChg chg="modTransition">
          <pc:chgData name="Donnie V. Rader" userId="2f5b608efdb2ebfb" providerId="LiveId" clId="{3E748842-A9CA-4C74-9F0D-CB965D4530E8}" dt="2023-01-03T12:50:38.819" v="3983"/>
          <pc:sldLayoutMkLst>
            <pc:docMk/>
            <pc:sldMasterMk cId="1101813800" sldId="2147483696"/>
            <pc:sldLayoutMk cId="3741821512" sldId="2147483704"/>
          </pc:sldLayoutMkLst>
        </pc:sldLayoutChg>
        <pc:sldLayoutChg chg="modTransition">
          <pc:chgData name="Donnie V. Rader" userId="2f5b608efdb2ebfb" providerId="LiveId" clId="{3E748842-A9CA-4C74-9F0D-CB965D4530E8}" dt="2023-01-03T12:50:38.819" v="3983"/>
          <pc:sldLayoutMkLst>
            <pc:docMk/>
            <pc:sldMasterMk cId="1101813800" sldId="2147483696"/>
            <pc:sldLayoutMk cId="3572539696" sldId="2147483705"/>
          </pc:sldLayoutMkLst>
        </pc:sldLayoutChg>
        <pc:sldLayoutChg chg="modTransition">
          <pc:chgData name="Donnie V. Rader" userId="2f5b608efdb2ebfb" providerId="LiveId" clId="{3E748842-A9CA-4C74-9F0D-CB965D4530E8}" dt="2023-01-03T12:50:38.819" v="3983"/>
          <pc:sldLayoutMkLst>
            <pc:docMk/>
            <pc:sldMasterMk cId="1101813800" sldId="2147483696"/>
            <pc:sldLayoutMk cId="1414698278" sldId="2147483706"/>
          </pc:sldLayoutMkLst>
        </pc:sldLayoutChg>
        <pc:sldLayoutChg chg="modTransition">
          <pc:chgData name="Donnie V. Rader" userId="2f5b608efdb2ebfb" providerId="LiveId" clId="{3E748842-A9CA-4C74-9F0D-CB965D4530E8}" dt="2023-01-03T12:50:38.819" v="3983"/>
          <pc:sldLayoutMkLst>
            <pc:docMk/>
            <pc:sldMasterMk cId="1101813800" sldId="2147483696"/>
            <pc:sldLayoutMk cId="1428701641" sldId="2147483707"/>
          </pc:sldLayoutMkLst>
        </pc:sldLayoutChg>
      </pc:sldMasterChg>
      <pc:sldMasterChg chg="modTransition modSldLayout">
        <pc:chgData name="Donnie V. Rader" userId="2f5b608efdb2ebfb" providerId="LiveId" clId="{3E748842-A9CA-4C74-9F0D-CB965D4530E8}" dt="2023-01-03T12:50:38.819" v="3983"/>
        <pc:sldMasterMkLst>
          <pc:docMk/>
          <pc:sldMasterMk cId="2678316017" sldId="2147483708"/>
        </pc:sldMasterMkLst>
        <pc:sldLayoutChg chg="modTransition">
          <pc:chgData name="Donnie V. Rader" userId="2f5b608efdb2ebfb" providerId="LiveId" clId="{3E748842-A9CA-4C74-9F0D-CB965D4530E8}" dt="2023-01-03T12:50:38.819" v="3983"/>
          <pc:sldLayoutMkLst>
            <pc:docMk/>
            <pc:sldMasterMk cId="2678316017" sldId="2147483708"/>
            <pc:sldLayoutMk cId="3295028643" sldId="2147483709"/>
          </pc:sldLayoutMkLst>
        </pc:sldLayoutChg>
        <pc:sldLayoutChg chg="modTransition">
          <pc:chgData name="Donnie V. Rader" userId="2f5b608efdb2ebfb" providerId="LiveId" clId="{3E748842-A9CA-4C74-9F0D-CB965D4530E8}" dt="2023-01-03T12:50:38.819" v="3983"/>
          <pc:sldLayoutMkLst>
            <pc:docMk/>
            <pc:sldMasterMk cId="2678316017" sldId="2147483708"/>
            <pc:sldLayoutMk cId="4025293589" sldId="2147483710"/>
          </pc:sldLayoutMkLst>
        </pc:sldLayoutChg>
        <pc:sldLayoutChg chg="modTransition">
          <pc:chgData name="Donnie V. Rader" userId="2f5b608efdb2ebfb" providerId="LiveId" clId="{3E748842-A9CA-4C74-9F0D-CB965D4530E8}" dt="2023-01-03T12:50:38.819" v="3983"/>
          <pc:sldLayoutMkLst>
            <pc:docMk/>
            <pc:sldMasterMk cId="2678316017" sldId="2147483708"/>
            <pc:sldLayoutMk cId="3509525170" sldId="2147483711"/>
          </pc:sldLayoutMkLst>
        </pc:sldLayoutChg>
        <pc:sldLayoutChg chg="modTransition">
          <pc:chgData name="Donnie V. Rader" userId="2f5b608efdb2ebfb" providerId="LiveId" clId="{3E748842-A9CA-4C74-9F0D-CB965D4530E8}" dt="2023-01-03T12:50:38.819" v="3983"/>
          <pc:sldLayoutMkLst>
            <pc:docMk/>
            <pc:sldMasterMk cId="2678316017" sldId="2147483708"/>
            <pc:sldLayoutMk cId="3763884500" sldId="2147483712"/>
          </pc:sldLayoutMkLst>
        </pc:sldLayoutChg>
        <pc:sldLayoutChg chg="modTransition">
          <pc:chgData name="Donnie V. Rader" userId="2f5b608efdb2ebfb" providerId="LiveId" clId="{3E748842-A9CA-4C74-9F0D-CB965D4530E8}" dt="2023-01-03T12:50:38.819" v="3983"/>
          <pc:sldLayoutMkLst>
            <pc:docMk/>
            <pc:sldMasterMk cId="2678316017" sldId="2147483708"/>
            <pc:sldLayoutMk cId="314437524" sldId="2147483713"/>
          </pc:sldLayoutMkLst>
        </pc:sldLayoutChg>
        <pc:sldLayoutChg chg="modTransition">
          <pc:chgData name="Donnie V. Rader" userId="2f5b608efdb2ebfb" providerId="LiveId" clId="{3E748842-A9CA-4C74-9F0D-CB965D4530E8}" dt="2023-01-03T12:50:38.819" v="3983"/>
          <pc:sldLayoutMkLst>
            <pc:docMk/>
            <pc:sldMasterMk cId="2678316017" sldId="2147483708"/>
            <pc:sldLayoutMk cId="1519030804" sldId="2147483714"/>
          </pc:sldLayoutMkLst>
        </pc:sldLayoutChg>
        <pc:sldLayoutChg chg="modTransition">
          <pc:chgData name="Donnie V. Rader" userId="2f5b608efdb2ebfb" providerId="LiveId" clId="{3E748842-A9CA-4C74-9F0D-CB965D4530E8}" dt="2023-01-03T12:50:38.819" v="3983"/>
          <pc:sldLayoutMkLst>
            <pc:docMk/>
            <pc:sldMasterMk cId="2678316017" sldId="2147483708"/>
            <pc:sldLayoutMk cId="279180133" sldId="2147483715"/>
          </pc:sldLayoutMkLst>
        </pc:sldLayoutChg>
        <pc:sldLayoutChg chg="modTransition">
          <pc:chgData name="Donnie V. Rader" userId="2f5b608efdb2ebfb" providerId="LiveId" clId="{3E748842-A9CA-4C74-9F0D-CB965D4530E8}" dt="2023-01-03T12:50:38.819" v="3983"/>
          <pc:sldLayoutMkLst>
            <pc:docMk/>
            <pc:sldMasterMk cId="2678316017" sldId="2147483708"/>
            <pc:sldLayoutMk cId="454974736" sldId="2147483716"/>
          </pc:sldLayoutMkLst>
        </pc:sldLayoutChg>
        <pc:sldLayoutChg chg="modTransition">
          <pc:chgData name="Donnie V. Rader" userId="2f5b608efdb2ebfb" providerId="LiveId" clId="{3E748842-A9CA-4C74-9F0D-CB965D4530E8}" dt="2023-01-03T12:50:38.819" v="3983"/>
          <pc:sldLayoutMkLst>
            <pc:docMk/>
            <pc:sldMasterMk cId="2678316017" sldId="2147483708"/>
            <pc:sldLayoutMk cId="2055585384" sldId="2147483717"/>
          </pc:sldLayoutMkLst>
        </pc:sldLayoutChg>
        <pc:sldLayoutChg chg="modTransition">
          <pc:chgData name="Donnie V. Rader" userId="2f5b608efdb2ebfb" providerId="LiveId" clId="{3E748842-A9CA-4C74-9F0D-CB965D4530E8}" dt="2023-01-03T12:50:38.819" v="3983"/>
          <pc:sldLayoutMkLst>
            <pc:docMk/>
            <pc:sldMasterMk cId="2678316017" sldId="2147483708"/>
            <pc:sldLayoutMk cId="132103418" sldId="2147483718"/>
          </pc:sldLayoutMkLst>
        </pc:sldLayoutChg>
        <pc:sldLayoutChg chg="modTransition">
          <pc:chgData name="Donnie V. Rader" userId="2f5b608efdb2ebfb" providerId="LiveId" clId="{3E748842-A9CA-4C74-9F0D-CB965D4530E8}" dt="2023-01-03T12:50:38.819" v="3983"/>
          <pc:sldLayoutMkLst>
            <pc:docMk/>
            <pc:sldMasterMk cId="2678316017" sldId="2147483708"/>
            <pc:sldLayoutMk cId="4083865620" sldId="2147483719"/>
          </pc:sldLayoutMkLst>
        </pc:sldLayoutChg>
      </pc:sldMasterChg>
      <pc:sldMasterChg chg="del delSldLayout">
        <pc:chgData name="Donnie V. Rader" userId="2f5b608efdb2ebfb" providerId="LiveId" clId="{3E748842-A9CA-4C74-9F0D-CB965D4530E8}" dt="2023-01-03T03:08:22.544" v="3635" actId="2696"/>
        <pc:sldMasterMkLst>
          <pc:docMk/>
          <pc:sldMasterMk cId="2063153024" sldId="2147483720"/>
        </pc:sldMasterMkLst>
        <pc:sldLayoutChg chg="del">
          <pc:chgData name="Donnie V. Rader" userId="2f5b608efdb2ebfb" providerId="LiveId" clId="{3E748842-A9CA-4C74-9F0D-CB965D4530E8}" dt="2023-01-03T03:08:22.544" v="3635" actId="2696"/>
          <pc:sldLayoutMkLst>
            <pc:docMk/>
            <pc:sldMasterMk cId="2063153024" sldId="2147483720"/>
            <pc:sldLayoutMk cId="2600291818" sldId="2147483721"/>
          </pc:sldLayoutMkLst>
        </pc:sldLayoutChg>
        <pc:sldLayoutChg chg="del">
          <pc:chgData name="Donnie V. Rader" userId="2f5b608efdb2ebfb" providerId="LiveId" clId="{3E748842-A9CA-4C74-9F0D-CB965D4530E8}" dt="2023-01-03T03:08:22.544" v="3635" actId="2696"/>
          <pc:sldLayoutMkLst>
            <pc:docMk/>
            <pc:sldMasterMk cId="2063153024" sldId="2147483720"/>
            <pc:sldLayoutMk cId="2367607842" sldId="2147483722"/>
          </pc:sldLayoutMkLst>
        </pc:sldLayoutChg>
        <pc:sldLayoutChg chg="del">
          <pc:chgData name="Donnie V. Rader" userId="2f5b608efdb2ebfb" providerId="LiveId" clId="{3E748842-A9CA-4C74-9F0D-CB965D4530E8}" dt="2023-01-03T03:08:22.544" v="3635" actId="2696"/>
          <pc:sldLayoutMkLst>
            <pc:docMk/>
            <pc:sldMasterMk cId="2063153024" sldId="2147483720"/>
            <pc:sldLayoutMk cId="3458778374" sldId="2147483723"/>
          </pc:sldLayoutMkLst>
        </pc:sldLayoutChg>
        <pc:sldLayoutChg chg="del">
          <pc:chgData name="Donnie V. Rader" userId="2f5b608efdb2ebfb" providerId="LiveId" clId="{3E748842-A9CA-4C74-9F0D-CB965D4530E8}" dt="2023-01-03T03:08:22.544" v="3635" actId="2696"/>
          <pc:sldLayoutMkLst>
            <pc:docMk/>
            <pc:sldMasterMk cId="2063153024" sldId="2147483720"/>
            <pc:sldLayoutMk cId="4197012835" sldId="2147483724"/>
          </pc:sldLayoutMkLst>
        </pc:sldLayoutChg>
        <pc:sldLayoutChg chg="del">
          <pc:chgData name="Donnie V. Rader" userId="2f5b608efdb2ebfb" providerId="LiveId" clId="{3E748842-A9CA-4C74-9F0D-CB965D4530E8}" dt="2023-01-03T03:08:22.544" v="3635" actId="2696"/>
          <pc:sldLayoutMkLst>
            <pc:docMk/>
            <pc:sldMasterMk cId="2063153024" sldId="2147483720"/>
            <pc:sldLayoutMk cId="652405943" sldId="2147483725"/>
          </pc:sldLayoutMkLst>
        </pc:sldLayoutChg>
        <pc:sldLayoutChg chg="del">
          <pc:chgData name="Donnie V. Rader" userId="2f5b608efdb2ebfb" providerId="LiveId" clId="{3E748842-A9CA-4C74-9F0D-CB965D4530E8}" dt="2023-01-03T03:08:22.544" v="3635" actId="2696"/>
          <pc:sldLayoutMkLst>
            <pc:docMk/>
            <pc:sldMasterMk cId="2063153024" sldId="2147483720"/>
            <pc:sldLayoutMk cId="3351269420" sldId="2147483726"/>
          </pc:sldLayoutMkLst>
        </pc:sldLayoutChg>
        <pc:sldLayoutChg chg="del">
          <pc:chgData name="Donnie V. Rader" userId="2f5b608efdb2ebfb" providerId="LiveId" clId="{3E748842-A9CA-4C74-9F0D-CB965D4530E8}" dt="2023-01-03T03:08:22.544" v="3635" actId="2696"/>
          <pc:sldLayoutMkLst>
            <pc:docMk/>
            <pc:sldMasterMk cId="2063153024" sldId="2147483720"/>
            <pc:sldLayoutMk cId="2987475764" sldId="2147483727"/>
          </pc:sldLayoutMkLst>
        </pc:sldLayoutChg>
        <pc:sldLayoutChg chg="del">
          <pc:chgData name="Donnie V. Rader" userId="2f5b608efdb2ebfb" providerId="LiveId" clId="{3E748842-A9CA-4C74-9F0D-CB965D4530E8}" dt="2023-01-03T03:08:22.544" v="3635" actId="2696"/>
          <pc:sldLayoutMkLst>
            <pc:docMk/>
            <pc:sldMasterMk cId="2063153024" sldId="2147483720"/>
            <pc:sldLayoutMk cId="349115677" sldId="2147483728"/>
          </pc:sldLayoutMkLst>
        </pc:sldLayoutChg>
        <pc:sldLayoutChg chg="del">
          <pc:chgData name="Donnie V. Rader" userId="2f5b608efdb2ebfb" providerId="LiveId" clId="{3E748842-A9CA-4C74-9F0D-CB965D4530E8}" dt="2023-01-03T03:08:22.544" v="3635" actId="2696"/>
          <pc:sldLayoutMkLst>
            <pc:docMk/>
            <pc:sldMasterMk cId="2063153024" sldId="2147483720"/>
            <pc:sldLayoutMk cId="1220165695" sldId="2147483729"/>
          </pc:sldLayoutMkLst>
        </pc:sldLayoutChg>
        <pc:sldLayoutChg chg="del">
          <pc:chgData name="Donnie V. Rader" userId="2f5b608efdb2ebfb" providerId="LiveId" clId="{3E748842-A9CA-4C74-9F0D-CB965D4530E8}" dt="2023-01-03T03:08:22.544" v="3635" actId="2696"/>
          <pc:sldLayoutMkLst>
            <pc:docMk/>
            <pc:sldMasterMk cId="2063153024" sldId="2147483720"/>
            <pc:sldLayoutMk cId="3282270839" sldId="2147483730"/>
          </pc:sldLayoutMkLst>
        </pc:sldLayoutChg>
        <pc:sldLayoutChg chg="del">
          <pc:chgData name="Donnie V. Rader" userId="2f5b608efdb2ebfb" providerId="LiveId" clId="{3E748842-A9CA-4C74-9F0D-CB965D4530E8}" dt="2023-01-03T03:08:22.544" v="3635" actId="2696"/>
          <pc:sldLayoutMkLst>
            <pc:docMk/>
            <pc:sldMasterMk cId="2063153024" sldId="2147483720"/>
            <pc:sldLayoutMk cId="1141690656" sldId="2147483731"/>
          </pc:sldLayoutMkLst>
        </pc:sldLayoutChg>
      </pc:sldMasterChg>
      <pc:sldMasterChg chg="modTransition modSldLayout">
        <pc:chgData name="Donnie V. Rader" userId="2f5b608efdb2ebfb" providerId="LiveId" clId="{3E748842-A9CA-4C74-9F0D-CB965D4530E8}" dt="2023-01-03T12:50:38.819" v="3983"/>
        <pc:sldMasterMkLst>
          <pc:docMk/>
          <pc:sldMasterMk cId="2577635671" sldId="2147483720"/>
        </pc:sldMasterMkLst>
        <pc:sldLayoutChg chg="modTransition">
          <pc:chgData name="Donnie V. Rader" userId="2f5b608efdb2ebfb" providerId="LiveId" clId="{3E748842-A9CA-4C74-9F0D-CB965D4530E8}" dt="2023-01-03T12:50:38.819" v="3983"/>
          <pc:sldLayoutMkLst>
            <pc:docMk/>
            <pc:sldMasterMk cId="2577635671" sldId="2147483720"/>
            <pc:sldLayoutMk cId="585048817" sldId="2147483721"/>
          </pc:sldLayoutMkLst>
        </pc:sldLayoutChg>
        <pc:sldLayoutChg chg="modTransition">
          <pc:chgData name="Donnie V. Rader" userId="2f5b608efdb2ebfb" providerId="LiveId" clId="{3E748842-A9CA-4C74-9F0D-CB965D4530E8}" dt="2023-01-03T12:50:38.819" v="3983"/>
          <pc:sldLayoutMkLst>
            <pc:docMk/>
            <pc:sldMasterMk cId="2577635671" sldId="2147483720"/>
            <pc:sldLayoutMk cId="3282526371" sldId="2147483722"/>
          </pc:sldLayoutMkLst>
        </pc:sldLayoutChg>
        <pc:sldLayoutChg chg="modTransition">
          <pc:chgData name="Donnie V. Rader" userId="2f5b608efdb2ebfb" providerId="LiveId" clId="{3E748842-A9CA-4C74-9F0D-CB965D4530E8}" dt="2023-01-03T12:50:38.819" v="3983"/>
          <pc:sldLayoutMkLst>
            <pc:docMk/>
            <pc:sldMasterMk cId="2577635671" sldId="2147483720"/>
            <pc:sldLayoutMk cId="463199472" sldId="2147483723"/>
          </pc:sldLayoutMkLst>
        </pc:sldLayoutChg>
        <pc:sldLayoutChg chg="modTransition">
          <pc:chgData name="Donnie V. Rader" userId="2f5b608efdb2ebfb" providerId="LiveId" clId="{3E748842-A9CA-4C74-9F0D-CB965D4530E8}" dt="2023-01-03T12:50:38.819" v="3983"/>
          <pc:sldLayoutMkLst>
            <pc:docMk/>
            <pc:sldMasterMk cId="2577635671" sldId="2147483720"/>
            <pc:sldLayoutMk cId="1145889511" sldId="2147483724"/>
          </pc:sldLayoutMkLst>
        </pc:sldLayoutChg>
        <pc:sldLayoutChg chg="modTransition">
          <pc:chgData name="Donnie V. Rader" userId="2f5b608efdb2ebfb" providerId="LiveId" clId="{3E748842-A9CA-4C74-9F0D-CB965D4530E8}" dt="2023-01-03T12:50:38.819" v="3983"/>
          <pc:sldLayoutMkLst>
            <pc:docMk/>
            <pc:sldMasterMk cId="2577635671" sldId="2147483720"/>
            <pc:sldLayoutMk cId="3348267281" sldId="2147483725"/>
          </pc:sldLayoutMkLst>
        </pc:sldLayoutChg>
        <pc:sldLayoutChg chg="modTransition">
          <pc:chgData name="Donnie V. Rader" userId="2f5b608efdb2ebfb" providerId="LiveId" clId="{3E748842-A9CA-4C74-9F0D-CB965D4530E8}" dt="2023-01-03T12:50:38.819" v="3983"/>
          <pc:sldLayoutMkLst>
            <pc:docMk/>
            <pc:sldMasterMk cId="2577635671" sldId="2147483720"/>
            <pc:sldLayoutMk cId="2959263949" sldId="2147483726"/>
          </pc:sldLayoutMkLst>
        </pc:sldLayoutChg>
        <pc:sldLayoutChg chg="modTransition">
          <pc:chgData name="Donnie V. Rader" userId="2f5b608efdb2ebfb" providerId="LiveId" clId="{3E748842-A9CA-4C74-9F0D-CB965D4530E8}" dt="2023-01-03T12:50:38.819" v="3983"/>
          <pc:sldLayoutMkLst>
            <pc:docMk/>
            <pc:sldMasterMk cId="2577635671" sldId="2147483720"/>
            <pc:sldLayoutMk cId="3981917062" sldId="2147483727"/>
          </pc:sldLayoutMkLst>
        </pc:sldLayoutChg>
        <pc:sldLayoutChg chg="modTransition">
          <pc:chgData name="Donnie V. Rader" userId="2f5b608efdb2ebfb" providerId="LiveId" clId="{3E748842-A9CA-4C74-9F0D-CB965D4530E8}" dt="2023-01-03T12:50:38.819" v="3983"/>
          <pc:sldLayoutMkLst>
            <pc:docMk/>
            <pc:sldMasterMk cId="2577635671" sldId="2147483720"/>
            <pc:sldLayoutMk cId="3461665064" sldId="2147483728"/>
          </pc:sldLayoutMkLst>
        </pc:sldLayoutChg>
        <pc:sldLayoutChg chg="modTransition">
          <pc:chgData name="Donnie V. Rader" userId="2f5b608efdb2ebfb" providerId="LiveId" clId="{3E748842-A9CA-4C74-9F0D-CB965D4530E8}" dt="2023-01-03T12:50:38.819" v="3983"/>
          <pc:sldLayoutMkLst>
            <pc:docMk/>
            <pc:sldMasterMk cId="2577635671" sldId="2147483720"/>
            <pc:sldLayoutMk cId="1886693783" sldId="2147483729"/>
          </pc:sldLayoutMkLst>
        </pc:sldLayoutChg>
        <pc:sldLayoutChg chg="modTransition">
          <pc:chgData name="Donnie V. Rader" userId="2f5b608efdb2ebfb" providerId="LiveId" clId="{3E748842-A9CA-4C74-9F0D-CB965D4530E8}" dt="2023-01-03T12:50:38.819" v="3983"/>
          <pc:sldLayoutMkLst>
            <pc:docMk/>
            <pc:sldMasterMk cId="2577635671" sldId="2147483720"/>
            <pc:sldLayoutMk cId="623460212" sldId="2147483730"/>
          </pc:sldLayoutMkLst>
        </pc:sldLayoutChg>
        <pc:sldLayoutChg chg="modTransition">
          <pc:chgData name="Donnie V. Rader" userId="2f5b608efdb2ebfb" providerId="LiveId" clId="{3E748842-A9CA-4C74-9F0D-CB965D4530E8}" dt="2023-01-03T12:50:38.819" v="3983"/>
          <pc:sldLayoutMkLst>
            <pc:docMk/>
            <pc:sldMasterMk cId="2577635671" sldId="2147483720"/>
            <pc:sldLayoutMk cId="495601267" sldId="214748373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734DDE-5B15-43AA-9F31-715CD8029333}" type="datetimeFigureOut">
              <a:rPr lang="en-US" smtClean="0"/>
              <a:t>1/3/2023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31F208-9A5C-4919-8F24-FACC431ED18E}" type="slidenum">
              <a:rPr lang="en-US" smtClean="0"/>
              <a:t>‹#›</a:t>
            </a:fld>
            <a:endParaRPr lang="en-US"/>
          </a:p>
        </p:txBody>
      </p:sp>
    </p:spTree>
    <p:extLst>
      <p:ext uri="{BB962C8B-B14F-4D97-AF65-F5344CB8AC3E}">
        <p14:creationId xmlns:p14="http://schemas.microsoft.com/office/powerpoint/2010/main" val="390978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258256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897365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449912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891173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226978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727962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740681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96452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63691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953384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59965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577949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928821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170893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085402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66358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573054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294513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13528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74641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35585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540709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23837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724494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838016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264832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966327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9168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84058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437518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013140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477265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135010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20782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933933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961107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159702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0055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20193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00992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41821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72539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14698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428701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295028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025293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509525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763884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D3C9C-F152-48FC-A9AA-00CF38F3BE56}" type="datetimeFigureOut">
              <a:rPr lang="en-US" smtClean="0"/>
              <a:t>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314437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D3C9C-F152-48FC-A9AA-00CF38F3BE56}" type="datetimeFigureOut">
              <a:rPr lang="en-US" smtClean="0"/>
              <a:t>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519030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D3C9C-F152-48FC-A9AA-00CF38F3BE56}" type="datetimeFigureOut">
              <a:rPr lang="en-US" smtClean="0"/>
              <a:t>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79180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54974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D3C9C-F152-48FC-A9AA-00CF38F3BE5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2055585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132103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D3C9C-F152-48FC-A9AA-00CF38F3BE5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1DA21-61C4-46B9-885D-B1B7AA858C51}" type="slidenum">
              <a:rPr lang="en-US" smtClean="0"/>
              <a:t>‹#›</a:t>
            </a:fld>
            <a:endParaRPr lang="en-US"/>
          </a:p>
        </p:txBody>
      </p:sp>
    </p:spTree>
    <p:extLst>
      <p:ext uri="{BB962C8B-B14F-4D97-AF65-F5344CB8AC3E}">
        <p14:creationId xmlns:p14="http://schemas.microsoft.com/office/powerpoint/2010/main" val="4083865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E3ADDC-F335-4A4C-B5C3-588E1529086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585048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E3ADDC-F335-4A4C-B5C3-588E1529086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3282526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E3ADDC-F335-4A4C-B5C3-588E1529086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4631994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E3ADDC-F335-4A4C-B5C3-588E1529086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1145889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E3ADDC-F335-4A4C-B5C3-588E15290866}" type="datetimeFigureOut">
              <a:rPr lang="en-US" smtClean="0"/>
              <a:t>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3348267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E3ADDC-F335-4A4C-B5C3-588E15290866}" type="datetimeFigureOut">
              <a:rPr lang="en-US" smtClean="0"/>
              <a:t>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2959263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E3ADDC-F335-4A4C-B5C3-588E15290866}" type="datetimeFigureOut">
              <a:rPr lang="en-US" smtClean="0"/>
              <a:t>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3981917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E3ADDC-F335-4A4C-B5C3-588E1529086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3461665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E3ADDC-F335-4A4C-B5C3-588E15290866}"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1886693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E3ADDC-F335-4A4C-B5C3-588E1529086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623460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E3ADDC-F335-4A4C-B5C3-588E15290866}"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F7380-BB1E-4DC2-B4F6-6E1A068B7AF9}" type="slidenum">
              <a:rPr lang="en-US" smtClean="0"/>
              <a:t>‹#›</a:t>
            </a:fld>
            <a:endParaRPr lang="en-US"/>
          </a:p>
        </p:txBody>
      </p:sp>
    </p:spTree>
    <p:extLst>
      <p:ext uri="{BB962C8B-B14F-4D97-AF65-F5344CB8AC3E}">
        <p14:creationId xmlns:p14="http://schemas.microsoft.com/office/powerpoint/2010/main" val="495601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1316479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8" name="Picture 7" descr="Text, letter&#10;&#10;Description automatically generated">
            <a:extLst>
              <a:ext uri="{FF2B5EF4-FFF2-40B4-BE49-F238E27FC236}">
                <a16:creationId xmlns:a16="http://schemas.microsoft.com/office/drawing/2014/main" id="{0FF80605-C063-84D5-680C-E61BF64D7943}"/>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2750" r="2750"/>
          <a:stretch/>
        </p:blipFill>
        <p:spPr>
          <a:xfrm>
            <a:off x="-1" y="0"/>
            <a:ext cx="9144001" cy="6858000"/>
          </a:xfrm>
          <a:prstGeom prst="rect">
            <a:avLst/>
          </a:prstGeom>
        </p:spPr>
      </p:pic>
    </p:spTree>
    <p:extLst>
      <p:ext uri="{BB962C8B-B14F-4D97-AF65-F5344CB8AC3E}">
        <p14:creationId xmlns:p14="http://schemas.microsoft.com/office/powerpoint/2010/main" val="8775531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pic>
        <p:nvPicPr>
          <p:cNvPr id="9" name="Picture 8" descr="Text, letter&#10;&#10;Description automatically generated">
            <a:extLst>
              <a:ext uri="{FF2B5EF4-FFF2-40B4-BE49-F238E27FC236}">
                <a16:creationId xmlns:a16="http://schemas.microsoft.com/office/drawing/2014/main" id="{17D528B9-C118-7370-1262-1D75B1D5213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3917" y="2521084"/>
            <a:ext cx="3955311" cy="2803327"/>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A09350B6-3402-AEDE-F4DA-CAADA782E402}"/>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41081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sp>
        <p:nvSpPr>
          <p:cNvPr id="10" name="Rectangle: Rounded Corners 9">
            <a:extLst>
              <a:ext uri="{FF2B5EF4-FFF2-40B4-BE49-F238E27FC236}">
                <a16:creationId xmlns:a16="http://schemas.microsoft.com/office/drawing/2014/main" id="{3DEDBEF6-A55D-212B-EAFC-2E6680142DE0}"/>
              </a:ext>
            </a:extLst>
          </p:cNvPr>
          <p:cNvSpPr/>
          <p:nvPr userDrawn="1"/>
        </p:nvSpPr>
        <p:spPr>
          <a:xfrm>
            <a:off x="628650" y="1690689"/>
            <a:ext cx="7886700" cy="111062"/>
          </a:xfrm>
          <a:prstGeom prst="round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 letter&#10;&#10;Description automatically generated">
            <a:extLst>
              <a:ext uri="{FF2B5EF4-FFF2-40B4-BE49-F238E27FC236}">
                <a16:creationId xmlns:a16="http://schemas.microsoft.com/office/drawing/2014/main" id="{1E58B7F4-F7E8-DC58-1487-114F88E2E4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20676503">
            <a:off x="39964" y="39204"/>
            <a:ext cx="2458905" cy="1742749"/>
          </a:xfrm>
          <a:prstGeom prst="rect">
            <a:avLst/>
          </a:prstGeom>
          <a:ln>
            <a:noFill/>
          </a:ln>
          <a:effectLst>
            <a:softEdge rad="112500"/>
          </a:effectLst>
        </p:spPr>
      </p:pic>
    </p:spTree>
    <p:extLst>
      <p:ext uri="{BB962C8B-B14F-4D97-AF65-F5344CB8AC3E}">
        <p14:creationId xmlns:p14="http://schemas.microsoft.com/office/powerpoint/2010/main" val="11018138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C9C-F152-48FC-A9AA-00CF38F3BE56}" type="datetimeFigureOut">
              <a:rPr lang="en-US" smtClean="0"/>
              <a:t>1/3/2023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1DA21-61C4-46B9-885D-B1B7AA858C51}" type="slidenum">
              <a:rPr lang="en-US" smtClean="0"/>
              <a:t>‹#›</a:t>
            </a:fld>
            <a:endParaRPr lang="en-US"/>
          </a:p>
        </p:txBody>
      </p:sp>
      <p:sp>
        <p:nvSpPr>
          <p:cNvPr id="8" name="Rectangle: Rounded Corners 7">
            <a:extLst>
              <a:ext uri="{FF2B5EF4-FFF2-40B4-BE49-F238E27FC236}">
                <a16:creationId xmlns:a16="http://schemas.microsoft.com/office/drawing/2014/main" id="{70E19F73-1869-F2D7-FEDC-8D7EAFE61F05}"/>
              </a:ext>
            </a:extLst>
          </p:cNvPr>
          <p:cNvSpPr/>
          <p:nvPr userDrawn="1"/>
        </p:nvSpPr>
        <p:spPr>
          <a:xfrm>
            <a:off x="388345" y="253388"/>
            <a:ext cx="8367310" cy="6351224"/>
          </a:xfrm>
          <a:custGeom>
            <a:avLst/>
            <a:gdLst>
              <a:gd name="connsiteX0" fmla="*/ 0 w 8367310"/>
              <a:gd name="connsiteY0" fmla="*/ 182153 h 6351224"/>
              <a:gd name="connsiteX1" fmla="*/ 182153 w 8367310"/>
              <a:gd name="connsiteY1" fmla="*/ 0 h 6351224"/>
              <a:gd name="connsiteX2" fmla="*/ 8185157 w 8367310"/>
              <a:gd name="connsiteY2" fmla="*/ 0 h 6351224"/>
              <a:gd name="connsiteX3" fmla="*/ 8367310 w 8367310"/>
              <a:gd name="connsiteY3" fmla="*/ 182153 h 6351224"/>
              <a:gd name="connsiteX4" fmla="*/ 8367310 w 8367310"/>
              <a:gd name="connsiteY4" fmla="*/ 6169071 h 6351224"/>
              <a:gd name="connsiteX5" fmla="*/ 8185157 w 8367310"/>
              <a:gd name="connsiteY5" fmla="*/ 6351224 h 6351224"/>
              <a:gd name="connsiteX6" fmla="*/ 182153 w 8367310"/>
              <a:gd name="connsiteY6" fmla="*/ 6351224 h 6351224"/>
              <a:gd name="connsiteX7" fmla="*/ 0 w 8367310"/>
              <a:gd name="connsiteY7" fmla="*/ 6169071 h 6351224"/>
              <a:gd name="connsiteX8" fmla="*/ 0 w 8367310"/>
              <a:gd name="connsiteY8" fmla="*/ 182153 h 635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7310" h="6351224" extrusionOk="0">
                <a:moveTo>
                  <a:pt x="0" y="182153"/>
                </a:moveTo>
                <a:cubicBezTo>
                  <a:pt x="2204" y="67351"/>
                  <a:pt x="75941" y="8181"/>
                  <a:pt x="182153" y="0"/>
                </a:cubicBezTo>
                <a:cubicBezTo>
                  <a:pt x="1750638" y="30241"/>
                  <a:pt x="6042245" y="128560"/>
                  <a:pt x="8185157" y="0"/>
                </a:cubicBezTo>
                <a:cubicBezTo>
                  <a:pt x="8295405" y="1775"/>
                  <a:pt x="8367988" y="86190"/>
                  <a:pt x="8367310" y="182153"/>
                </a:cubicBezTo>
                <a:cubicBezTo>
                  <a:pt x="8397895" y="887635"/>
                  <a:pt x="8272011" y="3581836"/>
                  <a:pt x="8367310" y="6169071"/>
                </a:cubicBezTo>
                <a:cubicBezTo>
                  <a:pt x="8367607" y="6276954"/>
                  <a:pt x="8279546" y="6350541"/>
                  <a:pt x="8185157" y="6351224"/>
                </a:cubicBezTo>
                <a:cubicBezTo>
                  <a:pt x="5508987" y="6365686"/>
                  <a:pt x="1875813" y="6305795"/>
                  <a:pt x="182153" y="6351224"/>
                </a:cubicBezTo>
                <a:cubicBezTo>
                  <a:pt x="74751" y="6337464"/>
                  <a:pt x="5438" y="6280092"/>
                  <a:pt x="0" y="6169071"/>
                </a:cubicBezTo>
                <a:cubicBezTo>
                  <a:pt x="167982" y="4423463"/>
                  <a:pt x="76769" y="2063576"/>
                  <a:pt x="0" y="182153"/>
                </a:cubicBezTo>
                <a:close/>
              </a:path>
            </a:pathLst>
          </a:custGeom>
          <a:noFill/>
          <a:ln>
            <a:solidFill>
              <a:schemeClr val="accent6">
                <a:lumMod val="75000"/>
              </a:schemeClr>
            </a:solidFill>
            <a:extLst>
              <a:ext uri="{C807C97D-BFC1-408E-A445-0C87EB9F89A2}">
                <ask:lineSketchStyleProps xmlns:ask="http://schemas.microsoft.com/office/drawing/2018/sketchyshapes" sd="1693993750">
                  <a:prstGeom prst="roundRect">
                    <a:avLst>
                      <a:gd name="adj" fmla="val 286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83160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E3ADDC-F335-4A4C-B5C3-588E15290866}" type="datetimeFigureOut">
              <a:rPr lang="en-US" smtClean="0"/>
              <a:t>1/3/2023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F7380-BB1E-4DC2-B4F6-6E1A068B7AF9}" type="slidenum">
              <a:rPr lang="en-US" smtClean="0"/>
              <a:t>‹#›</a:t>
            </a:fld>
            <a:endParaRPr lang="en-US"/>
          </a:p>
        </p:txBody>
      </p:sp>
    </p:spTree>
    <p:extLst>
      <p:ext uri="{BB962C8B-B14F-4D97-AF65-F5344CB8AC3E}">
        <p14:creationId xmlns:p14="http://schemas.microsoft.com/office/powerpoint/2010/main" val="257763567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BFC352-5EED-BB43-80C2-1D493AA01BF0}"/>
              </a:ext>
            </a:extLst>
          </p:cNvPr>
          <p:cNvSpPr/>
          <p:nvPr/>
        </p:nvSpPr>
        <p:spPr>
          <a:xfrm>
            <a:off x="1726601" y="1242507"/>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6" name="TextBox 5">
            <a:extLst>
              <a:ext uri="{FF2B5EF4-FFF2-40B4-BE49-F238E27FC236}">
                <a16:creationId xmlns:a16="http://schemas.microsoft.com/office/drawing/2014/main" id="{24319AE8-0295-2380-21AD-3E057F1A19C5}"/>
              </a:ext>
            </a:extLst>
          </p:cNvPr>
          <p:cNvSpPr txBox="1"/>
          <p:nvPr/>
        </p:nvSpPr>
        <p:spPr>
          <a:xfrm rot="193147">
            <a:off x="5623358" y="3322744"/>
            <a:ext cx="2531169" cy="523220"/>
          </a:xfrm>
          <a:prstGeom prst="rect">
            <a:avLst/>
          </a:prstGeom>
          <a:noFill/>
        </p:spPr>
        <p:txBody>
          <a:bodyPr wrap="square" rtlCol="0">
            <a:spAutoFit/>
          </a:bodyPr>
          <a:lstStyle/>
          <a:p>
            <a:r>
              <a:rPr lang="en-US" sz="2800" dirty="0">
                <a:latin typeface="Ink Draft" panose="03080402000500000000" pitchFamily="66" charset="0"/>
              </a:rPr>
              <a:t>January 4, 2023</a:t>
            </a:r>
          </a:p>
        </p:txBody>
      </p:sp>
      <p:sp>
        <p:nvSpPr>
          <p:cNvPr id="7" name="TextBox 6">
            <a:extLst>
              <a:ext uri="{FF2B5EF4-FFF2-40B4-BE49-F238E27FC236}">
                <a16:creationId xmlns:a16="http://schemas.microsoft.com/office/drawing/2014/main" id="{DE309375-A127-ABAB-DCED-F99A8AAEBFBB}"/>
              </a:ext>
            </a:extLst>
          </p:cNvPr>
          <p:cNvSpPr txBox="1"/>
          <p:nvPr/>
        </p:nvSpPr>
        <p:spPr>
          <a:xfrm rot="193147">
            <a:off x="1578858" y="3102731"/>
            <a:ext cx="2946886" cy="2400657"/>
          </a:xfrm>
          <a:prstGeom prst="rect">
            <a:avLst/>
          </a:prstGeom>
          <a:noFill/>
        </p:spPr>
        <p:txBody>
          <a:bodyPr wrap="square" rtlCol="0">
            <a:spAutoFit/>
          </a:bodyPr>
          <a:lstStyle/>
          <a:p>
            <a:r>
              <a:rPr lang="en-US" sz="2800" dirty="0">
                <a:latin typeface="Ink Draft" panose="03080402000500000000" pitchFamily="66" charset="0"/>
              </a:rPr>
              <a:t>Tonight’s Lesson:</a:t>
            </a:r>
          </a:p>
          <a:p>
            <a:endParaRPr lang="en-US" sz="1000" dirty="0">
              <a:latin typeface="Ink Draft" panose="03080402000500000000" pitchFamily="66" charset="0"/>
            </a:endParaRPr>
          </a:p>
          <a:p>
            <a:pPr marL="342900" indent="-342900">
              <a:buFont typeface="Wingdings" panose="05000000000000000000" pitchFamily="2" charset="2"/>
              <a:buChar char="§"/>
            </a:pPr>
            <a:r>
              <a:rPr lang="en-US" sz="2800" b="1" dirty="0">
                <a:latin typeface="Ink Draft" panose="03080402000500000000" pitchFamily="66" charset="0"/>
              </a:rPr>
              <a:t>Introduction</a:t>
            </a:r>
          </a:p>
          <a:p>
            <a:pPr marL="342900" indent="-342900">
              <a:buFont typeface="Wingdings" panose="05000000000000000000" pitchFamily="2" charset="2"/>
              <a:buChar char="§"/>
            </a:pPr>
            <a:r>
              <a:rPr lang="en-US" sz="2800" b="1" dirty="0">
                <a:latin typeface="Ink Draft" panose="03080402000500000000" pitchFamily="66" charset="0"/>
              </a:rPr>
              <a:t>Inductive Bible Study</a:t>
            </a:r>
          </a:p>
          <a:p>
            <a:pPr marL="342900" indent="-342900">
              <a:buFont typeface="Wingdings" panose="05000000000000000000" pitchFamily="2" charset="2"/>
              <a:buChar char="§"/>
            </a:pPr>
            <a:r>
              <a:rPr lang="en-US" sz="2800" b="1" dirty="0">
                <a:latin typeface="Ink Draft" panose="03080402000500000000" pitchFamily="66" charset="0"/>
              </a:rPr>
              <a:t>The Basics</a:t>
            </a:r>
          </a:p>
        </p:txBody>
      </p:sp>
    </p:spTree>
    <p:extLst>
      <p:ext uri="{BB962C8B-B14F-4D97-AF65-F5344CB8AC3E}">
        <p14:creationId xmlns:p14="http://schemas.microsoft.com/office/powerpoint/2010/main" val="2580326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0BEE24-F360-6B98-50E3-489CB2A7E561}"/>
              </a:ext>
            </a:extLst>
          </p:cNvPr>
          <p:cNvSpPr txBox="1"/>
          <p:nvPr/>
        </p:nvSpPr>
        <p:spPr>
          <a:xfrm>
            <a:off x="949362" y="1581192"/>
            <a:ext cx="7245276" cy="4367349"/>
          </a:xfrm>
          <a:prstGeom prst="rect">
            <a:avLst/>
          </a:prstGeom>
          <a:noFill/>
        </p:spPr>
        <p:txBody>
          <a:bodyPr wrap="square" rtlCol="0">
            <a:spAutoFit/>
          </a:bodyPr>
          <a:lstStyle/>
          <a:p>
            <a:pPr marL="0" marR="0" algn="ctr">
              <a:lnSpc>
                <a:spcPct val="115000"/>
              </a:lnSpc>
              <a:spcBef>
                <a:spcPts val="0"/>
              </a:spcBef>
              <a:spcAft>
                <a:spcPts val="1000"/>
              </a:spcAft>
            </a:pPr>
            <a:r>
              <a:rPr lang="en-US" sz="3200" b="1" dirty="0">
                <a:effectLst/>
                <a:latin typeface="Calibri" panose="020F0502020204030204" pitchFamily="34" charset="0"/>
              </a:rPr>
              <a:t>Galatians 1:6–7 </a:t>
            </a:r>
            <a:r>
              <a:rPr lang="en-US" sz="3200" dirty="0">
                <a:effectLst/>
                <a:latin typeface="Calibri" panose="020F0502020204030204" pitchFamily="34" charset="0"/>
              </a:rPr>
              <a:t>(KJV) </a:t>
            </a:r>
          </a:p>
          <a:p>
            <a:pPr marL="0" marR="0" indent="228600">
              <a:lnSpc>
                <a:spcPct val="115000"/>
              </a:lnSpc>
              <a:spcBef>
                <a:spcPts val="0"/>
              </a:spcBef>
              <a:spcAft>
                <a:spcPts val="0"/>
              </a:spcAft>
            </a:pPr>
            <a:r>
              <a:rPr lang="en-US" sz="2800" baseline="30000" dirty="0">
                <a:effectLst/>
                <a:latin typeface="Calibri" panose="020F0502020204030204" pitchFamily="34" charset="0"/>
              </a:rPr>
              <a:t>6 </a:t>
            </a:r>
            <a:r>
              <a:rPr lang="en-US" sz="2800" dirty="0">
                <a:effectLst/>
                <a:latin typeface="Calibri" panose="020F0502020204030204" pitchFamily="34" charset="0"/>
              </a:rPr>
              <a:t>I marvel that ye are so soon removed from him that called you into the grace of Christ unto another gospel: </a:t>
            </a:r>
          </a:p>
          <a:p>
            <a:pPr marL="0" marR="0" indent="228600">
              <a:lnSpc>
                <a:spcPct val="115000"/>
              </a:lnSpc>
              <a:spcBef>
                <a:spcPts val="0"/>
              </a:spcBef>
              <a:spcAft>
                <a:spcPts val="0"/>
              </a:spcAft>
            </a:pPr>
            <a:endParaRPr lang="en-US" sz="2800" baseline="30000" dirty="0">
              <a:latin typeface="Calibri" panose="020F0502020204030204" pitchFamily="34" charset="0"/>
            </a:endParaRPr>
          </a:p>
          <a:p>
            <a:pPr marL="0" marR="0" indent="228600">
              <a:lnSpc>
                <a:spcPct val="115000"/>
              </a:lnSpc>
              <a:spcBef>
                <a:spcPts val="0"/>
              </a:spcBef>
              <a:spcAft>
                <a:spcPts val="0"/>
              </a:spcAft>
            </a:pPr>
            <a:r>
              <a:rPr lang="en-US" sz="2800" baseline="30000" dirty="0">
                <a:effectLst/>
                <a:latin typeface="Calibri" panose="020F0502020204030204" pitchFamily="34" charset="0"/>
              </a:rPr>
              <a:t>7 </a:t>
            </a:r>
            <a:r>
              <a:rPr lang="en-US" sz="2800" dirty="0">
                <a:effectLst/>
                <a:latin typeface="Calibri" panose="020F0502020204030204" pitchFamily="34" charset="0"/>
              </a:rPr>
              <a:t>Which is not another; but there be some that trouble you, and would pervert the gospel of Christ. </a:t>
            </a:r>
          </a:p>
          <a:p>
            <a:endParaRPr lang="en-US" sz="2000" dirty="0"/>
          </a:p>
        </p:txBody>
      </p:sp>
    </p:spTree>
    <p:extLst>
      <p:ext uri="{BB962C8B-B14F-4D97-AF65-F5344CB8AC3E}">
        <p14:creationId xmlns:p14="http://schemas.microsoft.com/office/powerpoint/2010/main" val="1361120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0F3B1F-22B9-2F13-8344-FF41E2ED9A63}"/>
              </a:ext>
            </a:extLst>
          </p:cNvPr>
          <p:cNvSpPr txBox="1"/>
          <p:nvPr/>
        </p:nvSpPr>
        <p:spPr>
          <a:xfrm>
            <a:off x="3921162" y="430306"/>
            <a:ext cx="4292301" cy="954107"/>
          </a:xfrm>
          <a:prstGeom prst="rect">
            <a:avLst/>
          </a:prstGeom>
          <a:noFill/>
        </p:spPr>
        <p:txBody>
          <a:bodyPr wrap="square" rtlCol="0">
            <a:spAutoFit/>
          </a:bodyPr>
          <a:lstStyle/>
          <a:p>
            <a:pPr algn="ctr"/>
            <a:r>
              <a:rPr lang="en-US" sz="2800" b="1" dirty="0"/>
              <a:t>Snapshot of </a:t>
            </a:r>
          </a:p>
          <a:p>
            <a:pPr algn="ctr"/>
            <a:r>
              <a:rPr lang="en-US" sz="2800" b="1" dirty="0"/>
              <a:t>“How We Study”</a:t>
            </a:r>
          </a:p>
        </p:txBody>
      </p:sp>
      <p:sp>
        <p:nvSpPr>
          <p:cNvPr id="5" name="TextBox 4">
            <a:extLst>
              <a:ext uri="{FF2B5EF4-FFF2-40B4-BE49-F238E27FC236}">
                <a16:creationId xmlns:a16="http://schemas.microsoft.com/office/drawing/2014/main" id="{4E71DF7E-0893-ACBE-F946-47DF72DF1DE5}"/>
              </a:ext>
            </a:extLst>
          </p:cNvPr>
          <p:cNvSpPr txBox="1"/>
          <p:nvPr/>
        </p:nvSpPr>
        <p:spPr>
          <a:xfrm>
            <a:off x="567764" y="5571863"/>
            <a:ext cx="7882965" cy="584775"/>
          </a:xfrm>
          <a:prstGeom prst="rect">
            <a:avLst/>
          </a:prstGeom>
          <a:solidFill>
            <a:srgbClr val="FFFF00"/>
          </a:solidFill>
        </p:spPr>
        <p:txBody>
          <a:bodyPr wrap="square" rtlCol="0">
            <a:spAutoFit/>
          </a:bodyPr>
          <a:lstStyle/>
          <a:p>
            <a:pPr algn="ctr"/>
            <a:r>
              <a:rPr lang="en-US" sz="3200" b="1" i="1" dirty="0"/>
              <a:t>That is what is involved in “Hermeneutics”</a:t>
            </a:r>
          </a:p>
        </p:txBody>
      </p:sp>
      <p:sp>
        <p:nvSpPr>
          <p:cNvPr id="6" name="TextBox 5">
            <a:extLst>
              <a:ext uri="{FF2B5EF4-FFF2-40B4-BE49-F238E27FC236}">
                <a16:creationId xmlns:a16="http://schemas.microsoft.com/office/drawing/2014/main" id="{B1B57A8E-4EDC-3D34-9062-22D6353BBD28}"/>
              </a:ext>
            </a:extLst>
          </p:cNvPr>
          <p:cNvSpPr txBox="1"/>
          <p:nvPr/>
        </p:nvSpPr>
        <p:spPr>
          <a:xfrm>
            <a:off x="3555401" y="1613375"/>
            <a:ext cx="5023821" cy="3631250"/>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sz="2600" dirty="0">
                <a:solidFill>
                  <a:srgbClr val="0000FF"/>
                </a:solidFill>
              </a:rPr>
              <a:t>Read &amp; reread text repeatedly</a:t>
            </a:r>
          </a:p>
          <a:p>
            <a:pPr marL="285750" indent="-285750">
              <a:lnSpc>
                <a:spcPct val="150000"/>
              </a:lnSpc>
              <a:buFont typeface="Wingdings" panose="05000000000000000000" pitchFamily="2" charset="2"/>
              <a:buChar char="§"/>
            </a:pPr>
            <a:r>
              <a:rPr lang="en-US" sz="2600" dirty="0">
                <a:solidFill>
                  <a:srgbClr val="0000FF"/>
                </a:solidFill>
              </a:rPr>
              <a:t>See what it meant to 1</a:t>
            </a:r>
            <a:r>
              <a:rPr lang="en-US" sz="2600" baseline="30000" dirty="0">
                <a:solidFill>
                  <a:srgbClr val="0000FF"/>
                </a:solidFill>
              </a:rPr>
              <a:t>st</a:t>
            </a:r>
            <a:r>
              <a:rPr lang="en-US" sz="2600" dirty="0">
                <a:solidFill>
                  <a:srgbClr val="0000FF"/>
                </a:solidFill>
              </a:rPr>
              <a:t> recipient </a:t>
            </a:r>
          </a:p>
          <a:p>
            <a:pPr marL="285750" indent="-285750">
              <a:lnSpc>
                <a:spcPct val="150000"/>
              </a:lnSpc>
              <a:buFont typeface="Wingdings" panose="05000000000000000000" pitchFamily="2" charset="2"/>
              <a:buChar char="§"/>
            </a:pPr>
            <a:r>
              <a:rPr lang="en-US" sz="2600" dirty="0">
                <a:solidFill>
                  <a:srgbClr val="0000FF"/>
                </a:solidFill>
              </a:rPr>
              <a:t>Note what we learn from text</a:t>
            </a:r>
          </a:p>
          <a:p>
            <a:pPr marL="285750" indent="-285750">
              <a:lnSpc>
                <a:spcPct val="150000"/>
              </a:lnSpc>
              <a:buFont typeface="Wingdings" panose="05000000000000000000" pitchFamily="2" charset="2"/>
              <a:buChar char="§"/>
            </a:pPr>
            <a:r>
              <a:rPr lang="en-US" sz="2600" dirty="0">
                <a:solidFill>
                  <a:srgbClr val="0000FF"/>
                </a:solidFill>
              </a:rPr>
              <a:t>Compare translations</a:t>
            </a:r>
          </a:p>
          <a:p>
            <a:pPr marL="285750" indent="-285750">
              <a:lnSpc>
                <a:spcPct val="150000"/>
              </a:lnSpc>
              <a:buFont typeface="Wingdings" panose="05000000000000000000" pitchFamily="2" charset="2"/>
              <a:buChar char="§"/>
            </a:pPr>
            <a:r>
              <a:rPr lang="en-US" sz="2600" dirty="0">
                <a:solidFill>
                  <a:srgbClr val="0000FF"/>
                </a:solidFill>
              </a:rPr>
              <a:t>Check meaning of words</a:t>
            </a:r>
          </a:p>
          <a:p>
            <a:pPr marL="285750" indent="-285750">
              <a:lnSpc>
                <a:spcPct val="150000"/>
              </a:lnSpc>
              <a:buFont typeface="Wingdings" panose="05000000000000000000" pitchFamily="2" charset="2"/>
              <a:buChar char="§"/>
            </a:pPr>
            <a:r>
              <a:rPr lang="en-US" sz="2600" dirty="0">
                <a:solidFill>
                  <a:srgbClr val="0000FF"/>
                </a:solidFill>
              </a:rPr>
              <a:t>Benefit from what “others” found</a:t>
            </a:r>
          </a:p>
        </p:txBody>
      </p:sp>
      <p:pic>
        <p:nvPicPr>
          <p:cNvPr id="8" name="Picture 7">
            <a:extLst>
              <a:ext uri="{FF2B5EF4-FFF2-40B4-BE49-F238E27FC236}">
                <a16:creationId xmlns:a16="http://schemas.microsoft.com/office/drawing/2014/main" id="{8550D95A-F912-100C-8CC7-8F64FF529EAD}"/>
              </a:ext>
            </a:extLst>
          </p:cNvPr>
          <p:cNvPicPr>
            <a:picLocks noChangeAspect="1"/>
          </p:cNvPicPr>
          <p:nvPr/>
        </p:nvPicPr>
        <p:blipFill>
          <a:blip r:embed="rId2"/>
          <a:stretch>
            <a:fillRect/>
          </a:stretch>
        </p:blipFill>
        <p:spPr>
          <a:xfrm>
            <a:off x="113274" y="139850"/>
            <a:ext cx="3734198" cy="2802367"/>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338706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48AB93-745A-413B-BF0E-3B05A02B9990}"/>
              </a:ext>
            </a:extLst>
          </p:cNvPr>
          <p:cNvPicPr>
            <a:picLocks noChangeAspect="1"/>
          </p:cNvPicPr>
          <p:nvPr/>
        </p:nvPicPr>
        <p:blipFill>
          <a:blip r:embed="rId2"/>
          <a:stretch>
            <a:fillRect/>
          </a:stretch>
        </p:blipFill>
        <p:spPr>
          <a:xfrm>
            <a:off x="2493081" y="1474238"/>
            <a:ext cx="4157838" cy="3909523"/>
          </a:xfrm>
          <a:prstGeom prst="rect">
            <a:avLst/>
          </a:prstGeom>
        </p:spPr>
      </p:pic>
      <p:sp>
        <p:nvSpPr>
          <p:cNvPr id="6" name="TextBox 5">
            <a:extLst>
              <a:ext uri="{FF2B5EF4-FFF2-40B4-BE49-F238E27FC236}">
                <a16:creationId xmlns:a16="http://schemas.microsoft.com/office/drawing/2014/main" id="{CAC583BC-229C-A8B8-2C69-F221E7AE540C}"/>
              </a:ext>
            </a:extLst>
          </p:cNvPr>
          <p:cNvSpPr txBox="1"/>
          <p:nvPr/>
        </p:nvSpPr>
        <p:spPr>
          <a:xfrm>
            <a:off x="1091901" y="472384"/>
            <a:ext cx="696019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How Many Squares Do You See?</a:t>
            </a:r>
          </a:p>
        </p:txBody>
      </p:sp>
      <p:sp>
        <p:nvSpPr>
          <p:cNvPr id="2" name="TextBox 1">
            <a:extLst>
              <a:ext uri="{FF2B5EF4-FFF2-40B4-BE49-F238E27FC236}">
                <a16:creationId xmlns:a16="http://schemas.microsoft.com/office/drawing/2014/main" id="{47A708BA-3A1E-AC7C-68AE-D76DA90FB59A}"/>
              </a:ext>
            </a:extLst>
          </p:cNvPr>
          <p:cNvSpPr txBox="1"/>
          <p:nvPr/>
        </p:nvSpPr>
        <p:spPr>
          <a:xfrm>
            <a:off x="3824345" y="6421191"/>
            <a:ext cx="5260489" cy="4001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Richard </a:t>
            </a:r>
            <a:r>
              <a:rPr kumimoji="0" lang="en-US" sz="2000" b="0" i="0" u="none" strike="noStrike" kern="1200" cap="none" spc="0" normalizeH="0" baseline="0" noProof="0" dirty="0" err="1">
                <a:ln>
                  <a:noFill/>
                </a:ln>
                <a:solidFill>
                  <a:prstClr val="white">
                    <a:lumMod val="65000"/>
                  </a:prstClr>
                </a:solidFill>
                <a:effectLst/>
                <a:uLnTx/>
                <a:uFillTx/>
                <a:latin typeface="Calibri" panose="020F0502020204030204"/>
                <a:ea typeface="+mn-ea"/>
                <a:cs typeface="+mn-cs"/>
              </a:rPr>
              <a:t>Hayhue</a:t>
            </a: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How to Study the Bible</a:t>
            </a:r>
          </a:p>
        </p:txBody>
      </p:sp>
    </p:spTree>
    <p:extLst>
      <p:ext uri="{BB962C8B-B14F-4D97-AF65-F5344CB8AC3E}">
        <p14:creationId xmlns:p14="http://schemas.microsoft.com/office/powerpoint/2010/main" val="6086549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004231-FD38-2D25-8E77-6DF04162D2B2}"/>
              </a:ext>
            </a:extLst>
          </p:cNvPr>
          <p:cNvPicPr>
            <a:picLocks noChangeAspect="1"/>
          </p:cNvPicPr>
          <p:nvPr/>
        </p:nvPicPr>
        <p:blipFill>
          <a:blip r:embed="rId2"/>
          <a:stretch>
            <a:fillRect/>
          </a:stretch>
        </p:blipFill>
        <p:spPr>
          <a:xfrm>
            <a:off x="543539" y="1428529"/>
            <a:ext cx="8056921" cy="4000941"/>
          </a:xfrm>
          <a:prstGeom prst="rect">
            <a:avLst/>
          </a:prstGeom>
        </p:spPr>
      </p:pic>
      <p:sp>
        <p:nvSpPr>
          <p:cNvPr id="6" name="Rectangle 5">
            <a:extLst>
              <a:ext uri="{FF2B5EF4-FFF2-40B4-BE49-F238E27FC236}">
                <a16:creationId xmlns:a16="http://schemas.microsoft.com/office/drawing/2014/main" id="{2A4C14AA-6CF6-C62F-689D-015B5B6A7DDF}"/>
              </a:ext>
            </a:extLst>
          </p:cNvPr>
          <p:cNvSpPr/>
          <p:nvPr/>
        </p:nvSpPr>
        <p:spPr>
          <a:xfrm>
            <a:off x="4572000" y="505609"/>
            <a:ext cx="4028460" cy="51959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DF88ECA-D5FB-CE79-1EF6-82D664EAD291}"/>
              </a:ext>
            </a:extLst>
          </p:cNvPr>
          <p:cNvSpPr txBox="1"/>
          <p:nvPr/>
        </p:nvSpPr>
        <p:spPr>
          <a:xfrm>
            <a:off x="3824345" y="6421191"/>
            <a:ext cx="5260489" cy="4001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Richard </a:t>
            </a:r>
            <a:r>
              <a:rPr kumimoji="0" lang="en-US" sz="2000" b="0" i="0" u="none" strike="noStrike" kern="1200" cap="none" spc="0" normalizeH="0" baseline="0" noProof="0" dirty="0" err="1">
                <a:ln>
                  <a:noFill/>
                </a:ln>
                <a:solidFill>
                  <a:prstClr val="white">
                    <a:lumMod val="65000"/>
                  </a:prstClr>
                </a:solidFill>
                <a:effectLst/>
                <a:uLnTx/>
                <a:uFillTx/>
                <a:latin typeface="Calibri" panose="020F0502020204030204"/>
                <a:ea typeface="+mn-ea"/>
                <a:cs typeface="+mn-cs"/>
              </a:rPr>
              <a:t>Hayhue</a:t>
            </a: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How to Study the Bible</a:t>
            </a:r>
          </a:p>
        </p:txBody>
      </p:sp>
    </p:spTree>
    <p:extLst>
      <p:ext uri="{BB962C8B-B14F-4D97-AF65-F5344CB8AC3E}">
        <p14:creationId xmlns:p14="http://schemas.microsoft.com/office/powerpoint/2010/main" val="18971328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6"/>
                                        </p:tgtEl>
                                      </p:cBhvr>
                                    </p:animEffect>
                                    <p:set>
                                      <p:cBhvr>
                                        <p:cTn id="7" dur="1" fill="hold">
                                          <p:stCondLst>
                                            <p:cond delay="1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BC113A-A250-AE51-E966-931838F7F979}"/>
              </a:ext>
            </a:extLst>
          </p:cNvPr>
          <p:cNvPicPr>
            <a:picLocks noChangeAspect="1"/>
          </p:cNvPicPr>
          <p:nvPr/>
        </p:nvPicPr>
        <p:blipFill>
          <a:blip r:embed="rId2"/>
          <a:stretch>
            <a:fillRect/>
          </a:stretch>
        </p:blipFill>
        <p:spPr>
          <a:xfrm>
            <a:off x="490617" y="1358672"/>
            <a:ext cx="8162766" cy="4140656"/>
          </a:xfrm>
          <a:prstGeom prst="rect">
            <a:avLst/>
          </a:prstGeom>
        </p:spPr>
      </p:pic>
      <p:sp>
        <p:nvSpPr>
          <p:cNvPr id="2" name="TextBox 1">
            <a:extLst>
              <a:ext uri="{FF2B5EF4-FFF2-40B4-BE49-F238E27FC236}">
                <a16:creationId xmlns:a16="http://schemas.microsoft.com/office/drawing/2014/main" id="{0943AFA2-D58C-527D-6399-B6E8B22A4867}"/>
              </a:ext>
            </a:extLst>
          </p:cNvPr>
          <p:cNvSpPr txBox="1"/>
          <p:nvPr/>
        </p:nvSpPr>
        <p:spPr>
          <a:xfrm>
            <a:off x="3824345" y="6421191"/>
            <a:ext cx="5260489" cy="4001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Richard </a:t>
            </a:r>
            <a:r>
              <a:rPr kumimoji="0" lang="en-US" sz="2000" b="0" i="0" u="none" strike="noStrike" kern="1200" cap="none" spc="0" normalizeH="0" baseline="0" noProof="0" dirty="0" err="1">
                <a:ln>
                  <a:noFill/>
                </a:ln>
                <a:solidFill>
                  <a:prstClr val="white">
                    <a:lumMod val="65000"/>
                  </a:prstClr>
                </a:solidFill>
                <a:effectLst/>
                <a:uLnTx/>
                <a:uFillTx/>
                <a:latin typeface="Calibri" panose="020F0502020204030204"/>
                <a:ea typeface="+mn-ea"/>
                <a:cs typeface="+mn-cs"/>
              </a:rPr>
              <a:t>Hayhue</a:t>
            </a: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How to Study the Bible</a:t>
            </a:r>
          </a:p>
        </p:txBody>
      </p:sp>
    </p:spTree>
    <p:extLst>
      <p:ext uri="{BB962C8B-B14F-4D97-AF65-F5344CB8AC3E}">
        <p14:creationId xmlns:p14="http://schemas.microsoft.com/office/powerpoint/2010/main" val="1722113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5296A6-C3E0-A0E9-BB14-7D9199E5EB1A}"/>
              </a:ext>
            </a:extLst>
          </p:cNvPr>
          <p:cNvPicPr>
            <a:picLocks noChangeAspect="1"/>
          </p:cNvPicPr>
          <p:nvPr/>
        </p:nvPicPr>
        <p:blipFill>
          <a:blip r:embed="rId2"/>
          <a:stretch>
            <a:fillRect/>
          </a:stretch>
        </p:blipFill>
        <p:spPr>
          <a:xfrm>
            <a:off x="558357" y="405235"/>
            <a:ext cx="8027285" cy="3971304"/>
          </a:xfrm>
          <a:prstGeom prst="rect">
            <a:avLst/>
          </a:prstGeom>
        </p:spPr>
      </p:pic>
      <p:sp>
        <p:nvSpPr>
          <p:cNvPr id="4" name="TextBox 3">
            <a:extLst>
              <a:ext uri="{FF2B5EF4-FFF2-40B4-BE49-F238E27FC236}">
                <a16:creationId xmlns:a16="http://schemas.microsoft.com/office/drawing/2014/main" id="{4955BEA6-9796-6732-6A86-B299DFA6ACBB}"/>
              </a:ext>
            </a:extLst>
          </p:cNvPr>
          <p:cNvSpPr txBox="1"/>
          <p:nvPr/>
        </p:nvSpPr>
        <p:spPr>
          <a:xfrm>
            <a:off x="594359" y="4835562"/>
            <a:ext cx="7955280" cy="98488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panose="020F0502020204030204"/>
                <a:ea typeface="+mn-ea"/>
                <a:cs typeface="+mn-cs"/>
              </a:rPr>
              <a:t>The More You Look – The More You See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panose="020F0502020204030204"/>
                <a:ea typeface="+mn-ea"/>
                <a:cs typeface="+mn-cs"/>
              </a:rPr>
              <a:t>With More Study, We See Things We Didn’t See Before</a:t>
            </a:r>
          </a:p>
        </p:txBody>
      </p:sp>
      <p:sp>
        <p:nvSpPr>
          <p:cNvPr id="2" name="TextBox 1">
            <a:extLst>
              <a:ext uri="{FF2B5EF4-FFF2-40B4-BE49-F238E27FC236}">
                <a16:creationId xmlns:a16="http://schemas.microsoft.com/office/drawing/2014/main" id="{23AB344E-A1FE-1BA3-03E9-91DB35C491D5}"/>
              </a:ext>
            </a:extLst>
          </p:cNvPr>
          <p:cNvSpPr txBox="1"/>
          <p:nvPr/>
        </p:nvSpPr>
        <p:spPr>
          <a:xfrm>
            <a:off x="3824345" y="6421191"/>
            <a:ext cx="5260489" cy="4001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Richard </a:t>
            </a:r>
            <a:r>
              <a:rPr kumimoji="0" lang="en-US" sz="2000" b="0" i="0" u="none" strike="noStrike" kern="1200" cap="none" spc="0" normalizeH="0" baseline="0" noProof="0" dirty="0" err="1">
                <a:ln>
                  <a:noFill/>
                </a:ln>
                <a:solidFill>
                  <a:prstClr val="white">
                    <a:lumMod val="65000"/>
                  </a:prstClr>
                </a:solidFill>
                <a:effectLst/>
                <a:uLnTx/>
                <a:uFillTx/>
                <a:latin typeface="Calibri" panose="020F0502020204030204"/>
                <a:ea typeface="+mn-ea"/>
                <a:cs typeface="+mn-cs"/>
              </a:rPr>
              <a:t>Hayhue</a:t>
            </a:r>
            <a:r>
              <a:rPr kumimoji="0" lang="en-US" sz="2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How to Study the Bible</a:t>
            </a:r>
          </a:p>
        </p:txBody>
      </p:sp>
    </p:spTree>
    <p:extLst>
      <p:ext uri="{BB962C8B-B14F-4D97-AF65-F5344CB8AC3E}">
        <p14:creationId xmlns:p14="http://schemas.microsoft.com/office/powerpoint/2010/main" val="2126958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how to master the english bible">
            <a:extLst>
              <a:ext uri="{FF2B5EF4-FFF2-40B4-BE49-F238E27FC236}">
                <a16:creationId xmlns:a16="http://schemas.microsoft.com/office/drawing/2014/main" id="{BCA64A7A-8B56-8D35-F30C-7F92322EFB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053" y="656217"/>
            <a:ext cx="1868693" cy="284861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78B2CB4-1944-A02D-2E32-933F60DB5700}"/>
              </a:ext>
            </a:extLst>
          </p:cNvPr>
          <p:cNvSpPr txBox="1"/>
          <p:nvPr/>
        </p:nvSpPr>
        <p:spPr>
          <a:xfrm>
            <a:off x="3173506" y="613185"/>
            <a:ext cx="5158291" cy="1077218"/>
          </a:xfrm>
          <a:prstGeom prst="rect">
            <a:avLst/>
          </a:prstGeom>
          <a:noFill/>
        </p:spPr>
        <p:txBody>
          <a:bodyPr wrap="square" rtlCol="0">
            <a:spAutoFit/>
          </a:bodyPr>
          <a:lstStyle/>
          <a:p>
            <a:r>
              <a:rPr lang="en-US" sz="3200" b="1" u="sng" dirty="0"/>
              <a:t>Point</a:t>
            </a:r>
            <a:r>
              <a:rPr lang="en-US" sz="3200" dirty="0"/>
              <a:t>: You master the Bible by reading the </a:t>
            </a:r>
            <a:r>
              <a:rPr lang="en-US" sz="3200" b="1" i="1" dirty="0"/>
              <a:t>Bible</a:t>
            </a:r>
            <a:r>
              <a:rPr lang="en-US" sz="3200" dirty="0"/>
              <a:t>!</a:t>
            </a:r>
          </a:p>
        </p:txBody>
      </p:sp>
      <p:sp>
        <p:nvSpPr>
          <p:cNvPr id="3" name="TextBox 2">
            <a:extLst>
              <a:ext uri="{FF2B5EF4-FFF2-40B4-BE49-F238E27FC236}">
                <a16:creationId xmlns:a16="http://schemas.microsoft.com/office/drawing/2014/main" id="{37A2CCF5-5D39-FBB1-CD17-F8A7620F1750}"/>
              </a:ext>
            </a:extLst>
          </p:cNvPr>
          <p:cNvSpPr txBox="1"/>
          <p:nvPr/>
        </p:nvSpPr>
        <p:spPr>
          <a:xfrm>
            <a:off x="3219225" y="1911862"/>
            <a:ext cx="5066851" cy="1785104"/>
          </a:xfrm>
          <a:prstGeom prst="rect">
            <a:avLst/>
          </a:prstGeom>
          <a:solidFill>
            <a:schemeClr val="accent4">
              <a:lumMod val="20000"/>
              <a:lumOff val="80000"/>
            </a:schemeClr>
          </a:solidFill>
          <a:ln>
            <a:solidFill>
              <a:schemeClr val="tx1"/>
            </a:solidFill>
          </a:ln>
        </p:spPr>
        <p:txBody>
          <a:bodyPr wrap="square" rtlCol="0">
            <a:spAutoFit/>
          </a:bodyPr>
          <a:lstStyle/>
          <a:p>
            <a:r>
              <a:rPr lang="en-US" sz="2200" dirty="0"/>
              <a:t>Preacher met a “layman” who seemed to have peace like he has not seen. When asked how – the man replied by reading Ephesians. Read it over and over in one setting – then again and again.</a:t>
            </a:r>
          </a:p>
        </p:txBody>
      </p:sp>
      <p:sp>
        <p:nvSpPr>
          <p:cNvPr id="4" name="TextBox 3">
            <a:extLst>
              <a:ext uri="{FF2B5EF4-FFF2-40B4-BE49-F238E27FC236}">
                <a16:creationId xmlns:a16="http://schemas.microsoft.com/office/drawing/2014/main" id="{D77448B2-BE08-90A6-A7D4-25CE2DC658C5}"/>
              </a:ext>
            </a:extLst>
          </p:cNvPr>
          <p:cNvSpPr txBox="1"/>
          <p:nvPr/>
        </p:nvSpPr>
        <p:spPr>
          <a:xfrm>
            <a:off x="1016597" y="3868950"/>
            <a:ext cx="7438912" cy="2616101"/>
          </a:xfrm>
          <a:prstGeom prst="rect">
            <a:avLst/>
          </a:prstGeom>
          <a:noFill/>
        </p:spPr>
        <p:txBody>
          <a:bodyPr wrap="square" rtlCol="0">
            <a:spAutoFit/>
          </a:bodyPr>
          <a:lstStyle/>
          <a:p>
            <a:pPr marL="285750" indent="-285750">
              <a:buFont typeface="Wingdings" panose="05000000000000000000" pitchFamily="2" charset="2"/>
              <a:buChar char="§"/>
            </a:pPr>
            <a:r>
              <a:rPr lang="en-US" sz="2800" dirty="0"/>
              <a:t>Read the Bible (just read)</a:t>
            </a:r>
          </a:p>
          <a:p>
            <a:pPr marL="285750" indent="-285750">
              <a:buFont typeface="Wingdings" panose="05000000000000000000" pitchFamily="2" charset="2"/>
              <a:buChar char="§"/>
            </a:pPr>
            <a:endParaRPr lang="en-US" sz="800" dirty="0"/>
          </a:p>
          <a:p>
            <a:pPr marL="285750" indent="-285750">
              <a:buFont typeface="Wingdings" panose="05000000000000000000" pitchFamily="2" charset="2"/>
              <a:buChar char="§"/>
            </a:pPr>
            <a:r>
              <a:rPr lang="en-US" sz="2800" dirty="0"/>
              <a:t>Read it continuously (in single setting / ignore divisions)</a:t>
            </a:r>
          </a:p>
          <a:p>
            <a:pPr marL="285750" indent="-285750">
              <a:buFont typeface="Wingdings" panose="05000000000000000000" pitchFamily="2" charset="2"/>
              <a:buChar char="§"/>
            </a:pPr>
            <a:endParaRPr lang="en-US" sz="800" dirty="0"/>
          </a:p>
          <a:p>
            <a:pPr marL="285750" indent="-285750">
              <a:buFont typeface="Wingdings" panose="05000000000000000000" pitchFamily="2" charset="2"/>
              <a:buChar char="§"/>
            </a:pPr>
            <a:r>
              <a:rPr lang="en-US" sz="2800" dirty="0"/>
              <a:t>Read repeatedly (goal: 50 times)</a:t>
            </a:r>
          </a:p>
          <a:p>
            <a:pPr marL="285750" indent="-285750">
              <a:buFont typeface="Wingdings" panose="05000000000000000000" pitchFamily="2" charset="2"/>
              <a:buChar char="§"/>
            </a:pPr>
            <a:endParaRPr lang="en-US" sz="800" dirty="0"/>
          </a:p>
          <a:p>
            <a:pPr marL="285750" indent="-285750">
              <a:buFont typeface="Wingdings" panose="05000000000000000000" pitchFamily="2" charset="2"/>
              <a:buChar char="§"/>
            </a:pPr>
            <a:r>
              <a:rPr lang="en-US" sz="2800" dirty="0"/>
              <a:t>Read independently (of comments)</a:t>
            </a:r>
          </a:p>
        </p:txBody>
      </p:sp>
    </p:spTree>
    <p:extLst>
      <p:ext uri="{BB962C8B-B14F-4D97-AF65-F5344CB8AC3E}">
        <p14:creationId xmlns:p14="http://schemas.microsoft.com/office/powerpoint/2010/main" val="526392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000"/>
                                        <p:tgtEl>
                                          <p:spTgt spid="4">
                                            <p:txEl>
                                              <p:pRg st="0" end="0"/>
                                            </p:txEl>
                                          </p:spTgt>
                                        </p:tgtEl>
                                      </p:cBhvr>
                                    </p:animEffect>
                                    <p:anim calcmode="lin" valueType="num">
                                      <p:cBhvr>
                                        <p:cTn id="2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7C305-4884-77C4-FDF0-09E14D3EBB5F}"/>
              </a:ext>
            </a:extLst>
          </p:cNvPr>
          <p:cNvSpPr txBox="1"/>
          <p:nvPr/>
        </p:nvSpPr>
        <p:spPr>
          <a:xfrm>
            <a:off x="774550" y="580913"/>
            <a:ext cx="7594899" cy="707886"/>
          </a:xfrm>
          <a:prstGeom prst="rect">
            <a:avLst/>
          </a:prstGeom>
          <a:noFill/>
        </p:spPr>
        <p:txBody>
          <a:bodyPr wrap="square" rtlCol="0">
            <a:spAutoFit/>
          </a:bodyPr>
          <a:lstStyle/>
          <a:p>
            <a:pPr algn="ctr"/>
            <a:r>
              <a:rPr lang="en-US" sz="4000" dirty="0">
                <a:latin typeface="Amasis MT Pro Medium" panose="02040604050005020304" pitchFamily="18" charset="0"/>
              </a:rPr>
              <a:t>Bible Study - Challenge</a:t>
            </a:r>
          </a:p>
        </p:txBody>
      </p:sp>
      <p:sp>
        <p:nvSpPr>
          <p:cNvPr id="3" name="Rectangle 2">
            <a:extLst>
              <a:ext uri="{FF2B5EF4-FFF2-40B4-BE49-F238E27FC236}">
                <a16:creationId xmlns:a16="http://schemas.microsoft.com/office/drawing/2014/main" id="{C5A665CF-3EC9-F797-15D8-69BE74F2F430}"/>
              </a:ext>
            </a:extLst>
          </p:cNvPr>
          <p:cNvSpPr/>
          <p:nvPr/>
        </p:nvSpPr>
        <p:spPr>
          <a:xfrm>
            <a:off x="1005840" y="1582890"/>
            <a:ext cx="7132320" cy="1926792"/>
          </a:xfrm>
          <a:custGeom>
            <a:avLst/>
            <a:gdLst>
              <a:gd name="connsiteX0" fmla="*/ 0 w 7132320"/>
              <a:gd name="connsiteY0" fmla="*/ 0 h 1926792"/>
              <a:gd name="connsiteX1" fmla="*/ 7132320 w 7132320"/>
              <a:gd name="connsiteY1" fmla="*/ 0 h 1926792"/>
              <a:gd name="connsiteX2" fmla="*/ 7132320 w 7132320"/>
              <a:gd name="connsiteY2" fmla="*/ 1926792 h 1926792"/>
              <a:gd name="connsiteX3" fmla="*/ 0 w 7132320"/>
              <a:gd name="connsiteY3" fmla="*/ 1926792 h 1926792"/>
              <a:gd name="connsiteX4" fmla="*/ 0 w 7132320"/>
              <a:gd name="connsiteY4" fmla="*/ 0 h 1926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320" h="1926792" fill="none" extrusionOk="0">
                <a:moveTo>
                  <a:pt x="0" y="0"/>
                </a:moveTo>
                <a:cubicBezTo>
                  <a:pt x="961502" y="-33775"/>
                  <a:pt x="5838145" y="138873"/>
                  <a:pt x="7132320" y="0"/>
                </a:cubicBezTo>
                <a:cubicBezTo>
                  <a:pt x="7058549" y="644427"/>
                  <a:pt x="6976437" y="1147639"/>
                  <a:pt x="7132320" y="1926792"/>
                </a:cubicBezTo>
                <a:cubicBezTo>
                  <a:pt x="5442587" y="1789462"/>
                  <a:pt x="3427694" y="1788936"/>
                  <a:pt x="0" y="1926792"/>
                </a:cubicBezTo>
                <a:cubicBezTo>
                  <a:pt x="152408" y="1699888"/>
                  <a:pt x="73868" y="867540"/>
                  <a:pt x="0" y="0"/>
                </a:cubicBezTo>
                <a:close/>
              </a:path>
              <a:path w="7132320" h="1926792" stroke="0" extrusionOk="0">
                <a:moveTo>
                  <a:pt x="0" y="0"/>
                </a:moveTo>
                <a:cubicBezTo>
                  <a:pt x="1837514" y="-101487"/>
                  <a:pt x="4070469" y="-162162"/>
                  <a:pt x="7132320" y="0"/>
                </a:cubicBezTo>
                <a:cubicBezTo>
                  <a:pt x="7193033" y="807842"/>
                  <a:pt x="7071248" y="1121230"/>
                  <a:pt x="7132320" y="1926792"/>
                </a:cubicBezTo>
                <a:cubicBezTo>
                  <a:pt x="5143511" y="1976857"/>
                  <a:pt x="3455618" y="1768343"/>
                  <a:pt x="0" y="1926792"/>
                </a:cubicBezTo>
                <a:cubicBezTo>
                  <a:pt x="-24452" y="1428414"/>
                  <a:pt x="-67663" y="199708"/>
                  <a:pt x="0" y="0"/>
                </a:cubicBezTo>
                <a:close/>
              </a:path>
            </a:pathLst>
          </a:custGeom>
          <a:solidFill>
            <a:srgbClr val="FFFF00"/>
          </a:solidFill>
          <a:ln w="28575">
            <a:solidFill>
              <a:srgbClr val="0070C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masis MT Pro Medium" panose="02040604050005020304" pitchFamily="18" charset="0"/>
              </a:rPr>
              <a:t>Read 1,2 &amp; 3 John</a:t>
            </a:r>
          </a:p>
          <a:p>
            <a:pPr algn="ctr"/>
            <a:endParaRPr lang="en-US" sz="1000" dirty="0">
              <a:solidFill>
                <a:srgbClr val="002060"/>
              </a:solidFill>
              <a:latin typeface="Amasis MT Pro Medium" panose="02040604050005020304" pitchFamily="18" charset="0"/>
            </a:endParaRPr>
          </a:p>
          <a:p>
            <a:pPr algn="ctr"/>
            <a:r>
              <a:rPr lang="en-US" sz="2800" dirty="0">
                <a:solidFill>
                  <a:srgbClr val="002060"/>
                </a:solidFill>
                <a:latin typeface="Amasis MT Pro Medium" panose="02040604050005020304" pitchFamily="18" charset="0"/>
              </a:rPr>
              <a:t>At least 50 times</a:t>
            </a:r>
          </a:p>
          <a:p>
            <a:pPr algn="ctr"/>
            <a:r>
              <a:rPr lang="en-US" sz="2800" dirty="0">
                <a:solidFill>
                  <a:srgbClr val="002060"/>
                </a:solidFill>
                <a:latin typeface="Amasis MT Pro Medium" panose="02040604050005020304" pitchFamily="18" charset="0"/>
              </a:rPr>
              <a:t>by the end of April</a:t>
            </a:r>
          </a:p>
        </p:txBody>
      </p:sp>
      <p:sp>
        <p:nvSpPr>
          <p:cNvPr id="4" name="TextBox 3">
            <a:extLst>
              <a:ext uri="{FF2B5EF4-FFF2-40B4-BE49-F238E27FC236}">
                <a16:creationId xmlns:a16="http://schemas.microsoft.com/office/drawing/2014/main" id="{6B3038BA-79A8-D295-D94D-B8E030FF2D22}"/>
              </a:ext>
            </a:extLst>
          </p:cNvPr>
          <p:cNvSpPr txBox="1"/>
          <p:nvPr/>
        </p:nvSpPr>
        <p:spPr>
          <a:xfrm>
            <a:off x="1280160" y="3666244"/>
            <a:ext cx="7186108" cy="2610843"/>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2800" dirty="0"/>
              <a:t> Can be read in 15 minutes</a:t>
            </a:r>
          </a:p>
          <a:p>
            <a:pPr marL="285750" indent="-285750">
              <a:lnSpc>
                <a:spcPct val="150000"/>
              </a:lnSpc>
              <a:buFont typeface="Wingdings" panose="05000000000000000000" pitchFamily="2" charset="2"/>
              <a:buChar char="ü"/>
            </a:pPr>
            <a:r>
              <a:rPr lang="en-US" sz="2800" dirty="0"/>
              <a:t> With each reading you will see more</a:t>
            </a:r>
          </a:p>
          <a:p>
            <a:pPr marL="285750" indent="-285750">
              <a:lnSpc>
                <a:spcPct val="150000"/>
              </a:lnSpc>
              <a:buFont typeface="Wingdings" panose="05000000000000000000" pitchFamily="2" charset="2"/>
              <a:buChar char="ü"/>
            </a:pPr>
            <a:r>
              <a:rPr lang="en-US" sz="2800" dirty="0"/>
              <a:t> May try another translation a few times</a:t>
            </a:r>
          </a:p>
          <a:p>
            <a:pPr marL="285750" indent="-285750">
              <a:lnSpc>
                <a:spcPct val="150000"/>
              </a:lnSpc>
              <a:buFont typeface="Wingdings" panose="05000000000000000000" pitchFamily="2" charset="2"/>
              <a:buChar char="ü"/>
            </a:pPr>
            <a:r>
              <a:rPr lang="en-US" sz="2800" dirty="0"/>
              <a:t> Take note of key concepts / words / contrast</a:t>
            </a:r>
          </a:p>
        </p:txBody>
      </p:sp>
    </p:spTree>
    <p:extLst>
      <p:ext uri="{BB962C8B-B14F-4D97-AF65-F5344CB8AC3E}">
        <p14:creationId xmlns:p14="http://schemas.microsoft.com/office/powerpoint/2010/main" val="122363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102198"/>
            <a:ext cx="6938682" cy="1569660"/>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Introduction</a:t>
            </a:r>
          </a:p>
          <a:p>
            <a:pPr algn="ctr"/>
            <a:r>
              <a:rPr lang="en-US" sz="3200" dirty="0">
                <a:solidFill>
                  <a:srgbClr val="002060"/>
                </a:solidFill>
                <a:latin typeface="Amasis MT Pro Medium" panose="02040604050005020304" pitchFamily="18" charset="0"/>
              </a:rPr>
              <a:t>Inductive Bible Study</a:t>
            </a:r>
          </a:p>
          <a:p>
            <a:pPr algn="ctr"/>
            <a:r>
              <a:rPr lang="en-US" sz="3200" dirty="0">
                <a:solidFill>
                  <a:srgbClr val="002060"/>
                </a:solidFill>
                <a:latin typeface="Amasis MT Pro Medium" panose="02040604050005020304" pitchFamily="18" charset="0"/>
              </a:rPr>
              <a:t>The Basics</a:t>
            </a:r>
          </a:p>
        </p:txBody>
      </p:sp>
      <p:sp>
        <p:nvSpPr>
          <p:cNvPr id="3" name="TextBox 2">
            <a:extLst>
              <a:ext uri="{FF2B5EF4-FFF2-40B4-BE49-F238E27FC236}">
                <a16:creationId xmlns:a16="http://schemas.microsoft.com/office/drawing/2014/main" id="{90969ED2-8551-2F03-92A3-DB992994AA40}"/>
              </a:ext>
            </a:extLst>
          </p:cNvPr>
          <p:cNvSpPr txBox="1"/>
          <p:nvPr/>
        </p:nvSpPr>
        <p:spPr>
          <a:xfrm>
            <a:off x="4340710" y="2415092"/>
            <a:ext cx="4416014" cy="662874"/>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Hermeneutics?</a:t>
            </a:r>
          </a:p>
        </p:txBody>
      </p:sp>
    </p:spTree>
    <p:extLst>
      <p:ext uri="{BB962C8B-B14F-4D97-AF65-F5344CB8AC3E}">
        <p14:creationId xmlns:p14="http://schemas.microsoft.com/office/powerpoint/2010/main" val="449867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What is Hermeneutics?</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4308872"/>
          </a:xfrm>
          <a:prstGeom prst="rect">
            <a:avLst/>
          </a:prstGeom>
          <a:noFill/>
        </p:spPr>
        <p:txBody>
          <a:bodyPr wrap="square" rtlCol="0">
            <a:spAutoFit/>
          </a:bodyPr>
          <a:lstStyle/>
          <a:p>
            <a:pPr marL="457200" indent="-457200">
              <a:buFont typeface="+mj-lt"/>
              <a:buAutoNum type="alphaUcPeriod"/>
            </a:pPr>
            <a:r>
              <a:rPr lang="en-US" sz="2400" b="1" dirty="0"/>
              <a:t>Simply put: </a:t>
            </a:r>
            <a:r>
              <a:rPr lang="en-US" sz="2400" b="1" i="1" dirty="0"/>
              <a:t>The science of interpretation</a:t>
            </a:r>
          </a:p>
          <a:p>
            <a:pPr marL="457200" indent="-457200">
              <a:buFont typeface="+mj-lt"/>
              <a:buAutoNum type="alphaUcPeriod"/>
            </a:pPr>
            <a:endParaRPr lang="en-US" sz="800" b="1" i="1" dirty="0"/>
          </a:p>
          <a:p>
            <a:pPr marL="914400" lvl="1" indent="-457200">
              <a:buFont typeface="+mj-lt"/>
              <a:buAutoNum type="arabicPeriod"/>
            </a:pPr>
            <a:r>
              <a:rPr lang="en-US" sz="2200" i="1" dirty="0"/>
              <a:t>From Hermes (Greek Mythology) = messenger of the gods and interpreter of Jupiter (Dungan, 1)</a:t>
            </a:r>
          </a:p>
          <a:p>
            <a:pPr marL="914400" lvl="1" indent="-457200">
              <a:buFont typeface="+mj-lt"/>
              <a:buAutoNum type="arabicPeriod"/>
            </a:pPr>
            <a:r>
              <a:rPr lang="en-US" sz="2200" i="1" dirty="0"/>
              <a:t>“Hermeneutics properly begins, and aims to establish the principles, methods, and rules which are needful to unfold the sense of what is written.” (Terry, 19)</a:t>
            </a:r>
          </a:p>
          <a:p>
            <a:pPr marL="914400" lvl="1" indent="-457200">
              <a:buFont typeface="+mj-lt"/>
              <a:buAutoNum type="arabicPeriod"/>
            </a:pPr>
            <a:r>
              <a:rPr lang="en-US" sz="2200" i="1" dirty="0"/>
              <a:t>“In contemporary theological discourse the term ‘hermeneutics’ usually refers to the interpretive interaction set up by reason of the historical distance which intervenes between ourselves and the originating events on which the Christian faith depends.” (Hughes, 3)</a:t>
            </a:r>
          </a:p>
          <a:p>
            <a:pPr marL="914400" lvl="1" indent="-457200">
              <a:buFont typeface="+mj-lt"/>
              <a:buAutoNum type="arabicPeriod"/>
            </a:pPr>
            <a:r>
              <a:rPr lang="en-US" sz="2200" i="1" dirty="0"/>
              <a:t>We all use “hermeneutics” in daily conversation</a:t>
            </a:r>
          </a:p>
        </p:txBody>
      </p:sp>
    </p:spTree>
    <p:extLst>
      <p:ext uri="{BB962C8B-B14F-4D97-AF65-F5344CB8AC3E}">
        <p14:creationId xmlns:p14="http://schemas.microsoft.com/office/powerpoint/2010/main" val="3340404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What is Hermeneutics?</a:t>
            </a:r>
          </a:p>
        </p:txBody>
      </p:sp>
      <p:sp>
        <p:nvSpPr>
          <p:cNvPr id="3" name="TextBox 2">
            <a:extLst>
              <a:ext uri="{FF2B5EF4-FFF2-40B4-BE49-F238E27FC236}">
                <a16:creationId xmlns:a16="http://schemas.microsoft.com/office/drawing/2014/main" id="{436C7B50-3417-263D-27A2-186BB9597E21}"/>
              </a:ext>
            </a:extLst>
          </p:cNvPr>
          <p:cNvSpPr txBox="1"/>
          <p:nvPr/>
        </p:nvSpPr>
        <p:spPr>
          <a:xfrm>
            <a:off x="419548" y="2092362"/>
            <a:ext cx="8186568" cy="3323987"/>
          </a:xfrm>
          <a:prstGeom prst="rect">
            <a:avLst/>
          </a:prstGeom>
          <a:noFill/>
        </p:spPr>
        <p:txBody>
          <a:bodyPr wrap="square" rtlCol="0">
            <a:spAutoFit/>
          </a:bodyPr>
          <a:lstStyle/>
          <a:p>
            <a:pPr marL="457200" indent="-457200">
              <a:buFont typeface="+mj-lt"/>
              <a:buAutoNum type="alphaUcPeriod"/>
            </a:pPr>
            <a:r>
              <a:rPr lang="en-US" sz="2400" b="1" dirty="0"/>
              <a:t>Simply put: </a:t>
            </a:r>
            <a:r>
              <a:rPr lang="en-US" sz="2400" b="1" i="1" dirty="0"/>
              <a:t>The science of interpretation</a:t>
            </a:r>
          </a:p>
          <a:p>
            <a:pPr marL="457200" indent="-457200">
              <a:buFont typeface="+mj-lt"/>
              <a:buAutoNum type="alphaUcPeriod"/>
            </a:pPr>
            <a:r>
              <a:rPr lang="en-US" sz="2400" b="1" dirty="0"/>
              <a:t>Exegesis</a:t>
            </a:r>
          </a:p>
          <a:p>
            <a:pPr marL="457200" indent="-457200">
              <a:buFont typeface="+mj-lt"/>
              <a:buAutoNum type="alphaUcPeriod"/>
            </a:pPr>
            <a:endParaRPr lang="en-US" sz="800" b="1" i="1" dirty="0"/>
          </a:p>
          <a:p>
            <a:pPr marL="914400" lvl="1" indent="-457200">
              <a:buFont typeface="+mj-lt"/>
              <a:buAutoNum type="arabicPeriod"/>
            </a:pPr>
            <a:r>
              <a:rPr lang="en-US" sz="2200" i="1" dirty="0"/>
              <a:t>“Exegesis (from </a:t>
            </a:r>
            <a:r>
              <a:rPr lang="en-US" sz="2200" dirty="0"/>
              <a:t>ex</a:t>
            </a:r>
            <a:r>
              <a:rPr lang="en-US" sz="2200" i="1" dirty="0"/>
              <a:t>, out, and </a:t>
            </a:r>
            <a:r>
              <a:rPr lang="en-US" sz="2200" dirty="0" err="1"/>
              <a:t>egeisthas</a:t>
            </a:r>
            <a:r>
              <a:rPr lang="en-US" sz="2200" i="1" dirty="0"/>
              <a:t>, to guide or lead), means to lead out. It is the application of the principles of hermeneutics in bringing out the meaning of any writing which might otherwise be difficult to understand.” (Dungan, 1)</a:t>
            </a:r>
          </a:p>
          <a:p>
            <a:pPr marL="914400" lvl="1" indent="-457200">
              <a:buFont typeface="+mj-lt"/>
              <a:buAutoNum type="arabicPeriod"/>
            </a:pPr>
            <a:r>
              <a:rPr lang="en-US" sz="2200" i="1" dirty="0"/>
              <a:t>“…we should not fail to note that a science of interpretation must essentially depend on exegesis for the maintenance and illustration of its principles and rules.” (Terry, 20)</a:t>
            </a:r>
          </a:p>
        </p:txBody>
      </p:sp>
    </p:spTree>
    <p:extLst>
      <p:ext uri="{BB962C8B-B14F-4D97-AF65-F5344CB8AC3E}">
        <p14:creationId xmlns:p14="http://schemas.microsoft.com/office/powerpoint/2010/main" val="3518149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CB917-1FC3-D5C2-F74C-90D3C1B346CF}"/>
              </a:ext>
            </a:extLst>
          </p:cNvPr>
          <p:cNvSpPr txBox="1"/>
          <p:nvPr/>
        </p:nvSpPr>
        <p:spPr>
          <a:xfrm>
            <a:off x="2511909" y="484094"/>
            <a:ext cx="6094207" cy="662874"/>
          </a:xfrm>
          <a:prstGeom prst="rect">
            <a:avLst/>
          </a:prstGeom>
          <a:noFill/>
        </p:spPr>
        <p:txBody>
          <a:bodyPr wrap="square" rtlCol="0">
            <a:spAutoFit/>
          </a:bodyPr>
          <a:lstStyle/>
          <a:p>
            <a:pPr marL="400050" indent="-400050" algn="ctr">
              <a:lnSpc>
                <a:spcPct val="150000"/>
              </a:lnSpc>
              <a:buFont typeface="+mj-lt"/>
              <a:buAutoNum type="romanUcPeriod"/>
            </a:pPr>
            <a:r>
              <a:rPr lang="en-US" sz="2800" dirty="0">
                <a:latin typeface="Amasis MT Pro Medium" panose="02040604050005020304" pitchFamily="18" charset="0"/>
              </a:rPr>
              <a:t>What is Hermeneutics?</a:t>
            </a:r>
          </a:p>
        </p:txBody>
      </p:sp>
      <p:sp>
        <p:nvSpPr>
          <p:cNvPr id="4" name="TextBox 3">
            <a:extLst>
              <a:ext uri="{FF2B5EF4-FFF2-40B4-BE49-F238E27FC236}">
                <a16:creationId xmlns:a16="http://schemas.microsoft.com/office/drawing/2014/main" id="{DA3BB3DD-0F2A-354E-4A7E-5FFA0B8A424C}"/>
              </a:ext>
            </a:extLst>
          </p:cNvPr>
          <p:cNvSpPr txBox="1"/>
          <p:nvPr/>
        </p:nvSpPr>
        <p:spPr>
          <a:xfrm>
            <a:off x="976256" y="2947595"/>
            <a:ext cx="7191487" cy="1569660"/>
          </a:xfrm>
          <a:prstGeom prst="rect">
            <a:avLst/>
          </a:prstGeom>
          <a:noFill/>
        </p:spPr>
        <p:txBody>
          <a:bodyPr wrap="square" rtlCol="0">
            <a:spAutoFit/>
          </a:bodyPr>
          <a:lstStyle/>
          <a:p>
            <a:pPr algn="ctr"/>
            <a:r>
              <a:rPr lang="en-US" sz="4800" b="1" dirty="0">
                <a:solidFill>
                  <a:srgbClr val="0000FF"/>
                </a:solidFill>
              </a:rPr>
              <a:t>Principles / Rules</a:t>
            </a:r>
          </a:p>
          <a:p>
            <a:pPr algn="ctr"/>
            <a:r>
              <a:rPr lang="en-US" sz="4800" b="1" dirty="0">
                <a:solidFill>
                  <a:srgbClr val="0000FF"/>
                </a:solidFill>
              </a:rPr>
              <a:t>Used to Interpret the Text</a:t>
            </a:r>
          </a:p>
        </p:txBody>
      </p:sp>
    </p:spTree>
    <p:extLst>
      <p:ext uri="{BB962C8B-B14F-4D97-AF65-F5344CB8AC3E}">
        <p14:creationId xmlns:p14="http://schemas.microsoft.com/office/powerpoint/2010/main" val="3036463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eaching another person the bible">
            <a:extLst>
              <a:ext uri="{FF2B5EF4-FFF2-40B4-BE49-F238E27FC236}">
                <a16:creationId xmlns:a16="http://schemas.microsoft.com/office/drawing/2014/main" id="{00737C71-4E2F-AE22-A3E2-1897D8535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230" y="564785"/>
            <a:ext cx="3114765" cy="19505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D7FBFC7-39DB-1690-E3AD-DBE4BB00B7B3}"/>
              </a:ext>
            </a:extLst>
          </p:cNvPr>
          <p:cNvSpPr txBox="1"/>
          <p:nvPr/>
        </p:nvSpPr>
        <p:spPr>
          <a:xfrm>
            <a:off x="4254649" y="806824"/>
            <a:ext cx="4329953" cy="1384995"/>
          </a:xfrm>
          <a:prstGeom prst="rect">
            <a:avLst/>
          </a:prstGeom>
          <a:noFill/>
        </p:spPr>
        <p:txBody>
          <a:bodyPr wrap="square" rtlCol="0">
            <a:spAutoFit/>
          </a:bodyPr>
          <a:lstStyle/>
          <a:p>
            <a:pPr algn="ctr"/>
            <a:r>
              <a:rPr lang="en-US" sz="2800" dirty="0">
                <a:latin typeface="Amasis MT Pro Medium" panose="02040604050005020304" pitchFamily="18" charset="0"/>
              </a:rPr>
              <a:t>We Must be Taught &amp;</a:t>
            </a:r>
          </a:p>
          <a:p>
            <a:pPr algn="ctr"/>
            <a:r>
              <a:rPr lang="en-US" sz="2800" dirty="0">
                <a:latin typeface="Amasis MT Pro Medium" panose="02040604050005020304" pitchFamily="18" charset="0"/>
              </a:rPr>
              <a:t>We Must Learn</a:t>
            </a:r>
          </a:p>
          <a:p>
            <a:pPr algn="ctr"/>
            <a:r>
              <a:rPr lang="en-US" sz="2800" dirty="0">
                <a:latin typeface="Amasis MT Pro Medium" panose="02040604050005020304" pitchFamily="18" charset="0"/>
              </a:rPr>
              <a:t>How to Study the Bible</a:t>
            </a:r>
          </a:p>
        </p:txBody>
      </p:sp>
      <p:sp>
        <p:nvSpPr>
          <p:cNvPr id="3" name="TextBox 2">
            <a:extLst>
              <a:ext uri="{FF2B5EF4-FFF2-40B4-BE49-F238E27FC236}">
                <a16:creationId xmlns:a16="http://schemas.microsoft.com/office/drawing/2014/main" id="{4170748B-8418-E0E6-A87E-94F29DC239F8}"/>
              </a:ext>
            </a:extLst>
          </p:cNvPr>
          <p:cNvSpPr txBox="1"/>
          <p:nvPr/>
        </p:nvSpPr>
        <p:spPr>
          <a:xfrm>
            <a:off x="728351" y="3738282"/>
            <a:ext cx="7969208" cy="2646878"/>
          </a:xfrm>
          <a:prstGeom prst="rect">
            <a:avLst/>
          </a:prstGeom>
          <a:noFill/>
        </p:spPr>
        <p:txBody>
          <a:bodyPr wrap="square" rtlCol="0">
            <a:spAutoFit/>
          </a:bodyPr>
          <a:lstStyle/>
          <a:p>
            <a:pPr marL="285750" indent="-285750">
              <a:buFont typeface="Wingdings" panose="05000000000000000000" pitchFamily="2" charset="2"/>
              <a:buChar char="§"/>
            </a:pPr>
            <a:r>
              <a:rPr lang="en-US" sz="2600" dirty="0"/>
              <a:t>Taught how to pray (Luke 11:1)</a:t>
            </a:r>
          </a:p>
          <a:p>
            <a:pPr marL="285750" indent="-285750">
              <a:buFont typeface="Wingdings" panose="05000000000000000000" pitchFamily="2" charset="2"/>
              <a:buChar char="§"/>
            </a:pPr>
            <a:endParaRPr lang="en-US" sz="1200" dirty="0"/>
          </a:p>
          <a:p>
            <a:pPr marL="285750" indent="-285750">
              <a:buFont typeface="Wingdings" panose="05000000000000000000" pitchFamily="2" charset="2"/>
              <a:buChar char="§"/>
            </a:pPr>
            <a:r>
              <a:rPr lang="en-US" sz="2600" dirty="0"/>
              <a:t>Need someone to guide us in understanding (Acts 8:31)</a:t>
            </a:r>
          </a:p>
          <a:p>
            <a:pPr marL="285750" indent="-285750">
              <a:buFont typeface="Wingdings" panose="05000000000000000000" pitchFamily="2" charset="2"/>
              <a:buChar char="§"/>
            </a:pPr>
            <a:endParaRPr lang="en-US" sz="1200" dirty="0"/>
          </a:p>
          <a:p>
            <a:pPr marL="285750" indent="-285750">
              <a:buFont typeface="Wingdings" panose="05000000000000000000" pitchFamily="2" charset="2"/>
              <a:buChar char="§"/>
            </a:pPr>
            <a:r>
              <a:rPr lang="en-US" sz="2600" dirty="0"/>
              <a:t>Need to give the sense –meaning (Neh. 8:8)</a:t>
            </a:r>
          </a:p>
          <a:p>
            <a:pPr marL="285750" indent="-285750">
              <a:buFont typeface="Wingdings" panose="05000000000000000000" pitchFamily="2" charset="2"/>
              <a:buChar char="§"/>
            </a:pPr>
            <a:endParaRPr lang="en-US" sz="1200" dirty="0"/>
          </a:p>
          <a:p>
            <a:pPr marL="285750" indent="-285750">
              <a:buFont typeface="Wingdings" panose="05000000000000000000" pitchFamily="2" charset="2"/>
              <a:buChar char="§"/>
            </a:pPr>
            <a:r>
              <a:rPr lang="en-US" sz="2600" dirty="0"/>
              <a:t>However, Bible was not written for scholars, but for everyone</a:t>
            </a:r>
          </a:p>
        </p:txBody>
      </p:sp>
      <p:sp>
        <p:nvSpPr>
          <p:cNvPr id="4" name="TextBox 3">
            <a:extLst>
              <a:ext uri="{FF2B5EF4-FFF2-40B4-BE49-F238E27FC236}">
                <a16:creationId xmlns:a16="http://schemas.microsoft.com/office/drawing/2014/main" id="{A0511433-BF5E-4705-2A6D-99781B46F594}"/>
              </a:ext>
            </a:extLst>
          </p:cNvPr>
          <p:cNvSpPr txBox="1"/>
          <p:nvPr/>
        </p:nvSpPr>
        <p:spPr>
          <a:xfrm>
            <a:off x="995082" y="2704219"/>
            <a:ext cx="7481944" cy="830997"/>
          </a:xfrm>
          <a:prstGeom prst="rect">
            <a:avLst/>
          </a:prstGeom>
          <a:noFill/>
        </p:spPr>
        <p:txBody>
          <a:bodyPr wrap="square" rtlCol="0">
            <a:spAutoFit/>
          </a:bodyPr>
          <a:lstStyle/>
          <a:p>
            <a:pPr algn="ctr"/>
            <a:r>
              <a:rPr lang="en-US" sz="2400" i="1" dirty="0">
                <a:solidFill>
                  <a:srgbClr val="0070C0"/>
                </a:solidFill>
              </a:rPr>
              <a:t>“ We don’t need to be taught how to study or understand the Bible.”</a:t>
            </a:r>
          </a:p>
        </p:txBody>
      </p:sp>
    </p:spTree>
    <p:extLst>
      <p:ext uri="{BB962C8B-B14F-4D97-AF65-F5344CB8AC3E}">
        <p14:creationId xmlns:p14="http://schemas.microsoft.com/office/powerpoint/2010/main" val="1426354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C1DFE5-DED7-3DBC-8CA1-B572F6339BB5}"/>
              </a:ext>
            </a:extLst>
          </p:cNvPr>
          <p:cNvSpPr/>
          <p:nvPr/>
        </p:nvSpPr>
        <p:spPr>
          <a:xfrm rot="16200000">
            <a:off x="-1499435" y="2772783"/>
            <a:ext cx="5610113" cy="1312433"/>
          </a:xfrm>
          <a:prstGeom prst="roundRect">
            <a:avLst/>
          </a:prstGeom>
          <a:solidFill>
            <a:srgbClr val="FFFFFF">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002060"/>
                </a:solidFill>
                <a:latin typeface="Amasis MT Pro Medium" panose="02040604050005020304" pitchFamily="18" charset="0"/>
              </a:rPr>
              <a:t>Bible Hermeneutics</a:t>
            </a:r>
          </a:p>
        </p:txBody>
      </p:sp>
      <p:sp>
        <p:nvSpPr>
          <p:cNvPr id="4" name="TextBox 3">
            <a:extLst>
              <a:ext uri="{FF2B5EF4-FFF2-40B4-BE49-F238E27FC236}">
                <a16:creationId xmlns:a16="http://schemas.microsoft.com/office/drawing/2014/main" id="{953E6961-D4E5-4D0A-794C-4BF90F90DEC7}"/>
              </a:ext>
            </a:extLst>
          </p:cNvPr>
          <p:cNvSpPr txBox="1"/>
          <p:nvPr/>
        </p:nvSpPr>
        <p:spPr>
          <a:xfrm>
            <a:off x="2234925" y="304492"/>
            <a:ext cx="6259670" cy="6370975"/>
          </a:xfrm>
          <a:prstGeom prst="rect">
            <a:avLst/>
          </a:prstGeom>
          <a:noFill/>
        </p:spPr>
        <p:txBody>
          <a:bodyPr wrap="square" rtlCol="0">
            <a:spAutoFit/>
          </a:bodyPr>
          <a:lstStyle/>
          <a:p>
            <a:pPr marL="342900" indent="-342900">
              <a:buFont typeface="+mj-lt"/>
              <a:buAutoNum type="arabicPeriod"/>
            </a:pPr>
            <a:r>
              <a:rPr lang="en-US" sz="2400" dirty="0"/>
              <a:t>Jan. 4 – Introduction to Inductive Bible Study</a:t>
            </a:r>
          </a:p>
          <a:p>
            <a:pPr marL="342900" indent="-342900">
              <a:buFont typeface="+mj-lt"/>
              <a:buAutoNum type="arabicPeriod"/>
            </a:pPr>
            <a:r>
              <a:rPr lang="en-US" sz="2400" dirty="0"/>
              <a:t>Jan. 11 – Background – Intro Information</a:t>
            </a:r>
          </a:p>
          <a:p>
            <a:pPr marL="342900" indent="-342900">
              <a:buFont typeface="+mj-lt"/>
              <a:buAutoNum type="arabicPeriod"/>
            </a:pPr>
            <a:r>
              <a:rPr lang="en-US" sz="2400" dirty="0"/>
              <a:t>Jan. 18 – Context</a:t>
            </a:r>
          </a:p>
          <a:p>
            <a:pPr marL="342900" indent="-342900">
              <a:buFont typeface="+mj-lt"/>
              <a:buAutoNum type="arabicPeriod"/>
            </a:pPr>
            <a:r>
              <a:rPr lang="en-US" sz="2400" dirty="0"/>
              <a:t>Jan. 25 – Context</a:t>
            </a:r>
          </a:p>
          <a:p>
            <a:pPr marL="342900" indent="-342900">
              <a:buFont typeface="+mj-lt"/>
              <a:buAutoNum type="arabicPeriod"/>
            </a:pPr>
            <a:r>
              <a:rPr lang="en-US" sz="2400" dirty="0"/>
              <a:t>Feb. 1 – Outlining the Text</a:t>
            </a:r>
          </a:p>
          <a:p>
            <a:pPr marL="342900" indent="-342900">
              <a:buFont typeface="+mj-lt"/>
              <a:buAutoNum type="arabicPeriod"/>
            </a:pPr>
            <a:r>
              <a:rPr lang="en-US" sz="2400" dirty="0"/>
              <a:t>Feb. 8 – Outlining the Text</a:t>
            </a:r>
          </a:p>
          <a:p>
            <a:pPr marL="342900" indent="-342900">
              <a:buFont typeface="+mj-lt"/>
              <a:buAutoNum type="arabicPeriod"/>
            </a:pPr>
            <a:r>
              <a:rPr lang="en-US" sz="2400" dirty="0"/>
              <a:t>Feb. 15 – Bible Study Aids</a:t>
            </a:r>
          </a:p>
          <a:p>
            <a:pPr marL="342900" indent="-342900">
              <a:buFont typeface="+mj-lt"/>
              <a:buAutoNum type="arabicPeriod"/>
            </a:pPr>
            <a:r>
              <a:rPr lang="en-US" sz="2400" dirty="0"/>
              <a:t>Feb. 22 – Use of Translations</a:t>
            </a:r>
          </a:p>
          <a:p>
            <a:pPr marL="342900" indent="-342900">
              <a:buFont typeface="+mj-lt"/>
              <a:buAutoNum type="arabicPeriod"/>
            </a:pPr>
            <a:r>
              <a:rPr lang="en-US" sz="2400" dirty="0"/>
              <a:t>Mar. 1 – Words</a:t>
            </a:r>
          </a:p>
          <a:p>
            <a:pPr marL="342900" indent="-342900">
              <a:buFont typeface="+mj-lt"/>
              <a:buAutoNum type="arabicPeriod"/>
            </a:pPr>
            <a:r>
              <a:rPr lang="en-US" sz="2400" dirty="0"/>
              <a:t> Mar. 8 – Hebrew / Greek Words</a:t>
            </a:r>
          </a:p>
          <a:p>
            <a:pPr marL="342900" indent="-342900">
              <a:buFont typeface="+mj-lt"/>
              <a:buAutoNum type="arabicPeriod"/>
            </a:pPr>
            <a:r>
              <a:rPr lang="en-US" sz="2400" dirty="0"/>
              <a:t> Mar. 15 – Hebrew / Greek Words</a:t>
            </a:r>
          </a:p>
          <a:p>
            <a:pPr marL="342900" indent="-342900">
              <a:buFont typeface="+mj-lt"/>
              <a:buAutoNum type="arabicPeriod"/>
            </a:pPr>
            <a:r>
              <a:rPr lang="en-US" sz="2400" dirty="0"/>
              <a:t> Mar. 22 – Use of Commentaries</a:t>
            </a:r>
          </a:p>
          <a:p>
            <a:pPr marL="342900" indent="-342900">
              <a:buFont typeface="+mj-lt"/>
              <a:buAutoNum type="arabicPeriod"/>
            </a:pPr>
            <a:r>
              <a:rPr lang="en-US" sz="2400" dirty="0"/>
              <a:t> Mar. 29 – Figurative Language</a:t>
            </a:r>
          </a:p>
          <a:p>
            <a:pPr marL="342900" indent="-342900">
              <a:buFont typeface="+mj-lt"/>
              <a:buAutoNum type="arabicPeriod"/>
            </a:pPr>
            <a:r>
              <a:rPr lang="en-US" sz="2400" dirty="0"/>
              <a:t> Apr. 5 – Figurative Language</a:t>
            </a:r>
          </a:p>
          <a:p>
            <a:pPr marL="342900" indent="-342900">
              <a:buFont typeface="+mj-lt"/>
              <a:buAutoNum type="arabicPeriod"/>
            </a:pPr>
            <a:r>
              <a:rPr lang="en-US" sz="2400" dirty="0"/>
              <a:t> Apr. 12 – Apocalyptic Literature &amp; Numbers</a:t>
            </a:r>
          </a:p>
          <a:p>
            <a:pPr marL="342900" indent="-342900">
              <a:buFont typeface="+mj-lt"/>
              <a:buAutoNum type="arabicPeriod"/>
            </a:pPr>
            <a:r>
              <a:rPr lang="en-US" sz="2400" dirty="0"/>
              <a:t> Apr. 19 – Hebrews and Hermeneutics</a:t>
            </a:r>
          </a:p>
          <a:p>
            <a:pPr marL="342900" indent="-342900">
              <a:buFont typeface="+mj-lt"/>
              <a:buAutoNum type="arabicPeriod"/>
            </a:pPr>
            <a:r>
              <a:rPr lang="en-US" sz="2400" dirty="0"/>
              <a:t> Apr. 26 – Application / Practical Lessons</a:t>
            </a:r>
          </a:p>
        </p:txBody>
      </p:sp>
    </p:spTree>
    <p:extLst>
      <p:ext uri="{BB962C8B-B14F-4D97-AF65-F5344CB8AC3E}">
        <p14:creationId xmlns:p14="http://schemas.microsoft.com/office/powerpoint/2010/main" val="1795707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102198"/>
            <a:ext cx="6938682" cy="1569660"/>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Introduction</a:t>
            </a:r>
          </a:p>
          <a:p>
            <a:pPr algn="ctr"/>
            <a:r>
              <a:rPr lang="en-US" sz="3200" dirty="0">
                <a:solidFill>
                  <a:srgbClr val="002060"/>
                </a:solidFill>
                <a:latin typeface="Amasis MT Pro Medium" panose="02040604050005020304" pitchFamily="18" charset="0"/>
              </a:rPr>
              <a:t>Inductive Bible Study</a:t>
            </a:r>
          </a:p>
          <a:p>
            <a:pPr algn="ctr"/>
            <a:r>
              <a:rPr lang="en-US" sz="3200" dirty="0">
                <a:solidFill>
                  <a:srgbClr val="002060"/>
                </a:solidFill>
                <a:latin typeface="Amasis MT Pro Medium" panose="02040604050005020304" pitchFamily="18" charset="0"/>
              </a:rPr>
              <a:t>The Basics</a:t>
            </a:r>
          </a:p>
        </p:txBody>
      </p:sp>
      <p:sp>
        <p:nvSpPr>
          <p:cNvPr id="3" name="TextBox 2">
            <a:extLst>
              <a:ext uri="{FF2B5EF4-FFF2-40B4-BE49-F238E27FC236}">
                <a16:creationId xmlns:a16="http://schemas.microsoft.com/office/drawing/2014/main" id="{90969ED2-8551-2F03-92A3-DB992994AA40}"/>
              </a:ext>
            </a:extLst>
          </p:cNvPr>
          <p:cNvSpPr txBox="1"/>
          <p:nvPr/>
        </p:nvSpPr>
        <p:spPr>
          <a:xfrm>
            <a:off x="4340710" y="2415092"/>
            <a:ext cx="4416014" cy="1309205"/>
          </a:xfrm>
          <a:prstGeom prst="rect">
            <a:avLst/>
          </a:prstGeom>
          <a:noFill/>
        </p:spPr>
        <p:txBody>
          <a:bodyPr wrap="square" rtlCol="0">
            <a:spAutoFit/>
          </a:bodyPr>
          <a:lstStyle/>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What is Hermeneutics?</a:t>
            </a:r>
          </a:p>
          <a:p>
            <a:pPr marL="400050" indent="-400050">
              <a:lnSpc>
                <a:spcPct val="150000"/>
              </a:lnSpc>
              <a:buFont typeface="+mj-lt"/>
              <a:buAutoNum type="romanUcPeriod"/>
            </a:pPr>
            <a:r>
              <a:rPr lang="en-US" sz="2800" dirty="0">
                <a:latin typeface="Amasis MT Pro Medium" panose="02040604050005020304" pitchFamily="18" charset="0"/>
              </a:rPr>
              <a:t>Inductive Bible Study</a:t>
            </a:r>
          </a:p>
        </p:txBody>
      </p:sp>
    </p:spTree>
    <p:extLst>
      <p:ext uri="{BB962C8B-B14F-4D97-AF65-F5344CB8AC3E}">
        <p14:creationId xmlns:p14="http://schemas.microsoft.com/office/powerpoint/2010/main" val="734811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6CEDE0-CE82-C176-A14D-07430EA4AF4B}"/>
              </a:ext>
            </a:extLst>
          </p:cNvPr>
          <p:cNvSpPr txBox="1"/>
          <p:nvPr/>
        </p:nvSpPr>
        <p:spPr>
          <a:xfrm>
            <a:off x="3259566" y="457202"/>
            <a:ext cx="4416014"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Inductive Bible Study</a:t>
            </a:r>
          </a:p>
        </p:txBody>
      </p:sp>
      <p:sp>
        <p:nvSpPr>
          <p:cNvPr id="3" name="TextBox 2">
            <a:extLst>
              <a:ext uri="{FF2B5EF4-FFF2-40B4-BE49-F238E27FC236}">
                <a16:creationId xmlns:a16="http://schemas.microsoft.com/office/drawing/2014/main" id="{1D365F6C-3FE4-7C64-2CB6-6CB11DFEB4DA}"/>
              </a:ext>
            </a:extLst>
          </p:cNvPr>
          <p:cNvSpPr txBox="1"/>
          <p:nvPr/>
        </p:nvSpPr>
        <p:spPr>
          <a:xfrm>
            <a:off x="419548" y="2092362"/>
            <a:ext cx="8186568" cy="2277547"/>
          </a:xfrm>
          <a:prstGeom prst="rect">
            <a:avLst/>
          </a:prstGeom>
          <a:noFill/>
        </p:spPr>
        <p:txBody>
          <a:bodyPr wrap="square" rtlCol="0">
            <a:spAutoFit/>
          </a:bodyPr>
          <a:lstStyle/>
          <a:p>
            <a:pPr marL="457200" indent="-457200">
              <a:buFont typeface="+mj-lt"/>
              <a:buAutoNum type="alphaUcPeriod"/>
            </a:pPr>
            <a:r>
              <a:rPr lang="en-US" sz="2400" b="1" dirty="0"/>
              <a:t>Defined</a:t>
            </a:r>
            <a:endParaRPr lang="en-US" sz="2400" b="1" i="1" dirty="0"/>
          </a:p>
          <a:p>
            <a:pPr marL="457200" indent="-457200">
              <a:buFont typeface="+mj-lt"/>
              <a:buAutoNum type="alphaUcPeriod"/>
            </a:pPr>
            <a:endParaRPr lang="en-US" sz="800" b="1" i="1" dirty="0"/>
          </a:p>
          <a:p>
            <a:pPr marL="914400" lvl="1" indent="-457200">
              <a:buFont typeface="+mj-lt"/>
              <a:buAutoNum type="arabicPeriod"/>
            </a:pPr>
            <a:r>
              <a:rPr lang="en-US" sz="2200" i="1" dirty="0"/>
              <a:t>“…seeks to discover the facts and details in a text and to draw conclusions about the meaning of a text from those observations” (West, 27)</a:t>
            </a:r>
          </a:p>
          <a:p>
            <a:pPr marL="914400" lvl="1" indent="-457200">
              <a:buFont typeface="+mj-lt"/>
              <a:buAutoNum type="arabicPeriod"/>
            </a:pPr>
            <a:r>
              <a:rPr lang="en-US" sz="2200" i="1" dirty="0"/>
              <a:t>Simply put: Seeing what the text says and meant to original audience – then making application today</a:t>
            </a:r>
          </a:p>
        </p:txBody>
      </p:sp>
    </p:spTree>
    <p:extLst>
      <p:ext uri="{BB962C8B-B14F-4D97-AF65-F5344CB8AC3E}">
        <p14:creationId xmlns:p14="http://schemas.microsoft.com/office/powerpoint/2010/main" val="2203347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26F914-D1E5-81EE-76D9-2FA7B931841B}"/>
              </a:ext>
            </a:extLst>
          </p:cNvPr>
          <p:cNvSpPr/>
          <p:nvPr/>
        </p:nvSpPr>
        <p:spPr>
          <a:xfrm>
            <a:off x="817579" y="1640543"/>
            <a:ext cx="2753959" cy="3049793"/>
          </a:xfrm>
          <a:prstGeom prst="rect">
            <a:avLst/>
          </a:prstGeom>
          <a:solidFill>
            <a:srgbClr val="0000FF"/>
          </a:solidFill>
          <a:ln w="28575">
            <a:solidFill>
              <a:srgbClr val="FFFF00"/>
            </a:solidFill>
            <a:extLst>
              <a:ext uri="{C807C97D-BFC1-408E-A445-0C87EB9F89A2}">
                <ask:lineSketchStyleProps xmlns:ask="http://schemas.microsoft.com/office/drawing/2018/sketchyshapes" sd="968259619">
                  <a:custGeom>
                    <a:avLst/>
                    <a:gdLst>
                      <a:gd name="connsiteX0" fmla="*/ 0 w 2753959"/>
                      <a:gd name="connsiteY0" fmla="*/ 0 h 3049793"/>
                      <a:gd name="connsiteX1" fmla="*/ 633411 w 2753959"/>
                      <a:gd name="connsiteY1" fmla="*/ 0 h 3049793"/>
                      <a:gd name="connsiteX2" fmla="*/ 1266821 w 2753959"/>
                      <a:gd name="connsiteY2" fmla="*/ 0 h 3049793"/>
                      <a:gd name="connsiteX3" fmla="*/ 1900232 w 2753959"/>
                      <a:gd name="connsiteY3" fmla="*/ 0 h 3049793"/>
                      <a:gd name="connsiteX4" fmla="*/ 2753959 w 2753959"/>
                      <a:gd name="connsiteY4" fmla="*/ 0 h 3049793"/>
                      <a:gd name="connsiteX5" fmla="*/ 2753959 w 2753959"/>
                      <a:gd name="connsiteY5" fmla="*/ 609959 h 3049793"/>
                      <a:gd name="connsiteX6" fmla="*/ 2753959 w 2753959"/>
                      <a:gd name="connsiteY6" fmla="*/ 1158921 h 3049793"/>
                      <a:gd name="connsiteX7" fmla="*/ 2753959 w 2753959"/>
                      <a:gd name="connsiteY7" fmla="*/ 1799378 h 3049793"/>
                      <a:gd name="connsiteX8" fmla="*/ 2753959 w 2753959"/>
                      <a:gd name="connsiteY8" fmla="*/ 2409336 h 3049793"/>
                      <a:gd name="connsiteX9" fmla="*/ 2753959 w 2753959"/>
                      <a:gd name="connsiteY9" fmla="*/ 3049793 h 3049793"/>
                      <a:gd name="connsiteX10" fmla="*/ 2120548 w 2753959"/>
                      <a:gd name="connsiteY10" fmla="*/ 3049793 h 3049793"/>
                      <a:gd name="connsiteX11" fmla="*/ 1432059 w 2753959"/>
                      <a:gd name="connsiteY11" fmla="*/ 3049793 h 3049793"/>
                      <a:gd name="connsiteX12" fmla="*/ 688490 w 2753959"/>
                      <a:gd name="connsiteY12" fmla="*/ 3049793 h 3049793"/>
                      <a:gd name="connsiteX13" fmla="*/ 0 w 2753959"/>
                      <a:gd name="connsiteY13" fmla="*/ 3049793 h 3049793"/>
                      <a:gd name="connsiteX14" fmla="*/ 0 w 2753959"/>
                      <a:gd name="connsiteY14" fmla="*/ 2439834 h 3049793"/>
                      <a:gd name="connsiteX15" fmla="*/ 0 w 2753959"/>
                      <a:gd name="connsiteY15" fmla="*/ 1921370 h 3049793"/>
                      <a:gd name="connsiteX16" fmla="*/ 0 w 2753959"/>
                      <a:gd name="connsiteY16" fmla="*/ 1402905 h 3049793"/>
                      <a:gd name="connsiteX17" fmla="*/ 0 w 2753959"/>
                      <a:gd name="connsiteY17" fmla="*/ 853942 h 3049793"/>
                      <a:gd name="connsiteX18" fmla="*/ 0 w 2753959"/>
                      <a:gd name="connsiteY18" fmla="*/ 0 h 3049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53959" h="3049793" fill="none" extrusionOk="0">
                        <a:moveTo>
                          <a:pt x="0" y="0"/>
                        </a:moveTo>
                        <a:cubicBezTo>
                          <a:pt x="244265" y="-4347"/>
                          <a:pt x="356530" y="15761"/>
                          <a:pt x="633411" y="0"/>
                        </a:cubicBezTo>
                        <a:cubicBezTo>
                          <a:pt x="910292" y="-15761"/>
                          <a:pt x="1031131" y="6730"/>
                          <a:pt x="1266821" y="0"/>
                        </a:cubicBezTo>
                        <a:cubicBezTo>
                          <a:pt x="1502511" y="-6730"/>
                          <a:pt x="1634631" y="16628"/>
                          <a:pt x="1900232" y="0"/>
                        </a:cubicBezTo>
                        <a:cubicBezTo>
                          <a:pt x="2165833" y="-16628"/>
                          <a:pt x="2507015" y="-1075"/>
                          <a:pt x="2753959" y="0"/>
                        </a:cubicBezTo>
                        <a:cubicBezTo>
                          <a:pt x="2749399" y="220438"/>
                          <a:pt x="2723505" y="468369"/>
                          <a:pt x="2753959" y="609959"/>
                        </a:cubicBezTo>
                        <a:cubicBezTo>
                          <a:pt x="2784413" y="751549"/>
                          <a:pt x="2778140" y="1038132"/>
                          <a:pt x="2753959" y="1158921"/>
                        </a:cubicBezTo>
                        <a:cubicBezTo>
                          <a:pt x="2729778" y="1279710"/>
                          <a:pt x="2745995" y="1519899"/>
                          <a:pt x="2753959" y="1799378"/>
                        </a:cubicBezTo>
                        <a:cubicBezTo>
                          <a:pt x="2761923" y="2078857"/>
                          <a:pt x="2784330" y="2172623"/>
                          <a:pt x="2753959" y="2409336"/>
                        </a:cubicBezTo>
                        <a:cubicBezTo>
                          <a:pt x="2723588" y="2646049"/>
                          <a:pt x="2769964" y="2797570"/>
                          <a:pt x="2753959" y="3049793"/>
                        </a:cubicBezTo>
                        <a:cubicBezTo>
                          <a:pt x="2450809" y="3048993"/>
                          <a:pt x="2349925" y="3062372"/>
                          <a:pt x="2120548" y="3049793"/>
                        </a:cubicBezTo>
                        <a:cubicBezTo>
                          <a:pt x="1891171" y="3037214"/>
                          <a:pt x="1644220" y="3027673"/>
                          <a:pt x="1432059" y="3049793"/>
                        </a:cubicBezTo>
                        <a:cubicBezTo>
                          <a:pt x="1219898" y="3071913"/>
                          <a:pt x="841115" y="3085875"/>
                          <a:pt x="688490" y="3049793"/>
                        </a:cubicBezTo>
                        <a:cubicBezTo>
                          <a:pt x="535865" y="3013711"/>
                          <a:pt x="147492" y="3056478"/>
                          <a:pt x="0" y="3049793"/>
                        </a:cubicBezTo>
                        <a:cubicBezTo>
                          <a:pt x="-1623" y="2802763"/>
                          <a:pt x="-29153" y="2608680"/>
                          <a:pt x="0" y="2439834"/>
                        </a:cubicBezTo>
                        <a:cubicBezTo>
                          <a:pt x="29153" y="2270988"/>
                          <a:pt x="19028" y="2168351"/>
                          <a:pt x="0" y="1921370"/>
                        </a:cubicBezTo>
                        <a:cubicBezTo>
                          <a:pt x="-19028" y="1674389"/>
                          <a:pt x="11817" y="1627277"/>
                          <a:pt x="0" y="1402905"/>
                        </a:cubicBezTo>
                        <a:cubicBezTo>
                          <a:pt x="-11817" y="1178533"/>
                          <a:pt x="-1019" y="1097887"/>
                          <a:pt x="0" y="853942"/>
                        </a:cubicBezTo>
                        <a:cubicBezTo>
                          <a:pt x="1019" y="609997"/>
                          <a:pt x="-14512" y="183038"/>
                          <a:pt x="0" y="0"/>
                        </a:cubicBezTo>
                        <a:close/>
                      </a:path>
                      <a:path w="2753959" h="3049793" stroke="0" extrusionOk="0">
                        <a:moveTo>
                          <a:pt x="0" y="0"/>
                        </a:moveTo>
                        <a:cubicBezTo>
                          <a:pt x="131242" y="10799"/>
                          <a:pt x="428670" y="-21851"/>
                          <a:pt x="605871" y="0"/>
                        </a:cubicBezTo>
                        <a:cubicBezTo>
                          <a:pt x="783072" y="21851"/>
                          <a:pt x="1138033" y="8382"/>
                          <a:pt x="1321900" y="0"/>
                        </a:cubicBezTo>
                        <a:cubicBezTo>
                          <a:pt x="1505767" y="-8382"/>
                          <a:pt x="1717960" y="-12022"/>
                          <a:pt x="2010390" y="0"/>
                        </a:cubicBezTo>
                        <a:cubicBezTo>
                          <a:pt x="2302820" y="12022"/>
                          <a:pt x="2456638" y="-27748"/>
                          <a:pt x="2753959" y="0"/>
                        </a:cubicBezTo>
                        <a:cubicBezTo>
                          <a:pt x="2734792" y="167696"/>
                          <a:pt x="2748684" y="453368"/>
                          <a:pt x="2753959" y="609959"/>
                        </a:cubicBezTo>
                        <a:cubicBezTo>
                          <a:pt x="2759234" y="766550"/>
                          <a:pt x="2779628" y="1007628"/>
                          <a:pt x="2753959" y="1250415"/>
                        </a:cubicBezTo>
                        <a:cubicBezTo>
                          <a:pt x="2728290" y="1493202"/>
                          <a:pt x="2765849" y="1538651"/>
                          <a:pt x="2753959" y="1799378"/>
                        </a:cubicBezTo>
                        <a:cubicBezTo>
                          <a:pt x="2742069" y="2060105"/>
                          <a:pt x="2785584" y="2335628"/>
                          <a:pt x="2753959" y="2470332"/>
                        </a:cubicBezTo>
                        <a:cubicBezTo>
                          <a:pt x="2722334" y="2605036"/>
                          <a:pt x="2747107" y="2894940"/>
                          <a:pt x="2753959" y="3049793"/>
                        </a:cubicBezTo>
                        <a:cubicBezTo>
                          <a:pt x="2610557" y="3076880"/>
                          <a:pt x="2329858" y="3056797"/>
                          <a:pt x="2093009" y="3049793"/>
                        </a:cubicBezTo>
                        <a:cubicBezTo>
                          <a:pt x="1856160" y="3042790"/>
                          <a:pt x="1656216" y="3078300"/>
                          <a:pt x="1349440" y="3049793"/>
                        </a:cubicBezTo>
                        <a:cubicBezTo>
                          <a:pt x="1042664" y="3021286"/>
                          <a:pt x="800212" y="3075251"/>
                          <a:pt x="633411" y="3049793"/>
                        </a:cubicBezTo>
                        <a:cubicBezTo>
                          <a:pt x="466610" y="3024335"/>
                          <a:pt x="174897" y="3052812"/>
                          <a:pt x="0" y="3049793"/>
                        </a:cubicBezTo>
                        <a:cubicBezTo>
                          <a:pt x="13458" y="2901312"/>
                          <a:pt x="28901" y="2718295"/>
                          <a:pt x="0" y="2439834"/>
                        </a:cubicBezTo>
                        <a:cubicBezTo>
                          <a:pt x="-28901" y="2161373"/>
                          <a:pt x="28815" y="1978220"/>
                          <a:pt x="0" y="1768880"/>
                        </a:cubicBezTo>
                        <a:cubicBezTo>
                          <a:pt x="-28815" y="1559540"/>
                          <a:pt x="13123" y="1435408"/>
                          <a:pt x="0" y="1250415"/>
                        </a:cubicBezTo>
                        <a:cubicBezTo>
                          <a:pt x="-13123" y="1065422"/>
                          <a:pt x="-10200" y="848667"/>
                          <a:pt x="0" y="701452"/>
                        </a:cubicBezTo>
                        <a:cubicBezTo>
                          <a:pt x="10200" y="554237"/>
                          <a:pt x="-27704" y="144790"/>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Inductive</a:t>
            </a:r>
          </a:p>
          <a:p>
            <a:pPr algn="ctr"/>
            <a:r>
              <a:rPr lang="en-US" sz="2400" b="1" dirty="0">
                <a:solidFill>
                  <a:schemeClr val="bg1"/>
                </a:solidFill>
              </a:rPr>
              <a:t>Bible Study</a:t>
            </a:r>
          </a:p>
          <a:p>
            <a:pPr algn="ctr"/>
            <a:endParaRPr lang="en-US" sz="2400" dirty="0">
              <a:solidFill>
                <a:srgbClr val="FFFF00"/>
              </a:solidFill>
            </a:endParaRPr>
          </a:p>
          <a:p>
            <a:pPr algn="ctr"/>
            <a:r>
              <a:rPr lang="en-US" sz="2400" dirty="0">
                <a:solidFill>
                  <a:srgbClr val="FFFF00"/>
                </a:solidFill>
              </a:rPr>
              <a:t>Look to the text</a:t>
            </a:r>
          </a:p>
          <a:p>
            <a:pPr algn="ctr"/>
            <a:r>
              <a:rPr lang="en-US" sz="2400" dirty="0">
                <a:solidFill>
                  <a:srgbClr val="FFFF00"/>
                </a:solidFill>
              </a:rPr>
              <a:t>and let it</a:t>
            </a:r>
          </a:p>
          <a:p>
            <a:pPr algn="ctr"/>
            <a:r>
              <a:rPr lang="en-US" sz="2400" dirty="0">
                <a:solidFill>
                  <a:srgbClr val="FFFF00"/>
                </a:solidFill>
              </a:rPr>
              <a:t>INDUCE</a:t>
            </a:r>
          </a:p>
          <a:p>
            <a:pPr algn="ctr"/>
            <a:r>
              <a:rPr lang="en-US" sz="2400" dirty="0">
                <a:solidFill>
                  <a:srgbClr val="FFFF00"/>
                </a:solidFill>
              </a:rPr>
              <a:t>your understanding</a:t>
            </a:r>
          </a:p>
        </p:txBody>
      </p:sp>
      <p:cxnSp>
        <p:nvCxnSpPr>
          <p:cNvPr id="4" name="Straight Connector 3">
            <a:extLst>
              <a:ext uri="{FF2B5EF4-FFF2-40B4-BE49-F238E27FC236}">
                <a16:creationId xmlns:a16="http://schemas.microsoft.com/office/drawing/2014/main" id="{C18E1048-7179-76A9-1DB5-58F09A459403}"/>
              </a:ext>
            </a:extLst>
          </p:cNvPr>
          <p:cNvCxnSpPr/>
          <p:nvPr/>
        </p:nvCxnSpPr>
        <p:spPr>
          <a:xfrm>
            <a:off x="4572000" y="419548"/>
            <a:ext cx="0" cy="608345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62DA2B64-3A21-8D2A-AD3E-A97E7512F708}"/>
              </a:ext>
            </a:extLst>
          </p:cNvPr>
          <p:cNvSpPr/>
          <p:nvPr/>
        </p:nvSpPr>
        <p:spPr>
          <a:xfrm>
            <a:off x="5305311" y="566571"/>
            <a:ext cx="2753959" cy="2488601"/>
          </a:xfrm>
          <a:prstGeom prst="rect">
            <a:avLst/>
          </a:prstGeom>
          <a:solidFill>
            <a:schemeClr val="tx1">
              <a:lumMod val="75000"/>
              <a:lumOff val="25000"/>
            </a:schemeClr>
          </a:solidFill>
          <a:ln w="28575">
            <a:solidFill>
              <a:srgbClr val="FFFF00"/>
            </a:solidFill>
            <a:extLst>
              <a:ext uri="{C807C97D-BFC1-408E-A445-0C87EB9F89A2}">
                <ask:lineSketchStyleProps xmlns:ask="http://schemas.microsoft.com/office/drawing/2018/sketchyshapes" sd="968259619">
                  <a:custGeom>
                    <a:avLst/>
                    <a:gdLst>
                      <a:gd name="connsiteX0" fmla="*/ 0 w 2753959"/>
                      <a:gd name="connsiteY0" fmla="*/ 0 h 3049793"/>
                      <a:gd name="connsiteX1" fmla="*/ 633411 w 2753959"/>
                      <a:gd name="connsiteY1" fmla="*/ 0 h 3049793"/>
                      <a:gd name="connsiteX2" fmla="*/ 1266821 w 2753959"/>
                      <a:gd name="connsiteY2" fmla="*/ 0 h 3049793"/>
                      <a:gd name="connsiteX3" fmla="*/ 1900232 w 2753959"/>
                      <a:gd name="connsiteY3" fmla="*/ 0 h 3049793"/>
                      <a:gd name="connsiteX4" fmla="*/ 2753959 w 2753959"/>
                      <a:gd name="connsiteY4" fmla="*/ 0 h 3049793"/>
                      <a:gd name="connsiteX5" fmla="*/ 2753959 w 2753959"/>
                      <a:gd name="connsiteY5" fmla="*/ 609959 h 3049793"/>
                      <a:gd name="connsiteX6" fmla="*/ 2753959 w 2753959"/>
                      <a:gd name="connsiteY6" fmla="*/ 1158921 h 3049793"/>
                      <a:gd name="connsiteX7" fmla="*/ 2753959 w 2753959"/>
                      <a:gd name="connsiteY7" fmla="*/ 1799378 h 3049793"/>
                      <a:gd name="connsiteX8" fmla="*/ 2753959 w 2753959"/>
                      <a:gd name="connsiteY8" fmla="*/ 2409336 h 3049793"/>
                      <a:gd name="connsiteX9" fmla="*/ 2753959 w 2753959"/>
                      <a:gd name="connsiteY9" fmla="*/ 3049793 h 3049793"/>
                      <a:gd name="connsiteX10" fmla="*/ 2120548 w 2753959"/>
                      <a:gd name="connsiteY10" fmla="*/ 3049793 h 3049793"/>
                      <a:gd name="connsiteX11" fmla="*/ 1432059 w 2753959"/>
                      <a:gd name="connsiteY11" fmla="*/ 3049793 h 3049793"/>
                      <a:gd name="connsiteX12" fmla="*/ 688490 w 2753959"/>
                      <a:gd name="connsiteY12" fmla="*/ 3049793 h 3049793"/>
                      <a:gd name="connsiteX13" fmla="*/ 0 w 2753959"/>
                      <a:gd name="connsiteY13" fmla="*/ 3049793 h 3049793"/>
                      <a:gd name="connsiteX14" fmla="*/ 0 w 2753959"/>
                      <a:gd name="connsiteY14" fmla="*/ 2439834 h 3049793"/>
                      <a:gd name="connsiteX15" fmla="*/ 0 w 2753959"/>
                      <a:gd name="connsiteY15" fmla="*/ 1921370 h 3049793"/>
                      <a:gd name="connsiteX16" fmla="*/ 0 w 2753959"/>
                      <a:gd name="connsiteY16" fmla="*/ 1402905 h 3049793"/>
                      <a:gd name="connsiteX17" fmla="*/ 0 w 2753959"/>
                      <a:gd name="connsiteY17" fmla="*/ 853942 h 3049793"/>
                      <a:gd name="connsiteX18" fmla="*/ 0 w 2753959"/>
                      <a:gd name="connsiteY18" fmla="*/ 0 h 3049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53959" h="3049793" fill="none" extrusionOk="0">
                        <a:moveTo>
                          <a:pt x="0" y="0"/>
                        </a:moveTo>
                        <a:cubicBezTo>
                          <a:pt x="244265" y="-4347"/>
                          <a:pt x="356530" y="15761"/>
                          <a:pt x="633411" y="0"/>
                        </a:cubicBezTo>
                        <a:cubicBezTo>
                          <a:pt x="910292" y="-15761"/>
                          <a:pt x="1031131" y="6730"/>
                          <a:pt x="1266821" y="0"/>
                        </a:cubicBezTo>
                        <a:cubicBezTo>
                          <a:pt x="1502511" y="-6730"/>
                          <a:pt x="1634631" y="16628"/>
                          <a:pt x="1900232" y="0"/>
                        </a:cubicBezTo>
                        <a:cubicBezTo>
                          <a:pt x="2165833" y="-16628"/>
                          <a:pt x="2507015" y="-1075"/>
                          <a:pt x="2753959" y="0"/>
                        </a:cubicBezTo>
                        <a:cubicBezTo>
                          <a:pt x="2749399" y="220438"/>
                          <a:pt x="2723505" y="468369"/>
                          <a:pt x="2753959" y="609959"/>
                        </a:cubicBezTo>
                        <a:cubicBezTo>
                          <a:pt x="2784413" y="751549"/>
                          <a:pt x="2778140" y="1038132"/>
                          <a:pt x="2753959" y="1158921"/>
                        </a:cubicBezTo>
                        <a:cubicBezTo>
                          <a:pt x="2729778" y="1279710"/>
                          <a:pt x="2745995" y="1519899"/>
                          <a:pt x="2753959" y="1799378"/>
                        </a:cubicBezTo>
                        <a:cubicBezTo>
                          <a:pt x="2761923" y="2078857"/>
                          <a:pt x="2784330" y="2172623"/>
                          <a:pt x="2753959" y="2409336"/>
                        </a:cubicBezTo>
                        <a:cubicBezTo>
                          <a:pt x="2723588" y="2646049"/>
                          <a:pt x="2769964" y="2797570"/>
                          <a:pt x="2753959" y="3049793"/>
                        </a:cubicBezTo>
                        <a:cubicBezTo>
                          <a:pt x="2450809" y="3048993"/>
                          <a:pt x="2349925" y="3062372"/>
                          <a:pt x="2120548" y="3049793"/>
                        </a:cubicBezTo>
                        <a:cubicBezTo>
                          <a:pt x="1891171" y="3037214"/>
                          <a:pt x="1644220" y="3027673"/>
                          <a:pt x="1432059" y="3049793"/>
                        </a:cubicBezTo>
                        <a:cubicBezTo>
                          <a:pt x="1219898" y="3071913"/>
                          <a:pt x="841115" y="3085875"/>
                          <a:pt x="688490" y="3049793"/>
                        </a:cubicBezTo>
                        <a:cubicBezTo>
                          <a:pt x="535865" y="3013711"/>
                          <a:pt x="147492" y="3056478"/>
                          <a:pt x="0" y="3049793"/>
                        </a:cubicBezTo>
                        <a:cubicBezTo>
                          <a:pt x="-1623" y="2802763"/>
                          <a:pt x="-29153" y="2608680"/>
                          <a:pt x="0" y="2439834"/>
                        </a:cubicBezTo>
                        <a:cubicBezTo>
                          <a:pt x="29153" y="2270988"/>
                          <a:pt x="19028" y="2168351"/>
                          <a:pt x="0" y="1921370"/>
                        </a:cubicBezTo>
                        <a:cubicBezTo>
                          <a:pt x="-19028" y="1674389"/>
                          <a:pt x="11817" y="1627277"/>
                          <a:pt x="0" y="1402905"/>
                        </a:cubicBezTo>
                        <a:cubicBezTo>
                          <a:pt x="-11817" y="1178533"/>
                          <a:pt x="-1019" y="1097887"/>
                          <a:pt x="0" y="853942"/>
                        </a:cubicBezTo>
                        <a:cubicBezTo>
                          <a:pt x="1019" y="609997"/>
                          <a:pt x="-14512" y="183038"/>
                          <a:pt x="0" y="0"/>
                        </a:cubicBezTo>
                        <a:close/>
                      </a:path>
                      <a:path w="2753959" h="3049793" stroke="0" extrusionOk="0">
                        <a:moveTo>
                          <a:pt x="0" y="0"/>
                        </a:moveTo>
                        <a:cubicBezTo>
                          <a:pt x="131242" y="10799"/>
                          <a:pt x="428670" y="-21851"/>
                          <a:pt x="605871" y="0"/>
                        </a:cubicBezTo>
                        <a:cubicBezTo>
                          <a:pt x="783072" y="21851"/>
                          <a:pt x="1138033" y="8382"/>
                          <a:pt x="1321900" y="0"/>
                        </a:cubicBezTo>
                        <a:cubicBezTo>
                          <a:pt x="1505767" y="-8382"/>
                          <a:pt x="1717960" y="-12022"/>
                          <a:pt x="2010390" y="0"/>
                        </a:cubicBezTo>
                        <a:cubicBezTo>
                          <a:pt x="2302820" y="12022"/>
                          <a:pt x="2456638" y="-27748"/>
                          <a:pt x="2753959" y="0"/>
                        </a:cubicBezTo>
                        <a:cubicBezTo>
                          <a:pt x="2734792" y="167696"/>
                          <a:pt x="2748684" y="453368"/>
                          <a:pt x="2753959" y="609959"/>
                        </a:cubicBezTo>
                        <a:cubicBezTo>
                          <a:pt x="2759234" y="766550"/>
                          <a:pt x="2779628" y="1007628"/>
                          <a:pt x="2753959" y="1250415"/>
                        </a:cubicBezTo>
                        <a:cubicBezTo>
                          <a:pt x="2728290" y="1493202"/>
                          <a:pt x="2765849" y="1538651"/>
                          <a:pt x="2753959" y="1799378"/>
                        </a:cubicBezTo>
                        <a:cubicBezTo>
                          <a:pt x="2742069" y="2060105"/>
                          <a:pt x="2785584" y="2335628"/>
                          <a:pt x="2753959" y="2470332"/>
                        </a:cubicBezTo>
                        <a:cubicBezTo>
                          <a:pt x="2722334" y="2605036"/>
                          <a:pt x="2747107" y="2894940"/>
                          <a:pt x="2753959" y="3049793"/>
                        </a:cubicBezTo>
                        <a:cubicBezTo>
                          <a:pt x="2610557" y="3076880"/>
                          <a:pt x="2329858" y="3056797"/>
                          <a:pt x="2093009" y="3049793"/>
                        </a:cubicBezTo>
                        <a:cubicBezTo>
                          <a:pt x="1856160" y="3042790"/>
                          <a:pt x="1656216" y="3078300"/>
                          <a:pt x="1349440" y="3049793"/>
                        </a:cubicBezTo>
                        <a:cubicBezTo>
                          <a:pt x="1042664" y="3021286"/>
                          <a:pt x="800212" y="3075251"/>
                          <a:pt x="633411" y="3049793"/>
                        </a:cubicBezTo>
                        <a:cubicBezTo>
                          <a:pt x="466610" y="3024335"/>
                          <a:pt x="174897" y="3052812"/>
                          <a:pt x="0" y="3049793"/>
                        </a:cubicBezTo>
                        <a:cubicBezTo>
                          <a:pt x="13458" y="2901312"/>
                          <a:pt x="28901" y="2718295"/>
                          <a:pt x="0" y="2439834"/>
                        </a:cubicBezTo>
                        <a:cubicBezTo>
                          <a:pt x="-28901" y="2161373"/>
                          <a:pt x="28815" y="1978220"/>
                          <a:pt x="0" y="1768880"/>
                        </a:cubicBezTo>
                        <a:cubicBezTo>
                          <a:pt x="-28815" y="1559540"/>
                          <a:pt x="13123" y="1435408"/>
                          <a:pt x="0" y="1250415"/>
                        </a:cubicBezTo>
                        <a:cubicBezTo>
                          <a:pt x="-13123" y="1065422"/>
                          <a:pt x="-10200" y="848667"/>
                          <a:pt x="0" y="701452"/>
                        </a:cubicBezTo>
                        <a:cubicBezTo>
                          <a:pt x="10200" y="554237"/>
                          <a:pt x="-27704" y="144790"/>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Deductive</a:t>
            </a:r>
          </a:p>
          <a:p>
            <a:pPr algn="ctr"/>
            <a:r>
              <a:rPr lang="en-US" sz="2400" b="1" dirty="0">
                <a:solidFill>
                  <a:schemeClr val="bg1"/>
                </a:solidFill>
              </a:rPr>
              <a:t>Bible Study</a:t>
            </a:r>
          </a:p>
          <a:p>
            <a:pPr algn="ctr"/>
            <a:endParaRPr lang="en-US" sz="2400" dirty="0">
              <a:solidFill>
                <a:srgbClr val="FFFF00"/>
              </a:solidFill>
            </a:endParaRPr>
          </a:p>
          <a:p>
            <a:pPr algn="ctr"/>
            <a:r>
              <a:rPr lang="en-US" sz="2400" dirty="0">
                <a:solidFill>
                  <a:srgbClr val="FFFF00"/>
                </a:solidFill>
              </a:rPr>
              <a:t>Start with concept</a:t>
            </a:r>
          </a:p>
          <a:p>
            <a:pPr algn="ctr"/>
            <a:r>
              <a:rPr lang="en-US" sz="2400" dirty="0">
                <a:solidFill>
                  <a:srgbClr val="FFFF00"/>
                </a:solidFill>
              </a:rPr>
              <a:t>and DEDUCE</a:t>
            </a:r>
          </a:p>
          <a:p>
            <a:pPr algn="ctr"/>
            <a:r>
              <a:rPr lang="en-US" sz="2400" dirty="0">
                <a:solidFill>
                  <a:srgbClr val="FFFF00"/>
                </a:solidFill>
              </a:rPr>
              <a:t>that is in the text</a:t>
            </a:r>
          </a:p>
        </p:txBody>
      </p:sp>
      <p:sp>
        <p:nvSpPr>
          <p:cNvPr id="6" name="Arrow: Left-Right 5">
            <a:extLst>
              <a:ext uri="{FF2B5EF4-FFF2-40B4-BE49-F238E27FC236}">
                <a16:creationId xmlns:a16="http://schemas.microsoft.com/office/drawing/2014/main" id="{72568A2F-5611-9F5A-46B9-1EE9EC7B7D56}"/>
              </a:ext>
            </a:extLst>
          </p:cNvPr>
          <p:cNvSpPr/>
          <p:nvPr/>
        </p:nvSpPr>
        <p:spPr>
          <a:xfrm>
            <a:off x="3964193" y="2796989"/>
            <a:ext cx="1215614" cy="1172583"/>
          </a:xfrm>
          <a:prstGeom prst="leftRightArrow">
            <a:avLst>
              <a:gd name="adj1" fmla="val 51835"/>
              <a:gd name="adj2" fmla="val 403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85FBFBA-212B-4C96-A957-20DD70070011}"/>
              </a:ext>
            </a:extLst>
          </p:cNvPr>
          <p:cNvSpPr/>
          <p:nvPr/>
        </p:nvSpPr>
        <p:spPr>
          <a:xfrm>
            <a:off x="5355513" y="3591262"/>
            <a:ext cx="2753959" cy="2488601"/>
          </a:xfrm>
          <a:prstGeom prst="rect">
            <a:avLst/>
          </a:prstGeom>
          <a:solidFill>
            <a:schemeClr val="accent1">
              <a:lumMod val="75000"/>
            </a:schemeClr>
          </a:solidFill>
          <a:ln w="28575">
            <a:solidFill>
              <a:srgbClr val="FFFF00"/>
            </a:solidFill>
            <a:extLst>
              <a:ext uri="{C807C97D-BFC1-408E-A445-0C87EB9F89A2}">
                <ask:lineSketchStyleProps xmlns:ask="http://schemas.microsoft.com/office/drawing/2018/sketchyshapes" sd="968259619">
                  <a:custGeom>
                    <a:avLst/>
                    <a:gdLst>
                      <a:gd name="connsiteX0" fmla="*/ 0 w 2753959"/>
                      <a:gd name="connsiteY0" fmla="*/ 0 h 3049793"/>
                      <a:gd name="connsiteX1" fmla="*/ 633411 w 2753959"/>
                      <a:gd name="connsiteY1" fmla="*/ 0 h 3049793"/>
                      <a:gd name="connsiteX2" fmla="*/ 1266821 w 2753959"/>
                      <a:gd name="connsiteY2" fmla="*/ 0 h 3049793"/>
                      <a:gd name="connsiteX3" fmla="*/ 1900232 w 2753959"/>
                      <a:gd name="connsiteY3" fmla="*/ 0 h 3049793"/>
                      <a:gd name="connsiteX4" fmla="*/ 2753959 w 2753959"/>
                      <a:gd name="connsiteY4" fmla="*/ 0 h 3049793"/>
                      <a:gd name="connsiteX5" fmla="*/ 2753959 w 2753959"/>
                      <a:gd name="connsiteY5" fmla="*/ 609959 h 3049793"/>
                      <a:gd name="connsiteX6" fmla="*/ 2753959 w 2753959"/>
                      <a:gd name="connsiteY6" fmla="*/ 1158921 h 3049793"/>
                      <a:gd name="connsiteX7" fmla="*/ 2753959 w 2753959"/>
                      <a:gd name="connsiteY7" fmla="*/ 1799378 h 3049793"/>
                      <a:gd name="connsiteX8" fmla="*/ 2753959 w 2753959"/>
                      <a:gd name="connsiteY8" fmla="*/ 2409336 h 3049793"/>
                      <a:gd name="connsiteX9" fmla="*/ 2753959 w 2753959"/>
                      <a:gd name="connsiteY9" fmla="*/ 3049793 h 3049793"/>
                      <a:gd name="connsiteX10" fmla="*/ 2120548 w 2753959"/>
                      <a:gd name="connsiteY10" fmla="*/ 3049793 h 3049793"/>
                      <a:gd name="connsiteX11" fmla="*/ 1432059 w 2753959"/>
                      <a:gd name="connsiteY11" fmla="*/ 3049793 h 3049793"/>
                      <a:gd name="connsiteX12" fmla="*/ 688490 w 2753959"/>
                      <a:gd name="connsiteY12" fmla="*/ 3049793 h 3049793"/>
                      <a:gd name="connsiteX13" fmla="*/ 0 w 2753959"/>
                      <a:gd name="connsiteY13" fmla="*/ 3049793 h 3049793"/>
                      <a:gd name="connsiteX14" fmla="*/ 0 w 2753959"/>
                      <a:gd name="connsiteY14" fmla="*/ 2439834 h 3049793"/>
                      <a:gd name="connsiteX15" fmla="*/ 0 w 2753959"/>
                      <a:gd name="connsiteY15" fmla="*/ 1921370 h 3049793"/>
                      <a:gd name="connsiteX16" fmla="*/ 0 w 2753959"/>
                      <a:gd name="connsiteY16" fmla="*/ 1402905 h 3049793"/>
                      <a:gd name="connsiteX17" fmla="*/ 0 w 2753959"/>
                      <a:gd name="connsiteY17" fmla="*/ 853942 h 3049793"/>
                      <a:gd name="connsiteX18" fmla="*/ 0 w 2753959"/>
                      <a:gd name="connsiteY18" fmla="*/ 0 h 3049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53959" h="3049793" fill="none" extrusionOk="0">
                        <a:moveTo>
                          <a:pt x="0" y="0"/>
                        </a:moveTo>
                        <a:cubicBezTo>
                          <a:pt x="244265" y="-4347"/>
                          <a:pt x="356530" y="15761"/>
                          <a:pt x="633411" y="0"/>
                        </a:cubicBezTo>
                        <a:cubicBezTo>
                          <a:pt x="910292" y="-15761"/>
                          <a:pt x="1031131" y="6730"/>
                          <a:pt x="1266821" y="0"/>
                        </a:cubicBezTo>
                        <a:cubicBezTo>
                          <a:pt x="1502511" y="-6730"/>
                          <a:pt x="1634631" y="16628"/>
                          <a:pt x="1900232" y="0"/>
                        </a:cubicBezTo>
                        <a:cubicBezTo>
                          <a:pt x="2165833" y="-16628"/>
                          <a:pt x="2507015" y="-1075"/>
                          <a:pt x="2753959" y="0"/>
                        </a:cubicBezTo>
                        <a:cubicBezTo>
                          <a:pt x="2749399" y="220438"/>
                          <a:pt x="2723505" y="468369"/>
                          <a:pt x="2753959" y="609959"/>
                        </a:cubicBezTo>
                        <a:cubicBezTo>
                          <a:pt x="2784413" y="751549"/>
                          <a:pt x="2778140" y="1038132"/>
                          <a:pt x="2753959" y="1158921"/>
                        </a:cubicBezTo>
                        <a:cubicBezTo>
                          <a:pt x="2729778" y="1279710"/>
                          <a:pt x="2745995" y="1519899"/>
                          <a:pt x="2753959" y="1799378"/>
                        </a:cubicBezTo>
                        <a:cubicBezTo>
                          <a:pt x="2761923" y="2078857"/>
                          <a:pt x="2784330" y="2172623"/>
                          <a:pt x="2753959" y="2409336"/>
                        </a:cubicBezTo>
                        <a:cubicBezTo>
                          <a:pt x="2723588" y="2646049"/>
                          <a:pt x="2769964" y="2797570"/>
                          <a:pt x="2753959" y="3049793"/>
                        </a:cubicBezTo>
                        <a:cubicBezTo>
                          <a:pt x="2450809" y="3048993"/>
                          <a:pt x="2349925" y="3062372"/>
                          <a:pt x="2120548" y="3049793"/>
                        </a:cubicBezTo>
                        <a:cubicBezTo>
                          <a:pt x="1891171" y="3037214"/>
                          <a:pt x="1644220" y="3027673"/>
                          <a:pt x="1432059" y="3049793"/>
                        </a:cubicBezTo>
                        <a:cubicBezTo>
                          <a:pt x="1219898" y="3071913"/>
                          <a:pt x="841115" y="3085875"/>
                          <a:pt x="688490" y="3049793"/>
                        </a:cubicBezTo>
                        <a:cubicBezTo>
                          <a:pt x="535865" y="3013711"/>
                          <a:pt x="147492" y="3056478"/>
                          <a:pt x="0" y="3049793"/>
                        </a:cubicBezTo>
                        <a:cubicBezTo>
                          <a:pt x="-1623" y="2802763"/>
                          <a:pt x="-29153" y="2608680"/>
                          <a:pt x="0" y="2439834"/>
                        </a:cubicBezTo>
                        <a:cubicBezTo>
                          <a:pt x="29153" y="2270988"/>
                          <a:pt x="19028" y="2168351"/>
                          <a:pt x="0" y="1921370"/>
                        </a:cubicBezTo>
                        <a:cubicBezTo>
                          <a:pt x="-19028" y="1674389"/>
                          <a:pt x="11817" y="1627277"/>
                          <a:pt x="0" y="1402905"/>
                        </a:cubicBezTo>
                        <a:cubicBezTo>
                          <a:pt x="-11817" y="1178533"/>
                          <a:pt x="-1019" y="1097887"/>
                          <a:pt x="0" y="853942"/>
                        </a:cubicBezTo>
                        <a:cubicBezTo>
                          <a:pt x="1019" y="609997"/>
                          <a:pt x="-14512" y="183038"/>
                          <a:pt x="0" y="0"/>
                        </a:cubicBezTo>
                        <a:close/>
                      </a:path>
                      <a:path w="2753959" h="3049793" stroke="0" extrusionOk="0">
                        <a:moveTo>
                          <a:pt x="0" y="0"/>
                        </a:moveTo>
                        <a:cubicBezTo>
                          <a:pt x="131242" y="10799"/>
                          <a:pt x="428670" y="-21851"/>
                          <a:pt x="605871" y="0"/>
                        </a:cubicBezTo>
                        <a:cubicBezTo>
                          <a:pt x="783072" y="21851"/>
                          <a:pt x="1138033" y="8382"/>
                          <a:pt x="1321900" y="0"/>
                        </a:cubicBezTo>
                        <a:cubicBezTo>
                          <a:pt x="1505767" y="-8382"/>
                          <a:pt x="1717960" y="-12022"/>
                          <a:pt x="2010390" y="0"/>
                        </a:cubicBezTo>
                        <a:cubicBezTo>
                          <a:pt x="2302820" y="12022"/>
                          <a:pt x="2456638" y="-27748"/>
                          <a:pt x="2753959" y="0"/>
                        </a:cubicBezTo>
                        <a:cubicBezTo>
                          <a:pt x="2734792" y="167696"/>
                          <a:pt x="2748684" y="453368"/>
                          <a:pt x="2753959" y="609959"/>
                        </a:cubicBezTo>
                        <a:cubicBezTo>
                          <a:pt x="2759234" y="766550"/>
                          <a:pt x="2779628" y="1007628"/>
                          <a:pt x="2753959" y="1250415"/>
                        </a:cubicBezTo>
                        <a:cubicBezTo>
                          <a:pt x="2728290" y="1493202"/>
                          <a:pt x="2765849" y="1538651"/>
                          <a:pt x="2753959" y="1799378"/>
                        </a:cubicBezTo>
                        <a:cubicBezTo>
                          <a:pt x="2742069" y="2060105"/>
                          <a:pt x="2785584" y="2335628"/>
                          <a:pt x="2753959" y="2470332"/>
                        </a:cubicBezTo>
                        <a:cubicBezTo>
                          <a:pt x="2722334" y="2605036"/>
                          <a:pt x="2747107" y="2894940"/>
                          <a:pt x="2753959" y="3049793"/>
                        </a:cubicBezTo>
                        <a:cubicBezTo>
                          <a:pt x="2610557" y="3076880"/>
                          <a:pt x="2329858" y="3056797"/>
                          <a:pt x="2093009" y="3049793"/>
                        </a:cubicBezTo>
                        <a:cubicBezTo>
                          <a:pt x="1856160" y="3042790"/>
                          <a:pt x="1656216" y="3078300"/>
                          <a:pt x="1349440" y="3049793"/>
                        </a:cubicBezTo>
                        <a:cubicBezTo>
                          <a:pt x="1042664" y="3021286"/>
                          <a:pt x="800212" y="3075251"/>
                          <a:pt x="633411" y="3049793"/>
                        </a:cubicBezTo>
                        <a:cubicBezTo>
                          <a:pt x="466610" y="3024335"/>
                          <a:pt x="174897" y="3052812"/>
                          <a:pt x="0" y="3049793"/>
                        </a:cubicBezTo>
                        <a:cubicBezTo>
                          <a:pt x="13458" y="2901312"/>
                          <a:pt x="28901" y="2718295"/>
                          <a:pt x="0" y="2439834"/>
                        </a:cubicBezTo>
                        <a:cubicBezTo>
                          <a:pt x="-28901" y="2161373"/>
                          <a:pt x="28815" y="1978220"/>
                          <a:pt x="0" y="1768880"/>
                        </a:cubicBezTo>
                        <a:cubicBezTo>
                          <a:pt x="-28815" y="1559540"/>
                          <a:pt x="13123" y="1435408"/>
                          <a:pt x="0" y="1250415"/>
                        </a:cubicBezTo>
                        <a:cubicBezTo>
                          <a:pt x="-13123" y="1065422"/>
                          <a:pt x="-10200" y="848667"/>
                          <a:pt x="0" y="701452"/>
                        </a:cubicBezTo>
                        <a:cubicBezTo>
                          <a:pt x="10200" y="554237"/>
                          <a:pt x="-27704" y="144790"/>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“Spot verse”</a:t>
            </a:r>
          </a:p>
          <a:p>
            <a:pPr algn="ctr"/>
            <a:r>
              <a:rPr lang="en-US" sz="2400" b="1" dirty="0">
                <a:solidFill>
                  <a:schemeClr val="bg1"/>
                </a:solidFill>
              </a:rPr>
              <a:t>Bible Study</a:t>
            </a:r>
          </a:p>
          <a:p>
            <a:pPr algn="ctr"/>
            <a:endParaRPr lang="en-US" sz="2400" dirty="0">
              <a:solidFill>
                <a:srgbClr val="FFFF00"/>
              </a:solidFill>
            </a:endParaRPr>
          </a:p>
          <a:p>
            <a:pPr algn="ctr"/>
            <a:r>
              <a:rPr lang="en-US" sz="2400" dirty="0">
                <a:solidFill>
                  <a:srgbClr val="FFFF00"/>
                </a:solidFill>
              </a:rPr>
              <a:t>Study various topics scattered through</a:t>
            </a:r>
          </a:p>
          <a:p>
            <a:pPr algn="ctr"/>
            <a:r>
              <a:rPr lang="en-US" sz="2400" dirty="0">
                <a:solidFill>
                  <a:srgbClr val="FFFF00"/>
                </a:solidFill>
              </a:rPr>
              <a:t>a chapter</a:t>
            </a:r>
          </a:p>
        </p:txBody>
      </p:sp>
    </p:spTree>
    <p:extLst>
      <p:ext uri="{BB962C8B-B14F-4D97-AF65-F5344CB8AC3E}">
        <p14:creationId xmlns:p14="http://schemas.microsoft.com/office/powerpoint/2010/main" val="501492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6CEDE0-CE82-C176-A14D-07430EA4AF4B}"/>
              </a:ext>
            </a:extLst>
          </p:cNvPr>
          <p:cNvSpPr txBox="1"/>
          <p:nvPr/>
        </p:nvSpPr>
        <p:spPr>
          <a:xfrm>
            <a:off x="3259566" y="457202"/>
            <a:ext cx="4416014" cy="662874"/>
          </a:xfrm>
          <a:prstGeom prst="rect">
            <a:avLst/>
          </a:prstGeom>
          <a:noFill/>
        </p:spPr>
        <p:txBody>
          <a:bodyPr wrap="square" rtlCol="0">
            <a:spAutoFit/>
          </a:bodyPr>
          <a:lstStyle/>
          <a:p>
            <a:pPr marL="571500" indent="-571500" algn="ctr">
              <a:lnSpc>
                <a:spcPct val="150000"/>
              </a:lnSpc>
              <a:buFont typeface="+mj-lt"/>
              <a:buAutoNum type="romanUcPeriod" startAt="2"/>
            </a:pPr>
            <a:r>
              <a:rPr lang="en-US" sz="2800" dirty="0">
                <a:latin typeface="Amasis MT Pro Medium" panose="02040604050005020304" pitchFamily="18" charset="0"/>
              </a:rPr>
              <a:t>Inductive Bible Study</a:t>
            </a:r>
          </a:p>
        </p:txBody>
      </p:sp>
      <p:sp>
        <p:nvSpPr>
          <p:cNvPr id="3" name="TextBox 2">
            <a:extLst>
              <a:ext uri="{FF2B5EF4-FFF2-40B4-BE49-F238E27FC236}">
                <a16:creationId xmlns:a16="http://schemas.microsoft.com/office/drawing/2014/main" id="{1D365F6C-3FE4-7C64-2CB6-6CB11DFEB4DA}"/>
              </a:ext>
            </a:extLst>
          </p:cNvPr>
          <p:cNvSpPr txBox="1"/>
          <p:nvPr/>
        </p:nvSpPr>
        <p:spPr>
          <a:xfrm>
            <a:off x="419548" y="2092362"/>
            <a:ext cx="8186568" cy="1969770"/>
          </a:xfrm>
          <a:prstGeom prst="rect">
            <a:avLst/>
          </a:prstGeom>
          <a:noFill/>
        </p:spPr>
        <p:txBody>
          <a:bodyPr wrap="square" rtlCol="0">
            <a:spAutoFit/>
          </a:bodyPr>
          <a:lstStyle/>
          <a:p>
            <a:pPr marL="457200" indent="-457200">
              <a:buFont typeface="+mj-lt"/>
              <a:buAutoNum type="alphaUcPeriod"/>
            </a:pPr>
            <a:r>
              <a:rPr lang="en-US" sz="2400" b="1" dirty="0"/>
              <a:t>Defined</a:t>
            </a:r>
          </a:p>
          <a:p>
            <a:pPr marL="457200" indent="-457200">
              <a:buFont typeface="+mj-lt"/>
              <a:buAutoNum type="alphaUcPeriod"/>
            </a:pPr>
            <a:r>
              <a:rPr lang="en-US" sz="2400" b="1" dirty="0"/>
              <a:t>What it involves:</a:t>
            </a:r>
          </a:p>
          <a:p>
            <a:pPr marL="457200" indent="-457200">
              <a:buFont typeface="+mj-lt"/>
              <a:buAutoNum type="alphaUcPeriod"/>
            </a:pPr>
            <a:endParaRPr lang="en-US" sz="800" b="1" dirty="0"/>
          </a:p>
          <a:p>
            <a:pPr marL="914400" lvl="1" indent="-457200">
              <a:buFont typeface="+mj-lt"/>
              <a:buAutoNum type="arabicPeriod"/>
            </a:pPr>
            <a:r>
              <a:rPr lang="en-US" sz="2200" i="1" dirty="0"/>
              <a:t>Observation</a:t>
            </a:r>
          </a:p>
          <a:p>
            <a:pPr marL="914400" lvl="1" indent="-457200">
              <a:buFont typeface="+mj-lt"/>
              <a:buAutoNum type="arabicPeriod"/>
            </a:pPr>
            <a:r>
              <a:rPr lang="en-US" sz="2200" i="1" dirty="0"/>
              <a:t>Interpretation</a:t>
            </a:r>
          </a:p>
          <a:p>
            <a:pPr marL="914400" lvl="1" indent="-457200">
              <a:buFont typeface="+mj-lt"/>
              <a:buAutoNum type="arabicPeriod"/>
            </a:pPr>
            <a:r>
              <a:rPr lang="en-US" sz="2200" i="1" dirty="0"/>
              <a:t>Application</a:t>
            </a:r>
          </a:p>
        </p:txBody>
      </p:sp>
    </p:spTree>
    <p:extLst>
      <p:ext uri="{BB962C8B-B14F-4D97-AF65-F5344CB8AC3E}">
        <p14:creationId xmlns:p14="http://schemas.microsoft.com/office/powerpoint/2010/main" val="968328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957D7A7-D232-BBF1-CD3B-1DA7CBC89668}"/>
              </a:ext>
            </a:extLst>
          </p:cNvPr>
          <p:cNvSpPr/>
          <p:nvPr/>
        </p:nvSpPr>
        <p:spPr>
          <a:xfrm>
            <a:off x="763792" y="253570"/>
            <a:ext cx="7745506" cy="1284774"/>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bg1"/>
                </a:solidFill>
              </a:rPr>
              <a:t>Observation</a:t>
            </a:r>
          </a:p>
          <a:p>
            <a:pPr algn="ctr"/>
            <a:r>
              <a:rPr lang="en-US" sz="2800" i="1" dirty="0">
                <a:solidFill>
                  <a:schemeClr val="accent1">
                    <a:lumMod val="40000"/>
                    <a:lumOff val="60000"/>
                  </a:schemeClr>
                </a:solidFill>
              </a:rPr>
              <a:t>What does it say?</a:t>
            </a:r>
          </a:p>
        </p:txBody>
      </p:sp>
      <p:sp>
        <p:nvSpPr>
          <p:cNvPr id="4" name="TextBox 3">
            <a:extLst>
              <a:ext uri="{FF2B5EF4-FFF2-40B4-BE49-F238E27FC236}">
                <a16:creationId xmlns:a16="http://schemas.microsoft.com/office/drawing/2014/main" id="{28BB1F6D-255B-9CA7-7D4C-9DF76A59CE93}"/>
              </a:ext>
            </a:extLst>
          </p:cNvPr>
          <p:cNvSpPr txBox="1"/>
          <p:nvPr/>
        </p:nvSpPr>
        <p:spPr>
          <a:xfrm>
            <a:off x="2022437" y="1495339"/>
            <a:ext cx="5228216" cy="523220"/>
          </a:xfrm>
          <a:prstGeom prst="rect">
            <a:avLst/>
          </a:prstGeom>
          <a:noFill/>
        </p:spPr>
        <p:txBody>
          <a:bodyPr wrap="square" rtlCol="0">
            <a:spAutoFit/>
          </a:bodyPr>
          <a:lstStyle/>
          <a:p>
            <a:pPr algn="ctr"/>
            <a:r>
              <a:rPr lang="en-US" sz="2800" i="1" dirty="0">
                <a:solidFill>
                  <a:srgbClr val="0000FF"/>
                </a:solidFill>
              </a:rPr>
              <a:t>Read, Read, and Read the Text</a:t>
            </a:r>
          </a:p>
        </p:txBody>
      </p:sp>
      <p:sp>
        <p:nvSpPr>
          <p:cNvPr id="5" name="TextBox 4">
            <a:extLst>
              <a:ext uri="{FF2B5EF4-FFF2-40B4-BE49-F238E27FC236}">
                <a16:creationId xmlns:a16="http://schemas.microsoft.com/office/drawing/2014/main" id="{AB94D0D6-47C1-17D5-1D86-EC4496AA8AF6}"/>
              </a:ext>
            </a:extLst>
          </p:cNvPr>
          <p:cNvSpPr txBox="1"/>
          <p:nvPr/>
        </p:nvSpPr>
        <p:spPr>
          <a:xfrm>
            <a:off x="699247" y="2018559"/>
            <a:ext cx="7745506" cy="4585871"/>
          </a:xfrm>
          <a:prstGeom prst="rect">
            <a:avLst/>
          </a:prstGeom>
          <a:noFill/>
        </p:spPr>
        <p:txBody>
          <a:bodyPr wrap="square" rtlCol="0">
            <a:spAutoFit/>
          </a:bodyPr>
          <a:lstStyle/>
          <a:p>
            <a:pPr marL="457200" indent="-457200">
              <a:buFont typeface="+mj-lt"/>
              <a:buAutoNum type="arabicPeriod"/>
            </a:pPr>
            <a:r>
              <a:rPr lang="en-US" sz="2400" dirty="0"/>
              <a:t>This is not interpreting – just observing – gathering facts</a:t>
            </a:r>
          </a:p>
          <a:p>
            <a:pPr marL="457200" indent="-457200">
              <a:buFont typeface="+mj-lt"/>
              <a:buAutoNum type="arabicPeriod"/>
            </a:pPr>
            <a:r>
              <a:rPr lang="en-US" sz="2400" dirty="0"/>
              <a:t>Looking for:</a:t>
            </a:r>
          </a:p>
          <a:p>
            <a:pPr marL="914400" lvl="1" indent="-457200">
              <a:buFont typeface="Wingdings" panose="05000000000000000000" pitchFamily="2" charset="2"/>
              <a:buChar char="§"/>
            </a:pPr>
            <a:r>
              <a:rPr lang="en-US" sz="2000" b="1" dirty="0"/>
              <a:t>Who?</a:t>
            </a:r>
          </a:p>
          <a:p>
            <a:pPr marL="914400" lvl="1" indent="-457200">
              <a:buFont typeface="Wingdings" panose="05000000000000000000" pitchFamily="2" charset="2"/>
              <a:buChar char="§"/>
            </a:pPr>
            <a:r>
              <a:rPr lang="en-US" sz="2000" b="1" dirty="0"/>
              <a:t>What? </a:t>
            </a:r>
          </a:p>
          <a:p>
            <a:pPr marL="914400" lvl="1" indent="-457200">
              <a:buFont typeface="Wingdings" panose="05000000000000000000" pitchFamily="2" charset="2"/>
              <a:buChar char="§"/>
            </a:pPr>
            <a:r>
              <a:rPr lang="en-US" sz="2000" b="1" dirty="0"/>
              <a:t>Where?</a:t>
            </a:r>
          </a:p>
          <a:p>
            <a:pPr marL="914400" lvl="1" indent="-457200">
              <a:buFont typeface="Wingdings" panose="05000000000000000000" pitchFamily="2" charset="2"/>
              <a:buChar char="§"/>
            </a:pPr>
            <a:r>
              <a:rPr lang="en-US" sz="2000" b="1" dirty="0"/>
              <a:t>When?</a:t>
            </a:r>
          </a:p>
          <a:p>
            <a:pPr marL="914400" lvl="1" indent="-457200">
              <a:buFont typeface="Wingdings" panose="05000000000000000000" pitchFamily="2" charset="2"/>
              <a:buChar char="§"/>
            </a:pPr>
            <a:r>
              <a:rPr lang="en-US" sz="2000" b="1" dirty="0"/>
              <a:t>Why?</a:t>
            </a:r>
          </a:p>
          <a:p>
            <a:pPr marL="914400" lvl="1" indent="-457200">
              <a:buFont typeface="Wingdings" panose="05000000000000000000" pitchFamily="2" charset="2"/>
              <a:buChar char="§"/>
            </a:pPr>
            <a:r>
              <a:rPr lang="en-US" sz="2000" b="1" dirty="0"/>
              <a:t>How?</a:t>
            </a:r>
          </a:p>
          <a:p>
            <a:pPr marL="457200" indent="-457200">
              <a:buFont typeface="+mj-lt"/>
              <a:buAutoNum type="arabicPeriod"/>
            </a:pPr>
            <a:r>
              <a:rPr lang="en-US" sz="2400" dirty="0"/>
              <a:t>Watch for:</a:t>
            </a:r>
          </a:p>
          <a:p>
            <a:pPr marL="914400" lvl="1" indent="-457200">
              <a:buFont typeface="Wingdings" panose="05000000000000000000" pitchFamily="2" charset="2"/>
              <a:buChar char="§"/>
            </a:pPr>
            <a:r>
              <a:rPr lang="en-US" sz="2000" dirty="0"/>
              <a:t>Words repeated multiple times in a passage</a:t>
            </a:r>
          </a:p>
          <a:p>
            <a:pPr marL="914400" lvl="1" indent="-457200">
              <a:buFont typeface="Wingdings" panose="05000000000000000000" pitchFamily="2" charset="2"/>
              <a:buChar char="§"/>
            </a:pPr>
            <a:r>
              <a:rPr lang="en-US" sz="2000" dirty="0"/>
              <a:t>Anything that can be grouped together (list)</a:t>
            </a:r>
          </a:p>
          <a:p>
            <a:pPr marL="914400" lvl="1" indent="-457200">
              <a:buFont typeface="Wingdings" panose="05000000000000000000" pitchFamily="2" charset="2"/>
              <a:buChar char="§"/>
            </a:pPr>
            <a:r>
              <a:rPr lang="en-US" sz="2000" dirty="0"/>
              <a:t>Words that indicate a change in topic or time</a:t>
            </a:r>
          </a:p>
          <a:p>
            <a:pPr marL="914400" lvl="1" indent="-457200">
              <a:buFont typeface="Wingdings" panose="05000000000000000000" pitchFamily="2" charset="2"/>
              <a:buChar char="§"/>
            </a:pPr>
            <a:r>
              <a:rPr lang="en-US" sz="2000" dirty="0"/>
              <a:t>Any indication of reason (“for”) or cause and effect</a:t>
            </a:r>
          </a:p>
          <a:p>
            <a:pPr marL="914400" lvl="1" indent="-457200">
              <a:buFont typeface="Wingdings" panose="05000000000000000000" pitchFamily="2" charset="2"/>
              <a:buChar char="§"/>
            </a:pPr>
            <a:r>
              <a:rPr lang="en-US" sz="2000" dirty="0"/>
              <a:t>Any contrast</a:t>
            </a:r>
          </a:p>
        </p:txBody>
      </p:sp>
    </p:spTree>
    <p:extLst>
      <p:ext uri="{BB962C8B-B14F-4D97-AF65-F5344CB8AC3E}">
        <p14:creationId xmlns:p14="http://schemas.microsoft.com/office/powerpoint/2010/main" val="2505655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1000"/>
                                        <p:tgtEl>
                                          <p:spTgt spid="5">
                                            <p:txEl>
                                              <p:pRg st="3" end="3"/>
                                            </p:txEl>
                                          </p:spTgt>
                                        </p:tgtEl>
                                      </p:cBhvr>
                                    </p:animEffect>
                                    <p:anim calcmode="lin" valueType="num">
                                      <p:cBhvr>
                                        <p:cTn id="3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Effect transition="in" filter="fade">
                                      <p:cBhvr>
                                        <p:cTn id="36" dur="1000"/>
                                        <p:tgtEl>
                                          <p:spTgt spid="5">
                                            <p:txEl>
                                              <p:pRg st="4" end="4"/>
                                            </p:txEl>
                                          </p:spTgt>
                                        </p:tgtEl>
                                      </p:cBhvr>
                                    </p:animEffect>
                                    <p:anim calcmode="lin" valueType="num">
                                      <p:cBhvr>
                                        <p:cTn id="37"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animEffect transition="in" filter="fade">
                                      <p:cBhvr>
                                        <p:cTn id="41" dur="1000"/>
                                        <p:tgtEl>
                                          <p:spTgt spid="5">
                                            <p:txEl>
                                              <p:pRg st="5" end="5"/>
                                            </p:txEl>
                                          </p:spTgt>
                                        </p:tgtEl>
                                      </p:cBhvr>
                                    </p:animEffect>
                                    <p:anim calcmode="lin" valueType="num">
                                      <p:cBhvr>
                                        <p:cTn id="4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5" end="5"/>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
                                            <p:txEl>
                                              <p:pRg st="6" end="6"/>
                                            </p:txEl>
                                          </p:spTgt>
                                        </p:tgtEl>
                                        <p:attrNameLst>
                                          <p:attrName>style.visibility</p:attrName>
                                        </p:attrNameLst>
                                      </p:cBhvr>
                                      <p:to>
                                        <p:strVal val="visible"/>
                                      </p:to>
                                    </p:set>
                                    <p:animEffect transition="in" filter="fade">
                                      <p:cBhvr>
                                        <p:cTn id="46" dur="1000"/>
                                        <p:tgtEl>
                                          <p:spTgt spid="5">
                                            <p:txEl>
                                              <p:pRg st="6" end="6"/>
                                            </p:txEl>
                                          </p:spTgt>
                                        </p:tgtEl>
                                      </p:cBhvr>
                                    </p:animEffect>
                                    <p:anim calcmode="lin" valueType="num">
                                      <p:cBhvr>
                                        <p:cTn id="47"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6" end="6"/>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
                                            <p:txEl>
                                              <p:pRg st="7" end="7"/>
                                            </p:txEl>
                                          </p:spTgt>
                                        </p:tgtEl>
                                        <p:attrNameLst>
                                          <p:attrName>style.visibility</p:attrName>
                                        </p:attrNameLst>
                                      </p:cBhvr>
                                      <p:to>
                                        <p:strVal val="visible"/>
                                      </p:to>
                                    </p:set>
                                    <p:animEffect transition="in" filter="fade">
                                      <p:cBhvr>
                                        <p:cTn id="51" dur="1000"/>
                                        <p:tgtEl>
                                          <p:spTgt spid="5">
                                            <p:txEl>
                                              <p:pRg st="7" end="7"/>
                                            </p:txEl>
                                          </p:spTgt>
                                        </p:tgtEl>
                                      </p:cBhvr>
                                    </p:animEffect>
                                    <p:anim calcmode="lin" valueType="num">
                                      <p:cBhvr>
                                        <p:cTn id="5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5">
                                            <p:txEl>
                                              <p:pRg st="8" end="8"/>
                                            </p:txEl>
                                          </p:spTgt>
                                        </p:tgtEl>
                                        <p:attrNameLst>
                                          <p:attrName>style.visibility</p:attrName>
                                        </p:attrNameLst>
                                      </p:cBhvr>
                                      <p:to>
                                        <p:strVal val="visible"/>
                                      </p:to>
                                    </p:set>
                                    <p:animEffect transition="in" filter="fade">
                                      <p:cBhvr>
                                        <p:cTn id="58" dur="1000"/>
                                        <p:tgtEl>
                                          <p:spTgt spid="5">
                                            <p:txEl>
                                              <p:pRg st="8" end="8"/>
                                            </p:txEl>
                                          </p:spTgt>
                                        </p:tgtEl>
                                      </p:cBhvr>
                                    </p:animEffect>
                                    <p:anim calcmode="lin" valueType="num">
                                      <p:cBhvr>
                                        <p:cTn id="5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0" dur="1000" fill="hold"/>
                                        <p:tgtEl>
                                          <p:spTgt spid="5">
                                            <p:txEl>
                                              <p:pRg st="8" end="8"/>
                                            </p:tx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5">
                                            <p:txEl>
                                              <p:pRg st="9" end="9"/>
                                            </p:txEl>
                                          </p:spTgt>
                                        </p:tgtEl>
                                        <p:attrNameLst>
                                          <p:attrName>style.visibility</p:attrName>
                                        </p:attrNameLst>
                                      </p:cBhvr>
                                      <p:to>
                                        <p:strVal val="visible"/>
                                      </p:to>
                                    </p:set>
                                    <p:animEffect transition="in" filter="fade">
                                      <p:cBhvr>
                                        <p:cTn id="63" dur="1000"/>
                                        <p:tgtEl>
                                          <p:spTgt spid="5">
                                            <p:txEl>
                                              <p:pRg st="9" end="9"/>
                                            </p:txEl>
                                          </p:spTgt>
                                        </p:tgtEl>
                                      </p:cBhvr>
                                    </p:animEffect>
                                    <p:anim calcmode="lin" valueType="num">
                                      <p:cBhvr>
                                        <p:cTn id="64"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9" end="9"/>
                                            </p:txEl>
                                          </p:spTgt>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5">
                                            <p:txEl>
                                              <p:pRg st="10" end="10"/>
                                            </p:txEl>
                                          </p:spTgt>
                                        </p:tgtEl>
                                        <p:attrNameLst>
                                          <p:attrName>style.visibility</p:attrName>
                                        </p:attrNameLst>
                                      </p:cBhvr>
                                      <p:to>
                                        <p:strVal val="visible"/>
                                      </p:to>
                                    </p:set>
                                    <p:animEffect transition="in" filter="fade">
                                      <p:cBhvr>
                                        <p:cTn id="68" dur="1000"/>
                                        <p:tgtEl>
                                          <p:spTgt spid="5">
                                            <p:txEl>
                                              <p:pRg st="10" end="10"/>
                                            </p:txEl>
                                          </p:spTgt>
                                        </p:tgtEl>
                                      </p:cBhvr>
                                    </p:animEffect>
                                    <p:anim calcmode="lin" valueType="num">
                                      <p:cBhvr>
                                        <p:cTn id="69"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70" dur="1000" fill="hold"/>
                                        <p:tgtEl>
                                          <p:spTgt spid="5">
                                            <p:txEl>
                                              <p:pRg st="10" end="10"/>
                                            </p:txEl>
                                          </p:spTgt>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5">
                                            <p:txEl>
                                              <p:pRg st="11" end="11"/>
                                            </p:txEl>
                                          </p:spTgt>
                                        </p:tgtEl>
                                        <p:attrNameLst>
                                          <p:attrName>style.visibility</p:attrName>
                                        </p:attrNameLst>
                                      </p:cBhvr>
                                      <p:to>
                                        <p:strVal val="visible"/>
                                      </p:to>
                                    </p:set>
                                    <p:animEffect transition="in" filter="fade">
                                      <p:cBhvr>
                                        <p:cTn id="73" dur="1000"/>
                                        <p:tgtEl>
                                          <p:spTgt spid="5">
                                            <p:txEl>
                                              <p:pRg st="11" end="11"/>
                                            </p:txEl>
                                          </p:spTgt>
                                        </p:tgtEl>
                                      </p:cBhvr>
                                    </p:animEffect>
                                    <p:anim calcmode="lin" valueType="num">
                                      <p:cBhvr>
                                        <p:cTn id="74"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75" dur="1000" fill="hold"/>
                                        <p:tgtEl>
                                          <p:spTgt spid="5">
                                            <p:txEl>
                                              <p:pRg st="11" end="11"/>
                                            </p:txEl>
                                          </p:spTgt>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
                                            <p:txEl>
                                              <p:pRg st="12" end="12"/>
                                            </p:txEl>
                                          </p:spTgt>
                                        </p:tgtEl>
                                        <p:attrNameLst>
                                          <p:attrName>style.visibility</p:attrName>
                                        </p:attrNameLst>
                                      </p:cBhvr>
                                      <p:to>
                                        <p:strVal val="visible"/>
                                      </p:to>
                                    </p:set>
                                    <p:animEffect transition="in" filter="fade">
                                      <p:cBhvr>
                                        <p:cTn id="78" dur="1000"/>
                                        <p:tgtEl>
                                          <p:spTgt spid="5">
                                            <p:txEl>
                                              <p:pRg st="12" end="12"/>
                                            </p:txEl>
                                          </p:spTgt>
                                        </p:tgtEl>
                                      </p:cBhvr>
                                    </p:animEffect>
                                    <p:anim calcmode="lin" valueType="num">
                                      <p:cBhvr>
                                        <p:cTn id="79"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80" dur="1000" fill="hold"/>
                                        <p:tgtEl>
                                          <p:spTgt spid="5">
                                            <p:txEl>
                                              <p:pRg st="12" end="12"/>
                                            </p:txEl>
                                          </p:spTgt>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
                                            <p:txEl>
                                              <p:pRg st="13" end="13"/>
                                            </p:txEl>
                                          </p:spTgt>
                                        </p:tgtEl>
                                        <p:attrNameLst>
                                          <p:attrName>style.visibility</p:attrName>
                                        </p:attrNameLst>
                                      </p:cBhvr>
                                      <p:to>
                                        <p:strVal val="visible"/>
                                      </p:to>
                                    </p:set>
                                    <p:animEffect transition="in" filter="fade">
                                      <p:cBhvr>
                                        <p:cTn id="83" dur="1000"/>
                                        <p:tgtEl>
                                          <p:spTgt spid="5">
                                            <p:txEl>
                                              <p:pRg st="13" end="13"/>
                                            </p:txEl>
                                          </p:spTgt>
                                        </p:tgtEl>
                                      </p:cBhvr>
                                    </p:animEffect>
                                    <p:anim calcmode="lin" valueType="num">
                                      <p:cBhvr>
                                        <p:cTn id="84" dur="1000" fill="hold"/>
                                        <p:tgtEl>
                                          <p:spTgt spid="5">
                                            <p:txEl>
                                              <p:pRg st="13" end="13"/>
                                            </p:txEl>
                                          </p:spTgt>
                                        </p:tgtEl>
                                        <p:attrNameLst>
                                          <p:attrName>ppt_x</p:attrName>
                                        </p:attrNameLst>
                                      </p:cBhvr>
                                      <p:tavLst>
                                        <p:tav tm="0">
                                          <p:val>
                                            <p:strVal val="#ppt_x"/>
                                          </p:val>
                                        </p:tav>
                                        <p:tav tm="100000">
                                          <p:val>
                                            <p:strVal val="#ppt_x"/>
                                          </p:val>
                                        </p:tav>
                                      </p:tavLst>
                                    </p:anim>
                                    <p:anim calcmode="lin" valueType="num">
                                      <p:cBhvr>
                                        <p:cTn id="85" dur="1000" fill="hold"/>
                                        <p:tgtEl>
                                          <p:spTgt spid="5">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3E03E8-FD3B-BBCF-19EE-91183820894B}"/>
              </a:ext>
            </a:extLst>
          </p:cNvPr>
          <p:cNvSpPr txBox="1"/>
          <p:nvPr/>
        </p:nvSpPr>
        <p:spPr>
          <a:xfrm>
            <a:off x="1008529" y="1145689"/>
            <a:ext cx="7425466" cy="3785652"/>
          </a:xfrm>
          <a:prstGeom prst="rect">
            <a:avLst/>
          </a:prstGeom>
          <a:noFill/>
        </p:spPr>
        <p:txBody>
          <a:bodyPr wrap="square" rtlCol="0">
            <a:spAutoFit/>
          </a:bodyPr>
          <a:lstStyle/>
          <a:p>
            <a:r>
              <a:rPr lang="en-US" sz="4000" b="0" i="0" dirty="0">
                <a:solidFill>
                  <a:srgbClr val="0000FF"/>
                </a:solidFill>
                <a:effectLst/>
              </a:rPr>
              <a:t>“…most read their Bibles like cows that stand in the thick grass, and trample under their feet the finest flowers and herbs.” </a:t>
            </a:r>
          </a:p>
          <a:p>
            <a:endParaRPr lang="en-US" sz="4000" dirty="0">
              <a:solidFill>
                <a:srgbClr val="0000FF"/>
              </a:solidFill>
            </a:endParaRPr>
          </a:p>
          <a:p>
            <a:r>
              <a:rPr lang="en-US" sz="4000" b="0" i="0" dirty="0">
                <a:solidFill>
                  <a:srgbClr val="0000FF"/>
                </a:solidFill>
                <a:effectLst/>
              </a:rPr>
              <a:t>— Martin Boos</a:t>
            </a:r>
          </a:p>
        </p:txBody>
      </p:sp>
    </p:spTree>
    <p:extLst>
      <p:ext uri="{BB962C8B-B14F-4D97-AF65-F5344CB8AC3E}">
        <p14:creationId xmlns:p14="http://schemas.microsoft.com/office/powerpoint/2010/main" val="37466319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B94D0D6-47C1-17D5-1D86-EC4496AA8AF6}"/>
              </a:ext>
            </a:extLst>
          </p:cNvPr>
          <p:cNvSpPr txBox="1"/>
          <p:nvPr/>
        </p:nvSpPr>
        <p:spPr>
          <a:xfrm>
            <a:off x="699247" y="1949399"/>
            <a:ext cx="7745506" cy="4708981"/>
          </a:xfrm>
          <a:prstGeom prst="rect">
            <a:avLst/>
          </a:prstGeom>
          <a:noFill/>
        </p:spPr>
        <p:txBody>
          <a:bodyPr wrap="square" rtlCol="0">
            <a:spAutoFit/>
          </a:bodyPr>
          <a:lstStyle/>
          <a:p>
            <a:pPr marL="457200" indent="-457200">
              <a:buFont typeface="+mj-lt"/>
              <a:buAutoNum type="arabicPeriod"/>
            </a:pPr>
            <a:r>
              <a:rPr lang="en-US" sz="2400" dirty="0"/>
              <a:t>Historical: </a:t>
            </a:r>
          </a:p>
          <a:p>
            <a:pPr marL="914400" lvl="1" indent="-457200">
              <a:buFont typeface="Wingdings" panose="05000000000000000000" pitchFamily="2" charset="2"/>
              <a:buChar char="§"/>
            </a:pPr>
            <a:r>
              <a:rPr lang="en-US" sz="2000" dirty="0"/>
              <a:t>What is the cultural /or historical setting of this passage?</a:t>
            </a:r>
          </a:p>
          <a:p>
            <a:pPr marL="914400" lvl="1" indent="-457200">
              <a:buFont typeface="Wingdings" panose="05000000000000000000" pitchFamily="2" charset="2"/>
              <a:buChar char="§"/>
            </a:pPr>
            <a:r>
              <a:rPr lang="en-US" sz="2000" dirty="0"/>
              <a:t>What do I know about author &amp; recipient(s)? </a:t>
            </a:r>
          </a:p>
          <a:p>
            <a:pPr marL="457200" indent="-457200">
              <a:buFont typeface="+mj-lt"/>
              <a:buAutoNum type="arabicPeriod"/>
            </a:pPr>
            <a:r>
              <a:rPr lang="en-US" sz="2400" dirty="0"/>
              <a:t>Context: </a:t>
            </a:r>
          </a:p>
          <a:p>
            <a:pPr marL="914400" lvl="1" indent="-457200">
              <a:buFont typeface="Wingdings" panose="05000000000000000000" pitchFamily="2" charset="2"/>
              <a:buChar char="§"/>
            </a:pPr>
            <a:r>
              <a:rPr lang="en-US" sz="2000" dirty="0"/>
              <a:t>What is the immediate context?</a:t>
            </a:r>
          </a:p>
          <a:p>
            <a:pPr marL="914400" lvl="1" indent="-457200">
              <a:buFont typeface="Wingdings" panose="05000000000000000000" pitchFamily="2" charset="2"/>
              <a:buChar char="§"/>
            </a:pPr>
            <a:r>
              <a:rPr lang="en-US" sz="2000" dirty="0"/>
              <a:t>What is the broader context?</a:t>
            </a:r>
          </a:p>
          <a:p>
            <a:pPr marL="457200" indent="-457200">
              <a:buFont typeface="+mj-lt"/>
              <a:buAutoNum type="arabicPeriod"/>
            </a:pPr>
            <a:r>
              <a:rPr lang="en-US" sz="2400" dirty="0"/>
              <a:t>Compatibility: </a:t>
            </a:r>
          </a:p>
          <a:p>
            <a:pPr marL="914400" lvl="1" indent="-457200">
              <a:buFont typeface="Wingdings" panose="05000000000000000000" pitchFamily="2" charset="2"/>
              <a:buChar char="§"/>
            </a:pPr>
            <a:r>
              <a:rPr lang="en-US" sz="2000" dirty="0"/>
              <a:t>Are there other passages that help with this one?</a:t>
            </a:r>
          </a:p>
          <a:p>
            <a:pPr marL="914400" lvl="1" indent="-457200">
              <a:buFont typeface="Wingdings" panose="05000000000000000000" pitchFamily="2" charset="2"/>
              <a:buChar char="§"/>
            </a:pPr>
            <a:r>
              <a:rPr lang="en-US" sz="2000" dirty="0"/>
              <a:t>Does my interpretation contradict other passages?</a:t>
            </a:r>
          </a:p>
          <a:p>
            <a:pPr marL="457200" indent="-457200">
              <a:buFont typeface="+mj-lt"/>
              <a:buAutoNum type="arabicPeriod"/>
            </a:pPr>
            <a:r>
              <a:rPr lang="en-US" sz="2400" dirty="0"/>
              <a:t>Textual: </a:t>
            </a:r>
          </a:p>
          <a:p>
            <a:pPr marL="914400" lvl="1" indent="-457200">
              <a:buFont typeface="Wingdings" panose="05000000000000000000" pitchFamily="2" charset="2"/>
              <a:buChar char="§"/>
            </a:pPr>
            <a:r>
              <a:rPr lang="en-US" sz="2000" dirty="0"/>
              <a:t>Am I making any assumptions?</a:t>
            </a:r>
          </a:p>
          <a:p>
            <a:pPr marL="914400" lvl="1" indent="-457200">
              <a:buFont typeface="Wingdings" panose="05000000000000000000" pitchFamily="2" charset="2"/>
              <a:buChar char="§"/>
            </a:pPr>
            <a:r>
              <a:rPr lang="en-US" sz="2000" dirty="0"/>
              <a:t>Let key words guide you: therefore, and, but, that, for, because, and if</a:t>
            </a:r>
          </a:p>
          <a:p>
            <a:pPr marL="457200" indent="-457200">
              <a:buFont typeface="+mj-lt"/>
              <a:buAutoNum type="arabicPeriod"/>
            </a:pPr>
            <a:r>
              <a:rPr lang="en-US" sz="2400" dirty="0"/>
              <a:t>Literal: What is the clearest meaning?</a:t>
            </a:r>
          </a:p>
        </p:txBody>
      </p:sp>
      <p:sp>
        <p:nvSpPr>
          <p:cNvPr id="7" name="Rectangle: Rounded Corners 6">
            <a:extLst>
              <a:ext uri="{FF2B5EF4-FFF2-40B4-BE49-F238E27FC236}">
                <a16:creationId xmlns:a16="http://schemas.microsoft.com/office/drawing/2014/main" id="{3CE72FA2-4D21-9142-F977-6001AB09BE81}"/>
              </a:ext>
            </a:extLst>
          </p:cNvPr>
          <p:cNvSpPr/>
          <p:nvPr/>
        </p:nvSpPr>
        <p:spPr>
          <a:xfrm>
            <a:off x="763792" y="253570"/>
            <a:ext cx="7745506" cy="1284774"/>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bg1"/>
                </a:solidFill>
              </a:rPr>
              <a:t>Interpretation</a:t>
            </a:r>
          </a:p>
          <a:p>
            <a:pPr algn="ctr"/>
            <a:r>
              <a:rPr lang="en-US" sz="2800" i="1" dirty="0">
                <a:solidFill>
                  <a:schemeClr val="accent1">
                    <a:lumMod val="40000"/>
                    <a:lumOff val="60000"/>
                  </a:schemeClr>
                </a:solidFill>
              </a:rPr>
              <a:t>What does it mean?</a:t>
            </a:r>
          </a:p>
        </p:txBody>
      </p:sp>
      <p:sp>
        <p:nvSpPr>
          <p:cNvPr id="8" name="TextBox 7">
            <a:extLst>
              <a:ext uri="{FF2B5EF4-FFF2-40B4-BE49-F238E27FC236}">
                <a16:creationId xmlns:a16="http://schemas.microsoft.com/office/drawing/2014/main" id="{074D93DA-7CF4-2166-5F46-66F40309A25D}"/>
              </a:ext>
            </a:extLst>
          </p:cNvPr>
          <p:cNvSpPr txBox="1"/>
          <p:nvPr/>
        </p:nvSpPr>
        <p:spPr>
          <a:xfrm>
            <a:off x="1941754" y="1538344"/>
            <a:ext cx="5604735" cy="523220"/>
          </a:xfrm>
          <a:prstGeom prst="rect">
            <a:avLst/>
          </a:prstGeom>
          <a:noFill/>
        </p:spPr>
        <p:txBody>
          <a:bodyPr wrap="square" rtlCol="0">
            <a:spAutoFit/>
          </a:bodyPr>
          <a:lstStyle/>
          <a:p>
            <a:pPr algn="ctr"/>
            <a:r>
              <a:rPr lang="en-US" sz="2800" i="1" dirty="0">
                <a:solidFill>
                  <a:srgbClr val="C00000"/>
                </a:solidFill>
              </a:rPr>
              <a:t>Often start here – before observation</a:t>
            </a:r>
          </a:p>
        </p:txBody>
      </p:sp>
    </p:spTree>
    <p:extLst>
      <p:ext uri="{BB962C8B-B14F-4D97-AF65-F5344CB8AC3E}">
        <p14:creationId xmlns:p14="http://schemas.microsoft.com/office/powerpoint/2010/main" val="2903378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Effect transition="in" filter="fade">
                                      <p:cBhvr>
                                        <p:cTn id="24" dur="1000"/>
                                        <p:tgtEl>
                                          <p:spTgt spid="5">
                                            <p:txEl>
                                              <p:pRg st="2" end="2"/>
                                            </p:txEl>
                                          </p:spTgt>
                                        </p:tgtEl>
                                      </p:cBhvr>
                                    </p:animEffect>
                                    <p:anim calcmode="lin" valueType="num">
                                      <p:cBhvr>
                                        <p:cTn id="2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1000"/>
                                        <p:tgtEl>
                                          <p:spTgt spid="5">
                                            <p:txEl>
                                              <p:pRg st="3" end="3"/>
                                            </p:txEl>
                                          </p:spTgt>
                                        </p:tgtEl>
                                      </p:cBhvr>
                                    </p:animEffect>
                                    <p:anim calcmode="lin" valueType="num">
                                      <p:cBhvr>
                                        <p:cTn id="3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Effect transition="in" filter="fade">
                                      <p:cBhvr>
                                        <p:cTn id="36" dur="1000"/>
                                        <p:tgtEl>
                                          <p:spTgt spid="5">
                                            <p:txEl>
                                              <p:pRg st="4" end="4"/>
                                            </p:txEl>
                                          </p:spTgt>
                                        </p:tgtEl>
                                      </p:cBhvr>
                                    </p:animEffect>
                                    <p:anim calcmode="lin" valueType="num">
                                      <p:cBhvr>
                                        <p:cTn id="37"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animEffect transition="in" filter="fade">
                                      <p:cBhvr>
                                        <p:cTn id="41" dur="1000"/>
                                        <p:tgtEl>
                                          <p:spTgt spid="5">
                                            <p:txEl>
                                              <p:pRg st="5" end="5"/>
                                            </p:txEl>
                                          </p:spTgt>
                                        </p:tgtEl>
                                      </p:cBhvr>
                                    </p:animEffect>
                                    <p:anim calcmode="lin" valueType="num">
                                      <p:cBhvr>
                                        <p:cTn id="4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5">
                                            <p:txEl>
                                              <p:pRg st="6" end="6"/>
                                            </p:txEl>
                                          </p:spTgt>
                                        </p:tgtEl>
                                        <p:attrNameLst>
                                          <p:attrName>style.visibility</p:attrName>
                                        </p:attrNameLst>
                                      </p:cBhvr>
                                      <p:to>
                                        <p:strVal val="visible"/>
                                      </p:to>
                                    </p:set>
                                    <p:animEffect transition="in" filter="fade">
                                      <p:cBhvr>
                                        <p:cTn id="48" dur="1000"/>
                                        <p:tgtEl>
                                          <p:spTgt spid="5">
                                            <p:txEl>
                                              <p:pRg st="6" end="6"/>
                                            </p:txEl>
                                          </p:spTgt>
                                        </p:tgtEl>
                                      </p:cBhvr>
                                    </p:animEffect>
                                    <p:anim calcmode="lin" valueType="num">
                                      <p:cBhvr>
                                        <p:cTn id="4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5">
                                            <p:txEl>
                                              <p:pRg st="6" end="6"/>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
                                            <p:txEl>
                                              <p:pRg st="7" end="7"/>
                                            </p:txEl>
                                          </p:spTgt>
                                        </p:tgtEl>
                                        <p:attrNameLst>
                                          <p:attrName>style.visibility</p:attrName>
                                        </p:attrNameLst>
                                      </p:cBhvr>
                                      <p:to>
                                        <p:strVal val="visible"/>
                                      </p:to>
                                    </p:set>
                                    <p:animEffect transition="in" filter="fade">
                                      <p:cBhvr>
                                        <p:cTn id="53" dur="1000"/>
                                        <p:tgtEl>
                                          <p:spTgt spid="5">
                                            <p:txEl>
                                              <p:pRg st="7" end="7"/>
                                            </p:txEl>
                                          </p:spTgt>
                                        </p:tgtEl>
                                      </p:cBhvr>
                                    </p:animEffect>
                                    <p:anim calcmode="lin" valueType="num">
                                      <p:cBhvr>
                                        <p:cTn id="54"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5">
                                            <p:txEl>
                                              <p:pRg st="7" end="7"/>
                                            </p:txEl>
                                          </p:spTgt>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
                                            <p:txEl>
                                              <p:pRg st="8" end="8"/>
                                            </p:txEl>
                                          </p:spTgt>
                                        </p:tgtEl>
                                        <p:attrNameLst>
                                          <p:attrName>style.visibility</p:attrName>
                                        </p:attrNameLst>
                                      </p:cBhvr>
                                      <p:to>
                                        <p:strVal val="visible"/>
                                      </p:to>
                                    </p:set>
                                    <p:animEffect transition="in" filter="fade">
                                      <p:cBhvr>
                                        <p:cTn id="58" dur="1000"/>
                                        <p:tgtEl>
                                          <p:spTgt spid="5">
                                            <p:txEl>
                                              <p:pRg st="8" end="8"/>
                                            </p:txEl>
                                          </p:spTgt>
                                        </p:tgtEl>
                                      </p:cBhvr>
                                    </p:animEffect>
                                    <p:anim calcmode="lin" valueType="num">
                                      <p:cBhvr>
                                        <p:cTn id="5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0"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5">
                                            <p:txEl>
                                              <p:pRg st="9" end="9"/>
                                            </p:txEl>
                                          </p:spTgt>
                                        </p:tgtEl>
                                        <p:attrNameLst>
                                          <p:attrName>style.visibility</p:attrName>
                                        </p:attrNameLst>
                                      </p:cBhvr>
                                      <p:to>
                                        <p:strVal val="visible"/>
                                      </p:to>
                                    </p:set>
                                    <p:animEffect transition="in" filter="fade">
                                      <p:cBhvr>
                                        <p:cTn id="65" dur="1000"/>
                                        <p:tgtEl>
                                          <p:spTgt spid="5">
                                            <p:txEl>
                                              <p:pRg st="9" end="9"/>
                                            </p:txEl>
                                          </p:spTgt>
                                        </p:tgtEl>
                                      </p:cBhvr>
                                    </p:animEffect>
                                    <p:anim calcmode="lin" valueType="num">
                                      <p:cBhvr>
                                        <p:cTn id="66"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67" dur="1000" fill="hold"/>
                                        <p:tgtEl>
                                          <p:spTgt spid="5">
                                            <p:txEl>
                                              <p:pRg st="9" end="9"/>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
                                            <p:txEl>
                                              <p:pRg st="10" end="10"/>
                                            </p:txEl>
                                          </p:spTgt>
                                        </p:tgtEl>
                                        <p:attrNameLst>
                                          <p:attrName>style.visibility</p:attrName>
                                        </p:attrNameLst>
                                      </p:cBhvr>
                                      <p:to>
                                        <p:strVal val="visible"/>
                                      </p:to>
                                    </p:set>
                                    <p:animEffect transition="in" filter="fade">
                                      <p:cBhvr>
                                        <p:cTn id="70" dur="1000"/>
                                        <p:tgtEl>
                                          <p:spTgt spid="5">
                                            <p:txEl>
                                              <p:pRg st="10" end="10"/>
                                            </p:txEl>
                                          </p:spTgt>
                                        </p:tgtEl>
                                      </p:cBhvr>
                                    </p:animEffect>
                                    <p:anim calcmode="lin" valueType="num">
                                      <p:cBhvr>
                                        <p:cTn id="71"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10" end="10"/>
                                            </p:txEl>
                                          </p:spTgt>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
                                            <p:txEl>
                                              <p:pRg st="11" end="11"/>
                                            </p:txEl>
                                          </p:spTgt>
                                        </p:tgtEl>
                                        <p:attrNameLst>
                                          <p:attrName>style.visibility</p:attrName>
                                        </p:attrNameLst>
                                      </p:cBhvr>
                                      <p:to>
                                        <p:strVal val="visible"/>
                                      </p:to>
                                    </p:set>
                                    <p:animEffect transition="in" filter="fade">
                                      <p:cBhvr>
                                        <p:cTn id="75" dur="1000"/>
                                        <p:tgtEl>
                                          <p:spTgt spid="5">
                                            <p:txEl>
                                              <p:pRg st="11" end="11"/>
                                            </p:txEl>
                                          </p:spTgt>
                                        </p:tgtEl>
                                      </p:cBhvr>
                                    </p:animEffect>
                                    <p:anim calcmode="lin" valueType="num">
                                      <p:cBhvr>
                                        <p:cTn id="76"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77"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5">
                                            <p:txEl>
                                              <p:pRg st="12" end="12"/>
                                            </p:txEl>
                                          </p:spTgt>
                                        </p:tgtEl>
                                        <p:attrNameLst>
                                          <p:attrName>style.visibility</p:attrName>
                                        </p:attrNameLst>
                                      </p:cBhvr>
                                      <p:to>
                                        <p:strVal val="visible"/>
                                      </p:to>
                                    </p:set>
                                    <p:animEffect transition="in" filter="fade">
                                      <p:cBhvr>
                                        <p:cTn id="82" dur="1000"/>
                                        <p:tgtEl>
                                          <p:spTgt spid="5">
                                            <p:txEl>
                                              <p:pRg st="12" end="12"/>
                                            </p:txEl>
                                          </p:spTgt>
                                        </p:tgtEl>
                                      </p:cBhvr>
                                    </p:animEffect>
                                    <p:anim calcmode="lin" valueType="num">
                                      <p:cBhvr>
                                        <p:cTn id="83"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84"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D47F1B6-FBEB-2946-3AC6-5C2AC02F21D9}"/>
              </a:ext>
            </a:extLst>
          </p:cNvPr>
          <p:cNvSpPr/>
          <p:nvPr/>
        </p:nvSpPr>
        <p:spPr>
          <a:xfrm>
            <a:off x="763792" y="253570"/>
            <a:ext cx="7745506" cy="1284774"/>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bg1"/>
                </a:solidFill>
                <a:effectLst>
                  <a:outerShdw blurRad="38100" dist="38100" dir="2700000" algn="tl">
                    <a:srgbClr val="000000">
                      <a:alpha val="43137"/>
                    </a:srgbClr>
                  </a:outerShdw>
                </a:effectLst>
              </a:rPr>
              <a:t>Application</a:t>
            </a:r>
          </a:p>
          <a:p>
            <a:pPr algn="ctr"/>
            <a:r>
              <a:rPr lang="en-US" sz="2800" i="1" dirty="0">
                <a:solidFill>
                  <a:schemeClr val="bg2"/>
                </a:solidFill>
                <a:effectLst>
                  <a:outerShdw blurRad="38100" dist="38100" dir="2700000" algn="tl">
                    <a:srgbClr val="000000">
                      <a:alpha val="43137"/>
                    </a:srgbClr>
                  </a:outerShdw>
                </a:effectLst>
              </a:rPr>
              <a:t>What does it mean to me?</a:t>
            </a:r>
          </a:p>
        </p:txBody>
      </p:sp>
      <p:sp>
        <p:nvSpPr>
          <p:cNvPr id="4" name="TextBox 3">
            <a:extLst>
              <a:ext uri="{FF2B5EF4-FFF2-40B4-BE49-F238E27FC236}">
                <a16:creationId xmlns:a16="http://schemas.microsoft.com/office/drawing/2014/main" id="{81C2A4ED-D4E7-33D6-336A-1C79747827AE}"/>
              </a:ext>
            </a:extLst>
          </p:cNvPr>
          <p:cNvSpPr txBox="1"/>
          <p:nvPr/>
        </p:nvSpPr>
        <p:spPr>
          <a:xfrm>
            <a:off x="699247" y="1949399"/>
            <a:ext cx="7745506" cy="3508653"/>
          </a:xfrm>
          <a:prstGeom prst="rect">
            <a:avLst/>
          </a:prstGeom>
          <a:noFill/>
        </p:spPr>
        <p:txBody>
          <a:bodyPr wrap="square" rtlCol="0">
            <a:spAutoFit/>
          </a:bodyPr>
          <a:lstStyle/>
          <a:p>
            <a:pPr marL="457200" indent="-457200">
              <a:buFont typeface="+mj-lt"/>
              <a:buAutoNum type="arabicPeriod"/>
            </a:pPr>
            <a:r>
              <a:rPr lang="en-US" sz="2400" dirty="0"/>
              <a:t>“We are not just trying to get through the Bible; we’re letting the Bible get through us.” (West, 36)</a:t>
            </a:r>
          </a:p>
          <a:p>
            <a:pPr marL="457200" indent="-457200">
              <a:buFont typeface="+mj-lt"/>
              <a:buAutoNum type="arabicPeriod"/>
            </a:pPr>
            <a:endParaRPr lang="en-US" sz="800" dirty="0"/>
          </a:p>
          <a:p>
            <a:pPr marL="457200" indent="-457200">
              <a:buFont typeface="+mj-lt"/>
              <a:buAutoNum type="arabicPeriod"/>
            </a:pPr>
            <a:r>
              <a:rPr lang="en-US" sz="2400" dirty="0"/>
              <a:t>Would include:</a:t>
            </a:r>
          </a:p>
          <a:p>
            <a:pPr marL="914400" lvl="1" indent="-457200">
              <a:buFont typeface="Wingdings" panose="05000000000000000000" pitchFamily="2" charset="2"/>
              <a:buChar char="§"/>
            </a:pPr>
            <a:r>
              <a:rPr lang="en-US" sz="2200" i="1" dirty="0"/>
              <a:t>Promise – need to believe</a:t>
            </a:r>
          </a:p>
          <a:p>
            <a:pPr marL="914400" lvl="1" indent="-457200">
              <a:buFont typeface="Wingdings" panose="05000000000000000000" pitchFamily="2" charset="2"/>
              <a:buChar char="§"/>
            </a:pPr>
            <a:r>
              <a:rPr lang="en-US" sz="2200" i="1" dirty="0"/>
              <a:t>Command – need to obey</a:t>
            </a:r>
          </a:p>
          <a:p>
            <a:pPr marL="914400" lvl="1" indent="-457200">
              <a:buFont typeface="Wingdings" panose="05000000000000000000" pitchFamily="2" charset="2"/>
              <a:buChar char="§"/>
            </a:pPr>
            <a:r>
              <a:rPr lang="en-US" sz="2200" i="1" dirty="0"/>
              <a:t>Warning – need to heed</a:t>
            </a:r>
          </a:p>
          <a:p>
            <a:pPr marL="914400" lvl="1" indent="-457200">
              <a:buFont typeface="Wingdings" panose="05000000000000000000" pitchFamily="2" charset="2"/>
              <a:buChar char="§"/>
            </a:pPr>
            <a:r>
              <a:rPr lang="en-US" sz="2200" i="1" dirty="0"/>
              <a:t>Example – need to follow</a:t>
            </a:r>
          </a:p>
          <a:p>
            <a:pPr marL="914400" lvl="1" indent="-457200">
              <a:buFont typeface="Wingdings" panose="05000000000000000000" pitchFamily="2" charset="2"/>
              <a:buChar char="§"/>
            </a:pPr>
            <a:r>
              <a:rPr lang="en-US" sz="2200" i="1" dirty="0"/>
              <a:t>Doctrine – need to accept</a:t>
            </a:r>
          </a:p>
          <a:p>
            <a:pPr marL="457200" indent="-457200">
              <a:buFont typeface="+mj-lt"/>
              <a:buAutoNum type="arabicPeriod"/>
            </a:pPr>
            <a:endParaRPr lang="en-US" sz="800" dirty="0"/>
          </a:p>
          <a:p>
            <a:pPr marL="457200" indent="-457200">
              <a:buFont typeface="+mj-lt"/>
              <a:buAutoNum type="arabicPeriod"/>
            </a:pPr>
            <a:r>
              <a:rPr lang="en-US" sz="2400" dirty="0"/>
              <a:t>Look for practical lessons</a:t>
            </a:r>
          </a:p>
        </p:txBody>
      </p:sp>
    </p:spTree>
    <p:extLst>
      <p:ext uri="{BB962C8B-B14F-4D97-AF65-F5344CB8AC3E}">
        <p14:creationId xmlns:p14="http://schemas.microsoft.com/office/powerpoint/2010/main" val="2423793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1000"/>
                                        <p:tgtEl>
                                          <p:spTgt spid="4">
                                            <p:txEl>
                                              <p:pRg st="4" end="4"/>
                                            </p:txEl>
                                          </p:spTgt>
                                        </p:tgtEl>
                                      </p:cBhvr>
                                    </p:animEffect>
                                    <p:anim calcmode="lin" valueType="num">
                                      <p:cBhvr>
                                        <p:cTn id="2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fade">
                                      <p:cBhvr>
                                        <p:cTn id="29" dur="1000"/>
                                        <p:tgtEl>
                                          <p:spTgt spid="4">
                                            <p:txEl>
                                              <p:pRg st="5" end="5"/>
                                            </p:txEl>
                                          </p:spTgt>
                                        </p:tgtEl>
                                      </p:cBhvr>
                                    </p:animEffect>
                                    <p:anim calcmode="lin" valueType="num">
                                      <p:cBhvr>
                                        <p:cTn id="3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1000"/>
                                        <p:tgtEl>
                                          <p:spTgt spid="4">
                                            <p:txEl>
                                              <p:pRg st="6" end="6"/>
                                            </p:txEl>
                                          </p:spTgt>
                                        </p:tgtEl>
                                      </p:cBhvr>
                                    </p:animEffect>
                                    <p:anim calcmode="lin" valueType="num">
                                      <p:cBhvr>
                                        <p:cTn id="3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1000"/>
                                        <p:tgtEl>
                                          <p:spTgt spid="4">
                                            <p:txEl>
                                              <p:pRg st="7" end="7"/>
                                            </p:txEl>
                                          </p:spTgt>
                                        </p:tgtEl>
                                      </p:cBhvr>
                                    </p:animEffect>
                                    <p:anim calcmode="lin" valueType="num">
                                      <p:cBhvr>
                                        <p:cTn id="4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4">
                                            <p:txEl>
                                              <p:pRg st="9" end="9"/>
                                            </p:txEl>
                                          </p:spTgt>
                                        </p:tgtEl>
                                        <p:attrNameLst>
                                          <p:attrName>style.visibility</p:attrName>
                                        </p:attrNameLst>
                                      </p:cBhvr>
                                      <p:to>
                                        <p:strVal val="visible"/>
                                      </p:to>
                                    </p:set>
                                    <p:animEffect transition="in" filter="fade">
                                      <p:cBhvr>
                                        <p:cTn id="46" dur="1000"/>
                                        <p:tgtEl>
                                          <p:spTgt spid="4">
                                            <p:txEl>
                                              <p:pRg st="9" end="9"/>
                                            </p:txEl>
                                          </p:spTgt>
                                        </p:tgtEl>
                                      </p:cBhvr>
                                    </p:animEffect>
                                    <p:anim calcmode="lin" valueType="num">
                                      <p:cBhvr>
                                        <p:cTn id="4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8"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4AACF3-2B5E-6C44-3635-BA1DDE63F974}"/>
              </a:ext>
            </a:extLst>
          </p:cNvPr>
          <p:cNvSpPr txBox="1"/>
          <p:nvPr/>
        </p:nvSpPr>
        <p:spPr>
          <a:xfrm>
            <a:off x="941294" y="548641"/>
            <a:ext cx="7261411" cy="1077218"/>
          </a:xfrm>
          <a:prstGeom prst="rect">
            <a:avLst/>
          </a:prstGeom>
          <a:noFill/>
        </p:spPr>
        <p:txBody>
          <a:bodyPr wrap="square" rtlCol="0">
            <a:spAutoFit/>
          </a:bodyPr>
          <a:lstStyle/>
          <a:p>
            <a:pPr algn="ctr"/>
            <a:r>
              <a:rPr lang="en-US" sz="3200" b="1" dirty="0">
                <a:solidFill>
                  <a:srgbClr val="0000FF"/>
                </a:solidFill>
              </a:rPr>
              <a:t>The Text Has Boundaries</a:t>
            </a:r>
          </a:p>
          <a:p>
            <a:pPr algn="ctr"/>
            <a:r>
              <a:rPr lang="en-US" sz="3200" b="1" dirty="0">
                <a:solidFill>
                  <a:srgbClr val="0000FF"/>
                </a:solidFill>
              </a:rPr>
              <a:t>The Text Has Limitations</a:t>
            </a:r>
          </a:p>
        </p:txBody>
      </p:sp>
      <p:sp>
        <p:nvSpPr>
          <p:cNvPr id="3" name="TextBox 2">
            <a:extLst>
              <a:ext uri="{FF2B5EF4-FFF2-40B4-BE49-F238E27FC236}">
                <a16:creationId xmlns:a16="http://schemas.microsoft.com/office/drawing/2014/main" id="{AA8F9C86-F335-5CF4-B60F-F58E80130574}"/>
              </a:ext>
            </a:extLst>
          </p:cNvPr>
          <p:cNvSpPr txBox="1"/>
          <p:nvPr/>
        </p:nvSpPr>
        <p:spPr>
          <a:xfrm>
            <a:off x="941294" y="1818043"/>
            <a:ext cx="7460428" cy="4616648"/>
          </a:xfrm>
          <a:prstGeom prst="rect">
            <a:avLst/>
          </a:prstGeom>
          <a:noFill/>
        </p:spPr>
        <p:txBody>
          <a:bodyPr wrap="square" rtlCol="0">
            <a:spAutoFit/>
          </a:bodyPr>
          <a:lstStyle/>
          <a:p>
            <a:pPr marL="285750" indent="-285750">
              <a:buFont typeface="Wingdings" panose="05000000000000000000" pitchFamily="2" charset="2"/>
              <a:buChar char="§"/>
            </a:pPr>
            <a:r>
              <a:rPr lang="en-US" sz="2400" dirty="0"/>
              <a:t>Text cannot mean anything and everything</a:t>
            </a:r>
          </a:p>
          <a:p>
            <a:pPr marL="285750" indent="-285750">
              <a:buFont typeface="Wingdings" panose="05000000000000000000" pitchFamily="2" charset="2"/>
              <a:buChar char="§"/>
            </a:pPr>
            <a:endParaRPr lang="en-US" sz="1000" dirty="0"/>
          </a:p>
          <a:p>
            <a:pPr marL="285750" indent="-285750">
              <a:buFont typeface="Wingdings" panose="05000000000000000000" pitchFamily="2" charset="2"/>
              <a:buChar char="§"/>
            </a:pPr>
            <a:r>
              <a:rPr lang="en-US" sz="2400" dirty="0"/>
              <a:t>“Any word, any text, any statement which is not nonsense has somewhere a ‘boundary’ to its meaning.” (Hughes, 119)</a:t>
            </a:r>
          </a:p>
          <a:p>
            <a:pPr marL="285750" indent="-285750">
              <a:buFont typeface="Wingdings" panose="05000000000000000000" pitchFamily="2" charset="2"/>
              <a:buChar char="§"/>
            </a:pPr>
            <a:endParaRPr lang="en-US" sz="1000" dirty="0"/>
          </a:p>
          <a:p>
            <a:pPr marL="285750" indent="-285750">
              <a:buFont typeface="Wingdings" panose="05000000000000000000" pitchFamily="2" charset="2"/>
              <a:buChar char="§"/>
            </a:pPr>
            <a:r>
              <a:rPr lang="en-US" sz="2400" dirty="0"/>
              <a:t>There is only one meaning: what the original author intended</a:t>
            </a:r>
          </a:p>
          <a:p>
            <a:pPr marL="285750" indent="-285750">
              <a:buFont typeface="Wingdings" panose="05000000000000000000" pitchFamily="2" charset="2"/>
              <a:buChar char="§"/>
            </a:pPr>
            <a:endParaRPr lang="en-US" sz="1000" dirty="0"/>
          </a:p>
          <a:p>
            <a:pPr marL="285750" indent="-285750">
              <a:buFont typeface="Wingdings" panose="05000000000000000000" pitchFamily="2" charset="2"/>
              <a:buChar char="§"/>
            </a:pPr>
            <a:r>
              <a:rPr lang="en-US" sz="2400" dirty="0"/>
              <a:t>“Each verse of scripture has only one intended meaning even though there may be many applications. The Bible isn’t written to mean different things to different people. The issue in every verse is always what God means by it, not what it means to me.” (West, 23)</a:t>
            </a:r>
          </a:p>
        </p:txBody>
      </p:sp>
    </p:spTree>
    <p:extLst>
      <p:ext uri="{BB962C8B-B14F-4D97-AF65-F5344CB8AC3E}">
        <p14:creationId xmlns:p14="http://schemas.microsoft.com/office/powerpoint/2010/main" val="2473960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102198"/>
            <a:ext cx="6938682" cy="1569660"/>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Introduction</a:t>
            </a:r>
          </a:p>
          <a:p>
            <a:pPr algn="ctr"/>
            <a:r>
              <a:rPr lang="en-US" sz="3200" dirty="0">
                <a:solidFill>
                  <a:srgbClr val="002060"/>
                </a:solidFill>
                <a:latin typeface="Amasis MT Pro Medium" panose="02040604050005020304" pitchFamily="18" charset="0"/>
              </a:rPr>
              <a:t>Inductive Bible Study</a:t>
            </a:r>
          </a:p>
          <a:p>
            <a:pPr algn="ctr"/>
            <a:r>
              <a:rPr lang="en-US" sz="3200" dirty="0">
                <a:solidFill>
                  <a:srgbClr val="002060"/>
                </a:solidFill>
                <a:latin typeface="Amasis MT Pro Medium" panose="02040604050005020304" pitchFamily="18" charset="0"/>
              </a:rPr>
              <a:t>The Basics</a:t>
            </a:r>
          </a:p>
        </p:txBody>
      </p:sp>
      <p:sp>
        <p:nvSpPr>
          <p:cNvPr id="3" name="TextBox 2">
            <a:extLst>
              <a:ext uri="{FF2B5EF4-FFF2-40B4-BE49-F238E27FC236}">
                <a16:creationId xmlns:a16="http://schemas.microsoft.com/office/drawing/2014/main" id="{90969ED2-8551-2F03-92A3-DB992994AA40}"/>
              </a:ext>
            </a:extLst>
          </p:cNvPr>
          <p:cNvSpPr txBox="1"/>
          <p:nvPr/>
        </p:nvSpPr>
        <p:spPr>
          <a:xfrm>
            <a:off x="4340710" y="2415092"/>
            <a:ext cx="4416014" cy="1955535"/>
          </a:xfrm>
          <a:prstGeom prst="rect">
            <a:avLst/>
          </a:prstGeom>
          <a:noFill/>
        </p:spPr>
        <p:txBody>
          <a:bodyPr wrap="square" rtlCol="0">
            <a:spAutoFit/>
          </a:bodyPr>
          <a:lstStyle/>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What is Hermeneutics?</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Inductive Bible Study</a:t>
            </a:r>
          </a:p>
          <a:p>
            <a:pPr marL="400050" indent="-400050">
              <a:lnSpc>
                <a:spcPct val="150000"/>
              </a:lnSpc>
              <a:buFont typeface="+mj-lt"/>
              <a:buAutoNum type="romanUcPeriod"/>
            </a:pPr>
            <a:r>
              <a:rPr lang="en-US" sz="2800" dirty="0">
                <a:latin typeface="Amasis MT Pro Medium" panose="02040604050005020304" pitchFamily="18" charset="0"/>
              </a:rPr>
              <a:t> How &amp; Where Learn</a:t>
            </a:r>
          </a:p>
        </p:txBody>
      </p:sp>
    </p:spTree>
    <p:extLst>
      <p:ext uri="{BB962C8B-B14F-4D97-AF65-F5344CB8AC3E}">
        <p14:creationId xmlns:p14="http://schemas.microsoft.com/office/powerpoint/2010/main" val="2373158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817F05-6107-2ECB-655C-EABEB64DC4F9}"/>
              </a:ext>
            </a:extLst>
          </p:cNvPr>
          <p:cNvSpPr txBox="1"/>
          <p:nvPr/>
        </p:nvSpPr>
        <p:spPr>
          <a:xfrm>
            <a:off x="3345626" y="521745"/>
            <a:ext cx="4416014" cy="662874"/>
          </a:xfrm>
          <a:prstGeom prst="rect">
            <a:avLst/>
          </a:prstGeom>
          <a:noFill/>
        </p:spPr>
        <p:txBody>
          <a:bodyPr wrap="square" rtlCol="0">
            <a:spAutoFit/>
          </a:bodyPr>
          <a:lstStyle/>
          <a:p>
            <a:pPr marL="571500" indent="-571500" algn="ctr">
              <a:lnSpc>
                <a:spcPct val="150000"/>
              </a:lnSpc>
              <a:buFont typeface="+mj-lt"/>
              <a:buAutoNum type="romanUcPeriod" startAt="3"/>
            </a:pPr>
            <a:r>
              <a:rPr lang="en-US" sz="2800" dirty="0">
                <a:latin typeface="Amasis MT Pro Medium" panose="02040604050005020304" pitchFamily="18" charset="0"/>
              </a:rPr>
              <a:t>How &amp; Where Learn</a:t>
            </a:r>
          </a:p>
        </p:txBody>
      </p:sp>
      <p:sp>
        <p:nvSpPr>
          <p:cNvPr id="3" name="TextBox 2">
            <a:extLst>
              <a:ext uri="{FF2B5EF4-FFF2-40B4-BE49-F238E27FC236}">
                <a16:creationId xmlns:a16="http://schemas.microsoft.com/office/drawing/2014/main" id="{A6E2BC63-5041-5A0F-158B-A1C96E897108}"/>
              </a:ext>
            </a:extLst>
          </p:cNvPr>
          <p:cNvSpPr txBox="1"/>
          <p:nvPr/>
        </p:nvSpPr>
        <p:spPr>
          <a:xfrm>
            <a:off x="419548" y="2092362"/>
            <a:ext cx="8186568" cy="2800767"/>
          </a:xfrm>
          <a:prstGeom prst="rect">
            <a:avLst/>
          </a:prstGeom>
          <a:noFill/>
        </p:spPr>
        <p:txBody>
          <a:bodyPr wrap="square" rtlCol="0">
            <a:spAutoFit/>
          </a:bodyPr>
          <a:lstStyle/>
          <a:p>
            <a:pPr marL="457200" indent="-457200">
              <a:buFont typeface="+mj-lt"/>
              <a:buAutoNum type="alphaUcPeriod"/>
            </a:pPr>
            <a:r>
              <a:rPr lang="en-US" sz="2400" b="1" dirty="0"/>
              <a:t>This / other studies of hermeneutics</a:t>
            </a:r>
          </a:p>
          <a:p>
            <a:pPr marL="457200" indent="-457200">
              <a:buFont typeface="+mj-lt"/>
              <a:buAutoNum type="alphaUcPeriod"/>
            </a:pPr>
            <a:endParaRPr lang="en-US" sz="1000" b="1" i="1" dirty="0"/>
          </a:p>
          <a:p>
            <a:pPr marL="457200" indent="-457200">
              <a:buFont typeface="+mj-lt"/>
              <a:buAutoNum type="alphaUcPeriod"/>
            </a:pPr>
            <a:r>
              <a:rPr lang="en-US" sz="2400" b="1" dirty="0"/>
              <a:t>Every sermon &amp; every class</a:t>
            </a:r>
          </a:p>
          <a:p>
            <a:pPr marL="457200" indent="-457200">
              <a:buFont typeface="+mj-lt"/>
              <a:buAutoNum type="alphaUcPeriod"/>
            </a:pPr>
            <a:endParaRPr lang="en-US" sz="800" b="1" i="1" dirty="0"/>
          </a:p>
          <a:p>
            <a:pPr marL="914400" lvl="1" indent="-457200">
              <a:buFont typeface="+mj-lt"/>
              <a:buAutoNum type="arabicPeriod"/>
            </a:pPr>
            <a:r>
              <a:rPr lang="en-US" sz="2200" i="1" dirty="0"/>
              <a:t>Every textual study uses and demonstrates hermeneutics</a:t>
            </a:r>
          </a:p>
          <a:p>
            <a:pPr marL="914400" lvl="1" indent="-457200">
              <a:buFont typeface="+mj-lt"/>
              <a:buAutoNum type="arabicPeriod"/>
            </a:pPr>
            <a:r>
              <a:rPr lang="en-US" sz="2200" i="1" dirty="0"/>
              <a:t>Conclusions are driven by evidence provided</a:t>
            </a:r>
          </a:p>
          <a:p>
            <a:pPr marL="914400" lvl="1" indent="-457200">
              <a:buFont typeface="+mj-lt"/>
              <a:buAutoNum type="arabicPeriod"/>
            </a:pPr>
            <a:r>
              <a:rPr lang="en-US" sz="2200" i="1" dirty="0">
                <a:solidFill>
                  <a:srgbClr val="0000FF"/>
                </a:solidFill>
              </a:rPr>
              <a:t>Why are we not learning the principles of hermeneutics? </a:t>
            </a:r>
            <a:r>
              <a:rPr lang="en-US" sz="2200" i="1" dirty="0"/>
              <a:t>We often listen for the </a:t>
            </a:r>
            <a:r>
              <a:rPr lang="en-US" sz="2200" i="1" u="sng" dirty="0"/>
              <a:t>conclusion</a:t>
            </a:r>
            <a:r>
              <a:rPr lang="en-US" sz="2200" i="1" dirty="0"/>
              <a:t> &amp; pay little or no attention to the </a:t>
            </a:r>
            <a:r>
              <a:rPr lang="en-US" sz="2200" i="1" u="sng" dirty="0"/>
              <a:t>evidence</a:t>
            </a:r>
            <a:r>
              <a:rPr lang="en-US" sz="2200" i="1" dirty="0"/>
              <a:t>!</a:t>
            </a:r>
          </a:p>
        </p:txBody>
      </p:sp>
    </p:spTree>
    <p:extLst>
      <p:ext uri="{BB962C8B-B14F-4D97-AF65-F5344CB8AC3E}">
        <p14:creationId xmlns:p14="http://schemas.microsoft.com/office/powerpoint/2010/main" val="4205428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102198"/>
            <a:ext cx="6938682" cy="1569660"/>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Introduction</a:t>
            </a:r>
          </a:p>
          <a:p>
            <a:pPr algn="ctr"/>
            <a:r>
              <a:rPr lang="en-US" sz="3200" dirty="0">
                <a:solidFill>
                  <a:srgbClr val="002060"/>
                </a:solidFill>
                <a:latin typeface="Amasis MT Pro Medium" panose="02040604050005020304" pitchFamily="18" charset="0"/>
              </a:rPr>
              <a:t>Inductive Bible Study</a:t>
            </a:r>
          </a:p>
          <a:p>
            <a:pPr algn="ctr"/>
            <a:r>
              <a:rPr lang="en-US" sz="3200" dirty="0">
                <a:solidFill>
                  <a:srgbClr val="002060"/>
                </a:solidFill>
                <a:latin typeface="Amasis MT Pro Medium" panose="02040604050005020304" pitchFamily="18" charset="0"/>
              </a:rPr>
              <a:t>The Basics</a:t>
            </a:r>
          </a:p>
        </p:txBody>
      </p:sp>
      <p:sp>
        <p:nvSpPr>
          <p:cNvPr id="3" name="TextBox 2">
            <a:extLst>
              <a:ext uri="{FF2B5EF4-FFF2-40B4-BE49-F238E27FC236}">
                <a16:creationId xmlns:a16="http://schemas.microsoft.com/office/drawing/2014/main" id="{90969ED2-8551-2F03-92A3-DB992994AA40}"/>
              </a:ext>
            </a:extLst>
          </p:cNvPr>
          <p:cNvSpPr txBox="1"/>
          <p:nvPr/>
        </p:nvSpPr>
        <p:spPr>
          <a:xfrm>
            <a:off x="4340710" y="2415092"/>
            <a:ext cx="4416014" cy="2601866"/>
          </a:xfrm>
          <a:prstGeom prst="rect">
            <a:avLst/>
          </a:prstGeom>
          <a:noFill/>
        </p:spPr>
        <p:txBody>
          <a:bodyPr wrap="square" rtlCol="0">
            <a:spAutoFit/>
          </a:bodyPr>
          <a:lstStyle/>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What is Hermeneutics?</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Inductive Bible Study</a:t>
            </a:r>
          </a:p>
          <a:p>
            <a:pPr marL="400050" indent="-400050">
              <a:lnSpc>
                <a:spcPct val="150000"/>
              </a:lnSpc>
              <a:buFont typeface="+mj-lt"/>
              <a:buAutoNum type="romanUcPeriod"/>
            </a:pPr>
            <a:r>
              <a:rPr lang="en-US" sz="2800" dirty="0">
                <a:solidFill>
                  <a:schemeClr val="bg1">
                    <a:lumMod val="65000"/>
                  </a:schemeClr>
                </a:solidFill>
                <a:latin typeface="Amasis MT Pro Medium" panose="02040604050005020304" pitchFamily="18" charset="0"/>
              </a:rPr>
              <a:t> How &amp; Where Learn</a:t>
            </a:r>
          </a:p>
          <a:p>
            <a:pPr marL="400050" indent="-400050">
              <a:lnSpc>
                <a:spcPct val="150000"/>
              </a:lnSpc>
              <a:buFont typeface="+mj-lt"/>
              <a:buAutoNum type="romanUcPeriod"/>
            </a:pPr>
            <a:r>
              <a:rPr lang="en-US" sz="2800" dirty="0">
                <a:latin typeface="Amasis MT Pro Medium" panose="02040604050005020304" pitchFamily="18" charset="0"/>
              </a:rPr>
              <a:t> The Basics</a:t>
            </a:r>
          </a:p>
        </p:txBody>
      </p:sp>
    </p:spTree>
    <p:extLst>
      <p:ext uri="{BB962C8B-B14F-4D97-AF65-F5344CB8AC3E}">
        <p14:creationId xmlns:p14="http://schemas.microsoft.com/office/powerpoint/2010/main" val="1456564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A7F230-2BE6-DE1D-F07A-0EDDDB99CD89}"/>
              </a:ext>
            </a:extLst>
          </p:cNvPr>
          <p:cNvSpPr txBox="1"/>
          <p:nvPr/>
        </p:nvSpPr>
        <p:spPr>
          <a:xfrm>
            <a:off x="3071308" y="430306"/>
            <a:ext cx="4416014" cy="662874"/>
          </a:xfrm>
          <a:prstGeom prst="rect">
            <a:avLst/>
          </a:prstGeom>
          <a:noFill/>
        </p:spPr>
        <p:txBody>
          <a:bodyPr wrap="square" rtlCol="0">
            <a:spAutoFit/>
          </a:bodyPr>
          <a:lstStyle/>
          <a:p>
            <a:pPr marL="571500" indent="-571500" algn="ctr">
              <a:lnSpc>
                <a:spcPct val="150000"/>
              </a:lnSpc>
              <a:buFont typeface="+mj-lt"/>
              <a:buAutoNum type="romanUcPeriod" startAt="4"/>
            </a:pPr>
            <a:r>
              <a:rPr lang="en-US" sz="2800" dirty="0">
                <a:latin typeface="Amasis MT Pro Medium" panose="02040604050005020304" pitchFamily="18" charset="0"/>
              </a:rPr>
              <a:t>The Basics</a:t>
            </a:r>
          </a:p>
        </p:txBody>
      </p:sp>
      <p:sp>
        <p:nvSpPr>
          <p:cNvPr id="3" name="TextBox 2">
            <a:extLst>
              <a:ext uri="{FF2B5EF4-FFF2-40B4-BE49-F238E27FC236}">
                <a16:creationId xmlns:a16="http://schemas.microsoft.com/office/drawing/2014/main" id="{6027B826-397F-0636-350D-E813FC41985C}"/>
              </a:ext>
            </a:extLst>
          </p:cNvPr>
          <p:cNvSpPr txBox="1"/>
          <p:nvPr/>
        </p:nvSpPr>
        <p:spPr>
          <a:xfrm>
            <a:off x="419548" y="2092362"/>
            <a:ext cx="8186568" cy="3785652"/>
          </a:xfrm>
          <a:prstGeom prst="rect">
            <a:avLst/>
          </a:prstGeom>
          <a:noFill/>
        </p:spPr>
        <p:txBody>
          <a:bodyPr wrap="square" rtlCol="0">
            <a:spAutoFit/>
          </a:bodyPr>
          <a:lstStyle/>
          <a:p>
            <a:pPr marL="457200" indent="-457200">
              <a:buFont typeface="+mj-lt"/>
              <a:buAutoNum type="alphaUcPeriod"/>
            </a:pPr>
            <a:r>
              <a:rPr lang="en-US" sz="2400" b="1" dirty="0"/>
              <a:t>The Text </a:t>
            </a:r>
            <a:r>
              <a:rPr lang="en-US" sz="2400" dirty="0"/>
              <a:t>(Read, Read, &amp; Read)</a:t>
            </a:r>
          </a:p>
          <a:p>
            <a:pPr marL="457200" indent="-457200">
              <a:buFont typeface="+mj-lt"/>
              <a:buAutoNum type="alphaUcPeriod"/>
            </a:pPr>
            <a:r>
              <a:rPr lang="en-US" sz="2400" b="1" dirty="0"/>
              <a:t>Check Translations</a:t>
            </a:r>
          </a:p>
          <a:p>
            <a:pPr marL="457200" indent="-457200">
              <a:buFont typeface="+mj-lt"/>
              <a:buAutoNum type="alphaUcPeriod"/>
            </a:pPr>
            <a:r>
              <a:rPr lang="en-US" sz="2400" b="1" dirty="0"/>
              <a:t>Word meaning</a:t>
            </a:r>
          </a:p>
          <a:p>
            <a:pPr marL="457200" indent="-457200">
              <a:buFont typeface="+mj-lt"/>
              <a:buAutoNum type="alphaUcPeriod"/>
            </a:pPr>
            <a:r>
              <a:rPr lang="en-US" sz="2400" b="1" dirty="0"/>
              <a:t>Structure / Thought Patterns</a:t>
            </a:r>
          </a:p>
          <a:p>
            <a:pPr marL="457200" indent="-457200">
              <a:buFont typeface="+mj-lt"/>
              <a:buAutoNum type="alphaUcPeriod"/>
            </a:pPr>
            <a:r>
              <a:rPr lang="en-US" sz="2400" b="1" dirty="0"/>
              <a:t>What Did This Mean to Original Audience?</a:t>
            </a:r>
          </a:p>
          <a:p>
            <a:pPr marL="914400" lvl="1" indent="-457200">
              <a:buFont typeface="Wingdings" panose="05000000000000000000" pitchFamily="2" charset="2"/>
              <a:buChar char="§"/>
            </a:pPr>
            <a:r>
              <a:rPr lang="en-US" sz="2400" i="1" dirty="0"/>
              <a:t>Look at this before application to us</a:t>
            </a:r>
          </a:p>
          <a:p>
            <a:pPr marL="914400" lvl="1" indent="-457200">
              <a:buFont typeface="Wingdings" panose="05000000000000000000" pitchFamily="2" charset="2"/>
              <a:buChar char="§"/>
            </a:pPr>
            <a:r>
              <a:rPr lang="en-US" sz="2400" i="1" dirty="0"/>
              <a:t>If the writer were here, would he recognize and give approval to your conclusion, interpretation and application?</a:t>
            </a:r>
          </a:p>
          <a:p>
            <a:pPr marL="457200" indent="-457200">
              <a:buFont typeface="+mj-lt"/>
              <a:buAutoNum type="alphaUcPeriod"/>
            </a:pPr>
            <a:r>
              <a:rPr lang="en-US" sz="2400" b="1" dirty="0"/>
              <a:t>Application</a:t>
            </a:r>
            <a:endParaRPr lang="en-US" sz="2200" dirty="0"/>
          </a:p>
        </p:txBody>
      </p:sp>
    </p:spTree>
    <p:extLst>
      <p:ext uri="{BB962C8B-B14F-4D97-AF65-F5344CB8AC3E}">
        <p14:creationId xmlns:p14="http://schemas.microsoft.com/office/powerpoint/2010/main" val="4109927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4BEB8F-C207-12A8-CB0D-5B24037BC037}"/>
              </a:ext>
            </a:extLst>
          </p:cNvPr>
          <p:cNvSpPr txBox="1"/>
          <p:nvPr/>
        </p:nvSpPr>
        <p:spPr>
          <a:xfrm>
            <a:off x="1436145" y="322729"/>
            <a:ext cx="6271709" cy="646331"/>
          </a:xfrm>
          <a:prstGeom prst="rect">
            <a:avLst/>
          </a:prstGeom>
          <a:solidFill>
            <a:schemeClr val="bg1"/>
          </a:solidFill>
          <a:ln>
            <a:solidFill>
              <a:srgbClr val="0000FF"/>
            </a:solidFill>
          </a:ln>
        </p:spPr>
        <p:txBody>
          <a:bodyPr wrap="square" rtlCol="0">
            <a:spAutoFit/>
          </a:bodyPr>
          <a:lstStyle/>
          <a:p>
            <a:pPr algn="ctr"/>
            <a:r>
              <a:rPr lang="en-US" sz="3600" b="1" dirty="0">
                <a:solidFill>
                  <a:srgbClr val="0000FF"/>
                </a:solidFill>
              </a:rPr>
              <a:t>Two Levels Going Throughout</a:t>
            </a:r>
          </a:p>
        </p:txBody>
      </p:sp>
      <p:sp>
        <p:nvSpPr>
          <p:cNvPr id="3" name="Rectangle: Rounded Corners 2">
            <a:extLst>
              <a:ext uri="{FF2B5EF4-FFF2-40B4-BE49-F238E27FC236}">
                <a16:creationId xmlns:a16="http://schemas.microsoft.com/office/drawing/2014/main" id="{3E568403-185C-9BF2-F060-AD5B8B2B1D61}"/>
              </a:ext>
            </a:extLst>
          </p:cNvPr>
          <p:cNvSpPr/>
          <p:nvPr/>
        </p:nvSpPr>
        <p:spPr>
          <a:xfrm>
            <a:off x="457201" y="1551791"/>
            <a:ext cx="4883972" cy="1877209"/>
          </a:xfrm>
          <a:prstGeom prst="roundRect">
            <a:avLst>
              <a:gd name="adj" fmla="val 19532"/>
            </a:avLst>
          </a:prstGeom>
          <a:solidFill>
            <a:srgbClr val="0000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Basic Level</a:t>
            </a:r>
          </a:p>
        </p:txBody>
      </p:sp>
      <p:sp>
        <p:nvSpPr>
          <p:cNvPr id="4" name="Rectangle: Rounded Corners 3">
            <a:extLst>
              <a:ext uri="{FF2B5EF4-FFF2-40B4-BE49-F238E27FC236}">
                <a16:creationId xmlns:a16="http://schemas.microsoft.com/office/drawing/2014/main" id="{1063E298-81B2-C5AC-2013-6CD6705B438D}"/>
              </a:ext>
            </a:extLst>
          </p:cNvPr>
          <p:cNvSpPr/>
          <p:nvPr/>
        </p:nvSpPr>
        <p:spPr>
          <a:xfrm>
            <a:off x="3982123" y="3758902"/>
            <a:ext cx="4883972" cy="1877209"/>
          </a:xfrm>
          <a:prstGeom prst="roundRect">
            <a:avLst>
              <a:gd name="adj" fmla="val 19532"/>
            </a:avLst>
          </a:prstGeom>
          <a:solidFill>
            <a:schemeClr val="tx1">
              <a:alpha val="69804"/>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Deeper Dives</a:t>
            </a:r>
          </a:p>
        </p:txBody>
      </p:sp>
    </p:spTree>
    <p:extLst>
      <p:ext uri="{BB962C8B-B14F-4D97-AF65-F5344CB8AC3E}">
        <p14:creationId xmlns:p14="http://schemas.microsoft.com/office/powerpoint/2010/main" val="2588715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091A1-2069-290E-8215-FC9C0539489F}"/>
              </a:ext>
            </a:extLst>
          </p:cNvPr>
          <p:cNvSpPr txBox="1"/>
          <p:nvPr/>
        </p:nvSpPr>
        <p:spPr>
          <a:xfrm>
            <a:off x="1102659" y="102198"/>
            <a:ext cx="6938682" cy="1569660"/>
          </a:xfrm>
          <a:prstGeom prst="rect">
            <a:avLst/>
          </a:prstGeom>
          <a:noFill/>
        </p:spPr>
        <p:txBody>
          <a:bodyPr wrap="square" rtlCol="0">
            <a:spAutoFit/>
          </a:bodyPr>
          <a:lstStyle/>
          <a:p>
            <a:pPr algn="ctr"/>
            <a:r>
              <a:rPr lang="en-US" sz="3200" dirty="0">
                <a:solidFill>
                  <a:srgbClr val="002060"/>
                </a:solidFill>
                <a:latin typeface="Amasis MT Pro Medium" panose="02040604050005020304" pitchFamily="18" charset="0"/>
              </a:rPr>
              <a:t>Introduction</a:t>
            </a:r>
          </a:p>
          <a:p>
            <a:pPr algn="ctr"/>
            <a:r>
              <a:rPr lang="en-US" sz="3200" dirty="0">
                <a:solidFill>
                  <a:srgbClr val="002060"/>
                </a:solidFill>
                <a:latin typeface="Amasis MT Pro Medium" panose="02040604050005020304" pitchFamily="18" charset="0"/>
              </a:rPr>
              <a:t>Inductive Bible Study</a:t>
            </a:r>
          </a:p>
          <a:p>
            <a:pPr algn="ctr"/>
            <a:r>
              <a:rPr lang="en-US" sz="3200" dirty="0">
                <a:solidFill>
                  <a:srgbClr val="002060"/>
                </a:solidFill>
                <a:latin typeface="Amasis MT Pro Medium" panose="02040604050005020304" pitchFamily="18" charset="0"/>
              </a:rPr>
              <a:t>The Basics</a:t>
            </a:r>
          </a:p>
        </p:txBody>
      </p:sp>
      <p:sp>
        <p:nvSpPr>
          <p:cNvPr id="3" name="TextBox 2">
            <a:extLst>
              <a:ext uri="{FF2B5EF4-FFF2-40B4-BE49-F238E27FC236}">
                <a16:creationId xmlns:a16="http://schemas.microsoft.com/office/drawing/2014/main" id="{90969ED2-8551-2F03-92A3-DB992994AA40}"/>
              </a:ext>
            </a:extLst>
          </p:cNvPr>
          <p:cNvSpPr txBox="1"/>
          <p:nvPr/>
        </p:nvSpPr>
        <p:spPr>
          <a:xfrm>
            <a:off x="4340710" y="2415092"/>
            <a:ext cx="4416014" cy="2601866"/>
          </a:xfrm>
          <a:prstGeom prst="rect">
            <a:avLst/>
          </a:prstGeom>
          <a:noFill/>
        </p:spPr>
        <p:txBody>
          <a:bodyPr wrap="square" rtlCol="0">
            <a:spAutoFit/>
          </a:bodyPr>
          <a:lstStyle/>
          <a:p>
            <a:pPr marL="400050" indent="-400050">
              <a:lnSpc>
                <a:spcPct val="150000"/>
              </a:lnSpc>
              <a:buFont typeface="+mj-lt"/>
              <a:buAutoNum type="romanUcPeriod"/>
            </a:pPr>
            <a:r>
              <a:rPr lang="en-US" sz="2800" dirty="0">
                <a:latin typeface="Amasis MT Pro Medium" panose="02040604050005020304" pitchFamily="18" charset="0"/>
              </a:rPr>
              <a:t>What is Hermeneutics?</a:t>
            </a:r>
          </a:p>
          <a:p>
            <a:pPr marL="400050" indent="-400050">
              <a:lnSpc>
                <a:spcPct val="150000"/>
              </a:lnSpc>
              <a:buFont typeface="+mj-lt"/>
              <a:buAutoNum type="romanUcPeriod"/>
            </a:pPr>
            <a:r>
              <a:rPr lang="en-US" sz="2800" dirty="0">
                <a:latin typeface="Amasis MT Pro Medium" panose="02040604050005020304" pitchFamily="18" charset="0"/>
              </a:rPr>
              <a:t>Inductive Bible Study</a:t>
            </a:r>
          </a:p>
          <a:p>
            <a:pPr marL="400050" indent="-400050">
              <a:lnSpc>
                <a:spcPct val="150000"/>
              </a:lnSpc>
              <a:buFont typeface="+mj-lt"/>
              <a:buAutoNum type="romanUcPeriod"/>
            </a:pPr>
            <a:r>
              <a:rPr lang="en-US" sz="2800" dirty="0">
                <a:latin typeface="Amasis MT Pro Medium" panose="02040604050005020304" pitchFamily="18" charset="0"/>
              </a:rPr>
              <a:t> How &amp; Where Learn</a:t>
            </a:r>
          </a:p>
          <a:p>
            <a:pPr marL="400050" indent="-400050">
              <a:lnSpc>
                <a:spcPct val="150000"/>
              </a:lnSpc>
              <a:buFont typeface="+mj-lt"/>
              <a:buAutoNum type="romanUcPeriod"/>
            </a:pPr>
            <a:r>
              <a:rPr lang="en-US" sz="2800" dirty="0">
                <a:latin typeface="Amasis MT Pro Medium" panose="02040604050005020304" pitchFamily="18" charset="0"/>
              </a:rPr>
              <a:t> The Basics</a:t>
            </a:r>
          </a:p>
        </p:txBody>
      </p:sp>
    </p:spTree>
    <p:extLst>
      <p:ext uri="{BB962C8B-B14F-4D97-AF65-F5344CB8AC3E}">
        <p14:creationId xmlns:p14="http://schemas.microsoft.com/office/powerpoint/2010/main" val="141119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4034</TotalTime>
  <Words>1421</Words>
  <Application>Microsoft Office PowerPoint</Application>
  <PresentationFormat>On-screen Show (4:3)</PresentationFormat>
  <Paragraphs>227</Paragraphs>
  <Slides>30</Slides>
  <Notes>0</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30</vt:i4>
      </vt:variant>
    </vt:vector>
  </HeadingPairs>
  <TitlesOfParts>
    <vt:vector size="42" baseType="lpstr">
      <vt:lpstr>Ink Draft</vt:lpstr>
      <vt:lpstr>Arial</vt:lpstr>
      <vt:lpstr>Wingdings</vt:lpstr>
      <vt:lpstr>Calibri</vt:lpstr>
      <vt:lpstr>Amasis MT Pro Medium</vt:lpstr>
      <vt:lpstr>Calibri Light</vt:lpstr>
      <vt:lpstr>Office Theme</vt:lpstr>
      <vt:lpstr>2_Office Theme</vt:lpstr>
      <vt:lpstr>1_Office Theme</vt:lpstr>
      <vt:lpstr>3_Office Theme</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cp:revision>
  <dcterms:created xsi:type="dcterms:W3CDTF">2022-12-17T01:56:01Z</dcterms:created>
  <dcterms:modified xsi:type="dcterms:W3CDTF">2023-01-04T19:51:00Z</dcterms:modified>
</cp:coreProperties>
</file>