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68" r:id="rId3"/>
    <p:sldId id="258" r:id="rId4"/>
    <p:sldId id="259" r:id="rId5"/>
    <p:sldId id="261" r:id="rId6"/>
    <p:sldId id="260" r:id="rId7"/>
    <p:sldId id="274" r:id="rId8"/>
    <p:sldId id="275" r:id="rId9"/>
    <p:sldId id="276" r:id="rId10"/>
    <p:sldId id="277" r:id="rId11"/>
    <p:sldId id="280" r:id="rId12"/>
    <p:sldId id="278" r:id="rId13"/>
    <p:sldId id="281" r:id="rId14"/>
    <p:sldId id="282" r:id="rId15"/>
    <p:sldId id="283" r:id="rId16"/>
    <p:sldId id="284" r:id="rId17"/>
    <p:sldId id="279" r:id="rId18"/>
    <p:sldId id="285" r:id="rId19"/>
    <p:sldId id="286" r:id="rId20"/>
    <p:sldId id="269" r:id="rId21"/>
    <p:sldId id="272" r:id="rId22"/>
    <p:sldId id="287" r:id="rId23"/>
    <p:sldId id="288" r:id="rId24"/>
    <p:sldId id="289" r:id="rId25"/>
    <p:sldId id="270" r:id="rId26"/>
    <p:sldId id="273" r:id="rId27"/>
    <p:sldId id="290" r:id="rId28"/>
    <p:sldId id="271" r:id="rId29"/>
    <p:sldId id="291" r:id="rId30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FF"/>
    <a:srgbClr val="FFFFCC"/>
    <a:srgbClr val="B5E8FB"/>
    <a:srgbClr val="F2BC8C"/>
    <a:srgbClr val="DF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FF6D484E-EC8D-40E0-B1B1-5560B5AA122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A349C3F8-EE1A-4A85-8396-522F13ECE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9C3F8-EE1A-4A85-8396-522F13ECE4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1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B7AB-94D5-0673-A557-41BD99C74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E9BB-4F20-2F4C-B6F1-ECA5DC9BE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4017-CD63-16C2-4115-79FC67D9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73083-63E0-6543-FCD8-CE63E9F5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49C36-BC2B-217F-7D8C-3EC63D08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FF555-0132-DAD0-FEE3-1ACF6B09EAB9}"/>
              </a:ext>
            </a:extLst>
          </p:cNvPr>
          <p:cNvSpPr/>
          <p:nvPr userDrawn="1"/>
        </p:nvSpPr>
        <p:spPr>
          <a:xfrm>
            <a:off x="311426" y="268619"/>
            <a:ext cx="11569146" cy="1414407"/>
          </a:xfrm>
          <a:custGeom>
            <a:avLst/>
            <a:gdLst>
              <a:gd name="csX0" fmla="*/ 0 w 11569146"/>
              <a:gd name="csY0" fmla="*/ 0 h 1414407"/>
              <a:gd name="csX1" fmla="*/ 462766 w 11569146"/>
              <a:gd name="csY1" fmla="*/ 0 h 1414407"/>
              <a:gd name="csX2" fmla="*/ 694149 w 11569146"/>
              <a:gd name="csY2" fmla="*/ 0 h 1414407"/>
              <a:gd name="csX3" fmla="*/ 1156915 w 11569146"/>
              <a:gd name="csY3" fmla="*/ 0 h 1414407"/>
              <a:gd name="csX4" fmla="*/ 1851063 w 11569146"/>
              <a:gd name="csY4" fmla="*/ 0 h 1414407"/>
              <a:gd name="csX5" fmla="*/ 2198138 w 11569146"/>
              <a:gd name="csY5" fmla="*/ 0 h 1414407"/>
              <a:gd name="csX6" fmla="*/ 2545212 w 11569146"/>
              <a:gd name="csY6" fmla="*/ 0 h 1414407"/>
              <a:gd name="csX7" fmla="*/ 3239361 w 11569146"/>
              <a:gd name="csY7" fmla="*/ 0 h 1414407"/>
              <a:gd name="csX8" fmla="*/ 3817818 w 11569146"/>
              <a:gd name="csY8" fmla="*/ 0 h 1414407"/>
              <a:gd name="csX9" fmla="*/ 4164893 w 11569146"/>
              <a:gd name="csY9" fmla="*/ 0 h 1414407"/>
              <a:gd name="csX10" fmla="*/ 4859041 w 11569146"/>
              <a:gd name="csY10" fmla="*/ 0 h 1414407"/>
              <a:gd name="csX11" fmla="*/ 5668882 w 11569146"/>
              <a:gd name="csY11" fmla="*/ 0 h 1414407"/>
              <a:gd name="csX12" fmla="*/ 6363030 w 11569146"/>
              <a:gd name="csY12" fmla="*/ 0 h 1414407"/>
              <a:gd name="csX13" fmla="*/ 7057179 w 11569146"/>
              <a:gd name="csY13" fmla="*/ 0 h 1414407"/>
              <a:gd name="csX14" fmla="*/ 7288562 w 11569146"/>
              <a:gd name="csY14" fmla="*/ 0 h 1414407"/>
              <a:gd name="csX15" fmla="*/ 7519945 w 11569146"/>
              <a:gd name="csY15" fmla="*/ 0 h 1414407"/>
              <a:gd name="csX16" fmla="*/ 7982711 w 11569146"/>
              <a:gd name="csY16" fmla="*/ 0 h 1414407"/>
              <a:gd name="csX17" fmla="*/ 8792551 w 11569146"/>
              <a:gd name="csY17" fmla="*/ 0 h 1414407"/>
              <a:gd name="csX18" fmla="*/ 9023934 w 11569146"/>
              <a:gd name="csY18" fmla="*/ 0 h 1414407"/>
              <a:gd name="csX19" fmla="*/ 9255317 w 11569146"/>
              <a:gd name="csY19" fmla="*/ 0 h 1414407"/>
              <a:gd name="csX20" fmla="*/ 9602391 w 11569146"/>
              <a:gd name="csY20" fmla="*/ 0 h 1414407"/>
              <a:gd name="csX21" fmla="*/ 9833774 w 11569146"/>
              <a:gd name="csY21" fmla="*/ 0 h 1414407"/>
              <a:gd name="csX22" fmla="*/ 10643614 w 11569146"/>
              <a:gd name="csY22" fmla="*/ 0 h 1414407"/>
              <a:gd name="csX23" fmla="*/ 10874997 w 11569146"/>
              <a:gd name="csY23" fmla="*/ 0 h 1414407"/>
              <a:gd name="csX24" fmla="*/ 11569146 w 11569146"/>
              <a:gd name="csY24" fmla="*/ 0 h 1414407"/>
              <a:gd name="csX25" fmla="*/ 11569146 w 11569146"/>
              <a:gd name="csY25" fmla="*/ 457325 h 1414407"/>
              <a:gd name="csX26" fmla="*/ 11569146 w 11569146"/>
              <a:gd name="csY26" fmla="*/ 957082 h 1414407"/>
              <a:gd name="csX27" fmla="*/ 11569146 w 11569146"/>
              <a:gd name="csY27" fmla="*/ 1414407 h 1414407"/>
              <a:gd name="csX28" fmla="*/ 10990689 w 11569146"/>
              <a:gd name="csY28" fmla="*/ 1414407 h 1414407"/>
              <a:gd name="csX29" fmla="*/ 10643614 w 11569146"/>
              <a:gd name="csY29" fmla="*/ 1414407 h 1414407"/>
              <a:gd name="csX30" fmla="*/ 10065157 w 11569146"/>
              <a:gd name="csY30" fmla="*/ 1414407 h 1414407"/>
              <a:gd name="csX31" fmla="*/ 9718083 w 11569146"/>
              <a:gd name="csY31" fmla="*/ 1414407 h 1414407"/>
              <a:gd name="csX32" fmla="*/ 9255317 w 11569146"/>
              <a:gd name="csY32" fmla="*/ 1414407 h 1414407"/>
              <a:gd name="csX33" fmla="*/ 8445477 w 11569146"/>
              <a:gd name="csY33" fmla="*/ 1414407 h 1414407"/>
              <a:gd name="csX34" fmla="*/ 8214094 w 11569146"/>
              <a:gd name="csY34" fmla="*/ 1414407 h 1414407"/>
              <a:gd name="csX35" fmla="*/ 7867019 w 11569146"/>
              <a:gd name="csY35" fmla="*/ 1414407 h 1414407"/>
              <a:gd name="csX36" fmla="*/ 7288562 w 11569146"/>
              <a:gd name="csY36" fmla="*/ 1414407 h 1414407"/>
              <a:gd name="csX37" fmla="*/ 6941488 w 11569146"/>
              <a:gd name="csY37" fmla="*/ 1414407 h 1414407"/>
              <a:gd name="csX38" fmla="*/ 6247339 w 11569146"/>
              <a:gd name="csY38" fmla="*/ 1414407 h 1414407"/>
              <a:gd name="csX39" fmla="*/ 6015956 w 11569146"/>
              <a:gd name="csY39" fmla="*/ 1414407 h 1414407"/>
              <a:gd name="csX40" fmla="*/ 5437499 w 11569146"/>
              <a:gd name="csY40" fmla="*/ 1414407 h 1414407"/>
              <a:gd name="csX41" fmla="*/ 4974733 w 11569146"/>
              <a:gd name="csY41" fmla="*/ 1414407 h 1414407"/>
              <a:gd name="csX42" fmla="*/ 4743350 w 11569146"/>
              <a:gd name="csY42" fmla="*/ 1414407 h 1414407"/>
              <a:gd name="csX43" fmla="*/ 4280584 w 11569146"/>
              <a:gd name="csY43" fmla="*/ 1414407 h 1414407"/>
              <a:gd name="csX44" fmla="*/ 3702127 w 11569146"/>
              <a:gd name="csY44" fmla="*/ 1414407 h 1414407"/>
              <a:gd name="csX45" fmla="*/ 3470744 w 11569146"/>
              <a:gd name="csY45" fmla="*/ 1414407 h 1414407"/>
              <a:gd name="csX46" fmla="*/ 2776595 w 11569146"/>
              <a:gd name="csY46" fmla="*/ 1414407 h 1414407"/>
              <a:gd name="csX47" fmla="*/ 2198138 w 11569146"/>
              <a:gd name="csY47" fmla="*/ 1414407 h 1414407"/>
              <a:gd name="csX48" fmla="*/ 1851063 w 11569146"/>
              <a:gd name="csY48" fmla="*/ 1414407 h 1414407"/>
              <a:gd name="csX49" fmla="*/ 1156915 w 11569146"/>
              <a:gd name="csY49" fmla="*/ 1414407 h 1414407"/>
              <a:gd name="csX50" fmla="*/ 694149 w 11569146"/>
              <a:gd name="csY50" fmla="*/ 1414407 h 1414407"/>
              <a:gd name="csX51" fmla="*/ 0 w 11569146"/>
              <a:gd name="csY51" fmla="*/ 1414407 h 1414407"/>
              <a:gd name="csX52" fmla="*/ 0 w 11569146"/>
              <a:gd name="csY52" fmla="*/ 985370 h 1414407"/>
              <a:gd name="csX53" fmla="*/ 0 w 11569146"/>
              <a:gd name="csY53" fmla="*/ 528045 h 1414407"/>
              <a:gd name="csX54" fmla="*/ 0 w 11569146"/>
              <a:gd name="csY54" fmla="*/ 0 h 1414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1569146" h="1414407" fill="none" extrusionOk="0">
                <a:moveTo>
                  <a:pt x="0" y="0"/>
                </a:moveTo>
                <a:cubicBezTo>
                  <a:pt x="170220" y="-26436"/>
                  <a:pt x="237989" y="31677"/>
                  <a:pt x="462766" y="0"/>
                </a:cubicBezTo>
                <a:cubicBezTo>
                  <a:pt x="687543" y="-31677"/>
                  <a:pt x="583810" y="7948"/>
                  <a:pt x="694149" y="0"/>
                </a:cubicBezTo>
                <a:cubicBezTo>
                  <a:pt x="804488" y="-7948"/>
                  <a:pt x="972146" y="32672"/>
                  <a:pt x="1156915" y="0"/>
                </a:cubicBezTo>
                <a:cubicBezTo>
                  <a:pt x="1341684" y="-32672"/>
                  <a:pt x="1514314" y="30093"/>
                  <a:pt x="1851063" y="0"/>
                </a:cubicBezTo>
                <a:cubicBezTo>
                  <a:pt x="2187812" y="-30093"/>
                  <a:pt x="2069664" y="23986"/>
                  <a:pt x="2198138" y="0"/>
                </a:cubicBezTo>
                <a:cubicBezTo>
                  <a:pt x="2326613" y="-23986"/>
                  <a:pt x="2397181" y="34500"/>
                  <a:pt x="2545212" y="0"/>
                </a:cubicBezTo>
                <a:cubicBezTo>
                  <a:pt x="2693243" y="-34500"/>
                  <a:pt x="3034843" y="16130"/>
                  <a:pt x="3239361" y="0"/>
                </a:cubicBezTo>
                <a:cubicBezTo>
                  <a:pt x="3443879" y="-16130"/>
                  <a:pt x="3699112" y="52461"/>
                  <a:pt x="3817818" y="0"/>
                </a:cubicBezTo>
                <a:cubicBezTo>
                  <a:pt x="3936524" y="-52461"/>
                  <a:pt x="3992352" y="3349"/>
                  <a:pt x="4164893" y="0"/>
                </a:cubicBezTo>
                <a:cubicBezTo>
                  <a:pt x="4337435" y="-3349"/>
                  <a:pt x="4712657" y="34680"/>
                  <a:pt x="4859041" y="0"/>
                </a:cubicBezTo>
                <a:cubicBezTo>
                  <a:pt x="5005425" y="-34680"/>
                  <a:pt x="5435209" y="20531"/>
                  <a:pt x="5668882" y="0"/>
                </a:cubicBezTo>
                <a:cubicBezTo>
                  <a:pt x="5902555" y="-20531"/>
                  <a:pt x="6190262" y="2905"/>
                  <a:pt x="6363030" y="0"/>
                </a:cubicBezTo>
                <a:cubicBezTo>
                  <a:pt x="6535798" y="-2905"/>
                  <a:pt x="6774418" y="31033"/>
                  <a:pt x="7057179" y="0"/>
                </a:cubicBezTo>
                <a:cubicBezTo>
                  <a:pt x="7339940" y="-31033"/>
                  <a:pt x="7237060" y="16534"/>
                  <a:pt x="7288562" y="0"/>
                </a:cubicBezTo>
                <a:cubicBezTo>
                  <a:pt x="7340064" y="-16534"/>
                  <a:pt x="7417791" y="4093"/>
                  <a:pt x="7519945" y="0"/>
                </a:cubicBezTo>
                <a:cubicBezTo>
                  <a:pt x="7622099" y="-4093"/>
                  <a:pt x="7795371" y="29566"/>
                  <a:pt x="7982711" y="0"/>
                </a:cubicBezTo>
                <a:cubicBezTo>
                  <a:pt x="8170051" y="-29566"/>
                  <a:pt x="8432975" y="66254"/>
                  <a:pt x="8792551" y="0"/>
                </a:cubicBezTo>
                <a:cubicBezTo>
                  <a:pt x="9152127" y="-66254"/>
                  <a:pt x="8922430" y="5566"/>
                  <a:pt x="9023934" y="0"/>
                </a:cubicBezTo>
                <a:cubicBezTo>
                  <a:pt x="9125438" y="-5566"/>
                  <a:pt x="9193292" y="24636"/>
                  <a:pt x="9255317" y="0"/>
                </a:cubicBezTo>
                <a:cubicBezTo>
                  <a:pt x="9317342" y="-24636"/>
                  <a:pt x="9479891" y="34989"/>
                  <a:pt x="9602391" y="0"/>
                </a:cubicBezTo>
                <a:cubicBezTo>
                  <a:pt x="9724891" y="-34989"/>
                  <a:pt x="9778708" y="14471"/>
                  <a:pt x="9833774" y="0"/>
                </a:cubicBezTo>
                <a:cubicBezTo>
                  <a:pt x="9888840" y="-14471"/>
                  <a:pt x="10340652" y="23428"/>
                  <a:pt x="10643614" y="0"/>
                </a:cubicBezTo>
                <a:cubicBezTo>
                  <a:pt x="10946576" y="-23428"/>
                  <a:pt x="10777978" y="3232"/>
                  <a:pt x="10874997" y="0"/>
                </a:cubicBezTo>
                <a:cubicBezTo>
                  <a:pt x="10972016" y="-3232"/>
                  <a:pt x="11372623" y="22065"/>
                  <a:pt x="11569146" y="0"/>
                </a:cubicBezTo>
                <a:cubicBezTo>
                  <a:pt x="11621465" y="139785"/>
                  <a:pt x="11549506" y="267322"/>
                  <a:pt x="11569146" y="457325"/>
                </a:cubicBezTo>
                <a:cubicBezTo>
                  <a:pt x="11588786" y="647328"/>
                  <a:pt x="11523682" y="759417"/>
                  <a:pt x="11569146" y="957082"/>
                </a:cubicBezTo>
                <a:cubicBezTo>
                  <a:pt x="11614610" y="1154747"/>
                  <a:pt x="11533194" y="1204093"/>
                  <a:pt x="11569146" y="1414407"/>
                </a:cubicBezTo>
                <a:cubicBezTo>
                  <a:pt x="11376649" y="1451746"/>
                  <a:pt x="11259033" y="1394367"/>
                  <a:pt x="10990689" y="1414407"/>
                </a:cubicBezTo>
                <a:cubicBezTo>
                  <a:pt x="10722345" y="1434447"/>
                  <a:pt x="10754902" y="1402846"/>
                  <a:pt x="10643614" y="1414407"/>
                </a:cubicBezTo>
                <a:cubicBezTo>
                  <a:pt x="10532326" y="1425968"/>
                  <a:pt x="10256654" y="1388692"/>
                  <a:pt x="10065157" y="1414407"/>
                </a:cubicBezTo>
                <a:cubicBezTo>
                  <a:pt x="9873660" y="1440122"/>
                  <a:pt x="9873117" y="1384394"/>
                  <a:pt x="9718083" y="1414407"/>
                </a:cubicBezTo>
                <a:cubicBezTo>
                  <a:pt x="9563049" y="1444420"/>
                  <a:pt x="9425068" y="1403358"/>
                  <a:pt x="9255317" y="1414407"/>
                </a:cubicBezTo>
                <a:cubicBezTo>
                  <a:pt x="9085566" y="1425456"/>
                  <a:pt x="8625148" y="1360356"/>
                  <a:pt x="8445477" y="1414407"/>
                </a:cubicBezTo>
                <a:cubicBezTo>
                  <a:pt x="8265806" y="1468458"/>
                  <a:pt x="8303086" y="1392868"/>
                  <a:pt x="8214094" y="1414407"/>
                </a:cubicBezTo>
                <a:cubicBezTo>
                  <a:pt x="8125102" y="1435946"/>
                  <a:pt x="7943776" y="1393968"/>
                  <a:pt x="7867019" y="1414407"/>
                </a:cubicBezTo>
                <a:cubicBezTo>
                  <a:pt x="7790262" y="1434846"/>
                  <a:pt x="7513545" y="1392545"/>
                  <a:pt x="7288562" y="1414407"/>
                </a:cubicBezTo>
                <a:cubicBezTo>
                  <a:pt x="7063579" y="1436269"/>
                  <a:pt x="7075677" y="1411301"/>
                  <a:pt x="6941488" y="1414407"/>
                </a:cubicBezTo>
                <a:cubicBezTo>
                  <a:pt x="6807299" y="1417513"/>
                  <a:pt x="6386689" y="1332220"/>
                  <a:pt x="6247339" y="1414407"/>
                </a:cubicBezTo>
                <a:cubicBezTo>
                  <a:pt x="6107989" y="1496594"/>
                  <a:pt x="6122192" y="1411113"/>
                  <a:pt x="6015956" y="1414407"/>
                </a:cubicBezTo>
                <a:cubicBezTo>
                  <a:pt x="5909720" y="1417701"/>
                  <a:pt x="5708004" y="1352036"/>
                  <a:pt x="5437499" y="1414407"/>
                </a:cubicBezTo>
                <a:cubicBezTo>
                  <a:pt x="5166994" y="1476778"/>
                  <a:pt x="5077986" y="1376593"/>
                  <a:pt x="4974733" y="1414407"/>
                </a:cubicBezTo>
                <a:cubicBezTo>
                  <a:pt x="4871480" y="1452221"/>
                  <a:pt x="4819265" y="1391770"/>
                  <a:pt x="4743350" y="1414407"/>
                </a:cubicBezTo>
                <a:cubicBezTo>
                  <a:pt x="4667435" y="1437044"/>
                  <a:pt x="4443713" y="1367897"/>
                  <a:pt x="4280584" y="1414407"/>
                </a:cubicBezTo>
                <a:cubicBezTo>
                  <a:pt x="4117455" y="1460917"/>
                  <a:pt x="3838984" y="1411714"/>
                  <a:pt x="3702127" y="1414407"/>
                </a:cubicBezTo>
                <a:cubicBezTo>
                  <a:pt x="3565270" y="1417100"/>
                  <a:pt x="3561121" y="1412318"/>
                  <a:pt x="3470744" y="1414407"/>
                </a:cubicBezTo>
                <a:cubicBezTo>
                  <a:pt x="3380367" y="1416496"/>
                  <a:pt x="3044866" y="1351504"/>
                  <a:pt x="2776595" y="1414407"/>
                </a:cubicBezTo>
                <a:cubicBezTo>
                  <a:pt x="2508324" y="1477310"/>
                  <a:pt x="2314726" y="1345103"/>
                  <a:pt x="2198138" y="1414407"/>
                </a:cubicBezTo>
                <a:cubicBezTo>
                  <a:pt x="2081550" y="1483711"/>
                  <a:pt x="1996517" y="1381491"/>
                  <a:pt x="1851063" y="1414407"/>
                </a:cubicBezTo>
                <a:cubicBezTo>
                  <a:pt x="1705609" y="1447323"/>
                  <a:pt x="1342750" y="1366739"/>
                  <a:pt x="1156915" y="1414407"/>
                </a:cubicBezTo>
                <a:cubicBezTo>
                  <a:pt x="971080" y="1462075"/>
                  <a:pt x="885907" y="1396529"/>
                  <a:pt x="694149" y="1414407"/>
                </a:cubicBezTo>
                <a:cubicBezTo>
                  <a:pt x="502391" y="1432285"/>
                  <a:pt x="176895" y="1373648"/>
                  <a:pt x="0" y="1414407"/>
                </a:cubicBezTo>
                <a:cubicBezTo>
                  <a:pt x="-13643" y="1279872"/>
                  <a:pt x="31257" y="1187923"/>
                  <a:pt x="0" y="985370"/>
                </a:cubicBezTo>
                <a:cubicBezTo>
                  <a:pt x="-31257" y="782817"/>
                  <a:pt x="18366" y="737708"/>
                  <a:pt x="0" y="528045"/>
                </a:cubicBezTo>
                <a:cubicBezTo>
                  <a:pt x="-18366" y="318383"/>
                  <a:pt x="38729" y="138672"/>
                  <a:pt x="0" y="0"/>
                </a:cubicBezTo>
                <a:close/>
              </a:path>
              <a:path w="11569146" h="1414407" stroke="0" extrusionOk="0">
                <a:moveTo>
                  <a:pt x="0" y="0"/>
                </a:moveTo>
                <a:cubicBezTo>
                  <a:pt x="118254" y="-38405"/>
                  <a:pt x="212372" y="16762"/>
                  <a:pt x="347074" y="0"/>
                </a:cubicBezTo>
                <a:cubicBezTo>
                  <a:pt x="481776" y="-16762"/>
                  <a:pt x="596852" y="45313"/>
                  <a:pt x="809840" y="0"/>
                </a:cubicBezTo>
                <a:cubicBezTo>
                  <a:pt x="1022828" y="-45313"/>
                  <a:pt x="1078641" y="5673"/>
                  <a:pt x="1272606" y="0"/>
                </a:cubicBezTo>
                <a:cubicBezTo>
                  <a:pt x="1466571" y="-5673"/>
                  <a:pt x="1538266" y="21022"/>
                  <a:pt x="1619680" y="0"/>
                </a:cubicBezTo>
                <a:cubicBezTo>
                  <a:pt x="1701094" y="-21022"/>
                  <a:pt x="1827463" y="29070"/>
                  <a:pt x="1966755" y="0"/>
                </a:cubicBezTo>
                <a:cubicBezTo>
                  <a:pt x="2106048" y="-29070"/>
                  <a:pt x="2441811" y="86149"/>
                  <a:pt x="2776595" y="0"/>
                </a:cubicBezTo>
                <a:cubicBezTo>
                  <a:pt x="3111379" y="-86149"/>
                  <a:pt x="3268657" y="23050"/>
                  <a:pt x="3586435" y="0"/>
                </a:cubicBezTo>
                <a:cubicBezTo>
                  <a:pt x="3904213" y="-23050"/>
                  <a:pt x="4050640" y="69539"/>
                  <a:pt x="4396275" y="0"/>
                </a:cubicBezTo>
                <a:cubicBezTo>
                  <a:pt x="4741910" y="-69539"/>
                  <a:pt x="4768674" y="23659"/>
                  <a:pt x="5090424" y="0"/>
                </a:cubicBezTo>
                <a:cubicBezTo>
                  <a:pt x="5412174" y="-23659"/>
                  <a:pt x="5249799" y="16112"/>
                  <a:pt x="5321807" y="0"/>
                </a:cubicBezTo>
                <a:cubicBezTo>
                  <a:pt x="5393815" y="-16112"/>
                  <a:pt x="5714408" y="82494"/>
                  <a:pt x="6015956" y="0"/>
                </a:cubicBezTo>
                <a:cubicBezTo>
                  <a:pt x="6317504" y="-82494"/>
                  <a:pt x="6159464" y="5985"/>
                  <a:pt x="6247339" y="0"/>
                </a:cubicBezTo>
                <a:cubicBezTo>
                  <a:pt x="6335214" y="-5985"/>
                  <a:pt x="6756596" y="27244"/>
                  <a:pt x="6941488" y="0"/>
                </a:cubicBezTo>
                <a:cubicBezTo>
                  <a:pt x="7126380" y="-27244"/>
                  <a:pt x="7207896" y="44070"/>
                  <a:pt x="7404253" y="0"/>
                </a:cubicBezTo>
                <a:cubicBezTo>
                  <a:pt x="7600611" y="-44070"/>
                  <a:pt x="7571170" y="7630"/>
                  <a:pt x="7635636" y="0"/>
                </a:cubicBezTo>
                <a:cubicBezTo>
                  <a:pt x="7700102" y="-7630"/>
                  <a:pt x="8186285" y="81641"/>
                  <a:pt x="8329785" y="0"/>
                </a:cubicBezTo>
                <a:cubicBezTo>
                  <a:pt x="8473285" y="-81641"/>
                  <a:pt x="8789693" y="48946"/>
                  <a:pt x="8908242" y="0"/>
                </a:cubicBezTo>
                <a:cubicBezTo>
                  <a:pt x="9026791" y="-48946"/>
                  <a:pt x="9266061" y="8970"/>
                  <a:pt x="9371008" y="0"/>
                </a:cubicBezTo>
                <a:cubicBezTo>
                  <a:pt x="9475955" y="-8970"/>
                  <a:pt x="9807394" y="83027"/>
                  <a:pt x="10065157" y="0"/>
                </a:cubicBezTo>
                <a:cubicBezTo>
                  <a:pt x="10322920" y="-83027"/>
                  <a:pt x="10243587" y="18579"/>
                  <a:pt x="10296540" y="0"/>
                </a:cubicBezTo>
                <a:cubicBezTo>
                  <a:pt x="10349493" y="-18579"/>
                  <a:pt x="10587323" y="22761"/>
                  <a:pt x="10759306" y="0"/>
                </a:cubicBezTo>
                <a:cubicBezTo>
                  <a:pt x="10931289" y="-22761"/>
                  <a:pt x="11293915" y="95012"/>
                  <a:pt x="11569146" y="0"/>
                </a:cubicBezTo>
                <a:cubicBezTo>
                  <a:pt x="11609616" y="114117"/>
                  <a:pt x="11526356" y="385643"/>
                  <a:pt x="11569146" y="499757"/>
                </a:cubicBezTo>
                <a:cubicBezTo>
                  <a:pt x="11611936" y="613871"/>
                  <a:pt x="11541937" y="809887"/>
                  <a:pt x="11569146" y="999514"/>
                </a:cubicBezTo>
                <a:cubicBezTo>
                  <a:pt x="11596355" y="1189141"/>
                  <a:pt x="11551257" y="1318636"/>
                  <a:pt x="11569146" y="1414407"/>
                </a:cubicBezTo>
                <a:cubicBezTo>
                  <a:pt x="11369341" y="1433039"/>
                  <a:pt x="11162441" y="1367403"/>
                  <a:pt x="10990689" y="1414407"/>
                </a:cubicBezTo>
                <a:cubicBezTo>
                  <a:pt x="10818937" y="1461411"/>
                  <a:pt x="10820618" y="1392522"/>
                  <a:pt x="10759306" y="1414407"/>
                </a:cubicBezTo>
                <a:cubicBezTo>
                  <a:pt x="10697994" y="1436292"/>
                  <a:pt x="10450192" y="1388489"/>
                  <a:pt x="10296540" y="1414407"/>
                </a:cubicBezTo>
                <a:cubicBezTo>
                  <a:pt x="10142888" y="1440325"/>
                  <a:pt x="10167188" y="1394278"/>
                  <a:pt x="10065157" y="1414407"/>
                </a:cubicBezTo>
                <a:cubicBezTo>
                  <a:pt x="9963126" y="1434536"/>
                  <a:pt x="9789486" y="1371916"/>
                  <a:pt x="9602391" y="1414407"/>
                </a:cubicBezTo>
                <a:cubicBezTo>
                  <a:pt x="9415296" y="1456898"/>
                  <a:pt x="9094296" y="1338751"/>
                  <a:pt x="8792551" y="1414407"/>
                </a:cubicBezTo>
                <a:cubicBezTo>
                  <a:pt x="8490806" y="1490063"/>
                  <a:pt x="8608436" y="1384580"/>
                  <a:pt x="8445477" y="1414407"/>
                </a:cubicBezTo>
                <a:cubicBezTo>
                  <a:pt x="8282518" y="1444234"/>
                  <a:pt x="8186565" y="1366998"/>
                  <a:pt x="7982711" y="1414407"/>
                </a:cubicBezTo>
                <a:cubicBezTo>
                  <a:pt x="7778857" y="1461816"/>
                  <a:pt x="7572226" y="1347229"/>
                  <a:pt x="7404253" y="1414407"/>
                </a:cubicBezTo>
                <a:cubicBezTo>
                  <a:pt x="7236280" y="1481585"/>
                  <a:pt x="7192881" y="1397397"/>
                  <a:pt x="7057179" y="1414407"/>
                </a:cubicBezTo>
                <a:cubicBezTo>
                  <a:pt x="6921477" y="1431417"/>
                  <a:pt x="6784552" y="1376534"/>
                  <a:pt x="6710105" y="1414407"/>
                </a:cubicBezTo>
                <a:cubicBezTo>
                  <a:pt x="6635658" y="1452280"/>
                  <a:pt x="6477141" y="1377381"/>
                  <a:pt x="6363030" y="1414407"/>
                </a:cubicBezTo>
                <a:cubicBezTo>
                  <a:pt x="6248920" y="1451433"/>
                  <a:pt x="6173164" y="1380984"/>
                  <a:pt x="6015956" y="1414407"/>
                </a:cubicBezTo>
                <a:cubicBezTo>
                  <a:pt x="5858748" y="1447830"/>
                  <a:pt x="5899151" y="1411290"/>
                  <a:pt x="5784573" y="1414407"/>
                </a:cubicBezTo>
                <a:cubicBezTo>
                  <a:pt x="5669995" y="1417524"/>
                  <a:pt x="5512008" y="1377368"/>
                  <a:pt x="5437499" y="1414407"/>
                </a:cubicBezTo>
                <a:cubicBezTo>
                  <a:pt x="5362990" y="1451446"/>
                  <a:pt x="5269935" y="1390447"/>
                  <a:pt x="5206116" y="1414407"/>
                </a:cubicBezTo>
                <a:cubicBezTo>
                  <a:pt x="5142297" y="1438367"/>
                  <a:pt x="4903306" y="1396020"/>
                  <a:pt x="4743350" y="1414407"/>
                </a:cubicBezTo>
                <a:cubicBezTo>
                  <a:pt x="4583394" y="1432794"/>
                  <a:pt x="4269621" y="1409744"/>
                  <a:pt x="4049201" y="1414407"/>
                </a:cubicBezTo>
                <a:cubicBezTo>
                  <a:pt x="3828781" y="1419070"/>
                  <a:pt x="3803131" y="1378974"/>
                  <a:pt x="3702127" y="1414407"/>
                </a:cubicBezTo>
                <a:cubicBezTo>
                  <a:pt x="3601123" y="1449840"/>
                  <a:pt x="3371830" y="1393694"/>
                  <a:pt x="3123669" y="1414407"/>
                </a:cubicBezTo>
                <a:cubicBezTo>
                  <a:pt x="2875508" y="1435120"/>
                  <a:pt x="2918906" y="1392420"/>
                  <a:pt x="2776595" y="1414407"/>
                </a:cubicBezTo>
                <a:cubicBezTo>
                  <a:pt x="2634284" y="1436394"/>
                  <a:pt x="2529729" y="1376564"/>
                  <a:pt x="2313829" y="1414407"/>
                </a:cubicBezTo>
                <a:cubicBezTo>
                  <a:pt x="2097929" y="1452250"/>
                  <a:pt x="2002605" y="1348882"/>
                  <a:pt x="1735372" y="1414407"/>
                </a:cubicBezTo>
                <a:cubicBezTo>
                  <a:pt x="1468139" y="1479932"/>
                  <a:pt x="1468890" y="1397234"/>
                  <a:pt x="1388298" y="1414407"/>
                </a:cubicBezTo>
                <a:cubicBezTo>
                  <a:pt x="1307706" y="1431580"/>
                  <a:pt x="1097917" y="1377924"/>
                  <a:pt x="809840" y="1414407"/>
                </a:cubicBezTo>
                <a:cubicBezTo>
                  <a:pt x="521763" y="1450890"/>
                  <a:pt x="264817" y="1409986"/>
                  <a:pt x="0" y="1414407"/>
                </a:cubicBezTo>
                <a:cubicBezTo>
                  <a:pt x="-44558" y="1314860"/>
                  <a:pt x="12093" y="1091072"/>
                  <a:pt x="0" y="928794"/>
                </a:cubicBezTo>
                <a:cubicBezTo>
                  <a:pt x="-12093" y="766516"/>
                  <a:pt x="47396" y="666590"/>
                  <a:pt x="0" y="485613"/>
                </a:cubicBezTo>
                <a:cubicBezTo>
                  <a:pt x="-47396" y="304636"/>
                  <a:pt x="12722" y="177695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640150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37CF-7E8A-05FA-21CD-E40BCEE5D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" y="284658"/>
            <a:ext cx="1411357" cy="141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B299-7F02-0DEE-F077-100B547D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91F4-17EA-B48F-178D-0FF5B7B0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74-C8FA-724A-FCC8-D050E4EA2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80F39-6236-A991-C4A3-22660638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2E1C-7A50-3287-7550-216D085C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9674D-8A9E-2EFE-C9FF-EF56DC3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1B48-85E6-D2B9-0F31-7CE587F9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BA416-2C19-2E47-F3EA-EEE8E99FE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7933A-351B-0CB6-54D6-F73687214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5BA0-8446-C2AF-4C23-60EE4824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F7575-F189-8A77-D531-17DD9E21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BBB1F-E498-33FB-9628-08BDB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D301-4DEC-433C-D93B-45452A8E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66ABC-24CD-D5ED-838D-52774C5A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13DAD-CC84-5D3A-3C4E-919E9608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3DC7-A494-B4C9-4142-786E0623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6D6B-A0FA-F0FE-9BB5-56EF38A8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56032-4A23-3C35-6334-941EB72CB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CEA7E-D3D4-76FE-3E09-D17F36EFF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3D14-8A36-882C-66CF-E32DB9C0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FD92-BEBA-A7A9-F09C-1E34680D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30F6-2931-E264-24CB-A202C445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70C6-B3AF-0CCB-7411-7DEAD35A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C754-5CC8-5252-F6BB-3937BE85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C71E-221F-06A5-DCF8-FCF2D619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9A956-C7E8-5A16-A466-E2C1B701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2E09-37D8-490B-FA9A-5CE5E7BE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81AD-EFE6-E510-7EE3-F8B27A1F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6CACF-DF51-1331-BF20-27A4E3FC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A9284-76B0-5138-5948-3B408D18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DFA3-B4A2-29AB-4681-E7340810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A8D3-33A4-C317-617A-D562099F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497C-A87F-C1BE-EBAA-224F27CD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89BB-1BB8-BD24-21A0-2B9E8E12F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4A54A-D413-B403-B554-36F39DDAA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796FD-B76A-90BD-83E8-A2ADE422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62E98-BD7C-A136-6752-A4601995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5F8C8-A619-6985-9CAB-686DE1DB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2E1B-8292-20D3-47AA-A1C6EBCD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0D325-56C1-3365-08BA-4A7C88A1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75243-4C60-DDA8-6A4D-14DE6322D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668D7-8A4B-9321-BF74-115C457FC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BB770-4A20-CC66-63C7-E644F07F6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6A98F-0316-BD4E-E46F-B749D140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569B6-E88C-893B-2D19-F10267B0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5A9AE-3690-7DDD-C45B-82E841C3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B5E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FDFCE9-E0EF-9D65-2800-8D98A1F03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3631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9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70118D-1281-3CD9-DFEF-92131C6F9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9" y="1600793"/>
            <a:ext cx="4649000" cy="46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F41965-9762-3B50-96C0-EF32A655AC67}"/>
              </a:ext>
            </a:extLst>
          </p:cNvPr>
          <p:cNvSpPr/>
          <p:nvPr userDrawn="1"/>
        </p:nvSpPr>
        <p:spPr>
          <a:xfrm>
            <a:off x="311426" y="281608"/>
            <a:ext cx="11569147" cy="62947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737CF-7E8A-05FA-21CD-E40BCEE5D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93" y="1713436"/>
            <a:ext cx="4649000" cy="46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8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4BF67-91E9-0257-4632-78D6E25E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E0055-3746-AD8C-3BCB-8DDD6BD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60E70-E0A0-98AB-82F7-102B4F584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432ED-C8CA-4EF8-993E-51D627530C63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4DD54-7455-FBBD-FC8C-3537FD7B3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CF0-B4CE-DDB1-0DE1-B3DB640DC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D105BC-91E8-4826-81C8-A7C5ED5D3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6F88B-3359-4CB2-14B7-C2534EEA2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44" y="2170043"/>
            <a:ext cx="4396409" cy="4396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DFDE1-5229-8BA1-853B-038B22E2892D}"/>
              </a:ext>
            </a:extLst>
          </p:cNvPr>
          <p:cNvSpPr txBox="1"/>
          <p:nvPr/>
        </p:nvSpPr>
        <p:spPr>
          <a:xfrm>
            <a:off x="337930" y="425846"/>
            <a:ext cx="11549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Every Religious Person</a:t>
            </a:r>
          </a:p>
          <a:p>
            <a:pPr algn="ctr"/>
            <a:r>
              <a:rPr lang="en-US" sz="4400" b="1" dirty="0"/>
              <a:t>Has Some Interest in Prayer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AD4E9-31B9-68E3-3314-41E1BF6C7EA5}"/>
              </a:ext>
            </a:extLst>
          </p:cNvPr>
          <p:cNvSpPr txBox="1"/>
          <p:nvPr/>
        </p:nvSpPr>
        <p:spPr>
          <a:xfrm>
            <a:off x="896178" y="2130286"/>
            <a:ext cx="6268279" cy="297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gender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spiritual strength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Regardless of abilities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576EDF-D7FD-3206-BACF-2C4C6C14A882}"/>
              </a:ext>
            </a:extLst>
          </p:cNvPr>
          <p:cNvSpPr txBox="1"/>
          <p:nvPr/>
        </p:nvSpPr>
        <p:spPr>
          <a:xfrm>
            <a:off x="1344682" y="5439163"/>
            <a:ext cx="581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3333CC"/>
                </a:solidFill>
              </a:rPr>
              <a:t>Everyone “Prays”</a:t>
            </a:r>
          </a:p>
        </p:txBody>
      </p:sp>
    </p:spTree>
    <p:extLst>
      <p:ext uri="{BB962C8B-B14F-4D97-AF65-F5344CB8AC3E}">
        <p14:creationId xmlns:p14="http://schemas.microsoft.com/office/powerpoint/2010/main" val="34870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21AD-2AE8-EB46-5EFD-707F90D0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EB26FF-73AA-9D0D-72EE-97FD7BE31395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For What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5495A-9178-38AA-4D16-85B64C25C874}"/>
              </a:ext>
            </a:extLst>
          </p:cNvPr>
          <p:cNvSpPr txBox="1"/>
          <p:nvPr/>
        </p:nvSpPr>
        <p:spPr>
          <a:xfrm>
            <a:off x="619125" y="2028825"/>
            <a:ext cx="109442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Definite things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Four elements in prayer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Supplication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Intercession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Thanksgiving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66C4F5-0A9D-370D-F8D1-98597D902404}"/>
              </a:ext>
            </a:extLst>
          </p:cNvPr>
          <p:cNvSpPr/>
          <p:nvPr/>
        </p:nvSpPr>
        <p:spPr>
          <a:xfrm>
            <a:off x="968829" y="3276594"/>
            <a:ext cx="2754085" cy="424543"/>
          </a:xfrm>
          <a:custGeom>
            <a:avLst/>
            <a:gdLst>
              <a:gd name="csX0" fmla="*/ 0 w 2754085"/>
              <a:gd name="csY0" fmla="*/ 70759 h 424543"/>
              <a:gd name="csX1" fmla="*/ 70759 w 2754085"/>
              <a:gd name="csY1" fmla="*/ 0 h 424543"/>
              <a:gd name="csX2" fmla="*/ 723901 w 2754085"/>
              <a:gd name="csY2" fmla="*/ 0 h 424543"/>
              <a:gd name="csX3" fmla="*/ 1350917 w 2754085"/>
              <a:gd name="csY3" fmla="*/ 0 h 424543"/>
              <a:gd name="csX4" fmla="*/ 2030184 w 2754085"/>
              <a:gd name="csY4" fmla="*/ 0 h 424543"/>
              <a:gd name="csX5" fmla="*/ 2683326 w 2754085"/>
              <a:gd name="csY5" fmla="*/ 0 h 424543"/>
              <a:gd name="csX6" fmla="*/ 2754085 w 2754085"/>
              <a:gd name="csY6" fmla="*/ 70759 h 424543"/>
              <a:gd name="csX7" fmla="*/ 2754085 w 2754085"/>
              <a:gd name="csY7" fmla="*/ 353784 h 424543"/>
              <a:gd name="csX8" fmla="*/ 2683326 w 2754085"/>
              <a:gd name="csY8" fmla="*/ 424543 h 424543"/>
              <a:gd name="csX9" fmla="*/ 2056310 w 2754085"/>
              <a:gd name="csY9" fmla="*/ 424543 h 424543"/>
              <a:gd name="csX10" fmla="*/ 1350917 w 2754085"/>
              <a:gd name="csY10" fmla="*/ 424543 h 424543"/>
              <a:gd name="csX11" fmla="*/ 750026 w 2754085"/>
              <a:gd name="csY11" fmla="*/ 424543 h 424543"/>
              <a:gd name="csX12" fmla="*/ 70759 w 2754085"/>
              <a:gd name="csY12" fmla="*/ 424543 h 424543"/>
              <a:gd name="csX13" fmla="*/ 0 w 2754085"/>
              <a:gd name="csY13" fmla="*/ 353784 h 424543"/>
              <a:gd name="csX14" fmla="*/ 0 w 2754085"/>
              <a:gd name="csY14" fmla="*/ 70759 h 4245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754085" h="424543" extrusionOk="0">
                <a:moveTo>
                  <a:pt x="0" y="70759"/>
                </a:moveTo>
                <a:cubicBezTo>
                  <a:pt x="-5783" y="39330"/>
                  <a:pt x="30951" y="1465"/>
                  <a:pt x="70759" y="0"/>
                </a:cubicBezTo>
                <a:cubicBezTo>
                  <a:pt x="297265" y="-31481"/>
                  <a:pt x="577081" y="-21355"/>
                  <a:pt x="723901" y="0"/>
                </a:cubicBezTo>
                <a:cubicBezTo>
                  <a:pt x="870721" y="21355"/>
                  <a:pt x="1066281" y="20434"/>
                  <a:pt x="1350917" y="0"/>
                </a:cubicBezTo>
                <a:cubicBezTo>
                  <a:pt x="1635553" y="-20434"/>
                  <a:pt x="1871515" y="1571"/>
                  <a:pt x="2030184" y="0"/>
                </a:cubicBezTo>
                <a:cubicBezTo>
                  <a:pt x="2188853" y="-1571"/>
                  <a:pt x="2445195" y="25201"/>
                  <a:pt x="2683326" y="0"/>
                </a:cubicBezTo>
                <a:cubicBezTo>
                  <a:pt x="2727524" y="4965"/>
                  <a:pt x="2755840" y="36140"/>
                  <a:pt x="2754085" y="70759"/>
                </a:cubicBezTo>
                <a:cubicBezTo>
                  <a:pt x="2749967" y="131855"/>
                  <a:pt x="2744288" y="242620"/>
                  <a:pt x="2754085" y="353784"/>
                </a:cubicBezTo>
                <a:cubicBezTo>
                  <a:pt x="2745335" y="389655"/>
                  <a:pt x="2726511" y="425323"/>
                  <a:pt x="2683326" y="424543"/>
                </a:cubicBezTo>
                <a:cubicBezTo>
                  <a:pt x="2444938" y="441525"/>
                  <a:pt x="2196024" y="407496"/>
                  <a:pt x="2056310" y="424543"/>
                </a:cubicBezTo>
                <a:cubicBezTo>
                  <a:pt x="1916596" y="441590"/>
                  <a:pt x="1629277" y="401366"/>
                  <a:pt x="1350917" y="424543"/>
                </a:cubicBezTo>
                <a:cubicBezTo>
                  <a:pt x="1072557" y="447720"/>
                  <a:pt x="955880" y="443007"/>
                  <a:pt x="750026" y="424543"/>
                </a:cubicBezTo>
                <a:cubicBezTo>
                  <a:pt x="544172" y="406079"/>
                  <a:pt x="307405" y="398003"/>
                  <a:pt x="70759" y="424543"/>
                </a:cubicBezTo>
                <a:cubicBezTo>
                  <a:pt x="38020" y="424176"/>
                  <a:pt x="-8794" y="395913"/>
                  <a:pt x="0" y="353784"/>
                </a:cubicBezTo>
                <a:cubicBezTo>
                  <a:pt x="-1130" y="218555"/>
                  <a:pt x="-3684" y="173514"/>
                  <a:pt x="0" y="70759"/>
                </a:cubicBezTo>
                <a:close/>
              </a:path>
            </a:pathLst>
          </a:custGeom>
          <a:noFill/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250461962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D2A12-CEBC-C2EB-830E-C031ADE7A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FCF70E-D521-6538-79CE-57FE9FCC9DA8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Prayers</a:t>
            </a:r>
          </a:p>
          <a:p>
            <a:pPr algn="ctr"/>
            <a:r>
              <a:rPr lang="en-US" sz="2800" i="1" dirty="0"/>
              <a:t>Any discourse with God </a:t>
            </a:r>
            <a:r>
              <a:rPr lang="en-US" sz="2800" i="1" dirty="0">
                <a:latin typeface="Abril Fatface" panose="02000503000000020003" pitchFamily="2" charset="0"/>
              </a:rPr>
              <a:t>■  </a:t>
            </a:r>
            <a:r>
              <a:rPr lang="en-US" sz="2800" i="1" dirty="0"/>
              <a:t>Clarke: Request for good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D7BAA5-FF5F-7FC9-B339-0CCD7A646B85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B8180-202D-BB34-CE38-C67CE8FE1D10}"/>
              </a:ext>
            </a:extLst>
          </p:cNvPr>
          <p:cNvSpPr txBox="1"/>
          <p:nvPr/>
        </p:nvSpPr>
        <p:spPr>
          <a:xfrm>
            <a:off x="1085850" y="2057400"/>
            <a:ext cx="10325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Would include praise (Matt. 6:9, 13)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Praised as the Almighty God (Rev. 4)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Find expressions of praise in Isa. 40; Jer. 32; Rev. 4; the Psalms)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Ask for wisdom (Jas. 1:5)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Ask of forgiveness of sins (Acts 8:22)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furtherance of the gospel (2 Thess. 3:1; Col. 4:3)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Request the daily necessities (Matt. 6:9-13)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rain / weather (Jas. 5:16-18)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God’s will be done (Matt. 6:10)</a:t>
            </a:r>
          </a:p>
        </p:txBody>
      </p:sp>
    </p:spTree>
    <p:extLst>
      <p:ext uri="{BB962C8B-B14F-4D97-AF65-F5344CB8AC3E}">
        <p14:creationId xmlns:p14="http://schemas.microsoft.com/office/powerpoint/2010/main" val="3506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8C8CE-EAD4-4A9A-6D4C-A95D0FFDB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44B441-846B-06AF-21F1-9597633BF9C2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For What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E5BEE-DC27-92D5-7D0C-DE71983A191C}"/>
              </a:ext>
            </a:extLst>
          </p:cNvPr>
          <p:cNvSpPr txBox="1"/>
          <p:nvPr/>
        </p:nvSpPr>
        <p:spPr>
          <a:xfrm>
            <a:off x="619125" y="2028825"/>
            <a:ext cx="109442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Definite things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Four elements in prayer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Supplication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Intercession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Thanksgiving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3FCD4B-DDAA-8B2A-9F28-04B92681DAF6}"/>
              </a:ext>
            </a:extLst>
          </p:cNvPr>
          <p:cNvSpPr/>
          <p:nvPr/>
        </p:nvSpPr>
        <p:spPr>
          <a:xfrm>
            <a:off x="968829" y="3649821"/>
            <a:ext cx="2754085" cy="424543"/>
          </a:xfrm>
          <a:custGeom>
            <a:avLst/>
            <a:gdLst>
              <a:gd name="csX0" fmla="*/ 0 w 2754085"/>
              <a:gd name="csY0" fmla="*/ 70759 h 424543"/>
              <a:gd name="csX1" fmla="*/ 70759 w 2754085"/>
              <a:gd name="csY1" fmla="*/ 0 h 424543"/>
              <a:gd name="csX2" fmla="*/ 723901 w 2754085"/>
              <a:gd name="csY2" fmla="*/ 0 h 424543"/>
              <a:gd name="csX3" fmla="*/ 1350917 w 2754085"/>
              <a:gd name="csY3" fmla="*/ 0 h 424543"/>
              <a:gd name="csX4" fmla="*/ 2030184 w 2754085"/>
              <a:gd name="csY4" fmla="*/ 0 h 424543"/>
              <a:gd name="csX5" fmla="*/ 2683326 w 2754085"/>
              <a:gd name="csY5" fmla="*/ 0 h 424543"/>
              <a:gd name="csX6" fmla="*/ 2754085 w 2754085"/>
              <a:gd name="csY6" fmla="*/ 70759 h 424543"/>
              <a:gd name="csX7" fmla="*/ 2754085 w 2754085"/>
              <a:gd name="csY7" fmla="*/ 353784 h 424543"/>
              <a:gd name="csX8" fmla="*/ 2683326 w 2754085"/>
              <a:gd name="csY8" fmla="*/ 424543 h 424543"/>
              <a:gd name="csX9" fmla="*/ 2056310 w 2754085"/>
              <a:gd name="csY9" fmla="*/ 424543 h 424543"/>
              <a:gd name="csX10" fmla="*/ 1350917 w 2754085"/>
              <a:gd name="csY10" fmla="*/ 424543 h 424543"/>
              <a:gd name="csX11" fmla="*/ 750026 w 2754085"/>
              <a:gd name="csY11" fmla="*/ 424543 h 424543"/>
              <a:gd name="csX12" fmla="*/ 70759 w 2754085"/>
              <a:gd name="csY12" fmla="*/ 424543 h 424543"/>
              <a:gd name="csX13" fmla="*/ 0 w 2754085"/>
              <a:gd name="csY13" fmla="*/ 353784 h 424543"/>
              <a:gd name="csX14" fmla="*/ 0 w 2754085"/>
              <a:gd name="csY14" fmla="*/ 70759 h 4245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754085" h="424543" extrusionOk="0">
                <a:moveTo>
                  <a:pt x="0" y="70759"/>
                </a:moveTo>
                <a:cubicBezTo>
                  <a:pt x="-5783" y="39330"/>
                  <a:pt x="30951" y="1465"/>
                  <a:pt x="70759" y="0"/>
                </a:cubicBezTo>
                <a:cubicBezTo>
                  <a:pt x="297265" y="-31481"/>
                  <a:pt x="577081" y="-21355"/>
                  <a:pt x="723901" y="0"/>
                </a:cubicBezTo>
                <a:cubicBezTo>
                  <a:pt x="870721" y="21355"/>
                  <a:pt x="1066281" y="20434"/>
                  <a:pt x="1350917" y="0"/>
                </a:cubicBezTo>
                <a:cubicBezTo>
                  <a:pt x="1635553" y="-20434"/>
                  <a:pt x="1871515" y="1571"/>
                  <a:pt x="2030184" y="0"/>
                </a:cubicBezTo>
                <a:cubicBezTo>
                  <a:pt x="2188853" y="-1571"/>
                  <a:pt x="2445195" y="25201"/>
                  <a:pt x="2683326" y="0"/>
                </a:cubicBezTo>
                <a:cubicBezTo>
                  <a:pt x="2727524" y="4965"/>
                  <a:pt x="2755840" y="36140"/>
                  <a:pt x="2754085" y="70759"/>
                </a:cubicBezTo>
                <a:cubicBezTo>
                  <a:pt x="2749967" y="131855"/>
                  <a:pt x="2744288" y="242620"/>
                  <a:pt x="2754085" y="353784"/>
                </a:cubicBezTo>
                <a:cubicBezTo>
                  <a:pt x="2745335" y="389655"/>
                  <a:pt x="2726511" y="425323"/>
                  <a:pt x="2683326" y="424543"/>
                </a:cubicBezTo>
                <a:cubicBezTo>
                  <a:pt x="2444938" y="441525"/>
                  <a:pt x="2196024" y="407496"/>
                  <a:pt x="2056310" y="424543"/>
                </a:cubicBezTo>
                <a:cubicBezTo>
                  <a:pt x="1916596" y="441590"/>
                  <a:pt x="1629277" y="401366"/>
                  <a:pt x="1350917" y="424543"/>
                </a:cubicBezTo>
                <a:cubicBezTo>
                  <a:pt x="1072557" y="447720"/>
                  <a:pt x="955880" y="443007"/>
                  <a:pt x="750026" y="424543"/>
                </a:cubicBezTo>
                <a:cubicBezTo>
                  <a:pt x="544172" y="406079"/>
                  <a:pt x="307405" y="398003"/>
                  <a:pt x="70759" y="424543"/>
                </a:cubicBezTo>
                <a:cubicBezTo>
                  <a:pt x="38020" y="424176"/>
                  <a:pt x="-8794" y="395913"/>
                  <a:pt x="0" y="353784"/>
                </a:cubicBezTo>
                <a:cubicBezTo>
                  <a:pt x="-1130" y="218555"/>
                  <a:pt x="-3684" y="173514"/>
                  <a:pt x="0" y="70759"/>
                </a:cubicBezTo>
                <a:close/>
              </a:path>
            </a:pathLst>
          </a:custGeom>
          <a:noFill/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250461962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BAA6-0E4B-2A5A-48F6-FE492793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0659E-AA7E-6F8F-3D5B-DE17C2E17719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Intercession</a:t>
            </a:r>
          </a:p>
          <a:p>
            <a:pPr algn="ctr"/>
            <a:r>
              <a:rPr lang="en-US" sz="2800" i="1" dirty="0"/>
              <a:t>A plea to God on behalf of others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A911D9-A291-D87F-0324-32AECCB88F27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7072E-A071-7301-7F29-5543D064F28B}"/>
              </a:ext>
            </a:extLst>
          </p:cNvPr>
          <p:cNvSpPr txBox="1"/>
          <p:nvPr/>
        </p:nvSpPr>
        <p:spPr>
          <a:xfrm>
            <a:off x="1085850" y="205740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Can be more specific than, “pray for all for whom it is out duty to pray…”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Lord prayer for Peter (Luke 22:32)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Paul prayed for his brethren – specific (1 Cor. 1:4; Eph. 1:15-16; Phil. 1:3-5; Col. 1:3-9; 1 Thess. 1:2-3; 3:10-13; 2 Thess. 1:3, 11-12; 2:13-15)</a:t>
            </a:r>
          </a:p>
        </p:txBody>
      </p:sp>
    </p:spTree>
    <p:extLst>
      <p:ext uri="{BB962C8B-B14F-4D97-AF65-F5344CB8AC3E}">
        <p14:creationId xmlns:p14="http://schemas.microsoft.com/office/powerpoint/2010/main" val="29314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064F-8A49-CB4E-1940-F347D7B1D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D4C85-58FA-43D9-45A4-437A006F7B3F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Intercession</a:t>
            </a:r>
          </a:p>
          <a:p>
            <a:pPr algn="ctr"/>
            <a:r>
              <a:rPr lang="en-US" sz="2800" i="1" dirty="0"/>
              <a:t>A plea to God on behalf of others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3387BF-3544-0A7B-3499-89CFC91D22B8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4B25D-D11A-A8CD-9C85-D9236166F77A}"/>
              </a:ext>
            </a:extLst>
          </p:cNvPr>
          <p:cNvSpPr txBox="1"/>
          <p:nvPr/>
        </p:nvSpPr>
        <p:spPr>
          <a:xfrm>
            <a:off x="1085850" y="2057400"/>
            <a:ext cx="10325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Can be more specific than, “pray for all for whom it is out duty to pray…”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brethren: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For growth and development (Phil. 1:9; Col. 1:9; 1 Thess. 5:23; 2 Thess. 1:11; Col. 4:12; Eph. 6:18)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When they have sinned or have a need (Jas. 5:16; 2 Thess. 3:1; 1 John 5:16; Acts 8:18-24)</a:t>
            </a:r>
          </a:p>
        </p:txBody>
      </p:sp>
    </p:spTree>
    <p:extLst>
      <p:ext uri="{BB962C8B-B14F-4D97-AF65-F5344CB8AC3E}">
        <p14:creationId xmlns:p14="http://schemas.microsoft.com/office/powerpoint/2010/main" val="15461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EA18C-C585-2AD9-3E27-871FA1D70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4790A-D750-A0FF-9026-4E18269014E1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Intercession</a:t>
            </a:r>
          </a:p>
          <a:p>
            <a:pPr algn="ctr"/>
            <a:r>
              <a:rPr lang="en-US" sz="2800" i="1" dirty="0"/>
              <a:t>A plea to God on behalf of others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2FAB8-7925-0E04-A55A-10B039DBB84A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3DDF1-2B95-3D19-BB66-8D40A7FBEA76}"/>
              </a:ext>
            </a:extLst>
          </p:cNvPr>
          <p:cNvSpPr txBox="1"/>
          <p:nvPr/>
        </p:nvSpPr>
        <p:spPr>
          <a:xfrm>
            <a:off x="1085850" y="2057400"/>
            <a:ext cx="103251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Can be more specific than, “pray for all for whom it is out duty to pray…”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brethren: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our enemies (Matt. 5:44-46; Acts 7:60; Luke 23:34)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rulers (1 Tim. 2:2)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Doesn’t mean you agree or endorse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Pray for their safety, wisdom in decisions they make </a:t>
            </a:r>
          </a:p>
        </p:txBody>
      </p:sp>
    </p:spTree>
    <p:extLst>
      <p:ext uri="{BB962C8B-B14F-4D97-AF65-F5344CB8AC3E}">
        <p14:creationId xmlns:p14="http://schemas.microsoft.com/office/powerpoint/2010/main" val="757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A057A-4CEA-0171-C3B4-F2013D59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893D4A-B123-B344-EB3E-C8FCCDDABFEE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Intercession</a:t>
            </a:r>
          </a:p>
          <a:p>
            <a:pPr algn="ctr"/>
            <a:r>
              <a:rPr lang="en-US" sz="2800" i="1" dirty="0"/>
              <a:t>A plea to God on behalf of others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8AA3A-8E1F-796E-ED16-EC65F3697400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3A1CA-30B3-FB89-2288-1CBEDEF0C003}"/>
              </a:ext>
            </a:extLst>
          </p:cNvPr>
          <p:cNvSpPr txBox="1"/>
          <p:nvPr/>
        </p:nvSpPr>
        <p:spPr>
          <a:xfrm>
            <a:off x="1085850" y="2057400"/>
            <a:ext cx="103251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Can be more specific than, “pray for all for whom it is out duty to pray…”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brethren: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our enemies (Matt. 5:44-46; Acts 7:60; Luke 23:34)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rulers (1 Tim. 2:2)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those that have not obeyed the gospel (Rom. 10:1)</a:t>
            </a:r>
            <a:endParaRPr lang="en-US" sz="24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the sick (Jas. 5:13-ff; 3 John 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elders and preachers (2 Thess. 3:1-2; Heb. 13:18)</a:t>
            </a:r>
          </a:p>
        </p:txBody>
      </p:sp>
    </p:spTree>
    <p:extLst>
      <p:ext uri="{BB962C8B-B14F-4D97-AF65-F5344CB8AC3E}">
        <p14:creationId xmlns:p14="http://schemas.microsoft.com/office/powerpoint/2010/main" val="40370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42A20-A976-9986-D57D-6DFDAEB3F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5F494-8F35-4A22-6C82-CF1FC6B2331E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For What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26BD9-D16C-B7DE-B8AD-DE99C5C1D801}"/>
              </a:ext>
            </a:extLst>
          </p:cNvPr>
          <p:cNvSpPr txBox="1"/>
          <p:nvPr/>
        </p:nvSpPr>
        <p:spPr>
          <a:xfrm>
            <a:off x="619125" y="2028825"/>
            <a:ext cx="109442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Definite things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Four elements in prayer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Supplication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Intercession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Thanksgiving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63FE63-A365-5E17-DEFB-16A83C5DF814}"/>
              </a:ext>
            </a:extLst>
          </p:cNvPr>
          <p:cNvSpPr/>
          <p:nvPr/>
        </p:nvSpPr>
        <p:spPr>
          <a:xfrm>
            <a:off x="968829" y="4004373"/>
            <a:ext cx="2754085" cy="424543"/>
          </a:xfrm>
          <a:custGeom>
            <a:avLst/>
            <a:gdLst>
              <a:gd name="csX0" fmla="*/ 0 w 2754085"/>
              <a:gd name="csY0" fmla="*/ 70759 h 424543"/>
              <a:gd name="csX1" fmla="*/ 70759 w 2754085"/>
              <a:gd name="csY1" fmla="*/ 0 h 424543"/>
              <a:gd name="csX2" fmla="*/ 723901 w 2754085"/>
              <a:gd name="csY2" fmla="*/ 0 h 424543"/>
              <a:gd name="csX3" fmla="*/ 1350917 w 2754085"/>
              <a:gd name="csY3" fmla="*/ 0 h 424543"/>
              <a:gd name="csX4" fmla="*/ 2030184 w 2754085"/>
              <a:gd name="csY4" fmla="*/ 0 h 424543"/>
              <a:gd name="csX5" fmla="*/ 2683326 w 2754085"/>
              <a:gd name="csY5" fmla="*/ 0 h 424543"/>
              <a:gd name="csX6" fmla="*/ 2754085 w 2754085"/>
              <a:gd name="csY6" fmla="*/ 70759 h 424543"/>
              <a:gd name="csX7" fmla="*/ 2754085 w 2754085"/>
              <a:gd name="csY7" fmla="*/ 353784 h 424543"/>
              <a:gd name="csX8" fmla="*/ 2683326 w 2754085"/>
              <a:gd name="csY8" fmla="*/ 424543 h 424543"/>
              <a:gd name="csX9" fmla="*/ 2056310 w 2754085"/>
              <a:gd name="csY9" fmla="*/ 424543 h 424543"/>
              <a:gd name="csX10" fmla="*/ 1350917 w 2754085"/>
              <a:gd name="csY10" fmla="*/ 424543 h 424543"/>
              <a:gd name="csX11" fmla="*/ 750026 w 2754085"/>
              <a:gd name="csY11" fmla="*/ 424543 h 424543"/>
              <a:gd name="csX12" fmla="*/ 70759 w 2754085"/>
              <a:gd name="csY12" fmla="*/ 424543 h 424543"/>
              <a:gd name="csX13" fmla="*/ 0 w 2754085"/>
              <a:gd name="csY13" fmla="*/ 353784 h 424543"/>
              <a:gd name="csX14" fmla="*/ 0 w 2754085"/>
              <a:gd name="csY14" fmla="*/ 70759 h 4245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754085" h="424543" extrusionOk="0">
                <a:moveTo>
                  <a:pt x="0" y="70759"/>
                </a:moveTo>
                <a:cubicBezTo>
                  <a:pt x="-5783" y="39330"/>
                  <a:pt x="30951" y="1465"/>
                  <a:pt x="70759" y="0"/>
                </a:cubicBezTo>
                <a:cubicBezTo>
                  <a:pt x="297265" y="-31481"/>
                  <a:pt x="577081" y="-21355"/>
                  <a:pt x="723901" y="0"/>
                </a:cubicBezTo>
                <a:cubicBezTo>
                  <a:pt x="870721" y="21355"/>
                  <a:pt x="1066281" y="20434"/>
                  <a:pt x="1350917" y="0"/>
                </a:cubicBezTo>
                <a:cubicBezTo>
                  <a:pt x="1635553" y="-20434"/>
                  <a:pt x="1871515" y="1571"/>
                  <a:pt x="2030184" y="0"/>
                </a:cubicBezTo>
                <a:cubicBezTo>
                  <a:pt x="2188853" y="-1571"/>
                  <a:pt x="2445195" y="25201"/>
                  <a:pt x="2683326" y="0"/>
                </a:cubicBezTo>
                <a:cubicBezTo>
                  <a:pt x="2727524" y="4965"/>
                  <a:pt x="2755840" y="36140"/>
                  <a:pt x="2754085" y="70759"/>
                </a:cubicBezTo>
                <a:cubicBezTo>
                  <a:pt x="2749967" y="131855"/>
                  <a:pt x="2744288" y="242620"/>
                  <a:pt x="2754085" y="353784"/>
                </a:cubicBezTo>
                <a:cubicBezTo>
                  <a:pt x="2745335" y="389655"/>
                  <a:pt x="2726511" y="425323"/>
                  <a:pt x="2683326" y="424543"/>
                </a:cubicBezTo>
                <a:cubicBezTo>
                  <a:pt x="2444938" y="441525"/>
                  <a:pt x="2196024" y="407496"/>
                  <a:pt x="2056310" y="424543"/>
                </a:cubicBezTo>
                <a:cubicBezTo>
                  <a:pt x="1916596" y="441590"/>
                  <a:pt x="1629277" y="401366"/>
                  <a:pt x="1350917" y="424543"/>
                </a:cubicBezTo>
                <a:cubicBezTo>
                  <a:pt x="1072557" y="447720"/>
                  <a:pt x="955880" y="443007"/>
                  <a:pt x="750026" y="424543"/>
                </a:cubicBezTo>
                <a:cubicBezTo>
                  <a:pt x="544172" y="406079"/>
                  <a:pt x="307405" y="398003"/>
                  <a:pt x="70759" y="424543"/>
                </a:cubicBezTo>
                <a:cubicBezTo>
                  <a:pt x="38020" y="424176"/>
                  <a:pt x="-8794" y="395913"/>
                  <a:pt x="0" y="353784"/>
                </a:cubicBezTo>
                <a:cubicBezTo>
                  <a:pt x="-1130" y="218555"/>
                  <a:pt x="-3684" y="173514"/>
                  <a:pt x="0" y="70759"/>
                </a:cubicBezTo>
                <a:close/>
              </a:path>
            </a:pathLst>
          </a:custGeom>
          <a:noFill/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250461962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C713B-AA7E-231A-231B-7C9A5674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0516ED-6931-0EEB-DC47-C0A035F759AC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Thanksgiving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Expressing thanks for all blessings of life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physical and spiritual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BC6F9D-ED16-D6AD-CD77-C226E3FD727F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BF378-F493-F811-CD1E-1A208CA6BD28}"/>
              </a:ext>
            </a:extLst>
          </p:cNvPr>
          <p:cNvSpPr txBox="1"/>
          <p:nvPr/>
        </p:nvSpPr>
        <p:spPr>
          <a:xfrm>
            <a:off x="1085849" y="2057400"/>
            <a:ext cx="104911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should be thankful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(Col. 3:17; Phil. 4:6)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Aptos" panose="02110004020202020204"/>
              </a:rPr>
              <a:t>Endless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 list: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Protec</a:t>
            </a:r>
            <a:r>
              <a:rPr lang="en-US" sz="2400" i="1" dirty="0">
                <a:solidFill>
                  <a:prstClr val="black"/>
                </a:solidFill>
                <a:latin typeface="Aptos" panose="02110004020202020204"/>
              </a:rPr>
              <a:t>tion and care through the day or night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Food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(Acts 27:35; Luke 24:30; Matt. 15:36)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baseline="0" dirty="0">
                <a:solidFill>
                  <a:prstClr val="black"/>
                </a:solidFill>
                <a:latin typeface="Aptos" panose="02110004020202020204"/>
              </a:rPr>
              <a:t>Clothing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House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baseline="0" dirty="0">
                <a:solidFill>
                  <a:prstClr val="black"/>
                </a:solidFill>
                <a:latin typeface="Aptos" panose="02110004020202020204"/>
              </a:rPr>
              <a:t>Money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Transportation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baseline="0" dirty="0">
                <a:solidFill>
                  <a:prstClr val="black"/>
                </a:solidFill>
                <a:latin typeface="Aptos" panose="02110004020202020204"/>
              </a:rPr>
              <a:t>Modern</a:t>
            </a:r>
            <a:r>
              <a:rPr lang="en-US" sz="2400" i="1" dirty="0">
                <a:solidFill>
                  <a:prstClr val="black"/>
                </a:solidFill>
                <a:latin typeface="Aptos" panose="02110004020202020204"/>
              </a:rPr>
              <a:t> conveniences (Heat, A/C, electricity, plumbing, appliances, etc.)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Friends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prstClr val="black"/>
                </a:solidFill>
                <a:latin typeface="Aptos" panose="02110004020202020204"/>
              </a:rPr>
              <a:t>Brethren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Family (parents,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mate, children)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2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318B4-6207-B375-F0A1-0A9505901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8CD76-E39C-6A68-0238-2947B47F1EA4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Thanksgiving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Expressing thanks for all blessings of life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physical and spiritual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29FDF-7C91-F6B1-477F-2B2532392940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8DC86-9DA1-A844-0E81-803205EA6BF0}"/>
              </a:ext>
            </a:extLst>
          </p:cNvPr>
          <p:cNvSpPr txBox="1"/>
          <p:nvPr/>
        </p:nvSpPr>
        <p:spPr>
          <a:xfrm>
            <a:off x="1085849" y="1786098"/>
            <a:ext cx="104911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Remission of sins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noProof="0" dirty="0">
                <a:solidFill>
                  <a:prstClr val="black"/>
                </a:solidFill>
                <a:latin typeface="Aptos" panose="02110004020202020204"/>
              </a:rPr>
              <a:t>Sacrifice of the Christ – blood shed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Hope</a:t>
            </a:r>
            <a:r>
              <a:rPr kumimoji="0" lang="en-US" sz="2400" b="0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eternal life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baseline="0" noProof="0" dirty="0">
                <a:solidFill>
                  <a:prstClr val="black"/>
                </a:solidFill>
                <a:latin typeface="Aptos" panose="02110004020202020204"/>
              </a:rPr>
              <a:t>Clear</a:t>
            </a:r>
            <a:r>
              <a:rPr lang="en-US" sz="2400" i="1" noProof="0" dirty="0">
                <a:solidFill>
                  <a:prstClr val="black"/>
                </a:solidFill>
                <a:latin typeface="Aptos" panose="02110004020202020204"/>
              </a:rPr>
              <a:t> conscience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Mediator</a:t>
            </a:r>
            <a:r>
              <a:rPr kumimoji="0" lang="en-US" sz="2400" b="0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plead our cause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prstClr val="black"/>
                </a:solidFill>
                <a:latin typeface="Aptos" panose="02110004020202020204"/>
              </a:rPr>
              <a:t>Revelation of the word (clarity &amp; simplicity)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Privilege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prayer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baseline="0" dirty="0">
                <a:solidFill>
                  <a:prstClr val="black"/>
                </a:solidFill>
                <a:latin typeface="Aptos" panose="02110004020202020204"/>
              </a:rPr>
              <a:t>Elders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Deacons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baseline="0" dirty="0">
                <a:solidFill>
                  <a:prstClr val="black"/>
                </a:solidFill>
                <a:latin typeface="Aptos" panose="02110004020202020204"/>
              </a:rPr>
              <a:t>Freedom</a:t>
            </a:r>
            <a:r>
              <a:rPr lang="en-US" sz="2400" i="1" dirty="0">
                <a:solidFill>
                  <a:prstClr val="black"/>
                </a:solidFill>
                <a:latin typeface="Aptos" panose="02110004020202020204"/>
              </a:rPr>
              <a:t> to worship and teach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Things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 need that are not pleasant (medicine, glasses, false teeth…)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1" baseline="0" dirty="0">
                <a:solidFill>
                  <a:prstClr val="black"/>
                </a:solidFill>
                <a:latin typeface="Aptos" panose="02110004020202020204"/>
              </a:rPr>
              <a:t>Even our trouble –</a:t>
            </a:r>
            <a:r>
              <a:rPr lang="en-US" sz="2400" i="1" dirty="0">
                <a:solidFill>
                  <a:prstClr val="black"/>
                </a:solidFill>
                <a:latin typeface="Aptos" panose="02110004020202020204"/>
              </a:rPr>
              <a:t> produce patience &amp; mature 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Every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blessing (Jas. 1:17)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3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EE982-EA5B-F666-9ABC-2F386AB8C73D}"/>
              </a:ext>
            </a:extLst>
          </p:cNvPr>
          <p:cNvSpPr txBox="1"/>
          <p:nvPr/>
        </p:nvSpPr>
        <p:spPr>
          <a:xfrm>
            <a:off x="152400" y="276225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There are many questions</a:t>
            </a:r>
          </a:p>
          <a:p>
            <a:pPr algn="ctr"/>
            <a:r>
              <a:rPr lang="en-US" sz="5400" dirty="0"/>
              <a:t>people ask about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2038-12E3-907B-A994-2E71F107F664}"/>
              </a:ext>
            </a:extLst>
          </p:cNvPr>
          <p:cNvSpPr txBox="1"/>
          <p:nvPr/>
        </p:nvSpPr>
        <p:spPr>
          <a:xfrm rot="19963145">
            <a:off x="457200" y="2559979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What is prayer?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7DB7A-39E0-BCA3-A2D5-B777317B517F}"/>
              </a:ext>
            </a:extLst>
          </p:cNvPr>
          <p:cNvSpPr txBox="1"/>
          <p:nvPr/>
        </p:nvSpPr>
        <p:spPr>
          <a:xfrm rot="1243345">
            <a:off x="3230951" y="3167390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Who can pray?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DED6E-B9A9-F218-CEE9-719674B64BC1}"/>
              </a:ext>
            </a:extLst>
          </p:cNvPr>
          <p:cNvSpPr txBox="1"/>
          <p:nvPr/>
        </p:nvSpPr>
        <p:spPr>
          <a:xfrm rot="20801184">
            <a:off x="666749" y="4960999"/>
            <a:ext cx="51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How does God answer prayer?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56192-DD0C-D868-81CD-73D46488BD5D}"/>
              </a:ext>
            </a:extLst>
          </p:cNvPr>
          <p:cNvSpPr txBox="1"/>
          <p:nvPr/>
        </p:nvSpPr>
        <p:spPr>
          <a:xfrm rot="410325">
            <a:off x="6475836" y="2535076"/>
            <a:ext cx="317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Why does God not answer my prayer?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EA661-4421-9ADD-09C2-9320EAE06E74}"/>
              </a:ext>
            </a:extLst>
          </p:cNvPr>
          <p:cNvSpPr txBox="1"/>
          <p:nvPr/>
        </p:nvSpPr>
        <p:spPr>
          <a:xfrm rot="488492">
            <a:off x="5954127" y="5475348"/>
            <a:ext cx="51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Can we pray to Jesus?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48253-C30A-C292-3B62-1378E5335245}"/>
              </a:ext>
            </a:extLst>
          </p:cNvPr>
          <p:cNvSpPr txBox="1"/>
          <p:nvPr/>
        </p:nvSpPr>
        <p:spPr>
          <a:xfrm rot="21217720">
            <a:off x="6123769" y="3973236"/>
            <a:ext cx="537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Who can lead prayers for others?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FE47E-3484-5D16-27FD-1A776CCDA0D4}"/>
              </a:ext>
            </a:extLst>
          </p:cNvPr>
          <p:cNvSpPr txBox="1"/>
          <p:nvPr/>
        </p:nvSpPr>
        <p:spPr>
          <a:xfrm>
            <a:off x="915706" y="3990878"/>
            <a:ext cx="408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Must we kneel to pray?</a:t>
            </a:r>
          </a:p>
        </p:txBody>
      </p:sp>
    </p:spTree>
    <p:extLst>
      <p:ext uri="{BB962C8B-B14F-4D97-AF65-F5344CB8AC3E}">
        <p14:creationId xmlns:p14="http://schemas.microsoft.com/office/powerpoint/2010/main" val="17849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F9BF-73B2-B630-2D9F-DF655BAB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7C022-8E79-9AA1-1A4D-67FC0D18A187}"/>
              </a:ext>
            </a:extLst>
          </p:cNvPr>
          <p:cNvSpPr txBox="1"/>
          <p:nvPr/>
        </p:nvSpPr>
        <p:spPr>
          <a:xfrm>
            <a:off x="523775" y="2639423"/>
            <a:ext cx="807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For What Should We Pray?</a:t>
            </a:r>
          </a:p>
          <a:p>
            <a:pPr marL="857250" indent="-857250">
              <a:buFont typeface="+mj-lt"/>
              <a:buAutoNum type="romanUcPeriod"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When Should We Pray?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F390B2-ECD5-C704-ACE0-9B2CB404E3F9}"/>
              </a:ext>
            </a:extLst>
          </p:cNvPr>
          <p:cNvSpPr/>
          <p:nvPr/>
        </p:nvSpPr>
        <p:spPr>
          <a:xfrm>
            <a:off x="864389" y="456046"/>
            <a:ext cx="102114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Elements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A0FAD-9046-0D85-15A9-DCA7336690FD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40859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CAC9-8689-3D4F-9366-45E8FF910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978C1-53CB-BA7E-638F-0DE0060DB609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When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23674-2C9A-A9BC-4C8C-77EE551B4E38}"/>
              </a:ext>
            </a:extLst>
          </p:cNvPr>
          <p:cNvSpPr txBox="1"/>
          <p:nvPr/>
        </p:nvSpPr>
        <p:spPr>
          <a:xfrm>
            <a:off x="619125" y="2028825"/>
            <a:ext cx="109442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make time for prayer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Should not pray only IF we have time for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Must MAKE time (schedule time) for prayer (Mark 1:35)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Our “rat race” may make things too busy in the morning and too tired at night.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usually can make time to do what we WANT to do!</a:t>
            </a:r>
          </a:p>
        </p:txBody>
      </p:sp>
    </p:spTree>
    <p:extLst>
      <p:ext uri="{BB962C8B-B14F-4D97-AF65-F5344CB8AC3E}">
        <p14:creationId xmlns:p14="http://schemas.microsoft.com/office/powerpoint/2010/main" val="26477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5C74-B498-71BB-0C47-48B3F4DD6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4240E-6B71-26A9-F756-8332BF95BC55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When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5C0C0-E616-5A83-4ADC-1D5FE1F848BD}"/>
              </a:ext>
            </a:extLst>
          </p:cNvPr>
          <p:cNvSpPr txBox="1"/>
          <p:nvPr/>
        </p:nvSpPr>
        <p:spPr>
          <a:xfrm>
            <a:off x="619125" y="2028825"/>
            <a:ext cx="10944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make time for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pray daily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ought to establish regular times for prayer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David did – Psa. 55:16-17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Daniel did – Dan. 6:10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Millions of Muslims pray 5 times a day – surely, we can make some time for prayer!</a:t>
            </a:r>
          </a:p>
        </p:txBody>
      </p:sp>
    </p:spTree>
    <p:extLst>
      <p:ext uri="{BB962C8B-B14F-4D97-AF65-F5344CB8AC3E}">
        <p14:creationId xmlns:p14="http://schemas.microsoft.com/office/powerpoint/2010/main" val="17563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06311-C5E2-9B05-FF9F-FD4F103FB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99881-57EF-65B6-1503-081E49117E63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When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BD113-6BB3-5706-4208-1D02E3C62B87}"/>
              </a:ext>
            </a:extLst>
          </p:cNvPr>
          <p:cNvSpPr txBox="1"/>
          <p:nvPr/>
        </p:nvSpPr>
        <p:spPr>
          <a:xfrm>
            <a:off x="619125" y="2028825"/>
            <a:ext cx="10944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make time for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pray daily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Pray when we are most alert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Whatever time you choose – pick a time when you are most alert – to express your hearts desire to God (cf. Rom. 10:1)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For some that might be in the early hours of the morning – for others late at night – even others in the middle of the day.</a:t>
            </a:r>
          </a:p>
        </p:txBody>
      </p:sp>
    </p:spTree>
    <p:extLst>
      <p:ext uri="{BB962C8B-B14F-4D97-AF65-F5344CB8AC3E}">
        <p14:creationId xmlns:p14="http://schemas.microsoft.com/office/powerpoint/2010/main" val="22216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B3C75-7F54-875E-5E62-B158B1041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9A7AD-68A0-9315-550D-6E8AFD800FF7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latin typeface="Congenial SemiBold" panose="02000503040000020004" pitchFamily="2" charset="0"/>
              </a:rPr>
              <a:t>When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FCE23-EBF6-B3F9-41A8-BFA03BE6998A}"/>
              </a:ext>
            </a:extLst>
          </p:cNvPr>
          <p:cNvSpPr txBox="1"/>
          <p:nvPr/>
        </p:nvSpPr>
        <p:spPr>
          <a:xfrm>
            <a:off x="619125" y="2028825"/>
            <a:ext cx="10944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make time for prayer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pray daily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Pray when we are most alert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should pray always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 without ceasing (1 Thess. 5:17)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Praying always (Eph. 6:18)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Men ought always to pray – connected with faith (Luke 18:1, 8)</a:t>
            </a:r>
          </a:p>
        </p:txBody>
      </p:sp>
    </p:spTree>
    <p:extLst>
      <p:ext uri="{BB962C8B-B14F-4D97-AF65-F5344CB8AC3E}">
        <p14:creationId xmlns:p14="http://schemas.microsoft.com/office/powerpoint/2010/main" val="39551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04DAD-7C23-C24C-5E26-B4CBDB95C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08B033-6BEC-5DD0-A7D0-A9F3B6925DDD}"/>
              </a:ext>
            </a:extLst>
          </p:cNvPr>
          <p:cNvSpPr txBox="1"/>
          <p:nvPr/>
        </p:nvSpPr>
        <p:spPr>
          <a:xfrm>
            <a:off x="523775" y="2639423"/>
            <a:ext cx="8070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For What Should We Pray?</a:t>
            </a:r>
          </a:p>
          <a:p>
            <a:pPr marL="857250" indent="-857250">
              <a:buFont typeface="+mj-lt"/>
              <a:buAutoNum type="romanUcPeriod"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When Should We Pray?</a:t>
            </a:r>
          </a:p>
          <a:p>
            <a:pPr marL="857250" indent="-857250">
              <a:buFont typeface="+mj-lt"/>
              <a:buAutoNum type="romanUcPeriod"/>
            </a:pPr>
            <a:endParaRPr lang="en-US" sz="16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Where Should We Pray?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67B08-9F52-09D6-2553-BEE5DB20F3A2}"/>
              </a:ext>
            </a:extLst>
          </p:cNvPr>
          <p:cNvSpPr/>
          <p:nvPr/>
        </p:nvSpPr>
        <p:spPr>
          <a:xfrm>
            <a:off x="864389" y="456046"/>
            <a:ext cx="102114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Elements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B67F0-133E-944F-1DD4-7732E1978D9D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4978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DED2-5769-72BF-CCE7-23FDD978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1620E-0D34-7A69-9F51-1072920A66CC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Where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FBDE7-0E08-7DFB-5D1D-4DABEB158B3B}"/>
              </a:ext>
            </a:extLst>
          </p:cNvPr>
          <p:cNvSpPr txBox="1"/>
          <p:nvPr/>
        </p:nvSpPr>
        <p:spPr>
          <a:xfrm>
            <a:off x="619125" y="2028825"/>
            <a:ext cx="109442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can pray anywhere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Prayer is not some ritual that can only be done in a “sanctified” place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can pray anywhere at any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This is part of the beauty of prayer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There are no restrictions about when and where we can approach God in prayer!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No one can stop you!</a:t>
            </a:r>
          </a:p>
        </p:txBody>
      </p:sp>
    </p:spTree>
    <p:extLst>
      <p:ext uri="{BB962C8B-B14F-4D97-AF65-F5344CB8AC3E}">
        <p14:creationId xmlns:p14="http://schemas.microsoft.com/office/powerpoint/2010/main" val="33775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4CFC8-20D4-E498-0B8F-27FBF800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2E2B6-E73C-6961-711B-A0A90D346E44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latin typeface="Congenial SemiBold" panose="02000503040000020004" pitchFamily="2" charset="0"/>
              </a:rPr>
              <a:t>Where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B4EAE-127C-563D-F5EF-96FAC64CD0F2}"/>
              </a:ext>
            </a:extLst>
          </p:cNvPr>
          <p:cNvSpPr txBox="1"/>
          <p:nvPr/>
        </p:nvSpPr>
        <p:spPr>
          <a:xfrm>
            <a:off x="619125" y="2028825"/>
            <a:ext cx="10944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We can pray anywhere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Jesus found a quiet solitary place to pray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A place free from distractions (Mark 1:35)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Went to the mountain to pray (Luke 6:12)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Often went to Gethsemane (Luke 22:39)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Find your place – in your environment that is your solitary place to pray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Hard to concentrate in a noisy, crowded place – with many distractions</a:t>
            </a:r>
          </a:p>
        </p:txBody>
      </p:sp>
    </p:spTree>
    <p:extLst>
      <p:ext uri="{BB962C8B-B14F-4D97-AF65-F5344CB8AC3E}">
        <p14:creationId xmlns:p14="http://schemas.microsoft.com/office/powerpoint/2010/main" val="3109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7BFA-95EC-2302-CA26-A27848556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3EF01-1872-0F30-F482-7940E9E02B4D}"/>
              </a:ext>
            </a:extLst>
          </p:cNvPr>
          <p:cNvSpPr txBox="1"/>
          <p:nvPr/>
        </p:nvSpPr>
        <p:spPr>
          <a:xfrm>
            <a:off x="523775" y="2639423"/>
            <a:ext cx="8070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For What Should We Pray?</a:t>
            </a:r>
          </a:p>
          <a:p>
            <a:pPr marL="857250" indent="-857250">
              <a:buFont typeface="+mj-lt"/>
              <a:buAutoNum type="romanUcPeriod"/>
            </a:pPr>
            <a:endParaRPr lang="en-US" sz="16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When Should We Pray?</a:t>
            </a:r>
          </a:p>
          <a:p>
            <a:pPr marL="857250" indent="-857250">
              <a:buFont typeface="+mj-lt"/>
              <a:buAutoNum type="romanUcPeriod"/>
            </a:pPr>
            <a:endParaRPr lang="en-US" sz="1600" dirty="0">
              <a:latin typeface="Congenial SemiBold" panose="02000503040000020004" pitchFamily="2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Where Should We Pray?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0CD1A-6E11-F961-3CA3-38B41B1B60D7}"/>
              </a:ext>
            </a:extLst>
          </p:cNvPr>
          <p:cNvSpPr/>
          <p:nvPr/>
        </p:nvSpPr>
        <p:spPr>
          <a:xfrm>
            <a:off x="864389" y="456046"/>
            <a:ext cx="102114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Elements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846A8-52E0-46DF-30B2-29AE7160F29E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6076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AD0D8-7835-4D6B-30ED-3F95C5859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3C99A8-47A9-552E-E565-A1C89265E632}"/>
              </a:ext>
            </a:extLst>
          </p:cNvPr>
          <p:cNvSpPr/>
          <p:nvPr/>
        </p:nvSpPr>
        <p:spPr>
          <a:xfrm>
            <a:off x="878064" y="341036"/>
            <a:ext cx="10435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rgbClr val="A02B93"/>
                  </a:outerShdw>
                </a:effectLst>
                <a:uLnTx/>
                <a:uFillTx/>
                <a:latin typeface="Congenial SemiBold" panose="02000503040000020004" pitchFamily="2" charset="0"/>
                <a:ea typeface="+mn-ea"/>
                <a:cs typeface="+mn-cs"/>
              </a:rPr>
              <a:t>Questions About Prayer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A63AA-D592-E4A4-4E62-A18F10107B31}"/>
              </a:ext>
            </a:extLst>
          </p:cNvPr>
          <p:cNvSpPr txBox="1"/>
          <p:nvPr/>
        </p:nvSpPr>
        <p:spPr>
          <a:xfrm>
            <a:off x="5387009" y="2115450"/>
            <a:ext cx="6679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Basics of 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2: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Elements of 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3: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God’s Answer to Prayer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4: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Misc. Questions About Prayer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3A68DB-B6C5-024C-3BC5-586C19B761EA}"/>
              </a:ext>
            </a:extLst>
          </p:cNvPr>
          <p:cNvSpPr/>
          <p:nvPr/>
        </p:nvSpPr>
        <p:spPr>
          <a:xfrm>
            <a:off x="5304183" y="3804203"/>
            <a:ext cx="5903843" cy="629478"/>
          </a:xfrm>
          <a:custGeom>
            <a:avLst/>
            <a:gdLst>
              <a:gd name="csX0" fmla="*/ 0 w 5903843"/>
              <a:gd name="csY0" fmla="*/ 104915 h 629478"/>
              <a:gd name="csX1" fmla="*/ 104915 w 5903843"/>
              <a:gd name="csY1" fmla="*/ 0 h 629478"/>
              <a:gd name="csX2" fmla="*/ 617376 w 5903843"/>
              <a:gd name="csY2" fmla="*/ 0 h 629478"/>
              <a:gd name="csX3" fmla="*/ 1186777 w 5903843"/>
              <a:gd name="csY3" fmla="*/ 0 h 629478"/>
              <a:gd name="csX4" fmla="*/ 1585358 w 5903843"/>
              <a:gd name="csY4" fmla="*/ 0 h 629478"/>
              <a:gd name="csX5" fmla="*/ 2097820 w 5903843"/>
              <a:gd name="csY5" fmla="*/ 0 h 629478"/>
              <a:gd name="csX6" fmla="*/ 2781101 w 5903843"/>
              <a:gd name="csY6" fmla="*/ 0 h 629478"/>
              <a:gd name="csX7" fmla="*/ 3236622 w 5903843"/>
              <a:gd name="csY7" fmla="*/ 0 h 629478"/>
              <a:gd name="csX8" fmla="*/ 3806023 w 5903843"/>
              <a:gd name="csY8" fmla="*/ 0 h 629478"/>
              <a:gd name="csX9" fmla="*/ 4489305 w 5903843"/>
              <a:gd name="csY9" fmla="*/ 0 h 629478"/>
              <a:gd name="csX10" fmla="*/ 5115646 w 5903843"/>
              <a:gd name="csY10" fmla="*/ 0 h 629478"/>
              <a:gd name="csX11" fmla="*/ 5798928 w 5903843"/>
              <a:gd name="csY11" fmla="*/ 0 h 629478"/>
              <a:gd name="csX12" fmla="*/ 5903843 w 5903843"/>
              <a:gd name="csY12" fmla="*/ 104915 h 629478"/>
              <a:gd name="csX13" fmla="*/ 5903843 w 5903843"/>
              <a:gd name="csY13" fmla="*/ 524563 h 629478"/>
              <a:gd name="csX14" fmla="*/ 5798928 w 5903843"/>
              <a:gd name="csY14" fmla="*/ 629478 h 629478"/>
              <a:gd name="csX15" fmla="*/ 5286467 w 5903843"/>
              <a:gd name="csY15" fmla="*/ 629478 h 629478"/>
              <a:gd name="csX16" fmla="*/ 4887886 w 5903843"/>
              <a:gd name="csY16" fmla="*/ 629478 h 629478"/>
              <a:gd name="csX17" fmla="*/ 4318485 w 5903843"/>
              <a:gd name="csY17" fmla="*/ 629478 h 629478"/>
              <a:gd name="csX18" fmla="*/ 3919904 w 5903843"/>
              <a:gd name="csY18" fmla="*/ 629478 h 629478"/>
              <a:gd name="csX19" fmla="*/ 3464383 w 5903843"/>
              <a:gd name="csY19" fmla="*/ 629478 h 629478"/>
              <a:gd name="csX20" fmla="*/ 2951922 w 5903843"/>
              <a:gd name="csY20" fmla="*/ 629478 h 629478"/>
              <a:gd name="csX21" fmla="*/ 2268640 w 5903843"/>
              <a:gd name="csY21" fmla="*/ 629478 h 629478"/>
              <a:gd name="csX22" fmla="*/ 1642299 w 5903843"/>
              <a:gd name="csY22" fmla="*/ 629478 h 629478"/>
              <a:gd name="csX23" fmla="*/ 1129837 w 5903843"/>
              <a:gd name="csY23" fmla="*/ 629478 h 629478"/>
              <a:gd name="csX24" fmla="*/ 674316 w 5903843"/>
              <a:gd name="csY24" fmla="*/ 629478 h 629478"/>
              <a:gd name="csX25" fmla="*/ 104915 w 5903843"/>
              <a:gd name="csY25" fmla="*/ 629478 h 629478"/>
              <a:gd name="csX26" fmla="*/ 0 w 5903843"/>
              <a:gd name="csY26" fmla="*/ 524563 h 629478"/>
              <a:gd name="csX27" fmla="*/ 0 w 5903843"/>
              <a:gd name="csY27" fmla="*/ 104915 h 6294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5903843" h="629478" extrusionOk="0">
                <a:moveTo>
                  <a:pt x="0" y="104915"/>
                </a:moveTo>
                <a:cubicBezTo>
                  <a:pt x="1763" y="46671"/>
                  <a:pt x="42895" y="15864"/>
                  <a:pt x="104915" y="0"/>
                </a:cubicBezTo>
                <a:cubicBezTo>
                  <a:pt x="285362" y="-13992"/>
                  <a:pt x="451060" y="23631"/>
                  <a:pt x="617376" y="0"/>
                </a:cubicBezTo>
                <a:cubicBezTo>
                  <a:pt x="783692" y="-23631"/>
                  <a:pt x="986954" y="2469"/>
                  <a:pt x="1186777" y="0"/>
                </a:cubicBezTo>
                <a:cubicBezTo>
                  <a:pt x="1386600" y="-2469"/>
                  <a:pt x="1498670" y="14564"/>
                  <a:pt x="1585358" y="0"/>
                </a:cubicBezTo>
                <a:cubicBezTo>
                  <a:pt x="1672046" y="-14564"/>
                  <a:pt x="1941218" y="21645"/>
                  <a:pt x="2097820" y="0"/>
                </a:cubicBezTo>
                <a:cubicBezTo>
                  <a:pt x="2254422" y="-21645"/>
                  <a:pt x="2620353" y="25268"/>
                  <a:pt x="2781101" y="0"/>
                </a:cubicBezTo>
                <a:cubicBezTo>
                  <a:pt x="2941849" y="-25268"/>
                  <a:pt x="3080681" y="41664"/>
                  <a:pt x="3236622" y="0"/>
                </a:cubicBezTo>
                <a:cubicBezTo>
                  <a:pt x="3392563" y="-41664"/>
                  <a:pt x="3543010" y="11366"/>
                  <a:pt x="3806023" y="0"/>
                </a:cubicBezTo>
                <a:cubicBezTo>
                  <a:pt x="4069036" y="-11366"/>
                  <a:pt x="4151520" y="10610"/>
                  <a:pt x="4489305" y="0"/>
                </a:cubicBezTo>
                <a:cubicBezTo>
                  <a:pt x="4827090" y="-10610"/>
                  <a:pt x="4961420" y="5236"/>
                  <a:pt x="5115646" y="0"/>
                </a:cubicBezTo>
                <a:cubicBezTo>
                  <a:pt x="5269872" y="-5236"/>
                  <a:pt x="5577507" y="34809"/>
                  <a:pt x="5798928" y="0"/>
                </a:cubicBezTo>
                <a:cubicBezTo>
                  <a:pt x="5857903" y="6800"/>
                  <a:pt x="5911056" y="32822"/>
                  <a:pt x="5903843" y="104915"/>
                </a:cubicBezTo>
                <a:cubicBezTo>
                  <a:pt x="5918733" y="241078"/>
                  <a:pt x="5861725" y="422536"/>
                  <a:pt x="5903843" y="524563"/>
                </a:cubicBezTo>
                <a:cubicBezTo>
                  <a:pt x="5906030" y="581170"/>
                  <a:pt x="5862240" y="629378"/>
                  <a:pt x="5798928" y="629478"/>
                </a:cubicBezTo>
                <a:cubicBezTo>
                  <a:pt x="5676787" y="661978"/>
                  <a:pt x="5440941" y="602955"/>
                  <a:pt x="5286467" y="629478"/>
                </a:cubicBezTo>
                <a:cubicBezTo>
                  <a:pt x="5131993" y="656001"/>
                  <a:pt x="5082971" y="615890"/>
                  <a:pt x="4887886" y="629478"/>
                </a:cubicBezTo>
                <a:cubicBezTo>
                  <a:pt x="4692801" y="643066"/>
                  <a:pt x="4508146" y="608989"/>
                  <a:pt x="4318485" y="629478"/>
                </a:cubicBezTo>
                <a:cubicBezTo>
                  <a:pt x="4128824" y="649967"/>
                  <a:pt x="4019770" y="596790"/>
                  <a:pt x="3919904" y="629478"/>
                </a:cubicBezTo>
                <a:cubicBezTo>
                  <a:pt x="3820038" y="662166"/>
                  <a:pt x="3560502" y="616006"/>
                  <a:pt x="3464383" y="629478"/>
                </a:cubicBezTo>
                <a:cubicBezTo>
                  <a:pt x="3368264" y="642950"/>
                  <a:pt x="3072150" y="569911"/>
                  <a:pt x="2951922" y="629478"/>
                </a:cubicBezTo>
                <a:cubicBezTo>
                  <a:pt x="2831694" y="689045"/>
                  <a:pt x="2518641" y="553752"/>
                  <a:pt x="2268640" y="629478"/>
                </a:cubicBezTo>
                <a:cubicBezTo>
                  <a:pt x="2018639" y="705204"/>
                  <a:pt x="1888198" y="554589"/>
                  <a:pt x="1642299" y="629478"/>
                </a:cubicBezTo>
                <a:cubicBezTo>
                  <a:pt x="1396400" y="704367"/>
                  <a:pt x="1302918" y="628198"/>
                  <a:pt x="1129837" y="629478"/>
                </a:cubicBezTo>
                <a:cubicBezTo>
                  <a:pt x="956756" y="630758"/>
                  <a:pt x="823056" y="575406"/>
                  <a:pt x="674316" y="629478"/>
                </a:cubicBezTo>
                <a:cubicBezTo>
                  <a:pt x="525576" y="683550"/>
                  <a:pt x="369871" y="623375"/>
                  <a:pt x="104915" y="629478"/>
                </a:cubicBezTo>
                <a:cubicBezTo>
                  <a:pt x="35316" y="634400"/>
                  <a:pt x="31" y="591072"/>
                  <a:pt x="0" y="524563"/>
                </a:cubicBezTo>
                <a:cubicBezTo>
                  <a:pt x="-12489" y="340233"/>
                  <a:pt x="30822" y="281920"/>
                  <a:pt x="0" y="10491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382189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A33809-2CBB-3991-F25A-06FD973545E2}"/>
              </a:ext>
            </a:extLst>
          </p:cNvPr>
          <p:cNvSpPr/>
          <p:nvPr/>
        </p:nvSpPr>
        <p:spPr>
          <a:xfrm>
            <a:off x="878064" y="341036"/>
            <a:ext cx="10435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EA8D5-5B00-C258-FCA0-C9FF7524F8A8}"/>
              </a:ext>
            </a:extLst>
          </p:cNvPr>
          <p:cNvSpPr txBox="1"/>
          <p:nvPr/>
        </p:nvSpPr>
        <p:spPr>
          <a:xfrm>
            <a:off x="5387009" y="2115450"/>
            <a:ext cx="6679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Lesson 1: </a:t>
            </a:r>
            <a:r>
              <a:rPr lang="en-US" sz="2800" b="1" i="1" dirty="0"/>
              <a:t>The Basics of Prayer</a:t>
            </a:r>
          </a:p>
          <a:p>
            <a:endParaRPr lang="en-US" sz="2800" i="1" dirty="0"/>
          </a:p>
          <a:p>
            <a:r>
              <a:rPr lang="en-US" sz="2800" i="1" dirty="0"/>
              <a:t>Lesson 2: </a:t>
            </a:r>
            <a:r>
              <a:rPr lang="en-US" sz="2800" b="1" i="1" dirty="0"/>
              <a:t>The Elements of Prayer</a:t>
            </a:r>
          </a:p>
          <a:p>
            <a:endParaRPr lang="en-US" sz="2800" i="1" dirty="0"/>
          </a:p>
          <a:p>
            <a:r>
              <a:rPr lang="en-US" sz="2800" i="1" dirty="0"/>
              <a:t>Lesson 3: </a:t>
            </a:r>
            <a:r>
              <a:rPr lang="en-US" sz="2800" b="1" i="1" dirty="0"/>
              <a:t>God’s Answer to Prayer</a:t>
            </a:r>
          </a:p>
          <a:p>
            <a:endParaRPr lang="en-US" sz="2800" i="1" dirty="0"/>
          </a:p>
          <a:p>
            <a:r>
              <a:rPr lang="en-US" sz="2800" i="1" dirty="0"/>
              <a:t>Lesson 4: </a:t>
            </a:r>
            <a:r>
              <a:rPr lang="en-US" sz="2800" b="1" i="1" dirty="0"/>
              <a:t>Misc. Questions About Prayer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B497C-3A11-40F6-E3BD-29C2A05548AA}"/>
              </a:ext>
            </a:extLst>
          </p:cNvPr>
          <p:cNvSpPr/>
          <p:nvPr/>
        </p:nvSpPr>
        <p:spPr>
          <a:xfrm>
            <a:off x="5227983" y="2908853"/>
            <a:ext cx="5903843" cy="629478"/>
          </a:xfrm>
          <a:custGeom>
            <a:avLst/>
            <a:gdLst>
              <a:gd name="csX0" fmla="*/ 0 w 5903843"/>
              <a:gd name="csY0" fmla="*/ 104915 h 629478"/>
              <a:gd name="csX1" fmla="*/ 104915 w 5903843"/>
              <a:gd name="csY1" fmla="*/ 0 h 629478"/>
              <a:gd name="csX2" fmla="*/ 617376 w 5903843"/>
              <a:gd name="csY2" fmla="*/ 0 h 629478"/>
              <a:gd name="csX3" fmla="*/ 1186777 w 5903843"/>
              <a:gd name="csY3" fmla="*/ 0 h 629478"/>
              <a:gd name="csX4" fmla="*/ 1585358 w 5903843"/>
              <a:gd name="csY4" fmla="*/ 0 h 629478"/>
              <a:gd name="csX5" fmla="*/ 2097820 w 5903843"/>
              <a:gd name="csY5" fmla="*/ 0 h 629478"/>
              <a:gd name="csX6" fmla="*/ 2781101 w 5903843"/>
              <a:gd name="csY6" fmla="*/ 0 h 629478"/>
              <a:gd name="csX7" fmla="*/ 3236622 w 5903843"/>
              <a:gd name="csY7" fmla="*/ 0 h 629478"/>
              <a:gd name="csX8" fmla="*/ 3806023 w 5903843"/>
              <a:gd name="csY8" fmla="*/ 0 h 629478"/>
              <a:gd name="csX9" fmla="*/ 4489305 w 5903843"/>
              <a:gd name="csY9" fmla="*/ 0 h 629478"/>
              <a:gd name="csX10" fmla="*/ 5115646 w 5903843"/>
              <a:gd name="csY10" fmla="*/ 0 h 629478"/>
              <a:gd name="csX11" fmla="*/ 5798928 w 5903843"/>
              <a:gd name="csY11" fmla="*/ 0 h 629478"/>
              <a:gd name="csX12" fmla="*/ 5903843 w 5903843"/>
              <a:gd name="csY12" fmla="*/ 104915 h 629478"/>
              <a:gd name="csX13" fmla="*/ 5903843 w 5903843"/>
              <a:gd name="csY13" fmla="*/ 524563 h 629478"/>
              <a:gd name="csX14" fmla="*/ 5798928 w 5903843"/>
              <a:gd name="csY14" fmla="*/ 629478 h 629478"/>
              <a:gd name="csX15" fmla="*/ 5286467 w 5903843"/>
              <a:gd name="csY15" fmla="*/ 629478 h 629478"/>
              <a:gd name="csX16" fmla="*/ 4887886 w 5903843"/>
              <a:gd name="csY16" fmla="*/ 629478 h 629478"/>
              <a:gd name="csX17" fmla="*/ 4318485 w 5903843"/>
              <a:gd name="csY17" fmla="*/ 629478 h 629478"/>
              <a:gd name="csX18" fmla="*/ 3919904 w 5903843"/>
              <a:gd name="csY18" fmla="*/ 629478 h 629478"/>
              <a:gd name="csX19" fmla="*/ 3464383 w 5903843"/>
              <a:gd name="csY19" fmla="*/ 629478 h 629478"/>
              <a:gd name="csX20" fmla="*/ 2951922 w 5903843"/>
              <a:gd name="csY20" fmla="*/ 629478 h 629478"/>
              <a:gd name="csX21" fmla="*/ 2268640 w 5903843"/>
              <a:gd name="csY21" fmla="*/ 629478 h 629478"/>
              <a:gd name="csX22" fmla="*/ 1642299 w 5903843"/>
              <a:gd name="csY22" fmla="*/ 629478 h 629478"/>
              <a:gd name="csX23" fmla="*/ 1129837 w 5903843"/>
              <a:gd name="csY23" fmla="*/ 629478 h 629478"/>
              <a:gd name="csX24" fmla="*/ 674316 w 5903843"/>
              <a:gd name="csY24" fmla="*/ 629478 h 629478"/>
              <a:gd name="csX25" fmla="*/ 104915 w 5903843"/>
              <a:gd name="csY25" fmla="*/ 629478 h 629478"/>
              <a:gd name="csX26" fmla="*/ 0 w 5903843"/>
              <a:gd name="csY26" fmla="*/ 524563 h 629478"/>
              <a:gd name="csX27" fmla="*/ 0 w 5903843"/>
              <a:gd name="csY27" fmla="*/ 104915 h 6294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5903843" h="629478" extrusionOk="0">
                <a:moveTo>
                  <a:pt x="0" y="104915"/>
                </a:moveTo>
                <a:cubicBezTo>
                  <a:pt x="1763" y="46671"/>
                  <a:pt x="42895" y="15864"/>
                  <a:pt x="104915" y="0"/>
                </a:cubicBezTo>
                <a:cubicBezTo>
                  <a:pt x="285362" y="-13992"/>
                  <a:pt x="451060" y="23631"/>
                  <a:pt x="617376" y="0"/>
                </a:cubicBezTo>
                <a:cubicBezTo>
                  <a:pt x="783692" y="-23631"/>
                  <a:pt x="986954" y="2469"/>
                  <a:pt x="1186777" y="0"/>
                </a:cubicBezTo>
                <a:cubicBezTo>
                  <a:pt x="1386600" y="-2469"/>
                  <a:pt x="1498670" y="14564"/>
                  <a:pt x="1585358" y="0"/>
                </a:cubicBezTo>
                <a:cubicBezTo>
                  <a:pt x="1672046" y="-14564"/>
                  <a:pt x="1941218" y="21645"/>
                  <a:pt x="2097820" y="0"/>
                </a:cubicBezTo>
                <a:cubicBezTo>
                  <a:pt x="2254422" y="-21645"/>
                  <a:pt x="2620353" y="25268"/>
                  <a:pt x="2781101" y="0"/>
                </a:cubicBezTo>
                <a:cubicBezTo>
                  <a:pt x="2941849" y="-25268"/>
                  <a:pt x="3080681" y="41664"/>
                  <a:pt x="3236622" y="0"/>
                </a:cubicBezTo>
                <a:cubicBezTo>
                  <a:pt x="3392563" y="-41664"/>
                  <a:pt x="3543010" y="11366"/>
                  <a:pt x="3806023" y="0"/>
                </a:cubicBezTo>
                <a:cubicBezTo>
                  <a:pt x="4069036" y="-11366"/>
                  <a:pt x="4151520" y="10610"/>
                  <a:pt x="4489305" y="0"/>
                </a:cubicBezTo>
                <a:cubicBezTo>
                  <a:pt x="4827090" y="-10610"/>
                  <a:pt x="4961420" y="5236"/>
                  <a:pt x="5115646" y="0"/>
                </a:cubicBezTo>
                <a:cubicBezTo>
                  <a:pt x="5269872" y="-5236"/>
                  <a:pt x="5577507" y="34809"/>
                  <a:pt x="5798928" y="0"/>
                </a:cubicBezTo>
                <a:cubicBezTo>
                  <a:pt x="5857903" y="6800"/>
                  <a:pt x="5911056" y="32822"/>
                  <a:pt x="5903843" y="104915"/>
                </a:cubicBezTo>
                <a:cubicBezTo>
                  <a:pt x="5918733" y="241078"/>
                  <a:pt x="5861725" y="422536"/>
                  <a:pt x="5903843" y="524563"/>
                </a:cubicBezTo>
                <a:cubicBezTo>
                  <a:pt x="5906030" y="581170"/>
                  <a:pt x="5862240" y="629378"/>
                  <a:pt x="5798928" y="629478"/>
                </a:cubicBezTo>
                <a:cubicBezTo>
                  <a:pt x="5676787" y="661978"/>
                  <a:pt x="5440941" y="602955"/>
                  <a:pt x="5286467" y="629478"/>
                </a:cubicBezTo>
                <a:cubicBezTo>
                  <a:pt x="5131993" y="656001"/>
                  <a:pt x="5082971" y="615890"/>
                  <a:pt x="4887886" y="629478"/>
                </a:cubicBezTo>
                <a:cubicBezTo>
                  <a:pt x="4692801" y="643066"/>
                  <a:pt x="4508146" y="608989"/>
                  <a:pt x="4318485" y="629478"/>
                </a:cubicBezTo>
                <a:cubicBezTo>
                  <a:pt x="4128824" y="649967"/>
                  <a:pt x="4019770" y="596790"/>
                  <a:pt x="3919904" y="629478"/>
                </a:cubicBezTo>
                <a:cubicBezTo>
                  <a:pt x="3820038" y="662166"/>
                  <a:pt x="3560502" y="616006"/>
                  <a:pt x="3464383" y="629478"/>
                </a:cubicBezTo>
                <a:cubicBezTo>
                  <a:pt x="3368264" y="642950"/>
                  <a:pt x="3072150" y="569911"/>
                  <a:pt x="2951922" y="629478"/>
                </a:cubicBezTo>
                <a:cubicBezTo>
                  <a:pt x="2831694" y="689045"/>
                  <a:pt x="2518641" y="553752"/>
                  <a:pt x="2268640" y="629478"/>
                </a:cubicBezTo>
                <a:cubicBezTo>
                  <a:pt x="2018639" y="705204"/>
                  <a:pt x="1888198" y="554589"/>
                  <a:pt x="1642299" y="629478"/>
                </a:cubicBezTo>
                <a:cubicBezTo>
                  <a:pt x="1396400" y="704367"/>
                  <a:pt x="1302918" y="628198"/>
                  <a:pt x="1129837" y="629478"/>
                </a:cubicBezTo>
                <a:cubicBezTo>
                  <a:pt x="956756" y="630758"/>
                  <a:pt x="823056" y="575406"/>
                  <a:pt x="674316" y="629478"/>
                </a:cubicBezTo>
                <a:cubicBezTo>
                  <a:pt x="525576" y="683550"/>
                  <a:pt x="369871" y="623375"/>
                  <a:pt x="104915" y="629478"/>
                </a:cubicBezTo>
                <a:cubicBezTo>
                  <a:pt x="35316" y="634400"/>
                  <a:pt x="31" y="591072"/>
                  <a:pt x="0" y="524563"/>
                </a:cubicBezTo>
                <a:cubicBezTo>
                  <a:pt x="-12489" y="340233"/>
                  <a:pt x="30822" y="281920"/>
                  <a:pt x="0" y="10491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3821898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D6C2E4-A33C-87E6-5C0B-D14D95C64B90}"/>
              </a:ext>
            </a:extLst>
          </p:cNvPr>
          <p:cNvSpPr/>
          <p:nvPr/>
        </p:nvSpPr>
        <p:spPr>
          <a:xfrm>
            <a:off x="1035398" y="408421"/>
            <a:ext cx="504978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Elements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of</a:t>
            </a:r>
          </a:p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B72EB-21B7-301B-1031-BB6EC67C9BB9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7319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F7419-F78D-87A6-DCCA-60BF5F1D1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704B9-24C6-859D-6077-756D0F1641A7}"/>
              </a:ext>
            </a:extLst>
          </p:cNvPr>
          <p:cNvSpPr txBox="1"/>
          <p:nvPr/>
        </p:nvSpPr>
        <p:spPr>
          <a:xfrm>
            <a:off x="523775" y="2639423"/>
            <a:ext cx="8070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Congenial SemiBold" panose="02000503040000020004" pitchFamily="2" charset="0"/>
              </a:rPr>
              <a:t>For What Should We Pray?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C5947-9FE1-7D66-40CC-F98A24097D2A}"/>
              </a:ext>
            </a:extLst>
          </p:cNvPr>
          <p:cNvSpPr/>
          <p:nvPr/>
        </p:nvSpPr>
        <p:spPr>
          <a:xfrm>
            <a:off x="864389" y="456046"/>
            <a:ext cx="102114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</a:rPr>
              <a:t>The Elements of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23EB7-63F3-BA27-0751-6099FA381284}"/>
              </a:ext>
            </a:extLst>
          </p:cNvPr>
          <p:cNvSpPr/>
          <p:nvPr/>
        </p:nvSpPr>
        <p:spPr>
          <a:xfrm>
            <a:off x="4007928" y="6334780"/>
            <a:ext cx="4176144" cy="523220"/>
          </a:xfrm>
          <a:prstGeom prst="rect">
            <a:avLst/>
          </a:prstGeom>
          <a:solidFill>
            <a:srgbClr val="B5E8F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genial SemiBold" panose="02000503040000020004" pitchFamily="2" charset="0"/>
              </a:rPr>
              <a:t>Questions About Prayer</a:t>
            </a:r>
          </a:p>
        </p:txBody>
      </p:sp>
    </p:spTree>
    <p:extLst>
      <p:ext uri="{BB962C8B-B14F-4D97-AF65-F5344CB8AC3E}">
        <p14:creationId xmlns:p14="http://schemas.microsoft.com/office/powerpoint/2010/main" val="31929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395EE-9E2D-0CFA-FBAD-1F6C8BBB6A8C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For What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1D2A2-0CFA-BF04-BE32-C9CA155DA37D}"/>
              </a:ext>
            </a:extLst>
          </p:cNvPr>
          <p:cNvSpPr txBox="1"/>
          <p:nvPr/>
        </p:nvSpPr>
        <p:spPr>
          <a:xfrm>
            <a:off x="619125" y="2028825"/>
            <a:ext cx="10944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Definite things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sometimes pray in very general terms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Making a request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Giving thanks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Praying for others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We make specific request in dealing with people – likewise, we could be specific in praying to God (Luke 11:11-12)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Elijah prayed that it would not rain – then prayed that it would (Jas. 5:17-18)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Example: rather than pray for “all who are sick” – mention the sick by name</a:t>
            </a:r>
          </a:p>
        </p:txBody>
      </p:sp>
    </p:spTree>
    <p:extLst>
      <p:ext uri="{BB962C8B-B14F-4D97-AF65-F5344CB8AC3E}">
        <p14:creationId xmlns:p14="http://schemas.microsoft.com/office/powerpoint/2010/main" val="30722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2D7EC-9E00-4C0E-06FC-34DE3C38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F4E380-18CC-0D3B-FCBD-ED781E5869C7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For What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A0E85-F0D5-B80E-8375-B13E061E97B4}"/>
              </a:ext>
            </a:extLst>
          </p:cNvPr>
          <p:cNvSpPr txBox="1"/>
          <p:nvPr/>
        </p:nvSpPr>
        <p:spPr>
          <a:xfrm>
            <a:off x="619125" y="2028825"/>
            <a:ext cx="1094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Definite things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Four elements in prayer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3D5E6-1F4B-9681-24DD-B2E51D39A79F}"/>
              </a:ext>
            </a:extLst>
          </p:cNvPr>
          <p:cNvSpPr txBox="1"/>
          <p:nvPr/>
        </p:nvSpPr>
        <p:spPr>
          <a:xfrm>
            <a:off x="1391479" y="3213652"/>
            <a:ext cx="9601200" cy="3046988"/>
          </a:xfrm>
          <a:custGeom>
            <a:avLst/>
            <a:gdLst>
              <a:gd name="csX0" fmla="*/ 0 w 9601200"/>
              <a:gd name="csY0" fmla="*/ 0 h 3046988"/>
              <a:gd name="csX1" fmla="*/ 564776 w 9601200"/>
              <a:gd name="csY1" fmla="*/ 0 h 3046988"/>
              <a:gd name="csX2" fmla="*/ 841517 w 9601200"/>
              <a:gd name="csY2" fmla="*/ 0 h 3046988"/>
              <a:gd name="csX3" fmla="*/ 1118257 w 9601200"/>
              <a:gd name="csY3" fmla="*/ 0 h 3046988"/>
              <a:gd name="csX4" fmla="*/ 1394998 w 9601200"/>
              <a:gd name="csY4" fmla="*/ 0 h 3046988"/>
              <a:gd name="csX5" fmla="*/ 1671738 w 9601200"/>
              <a:gd name="csY5" fmla="*/ 0 h 3046988"/>
              <a:gd name="csX6" fmla="*/ 2140503 w 9601200"/>
              <a:gd name="csY6" fmla="*/ 0 h 3046988"/>
              <a:gd name="csX7" fmla="*/ 2609267 w 9601200"/>
              <a:gd name="csY7" fmla="*/ 0 h 3046988"/>
              <a:gd name="csX8" fmla="*/ 3078032 w 9601200"/>
              <a:gd name="csY8" fmla="*/ 0 h 3046988"/>
              <a:gd name="csX9" fmla="*/ 3642808 w 9601200"/>
              <a:gd name="csY9" fmla="*/ 0 h 3046988"/>
              <a:gd name="csX10" fmla="*/ 4111573 w 9601200"/>
              <a:gd name="csY10" fmla="*/ 0 h 3046988"/>
              <a:gd name="csX11" fmla="*/ 4484325 w 9601200"/>
              <a:gd name="csY11" fmla="*/ 0 h 3046988"/>
              <a:gd name="csX12" fmla="*/ 5241126 w 9601200"/>
              <a:gd name="csY12" fmla="*/ 0 h 3046988"/>
              <a:gd name="csX13" fmla="*/ 5613878 w 9601200"/>
              <a:gd name="csY13" fmla="*/ 0 h 3046988"/>
              <a:gd name="csX14" fmla="*/ 6274667 w 9601200"/>
              <a:gd name="csY14" fmla="*/ 0 h 3046988"/>
              <a:gd name="csX15" fmla="*/ 6935455 w 9601200"/>
              <a:gd name="csY15" fmla="*/ 0 h 3046988"/>
              <a:gd name="csX16" fmla="*/ 7308208 w 9601200"/>
              <a:gd name="csY16" fmla="*/ 0 h 3046988"/>
              <a:gd name="csX17" fmla="*/ 7872984 w 9601200"/>
              <a:gd name="csY17" fmla="*/ 0 h 3046988"/>
              <a:gd name="csX18" fmla="*/ 8437760 w 9601200"/>
              <a:gd name="csY18" fmla="*/ 0 h 3046988"/>
              <a:gd name="csX19" fmla="*/ 8810513 w 9601200"/>
              <a:gd name="csY19" fmla="*/ 0 h 3046988"/>
              <a:gd name="csX20" fmla="*/ 9601200 w 9601200"/>
              <a:gd name="csY20" fmla="*/ 0 h 3046988"/>
              <a:gd name="csX21" fmla="*/ 9601200 w 9601200"/>
              <a:gd name="csY21" fmla="*/ 538301 h 3046988"/>
              <a:gd name="csX22" fmla="*/ 9601200 w 9601200"/>
              <a:gd name="csY22" fmla="*/ 1107072 h 3046988"/>
              <a:gd name="csX23" fmla="*/ 9601200 w 9601200"/>
              <a:gd name="csY23" fmla="*/ 1614904 h 3046988"/>
              <a:gd name="csX24" fmla="*/ 9601200 w 9601200"/>
              <a:gd name="csY24" fmla="*/ 2183675 h 3046988"/>
              <a:gd name="csX25" fmla="*/ 9601200 w 9601200"/>
              <a:gd name="csY25" fmla="*/ 3046988 h 3046988"/>
              <a:gd name="csX26" fmla="*/ 8940412 w 9601200"/>
              <a:gd name="csY26" fmla="*/ 3046988 h 3046988"/>
              <a:gd name="csX27" fmla="*/ 8375635 w 9601200"/>
              <a:gd name="csY27" fmla="*/ 3046988 h 3046988"/>
              <a:gd name="csX28" fmla="*/ 8002883 w 9601200"/>
              <a:gd name="csY28" fmla="*/ 3046988 h 3046988"/>
              <a:gd name="csX29" fmla="*/ 7726142 w 9601200"/>
              <a:gd name="csY29" fmla="*/ 3046988 h 3046988"/>
              <a:gd name="csX30" fmla="*/ 6969342 w 9601200"/>
              <a:gd name="csY30" fmla="*/ 3046988 h 3046988"/>
              <a:gd name="csX31" fmla="*/ 6596589 w 9601200"/>
              <a:gd name="csY31" fmla="*/ 3046988 h 3046988"/>
              <a:gd name="csX32" fmla="*/ 6319849 w 9601200"/>
              <a:gd name="csY32" fmla="*/ 3046988 h 3046988"/>
              <a:gd name="csX33" fmla="*/ 5851084 w 9601200"/>
              <a:gd name="csY33" fmla="*/ 3046988 h 3046988"/>
              <a:gd name="csX34" fmla="*/ 5286308 w 9601200"/>
              <a:gd name="csY34" fmla="*/ 3046988 h 3046988"/>
              <a:gd name="csX35" fmla="*/ 4817543 w 9601200"/>
              <a:gd name="csY35" fmla="*/ 3046988 h 3046988"/>
              <a:gd name="csX36" fmla="*/ 4348779 w 9601200"/>
              <a:gd name="csY36" fmla="*/ 3046988 h 3046988"/>
              <a:gd name="csX37" fmla="*/ 4072038 w 9601200"/>
              <a:gd name="csY37" fmla="*/ 3046988 h 3046988"/>
              <a:gd name="csX38" fmla="*/ 3315238 w 9601200"/>
              <a:gd name="csY38" fmla="*/ 3046988 h 3046988"/>
              <a:gd name="csX39" fmla="*/ 2558437 w 9601200"/>
              <a:gd name="csY39" fmla="*/ 3046988 h 3046988"/>
              <a:gd name="csX40" fmla="*/ 2089673 w 9601200"/>
              <a:gd name="csY40" fmla="*/ 3046988 h 3046988"/>
              <a:gd name="csX41" fmla="*/ 1332872 w 9601200"/>
              <a:gd name="csY41" fmla="*/ 3046988 h 3046988"/>
              <a:gd name="csX42" fmla="*/ 1056132 w 9601200"/>
              <a:gd name="csY42" fmla="*/ 3046988 h 3046988"/>
              <a:gd name="csX43" fmla="*/ 491356 w 9601200"/>
              <a:gd name="csY43" fmla="*/ 3046988 h 3046988"/>
              <a:gd name="csX44" fmla="*/ 0 w 9601200"/>
              <a:gd name="csY44" fmla="*/ 3046988 h 3046988"/>
              <a:gd name="csX45" fmla="*/ 0 w 9601200"/>
              <a:gd name="csY45" fmla="*/ 2478217 h 3046988"/>
              <a:gd name="csX46" fmla="*/ 0 w 9601200"/>
              <a:gd name="csY46" fmla="*/ 1970386 h 3046988"/>
              <a:gd name="csX47" fmla="*/ 0 w 9601200"/>
              <a:gd name="csY47" fmla="*/ 1553964 h 3046988"/>
              <a:gd name="csX48" fmla="*/ 0 w 9601200"/>
              <a:gd name="csY48" fmla="*/ 1137542 h 3046988"/>
              <a:gd name="csX49" fmla="*/ 0 w 9601200"/>
              <a:gd name="csY49" fmla="*/ 690651 h 3046988"/>
              <a:gd name="csX50" fmla="*/ 0 w 9601200"/>
              <a:gd name="csY50" fmla="*/ 0 h 30469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9601200" h="3046988" fill="none" extrusionOk="0">
                <a:moveTo>
                  <a:pt x="0" y="0"/>
                </a:moveTo>
                <a:cubicBezTo>
                  <a:pt x="127056" y="-63995"/>
                  <a:pt x="444105" y="48829"/>
                  <a:pt x="564776" y="0"/>
                </a:cubicBezTo>
                <a:cubicBezTo>
                  <a:pt x="685447" y="-48829"/>
                  <a:pt x="708920" y="7859"/>
                  <a:pt x="841517" y="0"/>
                </a:cubicBezTo>
                <a:cubicBezTo>
                  <a:pt x="974114" y="-7859"/>
                  <a:pt x="1019900" y="15576"/>
                  <a:pt x="1118257" y="0"/>
                </a:cubicBezTo>
                <a:cubicBezTo>
                  <a:pt x="1216614" y="-15576"/>
                  <a:pt x="1315824" y="20064"/>
                  <a:pt x="1394998" y="0"/>
                </a:cubicBezTo>
                <a:cubicBezTo>
                  <a:pt x="1474172" y="-20064"/>
                  <a:pt x="1571146" y="29656"/>
                  <a:pt x="1671738" y="0"/>
                </a:cubicBezTo>
                <a:cubicBezTo>
                  <a:pt x="1772330" y="-29656"/>
                  <a:pt x="2022326" y="26429"/>
                  <a:pt x="2140503" y="0"/>
                </a:cubicBezTo>
                <a:cubicBezTo>
                  <a:pt x="2258680" y="-26429"/>
                  <a:pt x="2431646" y="53005"/>
                  <a:pt x="2609267" y="0"/>
                </a:cubicBezTo>
                <a:cubicBezTo>
                  <a:pt x="2786888" y="-53005"/>
                  <a:pt x="2976562" y="16227"/>
                  <a:pt x="3078032" y="0"/>
                </a:cubicBezTo>
                <a:cubicBezTo>
                  <a:pt x="3179503" y="-16227"/>
                  <a:pt x="3366394" y="58145"/>
                  <a:pt x="3642808" y="0"/>
                </a:cubicBezTo>
                <a:cubicBezTo>
                  <a:pt x="3919222" y="-58145"/>
                  <a:pt x="3933205" y="15185"/>
                  <a:pt x="4111573" y="0"/>
                </a:cubicBezTo>
                <a:cubicBezTo>
                  <a:pt x="4289941" y="-15185"/>
                  <a:pt x="4334938" y="33521"/>
                  <a:pt x="4484325" y="0"/>
                </a:cubicBezTo>
                <a:cubicBezTo>
                  <a:pt x="4633712" y="-33521"/>
                  <a:pt x="5074218" y="50720"/>
                  <a:pt x="5241126" y="0"/>
                </a:cubicBezTo>
                <a:cubicBezTo>
                  <a:pt x="5408034" y="-50720"/>
                  <a:pt x="5499202" y="35420"/>
                  <a:pt x="5613878" y="0"/>
                </a:cubicBezTo>
                <a:cubicBezTo>
                  <a:pt x="5728554" y="-35420"/>
                  <a:pt x="6111779" y="61947"/>
                  <a:pt x="6274667" y="0"/>
                </a:cubicBezTo>
                <a:cubicBezTo>
                  <a:pt x="6437555" y="-61947"/>
                  <a:pt x="6768178" y="72470"/>
                  <a:pt x="6935455" y="0"/>
                </a:cubicBezTo>
                <a:cubicBezTo>
                  <a:pt x="7102732" y="-72470"/>
                  <a:pt x="7179191" y="23189"/>
                  <a:pt x="7308208" y="0"/>
                </a:cubicBezTo>
                <a:cubicBezTo>
                  <a:pt x="7437225" y="-23189"/>
                  <a:pt x="7636742" y="53558"/>
                  <a:pt x="7872984" y="0"/>
                </a:cubicBezTo>
                <a:cubicBezTo>
                  <a:pt x="8109226" y="-53558"/>
                  <a:pt x="8180287" y="57283"/>
                  <a:pt x="8437760" y="0"/>
                </a:cubicBezTo>
                <a:cubicBezTo>
                  <a:pt x="8695233" y="-57283"/>
                  <a:pt x="8695176" y="28548"/>
                  <a:pt x="8810513" y="0"/>
                </a:cubicBezTo>
                <a:cubicBezTo>
                  <a:pt x="8925850" y="-28548"/>
                  <a:pt x="9374975" y="73341"/>
                  <a:pt x="9601200" y="0"/>
                </a:cubicBezTo>
                <a:cubicBezTo>
                  <a:pt x="9623375" y="148210"/>
                  <a:pt x="9553627" y="337876"/>
                  <a:pt x="9601200" y="538301"/>
                </a:cubicBezTo>
                <a:cubicBezTo>
                  <a:pt x="9648773" y="738726"/>
                  <a:pt x="9583635" y="904863"/>
                  <a:pt x="9601200" y="1107072"/>
                </a:cubicBezTo>
                <a:cubicBezTo>
                  <a:pt x="9618765" y="1309281"/>
                  <a:pt x="9565752" y="1492155"/>
                  <a:pt x="9601200" y="1614904"/>
                </a:cubicBezTo>
                <a:cubicBezTo>
                  <a:pt x="9636648" y="1737653"/>
                  <a:pt x="9543853" y="2052064"/>
                  <a:pt x="9601200" y="2183675"/>
                </a:cubicBezTo>
                <a:cubicBezTo>
                  <a:pt x="9658547" y="2315286"/>
                  <a:pt x="9500923" y="2863893"/>
                  <a:pt x="9601200" y="3046988"/>
                </a:cubicBezTo>
                <a:cubicBezTo>
                  <a:pt x="9419837" y="3064901"/>
                  <a:pt x="9146201" y="2991467"/>
                  <a:pt x="8940412" y="3046988"/>
                </a:cubicBezTo>
                <a:cubicBezTo>
                  <a:pt x="8734623" y="3102509"/>
                  <a:pt x="8632075" y="3022094"/>
                  <a:pt x="8375635" y="3046988"/>
                </a:cubicBezTo>
                <a:cubicBezTo>
                  <a:pt x="8119195" y="3071882"/>
                  <a:pt x="8109989" y="3023948"/>
                  <a:pt x="8002883" y="3046988"/>
                </a:cubicBezTo>
                <a:cubicBezTo>
                  <a:pt x="7895777" y="3070028"/>
                  <a:pt x="7827029" y="3042909"/>
                  <a:pt x="7726142" y="3046988"/>
                </a:cubicBezTo>
                <a:cubicBezTo>
                  <a:pt x="7625255" y="3051067"/>
                  <a:pt x="7193596" y="3004872"/>
                  <a:pt x="6969342" y="3046988"/>
                </a:cubicBezTo>
                <a:cubicBezTo>
                  <a:pt x="6745088" y="3089104"/>
                  <a:pt x="6719776" y="3024535"/>
                  <a:pt x="6596589" y="3046988"/>
                </a:cubicBezTo>
                <a:cubicBezTo>
                  <a:pt x="6473402" y="3069441"/>
                  <a:pt x="6408382" y="3037413"/>
                  <a:pt x="6319849" y="3046988"/>
                </a:cubicBezTo>
                <a:cubicBezTo>
                  <a:pt x="6231316" y="3056563"/>
                  <a:pt x="6007828" y="3040749"/>
                  <a:pt x="5851084" y="3046988"/>
                </a:cubicBezTo>
                <a:cubicBezTo>
                  <a:pt x="5694340" y="3053227"/>
                  <a:pt x="5464788" y="3015801"/>
                  <a:pt x="5286308" y="3046988"/>
                </a:cubicBezTo>
                <a:cubicBezTo>
                  <a:pt x="5107828" y="3078175"/>
                  <a:pt x="4939381" y="3002302"/>
                  <a:pt x="4817543" y="3046988"/>
                </a:cubicBezTo>
                <a:cubicBezTo>
                  <a:pt x="4695706" y="3091674"/>
                  <a:pt x="4533368" y="3029967"/>
                  <a:pt x="4348779" y="3046988"/>
                </a:cubicBezTo>
                <a:cubicBezTo>
                  <a:pt x="4164190" y="3064009"/>
                  <a:pt x="4188378" y="3021733"/>
                  <a:pt x="4072038" y="3046988"/>
                </a:cubicBezTo>
                <a:cubicBezTo>
                  <a:pt x="3955698" y="3072243"/>
                  <a:pt x="3663189" y="2965908"/>
                  <a:pt x="3315238" y="3046988"/>
                </a:cubicBezTo>
                <a:cubicBezTo>
                  <a:pt x="2967287" y="3128068"/>
                  <a:pt x="2810578" y="3009106"/>
                  <a:pt x="2558437" y="3046988"/>
                </a:cubicBezTo>
                <a:cubicBezTo>
                  <a:pt x="2306296" y="3084870"/>
                  <a:pt x="2200532" y="3014751"/>
                  <a:pt x="2089673" y="3046988"/>
                </a:cubicBezTo>
                <a:cubicBezTo>
                  <a:pt x="1978814" y="3079225"/>
                  <a:pt x="1710655" y="2958025"/>
                  <a:pt x="1332872" y="3046988"/>
                </a:cubicBezTo>
                <a:cubicBezTo>
                  <a:pt x="955089" y="3135951"/>
                  <a:pt x="1159323" y="3028774"/>
                  <a:pt x="1056132" y="3046988"/>
                </a:cubicBezTo>
                <a:cubicBezTo>
                  <a:pt x="952941" y="3065202"/>
                  <a:pt x="669445" y="3045306"/>
                  <a:pt x="491356" y="3046988"/>
                </a:cubicBezTo>
                <a:cubicBezTo>
                  <a:pt x="313267" y="3048670"/>
                  <a:pt x="207189" y="3037914"/>
                  <a:pt x="0" y="3046988"/>
                </a:cubicBezTo>
                <a:cubicBezTo>
                  <a:pt x="-8241" y="2840130"/>
                  <a:pt x="54866" y="2652642"/>
                  <a:pt x="0" y="2478217"/>
                </a:cubicBezTo>
                <a:cubicBezTo>
                  <a:pt x="-54866" y="2303792"/>
                  <a:pt x="40244" y="2209247"/>
                  <a:pt x="0" y="1970386"/>
                </a:cubicBezTo>
                <a:cubicBezTo>
                  <a:pt x="-40244" y="1731525"/>
                  <a:pt x="17014" y="1664603"/>
                  <a:pt x="0" y="1553964"/>
                </a:cubicBezTo>
                <a:cubicBezTo>
                  <a:pt x="-17014" y="1443325"/>
                  <a:pt x="38820" y="1329007"/>
                  <a:pt x="0" y="1137542"/>
                </a:cubicBezTo>
                <a:cubicBezTo>
                  <a:pt x="-38820" y="946077"/>
                  <a:pt x="4572" y="897687"/>
                  <a:pt x="0" y="690651"/>
                </a:cubicBezTo>
                <a:cubicBezTo>
                  <a:pt x="-4572" y="483615"/>
                  <a:pt x="67321" y="138870"/>
                  <a:pt x="0" y="0"/>
                </a:cubicBezTo>
                <a:close/>
              </a:path>
              <a:path w="9601200" h="3046988" stroke="0" extrusionOk="0">
                <a:moveTo>
                  <a:pt x="0" y="0"/>
                </a:moveTo>
                <a:cubicBezTo>
                  <a:pt x="161000" y="-45885"/>
                  <a:pt x="240305" y="25099"/>
                  <a:pt x="468764" y="0"/>
                </a:cubicBezTo>
                <a:cubicBezTo>
                  <a:pt x="697223" y="-25099"/>
                  <a:pt x="744743" y="37088"/>
                  <a:pt x="841517" y="0"/>
                </a:cubicBezTo>
                <a:cubicBezTo>
                  <a:pt x="938291" y="-37088"/>
                  <a:pt x="1348255" y="67291"/>
                  <a:pt x="1598317" y="0"/>
                </a:cubicBezTo>
                <a:cubicBezTo>
                  <a:pt x="1848379" y="-67291"/>
                  <a:pt x="2002893" y="59375"/>
                  <a:pt x="2355118" y="0"/>
                </a:cubicBezTo>
                <a:cubicBezTo>
                  <a:pt x="2707343" y="-59375"/>
                  <a:pt x="2656371" y="1295"/>
                  <a:pt x="2823882" y="0"/>
                </a:cubicBezTo>
                <a:cubicBezTo>
                  <a:pt x="2991393" y="-1295"/>
                  <a:pt x="3054633" y="2121"/>
                  <a:pt x="3196635" y="0"/>
                </a:cubicBezTo>
                <a:cubicBezTo>
                  <a:pt x="3338637" y="-2121"/>
                  <a:pt x="3417983" y="18062"/>
                  <a:pt x="3473375" y="0"/>
                </a:cubicBezTo>
                <a:cubicBezTo>
                  <a:pt x="3528767" y="-18062"/>
                  <a:pt x="3655860" y="32168"/>
                  <a:pt x="3750116" y="0"/>
                </a:cubicBezTo>
                <a:cubicBezTo>
                  <a:pt x="3844372" y="-32168"/>
                  <a:pt x="4208010" y="68915"/>
                  <a:pt x="4410904" y="0"/>
                </a:cubicBezTo>
                <a:cubicBezTo>
                  <a:pt x="4613798" y="-68915"/>
                  <a:pt x="4773758" y="52054"/>
                  <a:pt x="4975681" y="0"/>
                </a:cubicBezTo>
                <a:cubicBezTo>
                  <a:pt x="5177604" y="-52054"/>
                  <a:pt x="5368600" y="42283"/>
                  <a:pt x="5540457" y="0"/>
                </a:cubicBezTo>
                <a:cubicBezTo>
                  <a:pt x="5712314" y="-42283"/>
                  <a:pt x="6028501" y="14117"/>
                  <a:pt x="6201246" y="0"/>
                </a:cubicBezTo>
                <a:cubicBezTo>
                  <a:pt x="6373991" y="-14117"/>
                  <a:pt x="6533079" y="47356"/>
                  <a:pt x="6862034" y="0"/>
                </a:cubicBezTo>
                <a:cubicBezTo>
                  <a:pt x="7190989" y="-47356"/>
                  <a:pt x="7207889" y="30244"/>
                  <a:pt x="7330799" y="0"/>
                </a:cubicBezTo>
                <a:cubicBezTo>
                  <a:pt x="7453710" y="-30244"/>
                  <a:pt x="7475277" y="19838"/>
                  <a:pt x="7607539" y="0"/>
                </a:cubicBezTo>
                <a:cubicBezTo>
                  <a:pt x="7739801" y="-19838"/>
                  <a:pt x="7770658" y="16425"/>
                  <a:pt x="7884280" y="0"/>
                </a:cubicBezTo>
                <a:cubicBezTo>
                  <a:pt x="7997902" y="-16425"/>
                  <a:pt x="8245852" y="6984"/>
                  <a:pt x="8449056" y="0"/>
                </a:cubicBezTo>
                <a:cubicBezTo>
                  <a:pt x="8652260" y="-6984"/>
                  <a:pt x="8650420" y="7800"/>
                  <a:pt x="8725796" y="0"/>
                </a:cubicBezTo>
                <a:cubicBezTo>
                  <a:pt x="8801172" y="-7800"/>
                  <a:pt x="9293913" y="71594"/>
                  <a:pt x="9601200" y="0"/>
                </a:cubicBezTo>
                <a:cubicBezTo>
                  <a:pt x="9634463" y="122495"/>
                  <a:pt x="9580090" y="274550"/>
                  <a:pt x="9601200" y="416422"/>
                </a:cubicBezTo>
                <a:cubicBezTo>
                  <a:pt x="9622310" y="558294"/>
                  <a:pt x="9565656" y="746750"/>
                  <a:pt x="9601200" y="893783"/>
                </a:cubicBezTo>
                <a:cubicBezTo>
                  <a:pt x="9636744" y="1040816"/>
                  <a:pt x="9563018" y="1251107"/>
                  <a:pt x="9601200" y="1371145"/>
                </a:cubicBezTo>
                <a:cubicBezTo>
                  <a:pt x="9639382" y="1491183"/>
                  <a:pt x="9570501" y="1635813"/>
                  <a:pt x="9601200" y="1818036"/>
                </a:cubicBezTo>
                <a:cubicBezTo>
                  <a:pt x="9631899" y="2000259"/>
                  <a:pt x="9575821" y="2070792"/>
                  <a:pt x="9601200" y="2264928"/>
                </a:cubicBezTo>
                <a:cubicBezTo>
                  <a:pt x="9626579" y="2459064"/>
                  <a:pt x="9594928" y="2785033"/>
                  <a:pt x="9601200" y="3046988"/>
                </a:cubicBezTo>
                <a:cubicBezTo>
                  <a:pt x="9512955" y="3078846"/>
                  <a:pt x="9459502" y="3040100"/>
                  <a:pt x="9324460" y="3046988"/>
                </a:cubicBezTo>
                <a:cubicBezTo>
                  <a:pt x="9189418" y="3053876"/>
                  <a:pt x="9050575" y="3019244"/>
                  <a:pt x="8855695" y="3046988"/>
                </a:cubicBezTo>
                <a:cubicBezTo>
                  <a:pt x="8660816" y="3074732"/>
                  <a:pt x="8420637" y="3009507"/>
                  <a:pt x="8194907" y="3046988"/>
                </a:cubicBezTo>
                <a:cubicBezTo>
                  <a:pt x="7969177" y="3084469"/>
                  <a:pt x="7945222" y="3030236"/>
                  <a:pt x="7726142" y="3046988"/>
                </a:cubicBezTo>
                <a:cubicBezTo>
                  <a:pt x="7507063" y="3063740"/>
                  <a:pt x="7233472" y="3016075"/>
                  <a:pt x="6969342" y="3046988"/>
                </a:cubicBezTo>
                <a:cubicBezTo>
                  <a:pt x="6705212" y="3077901"/>
                  <a:pt x="6369526" y="2978060"/>
                  <a:pt x="6212541" y="3046988"/>
                </a:cubicBezTo>
                <a:cubicBezTo>
                  <a:pt x="6055556" y="3115916"/>
                  <a:pt x="5987485" y="3010695"/>
                  <a:pt x="5839789" y="3046988"/>
                </a:cubicBezTo>
                <a:cubicBezTo>
                  <a:pt x="5692093" y="3083281"/>
                  <a:pt x="5548981" y="3043265"/>
                  <a:pt x="5371024" y="3046988"/>
                </a:cubicBezTo>
                <a:cubicBezTo>
                  <a:pt x="5193067" y="3050711"/>
                  <a:pt x="5129425" y="3025598"/>
                  <a:pt x="4998272" y="3046988"/>
                </a:cubicBezTo>
                <a:cubicBezTo>
                  <a:pt x="4867119" y="3068378"/>
                  <a:pt x="4533126" y="2971025"/>
                  <a:pt x="4337483" y="3046988"/>
                </a:cubicBezTo>
                <a:cubicBezTo>
                  <a:pt x="4141840" y="3122951"/>
                  <a:pt x="4130855" y="3018453"/>
                  <a:pt x="4060743" y="3046988"/>
                </a:cubicBezTo>
                <a:cubicBezTo>
                  <a:pt x="3990631" y="3075523"/>
                  <a:pt x="3854320" y="3046603"/>
                  <a:pt x="3784002" y="3046988"/>
                </a:cubicBezTo>
                <a:cubicBezTo>
                  <a:pt x="3713684" y="3047373"/>
                  <a:pt x="3613164" y="3040108"/>
                  <a:pt x="3507262" y="3046988"/>
                </a:cubicBezTo>
                <a:cubicBezTo>
                  <a:pt x="3401360" y="3053868"/>
                  <a:pt x="3314921" y="3044782"/>
                  <a:pt x="3230521" y="3046988"/>
                </a:cubicBezTo>
                <a:cubicBezTo>
                  <a:pt x="3146121" y="3049194"/>
                  <a:pt x="2950319" y="3023150"/>
                  <a:pt x="2761757" y="3046988"/>
                </a:cubicBezTo>
                <a:cubicBezTo>
                  <a:pt x="2573195" y="3070826"/>
                  <a:pt x="2565265" y="3004772"/>
                  <a:pt x="2389004" y="3046988"/>
                </a:cubicBezTo>
                <a:cubicBezTo>
                  <a:pt x="2212743" y="3089204"/>
                  <a:pt x="2090997" y="3043017"/>
                  <a:pt x="1920240" y="3046988"/>
                </a:cubicBezTo>
                <a:cubicBezTo>
                  <a:pt x="1749483" y="3050959"/>
                  <a:pt x="1450868" y="3045648"/>
                  <a:pt x="1259452" y="3046988"/>
                </a:cubicBezTo>
                <a:cubicBezTo>
                  <a:pt x="1068036" y="3048328"/>
                  <a:pt x="742113" y="2977500"/>
                  <a:pt x="502651" y="3046988"/>
                </a:cubicBezTo>
                <a:cubicBezTo>
                  <a:pt x="263189" y="3116476"/>
                  <a:pt x="183684" y="3018954"/>
                  <a:pt x="0" y="3046988"/>
                </a:cubicBezTo>
                <a:cubicBezTo>
                  <a:pt x="-13476" y="2920584"/>
                  <a:pt x="38841" y="2779115"/>
                  <a:pt x="0" y="2600096"/>
                </a:cubicBezTo>
                <a:cubicBezTo>
                  <a:pt x="-38841" y="2421077"/>
                  <a:pt x="56307" y="2264022"/>
                  <a:pt x="0" y="2061795"/>
                </a:cubicBezTo>
                <a:cubicBezTo>
                  <a:pt x="-56307" y="1859568"/>
                  <a:pt x="62228" y="1691196"/>
                  <a:pt x="0" y="1523494"/>
                </a:cubicBezTo>
                <a:cubicBezTo>
                  <a:pt x="-62228" y="1355792"/>
                  <a:pt x="50504" y="1185827"/>
                  <a:pt x="0" y="954723"/>
                </a:cubicBezTo>
                <a:cubicBezTo>
                  <a:pt x="-50504" y="723619"/>
                  <a:pt x="25244" y="698418"/>
                  <a:pt x="0" y="446892"/>
                </a:cubicBezTo>
                <a:cubicBezTo>
                  <a:pt x="-25244" y="195366"/>
                  <a:pt x="25634" y="195271"/>
                  <a:pt x="0" y="0"/>
                </a:cubicBezTo>
                <a:close/>
              </a:path>
            </a:pathLst>
          </a:custGeom>
          <a:solidFill>
            <a:srgbClr val="FFFF00">
              <a:alpha val="37000"/>
            </a:srgbClr>
          </a:solidFill>
          <a:ln w="19050"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184801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 Timothy 2:1</a:t>
            </a:r>
          </a:p>
          <a:p>
            <a:endParaRPr lang="en-US" sz="3200" b="1" i="1" dirty="0"/>
          </a:p>
          <a:p>
            <a:r>
              <a:rPr lang="en-US" sz="3200" dirty="0"/>
              <a:t>Therefore I exhort first of all that supplications, prayers, intercessions, </a:t>
            </a:r>
            <a:r>
              <a:rPr lang="en-US" sz="3200" i="1" dirty="0"/>
              <a:t>and</a:t>
            </a:r>
            <a:r>
              <a:rPr lang="en-US" sz="3200" dirty="0"/>
              <a:t> giving of thanks be made for all men, </a:t>
            </a:r>
          </a:p>
          <a:p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631D5-E231-1CED-E02B-0EBA132B4EDB}"/>
              </a:ext>
            </a:extLst>
          </p:cNvPr>
          <p:cNvSpPr/>
          <p:nvPr/>
        </p:nvSpPr>
        <p:spPr>
          <a:xfrm>
            <a:off x="1391479" y="5153891"/>
            <a:ext cx="1414066" cy="72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EAB68-BE73-995F-A042-39B2A6B33A4F}"/>
              </a:ext>
            </a:extLst>
          </p:cNvPr>
          <p:cNvSpPr/>
          <p:nvPr/>
        </p:nvSpPr>
        <p:spPr>
          <a:xfrm>
            <a:off x="2998605" y="5153891"/>
            <a:ext cx="2311149" cy="72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C57EF-0FB7-25D5-6BCE-D778EDAB6EB8}"/>
              </a:ext>
            </a:extLst>
          </p:cNvPr>
          <p:cNvSpPr/>
          <p:nvPr/>
        </p:nvSpPr>
        <p:spPr>
          <a:xfrm>
            <a:off x="6302915" y="5190259"/>
            <a:ext cx="2664439" cy="72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575C78-DC7B-1949-7BC9-79AAC344BDD9}"/>
              </a:ext>
            </a:extLst>
          </p:cNvPr>
          <p:cNvSpPr/>
          <p:nvPr/>
        </p:nvSpPr>
        <p:spPr>
          <a:xfrm>
            <a:off x="7120333" y="4664410"/>
            <a:ext cx="2311149" cy="72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CCFD3-8C03-47A2-6346-806FDBB12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2401F-BC6B-7B48-07C9-402A7A27C921}"/>
              </a:ext>
            </a:extLst>
          </p:cNvPr>
          <p:cNvSpPr txBox="1"/>
          <p:nvPr/>
        </p:nvSpPr>
        <p:spPr>
          <a:xfrm>
            <a:off x="1815548" y="638345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latin typeface="Congenial SemiBold" panose="02000503040000020004" pitchFamily="2" charset="0"/>
              </a:rPr>
              <a:t>For What Should We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B37E-BFC5-C161-B823-3BC259B1C624}"/>
              </a:ext>
            </a:extLst>
          </p:cNvPr>
          <p:cNvSpPr txBox="1"/>
          <p:nvPr/>
        </p:nvSpPr>
        <p:spPr>
          <a:xfrm>
            <a:off x="619125" y="2028825"/>
            <a:ext cx="109442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Definite things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Four elements in prayer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Supplication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Prayers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Intercession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Thanksgiving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5D7593-2CA2-6CF9-2A3D-83843327771F}"/>
              </a:ext>
            </a:extLst>
          </p:cNvPr>
          <p:cNvSpPr/>
          <p:nvPr/>
        </p:nvSpPr>
        <p:spPr>
          <a:xfrm>
            <a:off x="968829" y="2884714"/>
            <a:ext cx="2754085" cy="424543"/>
          </a:xfrm>
          <a:custGeom>
            <a:avLst/>
            <a:gdLst>
              <a:gd name="csX0" fmla="*/ 0 w 2754085"/>
              <a:gd name="csY0" fmla="*/ 70759 h 424543"/>
              <a:gd name="csX1" fmla="*/ 70759 w 2754085"/>
              <a:gd name="csY1" fmla="*/ 0 h 424543"/>
              <a:gd name="csX2" fmla="*/ 723901 w 2754085"/>
              <a:gd name="csY2" fmla="*/ 0 h 424543"/>
              <a:gd name="csX3" fmla="*/ 1350917 w 2754085"/>
              <a:gd name="csY3" fmla="*/ 0 h 424543"/>
              <a:gd name="csX4" fmla="*/ 2030184 w 2754085"/>
              <a:gd name="csY4" fmla="*/ 0 h 424543"/>
              <a:gd name="csX5" fmla="*/ 2683326 w 2754085"/>
              <a:gd name="csY5" fmla="*/ 0 h 424543"/>
              <a:gd name="csX6" fmla="*/ 2754085 w 2754085"/>
              <a:gd name="csY6" fmla="*/ 70759 h 424543"/>
              <a:gd name="csX7" fmla="*/ 2754085 w 2754085"/>
              <a:gd name="csY7" fmla="*/ 353784 h 424543"/>
              <a:gd name="csX8" fmla="*/ 2683326 w 2754085"/>
              <a:gd name="csY8" fmla="*/ 424543 h 424543"/>
              <a:gd name="csX9" fmla="*/ 2056310 w 2754085"/>
              <a:gd name="csY9" fmla="*/ 424543 h 424543"/>
              <a:gd name="csX10" fmla="*/ 1350917 w 2754085"/>
              <a:gd name="csY10" fmla="*/ 424543 h 424543"/>
              <a:gd name="csX11" fmla="*/ 750026 w 2754085"/>
              <a:gd name="csY11" fmla="*/ 424543 h 424543"/>
              <a:gd name="csX12" fmla="*/ 70759 w 2754085"/>
              <a:gd name="csY12" fmla="*/ 424543 h 424543"/>
              <a:gd name="csX13" fmla="*/ 0 w 2754085"/>
              <a:gd name="csY13" fmla="*/ 353784 h 424543"/>
              <a:gd name="csX14" fmla="*/ 0 w 2754085"/>
              <a:gd name="csY14" fmla="*/ 70759 h 4245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754085" h="424543" extrusionOk="0">
                <a:moveTo>
                  <a:pt x="0" y="70759"/>
                </a:moveTo>
                <a:cubicBezTo>
                  <a:pt x="-5783" y="39330"/>
                  <a:pt x="30951" y="1465"/>
                  <a:pt x="70759" y="0"/>
                </a:cubicBezTo>
                <a:cubicBezTo>
                  <a:pt x="297265" y="-31481"/>
                  <a:pt x="577081" y="-21355"/>
                  <a:pt x="723901" y="0"/>
                </a:cubicBezTo>
                <a:cubicBezTo>
                  <a:pt x="870721" y="21355"/>
                  <a:pt x="1066281" y="20434"/>
                  <a:pt x="1350917" y="0"/>
                </a:cubicBezTo>
                <a:cubicBezTo>
                  <a:pt x="1635553" y="-20434"/>
                  <a:pt x="1871515" y="1571"/>
                  <a:pt x="2030184" y="0"/>
                </a:cubicBezTo>
                <a:cubicBezTo>
                  <a:pt x="2188853" y="-1571"/>
                  <a:pt x="2445195" y="25201"/>
                  <a:pt x="2683326" y="0"/>
                </a:cubicBezTo>
                <a:cubicBezTo>
                  <a:pt x="2727524" y="4965"/>
                  <a:pt x="2755840" y="36140"/>
                  <a:pt x="2754085" y="70759"/>
                </a:cubicBezTo>
                <a:cubicBezTo>
                  <a:pt x="2749967" y="131855"/>
                  <a:pt x="2744288" y="242620"/>
                  <a:pt x="2754085" y="353784"/>
                </a:cubicBezTo>
                <a:cubicBezTo>
                  <a:pt x="2745335" y="389655"/>
                  <a:pt x="2726511" y="425323"/>
                  <a:pt x="2683326" y="424543"/>
                </a:cubicBezTo>
                <a:cubicBezTo>
                  <a:pt x="2444938" y="441525"/>
                  <a:pt x="2196024" y="407496"/>
                  <a:pt x="2056310" y="424543"/>
                </a:cubicBezTo>
                <a:cubicBezTo>
                  <a:pt x="1916596" y="441590"/>
                  <a:pt x="1629277" y="401366"/>
                  <a:pt x="1350917" y="424543"/>
                </a:cubicBezTo>
                <a:cubicBezTo>
                  <a:pt x="1072557" y="447720"/>
                  <a:pt x="955880" y="443007"/>
                  <a:pt x="750026" y="424543"/>
                </a:cubicBezTo>
                <a:cubicBezTo>
                  <a:pt x="544172" y="406079"/>
                  <a:pt x="307405" y="398003"/>
                  <a:pt x="70759" y="424543"/>
                </a:cubicBezTo>
                <a:cubicBezTo>
                  <a:pt x="38020" y="424176"/>
                  <a:pt x="-8794" y="395913"/>
                  <a:pt x="0" y="353784"/>
                </a:cubicBezTo>
                <a:cubicBezTo>
                  <a:pt x="-1130" y="218555"/>
                  <a:pt x="-3684" y="173514"/>
                  <a:pt x="0" y="70759"/>
                </a:cubicBezTo>
                <a:close/>
              </a:path>
            </a:pathLst>
          </a:custGeom>
          <a:noFill/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250461962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3B518-2047-78F4-1D58-271A3EACB0AA}"/>
              </a:ext>
            </a:extLst>
          </p:cNvPr>
          <p:cNvSpPr txBox="1"/>
          <p:nvPr/>
        </p:nvSpPr>
        <p:spPr>
          <a:xfrm>
            <a:off x="631371" y="284513"/>
            <a:ext cx="10945586" cy="1077218"/>
          </a:xfrm>
          <a:custGeom>
            <a:avLst/>
            <a:gdLst>
              <a:gd name="csX0" fmla="*/ 0 w 10945586"/>
              <a:gd name="csY0" fmla="*/ 0 h 1077218"/>
              <a:gd name="csX1" fmla="*/ 355732 w 10945586"/>
              <a:gd name="csY1" fmla="*/ 0 h 1077218"/>
              <a:gd name="csX2" fmla="*/ 930375 w 10945586"/>
              <a:gd name="csY2" fmla="*/ 0 h 1077218"/>
              <a:gd name="csX3" fmla="*/ 1505018 w 10945586"/>
              <a:gd name="csY3" fmla="*/ 0 h 1077218"/>
              <a:gd name="csX4" fmla="*/ 2298573 w 10945586"/>
              <a:gd name="csY4" fmla="*/ 0 h 1077218"/>
              <a:gd name="csX5" fmla="*/ 2873216 w 10945586"/>
              <a:gd name="csY5" fmla="*/ 0 h 1077218"/>
              <a:gd name="csX6" fmla="*/ 3776227 w 10945586"/>
              <a:gd name="csY6" fmla="*/ 0 h 1077218"/>
              <a:gd name="csX7" fmla="*/ 4460326 w 10945586"/>
              <a:gd name="csY7" fmla="*/ 0 h 1077218"/>
              <a:gd name="csX8" fmla="*/ 5253881 w 10945586"/>
              <a:gd name="csY8" fmla="*/ 0 h 1077218"/>
              <a:gd name="csX9" fmla="*/ 5828525 w 10945586"/>
              <a:gd name="csY9" fmla="*/ 0 h 1077218"/>
              <a:gd name="csX10" fmla="*/ 6184256 w 10945586"/>
              <a:gd name="csY10" fmla="*/ 0 h 1077218"/>
              <a:gd name="csX11" fmla="*/ 6758899 w 10945586"/>
              <a:gd name="csY11" fmla="*/ 0 h 1077218"/>
              <a:gd name="csX12" fmla="*/ 7333543 w 10945586"/>
              <a:gd name="csY12" fmla="*/ 0 h 1077218"/>
              <a:gd name="csX13" fmla="*/ 7689274 w 10945586"/>
              <a:gd name="csY13" fmla="*/ 0 h 1077218"/>
              <a:gd name="csX14" fmla="*/ 8045006 w 10945586"/>
              <a:gd name="csY14" fmla="*/ 0 h 1077218"/>
              <a:gd name="csX15" fmla="*/ 8510193 w 10945586"/>
              <a:gd name="csY15" fmla="*/ 0 h 1077218"/>
              <a:gd name="csX16" fmla="*/ 9303748 w 10945586"/>
              <a:gd name="csY16" fmla="*/ 0 h 1077218"/>
              <a:gd name="csX17" fmla="*/ 9987847 w 10945586"/>
              <a:gd name="csY17" fmla="*/ 0 h 1077218"/>
              <a:gd name="csX18" fmla="*/ 10343579 w 10945586"/>
              <a:gd name="csY18" fmla="*/ 0 h 1077218"/>
              <a:gd name="csX19" fmla="*/ 10945586 w 10945586"/>
              <a:gd name="csY19" fmla="*/ 0 h 1077218"/>
              <a:gd name="csX20" fmla="*/ 10945586 w 10945586"/>
              <a:gd name="csY20" fmla="*/ 538609 h 1077218"/>
              <a:gd name="csX21" fmla="*/ 10945586 w 10945586"/>
              <a:gd name="csY21" fmla="*/ 1077218 h 1077218"/>
              <a:gd name="csX22" fmla="*/ 10589854 w 10945586"/>
              <a:gd name="csY22" fmla="*/ 1077218 h 1077218"/>
              <a:gd name="csX23" fmla="*/ 9686844 w 10945586"/>
              <a:gd name="csY23" fmla="*/ 1077218 h 1077218"/>
              <a:gd name="csX24" fmla="*/ 8783833 w 10945586"/>
              <a:gd name="csY24" fmla="*/ 1077218 h 1077218"/>
              <a:gd name="csX25" fmla="*/ 8209190 w 10945586"/>
              <a:gd name="csY25" fmla="*/ 1077218 h 1077218"/>
              <a:gd name="csX26" fmla="*/ 7525090 w 10945586"/>
              <a:gd name="csY26" fmla="*/ 1077218 h 1077218"/>
              <a:gd name="csX27" fmla="*/ 6950447 w 10945586"/>
              <a:gd name="csY27" fmla="*/ 1077218 h 1077218"/>
              <a:gd name="csX28" fmla="*/ 6047436 w 10945586"/>
              <a:gd name="csY28" fmla="*/ 1077218 h 1077218"/>
              <a:gd name="csX29" fmla="*/ 5144425 w 10945586"/>
              <a:gd name="csY29" fmla="*/ 1077218 h 1077218"/>
              <a:gd name="csX30" fmla="*/ 4569782 w 10945586"/>
              <a:gd name="csY30" fmla="*/ 1077218 h 1077218"/>
              <a:gd name="csX31" fmla="*/ 3995139 w 10945586"/>
              <a:gd name="csY31" fmla="*/ 1077218 h 1077218"/>
              <a:gd name="csX32" fmla="*/ 3529951 w 10945586"/>
              <a:gd name="csY32" fmla="*/ 1077218 h 1077218"/>
              <a:gd name="csX33" fmla="*/ 2845852 w 10945586"/>
              <a:gd name="csY33" fmla="*/ 1077218 h 1077218"/>
              <a:gd name="csX34" fmla="*/ 2052297 w 10945586"/>
              <a:gd name="csY34" fmla="*/ 1077218 h 1077218"/>
              <a:gd name="csX35" fmla="*/ 1477654 w 10945586"/>
              <a:gd name="csY35" fmla="*/ 1077218 h 1077218"/>
              <a:gd name="csX36" fmla="*/ 903011 w 10945586"/>
              <a:gd name="csY36" fmla="*/ 1077218 h 1077218"/>
              <a:gd name="csX37" fmla="*/ 0 w 10945586"/>
              <a:gd name="csY37" fmla="*/ 1077218 h 1077218"/>
              <a:gd name="csX38" fmla="*/ 0 w 10945586"/>
              <a:gd name="csY38" fmla="*/ 549381 h 1077218"/>
              <a:gd name="csX39" fmla="*/ 0 w 10945586"/>
              <a:gd name="csY39" fmla="*/ 0 h 1077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0945586" h="1077218" fill="none" extrusionOk="0">
                <a:moveTo>
                  <a:pt x="0" y="0"/>
                </a:moveTo>
                <a:cubicBezTo>
                  <a:pt x="73109" y="14907"/>
                  <a:pt x="261037" y="-6468"/>
                  <a:pt x="355732" y="0"/>
                </a:cubicBezTo>
                <a:cubicBezTo>
                  <a:pt x="450427" y="6468"/>
                  <a:pt x="744308" y="7675"/>
                  <a:pt x="930375" y="0"/>
                </a:cubicBezTo>
                <a:cubicBezTo>
                  <a:pt x="1116442" y="-7675"/>
                  <a:pt x="1263536" y="-5949"/>
                  <a:pt x="1505018" y="0"/>
                </a:cubicBezTo>
                <a:cubicBezTo>
                  <a:pt x="1746500" y="5949"/>
                  <a:pt x="1959854" y="-37190"/>
                  <a:pt x="2298573" y="0"/>
                </a:cubicBezTo>
                <a:cubicBezTo>
                  <a:pt x="2637293" y="37190"/>
                  <a:pt x="2637390" y="-23488"/>
                  <a:pt x="2873216" y="0"/>
                </a:cubicBezTo>
                <a:cubicBezTo>
                  <a:pt x="3109042" y="23488"/>
                  <a:pt x="3504989" y="-23708"/>
                  <a:pt x="3776227" y="0"/>
                </a:cubicBezTo>
                <a:cubicBezTo>
                  <a:pt x="4047465" y="23708"/>
                  <a:pt x="4146320" y="-26272"/>
                  <a:pt x="4460326" y="0"/>
                </a:cubicBezTo>
                <a:cubicBezTo>
                  <a:pt x="4774332" y="26272"/>
                  <a:pt x="5050484" y="28891"/>
                  <a:pt x="5253881" y="0"/>
                </a:cubicBezTo>
                <a:cubicBezTo>
                  <a:pt x="5457279" y="-28891"/>
                  <a:pt x="5551194" y="-4233"/>
                  <a:pt x="5828525" y="0"/>
                </a:cubicBezTo>
                <a:cubicBezTo>
                  <a:pt x="6105856" y="4233"/>
                  <a:pt x="6100901" y="-2837"/>
                  <a:pt x="6184256" y="0"/>
                </a:cubicBezTo>
                <a:cubicBezTo>
                  <a:pt x="6267611" y="2837"/>
                  <a:pt x="6628335" y="27714"/>
                  <a:pt x="6758899" y="0"/>
                </a:cubicBezTo>
                <a:cubicBezTo>
                  <a:pt x="6889463" y="-27714"/>
                  <a:pt x="7148140" y="-21657"/>
                  <a:pt x="7333543" y="0"/>
                </a:cubicBezTo>
                <a:cubicBezTo>
                  <a:pt x="7518946" y="21657"/>
                  <a:pt x="7532630" y="-10957"/>
                  <a:pt x="7689274" y="0"/>
                </a:cubicBezTo>
                <a:cubicBezTo>
                  <a:pt x="7845918" y="10957"/>
                  <a:pt x="7907582" y="8399"/>
                  <a:pt x="8045006" y="0"/>
                </a:cubicBezTo>
                <a:cubicBezTo>
                  <a:pt x="8182430" y="-8399"/>
                  <a:pt x="8328382" y="-6321"/>
                  <a:pt x="8510193" y="0"/>
                </a:cubicBezTo>
                <a:cubicBezTo>
                  <a:pt x="8692004" y="6321"/>
                  <a:pt x="9118494" y="-32501"/>
                  <a:pt x="9303748" y="0"/>
                </a:cubicBezTo>
                <a:cubicBezTo>
                  <a:pt x="9489002" y="32501"/>
                  <a:pt x="9677251" y="6906"/>
                  <a:pt x="9987847" y="0"/>
                </a:cubicBezTo>
                <a:cubicBezTo>
                  <a:pt x="10298443" y="-6906"/>
                  <a:pt x="10181074" y="1146"/>
                  <a:pt x="10343579" y="0"/>
                </a:cubicBezTo>
                <a:cubicBezTo>
                  <a:pt x="10506084" y="-1146"/>
                  <a:pt x="10721163" y="7716"/>
                  <a:pt x="10945586" y="0"/>
                </a:cubicBezTo>
                <a:cubicBezTo>
                  <a:pt x="10956492" y="174566"/>
                  <a:pt x="10962936" y="349913"/>
                  <a:pt x="10945586" y="538609"/>
                </a:cubicBezTo>
                <a:cubicBezTo>
                  <a:pt x="10928236" y="727305"/>
                  <a:pt x="10961255" y="865302"/>
                  <a:pt x="10945586" y="1077218"/>
                </a:cubicBezTo>
                <a:cubicBezTo>
                  <a:pt x="10860839" y="1068281"/>
                  <a:pt x="10675257" y="1068453"/>
                  <a:pt x="10589854" y="1077218"/>
                </a:cubicBezTo>
                <a:cubicBezTo>
                  <a:pt x="10504451" y="1085983"/>
                  <a:pt x="10137178" y="1032663"/>
                  <a:pt x="9686844" y="1077218"/>
                </a:cubicBezTo>
                <a:cubicBezTo>
                  <a:pt x="9236510" y="1121774"/>
                  <a:pt x="9216452" y="1094736"/>
                  <a:pt x="8783833" y="1077218"/>
                </a:cubicBezTo>
                <a:cubicBezTo>
                  <a:pt x="8351214" y="1059700"/>
                  <a:pt x="8496127" y="1098778"/>
                  <a:pt x="8209190" y="1077218"/>
                </a:cubicBezTo>
                <a:cubicBezTo>
                  <a:pt x="7922253" y="1055658"/>
                  <a:pt x="7838615" y="1064249"/>
                  <a:pt x="7525090" y="1077218"/>
                </a:cubicBezTo>
                <a:cubicBezTo>
                  <a:pt x="7211565" y="1090187"/>
                  <a:pt x="7112069" y="1091536"/>
                  <a:pt x="6950447" y="1077218"/>
                </a:cubicBezTo>
                <a:cubicBezTo>
                  <a:pt x="6788825" y="1062900"/>
                  <a:pt x="6420117" y="1109890"/>
                  <a:pt x="6047436" y="1077218"/>
                </a:cubicBezTo>
                <a:cubicBezTo>
                  <a:pt x="5674755" y="1044546"/>
                  <a:pt x="5589532" y="1059816"/>
                  <a:pt x="5144425" y="1077218"/>
                </a:cubicBezTo>
                <a:cubicBezTo>
                  <a:pt x="4699318" y="1094620"/>
                  <a:pt x="4821252" y="1055418"/>
                  <a:pt x="4569782" y="1077218"/>
                </a:cubicBezTo>
                <a:cubicBezTo>
                  <a:pt x="4318312" y="1099018"/>
                  <a:pt x="4203263" y="1100421"/>
                  <a:pt x="3995139" y="1077218"/>
                </a:cubicBezTo>
                <a:cubicBezTo>
                  <a:pt x="3787015" y="1054015"/>
                  <a:pt x="3727178" y="1084936"/>
                  <a:pt x="3529951" y="1077218"/>
                </a:cubicBezTo>
                <a:cubicBezTo>
                  <a:pt x="3332724" y="1069500"/>
                  <a:pt x="3010483" y="1090285"/>
                  <a:pt x="2845852" y="1077218"/>
                </a:cubicBezTo>
                <a:cubicBezTo>
                  <a:pt x="2681221" y="1064151"/>
                  <a:pt x="2371827" y="1092706"/>
                  <a:pt x="2052297" y="1077218"/>
                </a:cubicBezTo>
                <a:cubicBezTo>
                  <a:pt x="1732768" y="1061730"/>
                  <a:pt x="1656045" y="1049873"/>
                  <a:pt x="1477654" y="1077218"/>
                </a:cubicBezTo>
                <a:cubicBezTo>
                  <a:pt x="1299263" y="1104563"/>
                  <a:pt x="1081126" y="1057145"/>
                  <a:pt x="903011" y="1077218"/>
                </a:cubicBezTo>
                <a:cubicBezTo>
                  <a:pt x="724896" y="1097291"/>
                  <a:pt x="338956" y="1045729"/>
                  <a:pt x="0" y="1077218"/>
                </a:cubicBezTo>
                <a:cubicBezTo>
                  <a:pt x="16529" y="924491"/>
                  <a:pt x="268" y="694022"/>
                  <a:pt x="0" y="549381"/>
                </a:cubicBezTo>
                <a:cubicBezTo>
                  <a:pt x="-268" y="404740"/>
                  <a:pt x="-15255" y="236533"/>
                  <a:pt x="0" y="0"/>
                </a:cubicBezTo>
                <a:close/>
              </a:path>
              <a:path w="10945586" h="1077218" stroke="0" extrusionOk="0">
                <a:moveTo>
                  <a:pt x="0" y="0"/>
                </a:moveTo>
                <a:cubicBezTo>
                  <a:pt x="241642" y="7529"/>
                  <a:pt x="617991" y="-16155"/>
                  <a:pt x="793555" y="0"/>
                </a:cubicBezTo>
                <a:cubicBezTo>
                  <a:pt x="969119" y="16155"/>
                  <a:pt x="1130526" y="-2279"/>
                  <a:pt x="1368198" y="0"/>
                </a:cubicBezTo>
                <a:cubicBezTo>
                  <a:pt x="1605870" y="2279"/>
                  <a:pt x="1629742" y="13412"/>
                  <a:pt x="1723930" y="0"/>
                </a:cubicBezTo>
                <a:cubicBezTo>
                  <a:pt x="1818118" y="-13412"/>
                  <a:pt x="2175129" y="21575"/>
                  <a:pt x="2517485" y="0"/>
                </a:cubicBezTo>
                <a:cubicBezTo>
                  <a:pt x="2859842" y="-21575"/>
                  <a:pt x="3141139" y="-13461"/>
                  <a:pt x="3420496" y="0"/>
                </a:cubicBezTo>
                <a:cubicBezTo>
                  <a:pt x="3699853" y="13461"/>
                  <a:pt x="3630893" y="-1750"/>
                  <a:pt x="3776227" y="0"/>
                </a:cubicBezTo>
                <a:cubicBezTo>
                  <a:pt x="3921561" y="1750"/>
                  <a:pt x="4426121" y="22245"/>
                  <a:pt x="4679238" y="0"/>
                </a:cubicBezTo>
                <a:cubicBezTo>
                  <a:pt x="4932355" y="-22245"/>
                  <a:pt x="5026066" y="-31339"/>
                  <a:pt x="5363337" y="0"/>
                </a:cubicBezTo>
                <a:cubicBezTo>
                  <a:pt x="5700608" y="31339"/>
                  <a:pt x="5672254" y="-11746"/>
                  <a:pt x="5828525" y="0"/>
                </a:cubicBezTo>
                <a:cubicBezTo>
                  <a:pt x="5984796" y="11746"/>
                  <a:pt x="6325230" y="26261"/>
                  <a:pt x="6622080" y="0"/>
                </a:cubicBezTo>
                <a:cubicBezTo>
                  <a:pt x="6918931" y="-26261"/>
                  <a:pt x="7247615" y="18879"/>
                  <a:pt x="7525090" y="0"/>
                </a:cubicBezTo>
                <a:cubicBezTo>
                  <a:pt x="7802565" y="-18879"/>
                  <a:pt x="8052364" y="-11690"/>
                  <a:pt x="8209190" y="0"/>
                </a:cubicBezTo>
                <a:cubicBezTo>
                  <a:pt x="8366016" y="11690"/>
                  <a:pt x="8901934" y="44318"/>
                  <a:pt x="9112200" y="0"/>
                </a:cubicBezTo>
                <a:cubicBezTo>
                  <a:pt x="9322466" y="-44318"/>
                  <a:pt x="9368906" y="9658"/>
                  <a:pt x="9467932" y="0"/>
                </a:cubicBezTo>
                <a:cubicBezTo>
                  <a:pt x="9566958" y="-9658"/>
                  <a:pt x="9723906" y="-13325"/>
                  <a:pt x="9823663" y="0"/>
                </a:cubicBezTo>
                <a:cubicBezTo>
                  <a:pt x="9923420" y="13325"/>
                  <a:pt x="10709329" y="51742"/>
                  <a:pt x="10945586" y="0"/>
                </a:cubicBezTo>
                <a:cubicBezTo>
                  <a:pt x="10919446" y="233820"/>
                  <a:pt x="10963409" y="348082"/>
                  <a:pt x="10945586" y="549381"/>
                </a:cubicBezTo>
                <a:cubicBezTo>
                  <a:pt x="10927763" y="750680"/>
                  <a:pt x="10963427" y="835067"/>
                  <a:pt x="10945586" y="1077218"/>
                </a:cubicBezTo>
                <a:cubicBezTo>
                  <a:pt x="10615647" y="1105273"/>
                  <a:pt x="10394440" y="1104679"/>
                  <a:pt x="10152031" y="1077218"/>
                </a:cubicBezTo>
                <a:cubicBezTo>
                  <a:pt x="9909623" y="1049757"/>
                  <a:pt x="9657459" y="1047489"/>
                  <a:pt x="9467932" y="1077218"/>
                </a:cubicBezTo>
                <a:cubicBezTo>
                  <a:pt x="9278405" y="1106947"/>
                  <a:pt x="9128495" y="1091569"/>
                  <a:pt x="9002744" y="1077218"/>
                </a:cubicBezTo>
                <a:cubicBezTo>
                  <a:pt x="8876993" y="1062867"/>
                  <a:pt x="8578997" y="1077464"/>
                  <a:pt x="8318645" y="1077218"/>
                </a:cubicBezTo>
                <a:cubicBezTo>
                  <a:pt x="8058293" y="1076972"/>
                  <a:pt x="7976923" y="1086411"/>
                  <a:pt x="7853458" y="1077218"/>
                </a:cubicBezTo>
                <a:cubicBezTo>
                  <a:pt x="7729993" y="1068025"/>
                  <a:pt x="7398819" y="1114946"/>
                  <a:pt x="7059903" y="1077218"/>
                </a:cubicBezTo>
                <a:cubicBezTo>
                  <a:pt x="6720987" y="1039490"/>
                  <a:pt x="6540129" y="1073564"/>
                  <a:pt x="6375804" y="1077218"/>
                </a:cubicBezTo>
                <a:cubicBezTo>
                  <a:pt x="6211479" y="1080872"/>
                  <a:pt x="6086238" y="1080356"/>
                  <a:pt x="5801161" y="1077218"/>
                </a:cubicBezTo>
                <a:cubicBezTo>
                  <a:pt x="5516084" y="1074080"/>
                  <a:pt x="5583914" y="1089282"/>
                  <a:pt x="5445429" y="1077218"/>
                </a:cubicBezTo>
                <a:cubicBezTo>
                  <a:pt x="5306944" y="1065154"/>
                  <a:pt x="4908605" y="1096709"/>
                  <a:pt x="4542418" y="1077218"/>
                </a:cubicBezTo>
                <a:cubicBezTo>
                  <a:pt x="4176231" y="1057727"/>
                  <a:pt x="3896566" y="1097418"/>
                  <a:pt x="3639407" y="1077218"/>
                </a:cubicBezTo>
                <a:cubicBezTo>
                  <a:pt x="3382248" y="1057018"/>
                  <a:pt x="3148006" y="1080002"/>
                  <a:pt x="2955308" y="1077218"/>
                </a:cubicBezTo>
                <a:cubicBezTo>
                  <a:pt x="2762610" y="1074434"/>
                  <a:pt x="2668995" y="1059098"/>
                  <a:pt x="2490121" y="1077218"/>
                </a:cubicBezTo>
                <a:cubicBezTo>
                  <a:pt x="2311247" y="1095338"/>
                  <a:pt x="2152377" y="1071823"/>
                  <a:pt x="1915478" y="1077218"/>
                </a:cubicBezTo>
                <a:cubicBezTo>
                  <a:pt x="1678579" y="1082613"/>
                  <a:pt x="1474949" y="1085424"/>
                  <a:pt x="1340834" y="1077218"/>
                </a:cubicBezTo>
                <a:cubicBezTo>
                  <a:pt x="1206719" y="1069012"/>
                  <a:pt x="1096195" y="1093208"/>
                  <a:pt x="985103" y="1077218"/>
                </a:cubicBezTo>
                <a:cubicBezTo>
                  <a:pt x="874011" y="1061228"/>
                  <a:pt x="288509" y="1089680"/>
                  <a:pt x="0" y="1077218"/>
                </a:cubicBezTo>
                <a:cubicBezTo>
                  <a:pt x="17354" y="967513"/>
                  <a:pt x="-11073" y="788104"/>
                  <a:pt x="0" y="538609"/>
                </a:cubicBezTo>
                <a:cubicBezTo>
                  <a:pt x="11073" y="289114"/>
                  <a:pt x="3" y="143900"/>
                  <a:pt x="0" y="0"/>
                </a:cubicBezTo>
                <a:close/>
              </a:path>
            </a:pathLst>
          </a:custGeom>
          <a:solidFill>
            <a:srgbClr val="FFFFFF">
              <a:alpha val="65882"/>
            </a:srgbClr>
          </a:solidFill>
          <a:ln>
            <a:solidFill>
              <a:srgbClr val="3333CC"/>
            </a:solidFill>
            <a:extLst>
              <a:ext uri="{C807C97D-BFC1-408E-A445-0C87EB9F89A2}">
                <ask:lineSketchStyleProps xmlns:ask="http://schemas.microsoft.com/office/drawing/2018/sketchyshapes" sd="7942474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Supplication</a:t>
            </a:r>
          </a:p>
          <a:p>
            <a:pPr algn="ctr"/>
            <a:r>
              <a:rPr lang="en-US" sz="2800" i="1" dirty="0"/>
              <a:t>Asking a need, entreaty  </a:t>
            </a:r>
            <a:r>
              <a:rPr lang="en-US" sz="2800" i="1" dirty="0">
                <a:latin typeface="Abril Fatface" panose="02000503000000020003" pitchFamily="2" charset="0"/>
              </a:rPr>
              <a:t>■  </a:t>
            </a:r>
            <a:r>
              <a:rPr lang="en-US" sz="2800" i="1" dirty="0"/>
              <a:t>Clarke: Request for averting of evil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B0936-DC5C-B3A7-3139-120A2344D6DD}"/>
              </a:ext>
            </a:extLst>
          </p:cNvPr>
          <p:cNvSpPr/>
          <p:nvPr/>
        </p:nvSpPr>
        <p:spPr>
          <a:xfrm>
            <a:off x="674914" y="1540329"/>
            <a:ext cx="10847615" cy="517071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FA60A-0148-04C5-6221-D75F996D9928}"/>
              </a:ext>
            </a:extLst>
          </p:cNvPr>
          <p:cNvSpPr txBox="1"/>
          <p:nvPr/>
        </p:nvSpPr>
        <p:spPr>
          <a:xfrm>
            <a:off x="1085850" y="2057400"/>
            <a:ext cx="103251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Must ask to receive (1 John 5:15)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help in temptation (Matt. 6:13; Mark 14:38)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strength to overcome weakness and discouragement (Heb. 4:16)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Pray for our physical problems (Matt. 24:20; Jas. 5:13; Acts 12:5)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Request for protection and care through day or night (Matt. 24:20)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Many more things (Phil. 4:6)</a:t>
            </a:r>
          </a:p>
        </p:txBody>
      </p:sp>
    </p:spTree>
    <p:extLst>
      <p:ext uri="{BB962C8B-B14F-4D97-AF65-F5344CB8AC3E}">
        <p14:creationId xmlns:p14="http://schemas.microsoft.com/office/powerpoint/2010/main" val="38529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1494</Words>
  <Application>Microsoft Office PowerPoint</Application>
  <PresentationFormat>Widescreen</PresentationFormat>
  <Paragraphs>242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Abril Fatface</vt:lpstr>
      <vt:lpstr>Aptos</vt:lpstr>
      <vt:lpstr>Aptos Display</vt:lpstr>
      <vt:lpstr>Arial</vt:lpstr>
      <vt:lpstr>Congenial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 V. Rader</dc:creator>
  <cp:lastModifiedBy>Donnie V. Rader</cp:lastModifiedBy>
  <cp:revision>9</cp:revision>
  <cp:lastPrinted>2026-07-05T02:52:13Z</cp:lastPrinted>
  <dcterms:created xsi:type="dcterms:W3CDTF">2026-06-25T13:38:37Z</dcterms:created>
  <dcterms:modified xsi:type="dcterms:W3CDTF">2026-07-05T12:56:26Z</dcterms:modified>
</cp:coreProperties>
</file>