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59" r:id="rId4"/>
    <p:sldId id="268" r:id="rId5"/>
    <p:sldId id="269" r:id="rId6"/>
    <p:sldId id="260" r:id="rId7"/>
    <p:sldId id="264" r:id="rId8"/>
    <p:sldId id="261" r:id="rId9"/>
    <p:sldId id="263" r:id="rId10"/>
    <p:sldId id="262" r:id="rId11"/>
  </p:sldIdLst>
  <p:sldSz cx="12192000" cy="6858000"/>
  <p:notesSz cx="7004050" cy="9290050"/>
  <p:embeddedFontLst>
    <p:embeddedFont>
      <p:font typeface="Abadi Extra Light" panose="020B0604020202020204" charset="0"/>
      <p:regular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MS Shell Dlg 2" panose="020B0604030504040204" pitchFamily="34" charset="0"/>
      <p:regular r:id="rId18"/>
      <p:bold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B4B5-141F-4C6B-91E0-8CEED2C6AAF3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7B67-9F6D-48C9-A738-923B83F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43379" y="0"/>
            <a:ext cx="78651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08479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Image result for miracles of jesus">
            <a:extLst>
              <a:ext uri="{FF2B5EF4-FFF2-40B4-BE49-F238E27FC236}">
                <a16:creationId xmlns:a16="http://schemas.microsoft.com/office/drawing/2014/main" id="{AC1FC3F8-DD41-5804-6900-FF35B5AAE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44" y="501650"/>
            <a:ext cx="2418587" cy="13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468D9-88F8-1D81-0D38-97EBD8EA4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9771" y="2312860"/>
            <a:ext cx="2364159" cy="1739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5F5FE-9FAF-877D-880D-50405B6377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4199" y="4583687"/>
            <a:ext cx="2326443" cy="18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572622" y="1127642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311" y="1296619"/>
            <a:ext cx="2827604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384" y="805818"/>
            <a:ext cx="5007557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310" y="3186156"/>
            <a:ext cx="2827604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572622" y="1127642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0650" y="3229"/>
            <a:ext cx="497035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228" y="1296618"/>
            <a:ext cx="3470949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312" y="3182928"/>
            <a:ext cx="3471725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2202483" y="636541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10" y="808058"/>
            <a:ext cx="7847133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7722" y="2049878"/>
            <a:ext cx="7631219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10303079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2423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9465" y="970410"/>
            <a:ext cx="6287255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43379" y="0"/>
            <a:ext cx="78651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208479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89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2483" y="636541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5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99028"/>
            <a:ext cx="795656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175" y="2272144"/>
            <a:ext cx="7737725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93233" y="3023993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235" y="805819"/>
            <a:ext cx="7843707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0542" y="2056800"/>
            <a:ext cx="3807396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239" y="2056800"/>
            <a:ext cx="3812703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2202483" y="636541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0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2202483" y="636541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19" y="805818"/>
            <a:ext cx="7840823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19" y="2054563"/>
            <a:ext cx="3809819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6681" y="2851331"/>
            <a:ext cx="3811257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6239" y="2054563"/>
            <a:ext cx="3812703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6240" y="2851331"/>
            <a:ext cx="3812701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2202483" y="636541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958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3379" y="0"/>
            <a:ext cx="975408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1094891" y="0"/>
            <a:ext cx="365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083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1" y="2912533"/>
            <a:ext cx="1036391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85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282723" y="0"/>
            <a:ext cx="6095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5090" y="808058"/>
            <a:ext cx="783734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981" y="2049878"/>
            <a:ext cx="7617456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60603" y="5242587"/>
            <a:ext cx="2662729" cy="238917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2150FDF-79A2-498B-AF1D-B3EF772B73D9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030011" y="3628290"/>
            <a:ext cx="5885352" cy="244884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81" y="164594"/>
            <a:ext cx="851083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110F-48E3-433A-B3B8-9F9EDAC3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7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E255D5-F603-4B48-AFEA-8C7180274300}"/>
              </a:ext>
            </a:extLst>
          </p:cNvPr>
          <p:cNvSpPr txBox="1"/>
          <p:nvPr/>
        </p:nvSpPr>
        <p:spPr>
          <a:xfrm>
            <a:off x="2804160" y="269966"/>
            <a:ext cx="6583680" cy="707886"/>
          </a:xfrm>
          <a:prstGeom prst="rect">
            <a:avLst/>
          </a:prstGeom>
          <a:noFill/>
          <a:ln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 Extra Light" panose="020B0204020104020204" pitchFamily="34" charset="0"/>
              </a:rPr>
              <a:t>Jesus Was a Miracle Worker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F409E6-0F71-4581-9ED5-190A8F0A51E0}"/>
              </a:ext>
            </a:extLst>
          </p:cNvPr>
          <p:cNvSpPr/>
          <p:nvPr/>
        </p:nvSpPr>
        <p:spPr>
          <a:xfrm>
            <a:off x="2725783" y="1234722"/>
            <a:ext cx="3074127" cy="19264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Foretold that Messiah would work miracles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(Isa. 35:5-6)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6A96AA-AB81-4770-80CA-83CC866D62B0}"/>
              </a:ext>
            </a:extLst>
          </p:cNvPr>
          <p:cNvSpPr/>
          <p:nvPr/>
        </p:nvSpPr>
        <p:spPr>
          <a:xfrm>
            <a:off x="5978435" y="2110881"/>
            <a:ext cx="3074127" cy="19264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Book of John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“Miracles”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Climaxing – get bigger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47EC1-51A0-4365-959C-16B5DE9F881D}"/>
              </a:ext>
            </a:extLst>
          </p:cNvPr>
          <p:cNvSpPr/>
          <p:nvPr/>
        </p:nvSpPr>
        <p:spPr>
          <a:xfrm>
            <a:off x="2904308" y="3609702"/>
            <a:ext cx="3074127" cy="19264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Miracles were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Impressive /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Amazing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4013D4-8363-430F-AD18-3CB2329A1DF0}"/>
              </a:ext>
            </a:extLst>
          </p:cNvPr>
          <p:cNvSpPr/>
          <p:nvPr/>
        </p:nvSpPr>
        <p:spPr>
          <a:xfrm>
            <a:off x="6313714" y="4397828"/>
            <a:ext cx="3074127" cy="19264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Equally Impressed with miracles </a:t>
            </a:r>
            <a:r>
              <a:rPr lang="en-US" sz="2400" u="sng" dirty="0">
                <a:solidFill>
                  <a:schemeClr val="bg1"/>
                </a:solidFill>
                <a:latin typeface="Arial Narrow" panose="020B0606020202030204" pitchFamily="34" charset="0"/>
              </a:rPr>
              <a:t>didn’t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do!</a:t>
            </a:r>
          </a:p>
        </p:txBody>
      </p:sp>
    </p:spTree>
    <p:extLst>
      <p:ext uri="{BB962C8B-B14F-4D97-AF65-F5344CB8AC3E}">
        <p14:creationId xmlns:p14="http://schemas.microsoft.com/office/powerpoint/2010/main" val="182410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9F0D8-6E7B-4594-B102-FED56F6C1975}"/>
              </a:ext>
            </a:extLst>
          </p:cNvPr>
          <p:cNvSpPr/>
          <p:nvPr/>
        </p:nvSpPr>
        <p:spPr>
          <a:xfrm>
            <a:off x="2618716" y="3215645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</a:rPr>
              <a:t>Miracles Jesus Did Perform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43E1D6-E0DC-4B2C-89B3-1FFF120E3907}"/>
              </a:ext>
            </a:extLst>
          </p:cNvPr>
          <p:cNvSpPr/>
          <p:nvPr/>
        </p:nvSpPr>
        <p:spPr>
          <a:xfrm>
            <a:off x="2618717" y="4174679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sz="2600" dirty="0">
                <a:solidFill>
                  <a:srgbClr val="002060"/>
                </a:solidFill>
              </a:rPr>
              <a:t>Miracles Jesus Did Not Perform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E7C3DD-FEBE-43D6-BA13-21FD369CDCCF}"/>
              </a:ext>
            </a:extLst>
          </p:cNvPr>
          <p:cNvSpPr/>
          <p:nvPr/>
        </p:nvSpPr>
        <p:spPr>
          <a:xfrm>
            <a:off x="2618716" y="5133712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3"/>
            </a:pPr>
            <a:r>
              <a:rPr lang="en-US" sz="2600" dirty="0">
                <a:solidFill>
                  <a:srgbClr val="002060"/>
                </a:solidFill>
              </a:rPr>
              <a:t>Lessons Learned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012A5-CC6B-6B23-D5AE-5149A6B14A3E}"/>
              </a:ext>
            </a:extLst>
          </p:cNvPr>
          <p:cNvSpPr/>
          <p:nvPr/>
        </p:nvSpPr>
        <p:spPr>
          <a:xfrm>
            <a:off x="1335741" y="542679"/>
            <a:ext cx="78710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Miracles Jesus</a:t>
            </a:r>
          </a:p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Did Not Perform</a:t>
            </a:r>
          </a:p>
        </p:txBody>
      </p:sp>
    </p:spTree>
    <p:extLst>
      <p:ext uri="{BB962C8B-B14F-4D97-AF65-F5344CB8AC3E}">
        <p14:creationId xmlns:p14="http://schemas.microsoft.com/office/powerpoint/2010/main" val="34452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A6291A-DD6F-43C9-B12E-7A080BE9F97C}"/>
              </a:ext>
            </a:extLst>
          </p:cNvPr>
          <p:cNvSpPr/>
          <p:nvPr/>
        </p:nvSpPr>
        <p:spPr>
          <a:xfrm>
            <a:off x="2627681" y="3215645"/>
            <a:ext cx="5499636" cy="618308"/>
          </a:xfrm>
          <a:prstGeom prst="roundRect">
            <a:avLst>
              <a:gd name="adj" fmla="val 34977"/>
            </a:avLst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chemeClr val="accent1"/>
                </a:solidFill>
              </a:rPr>
              <a:t>Miracles Jesus Did Perform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0B4BA-4C24-447A-B0EC-C8117589DCD1}"/>
              </a:ext>
            </a:extLst>
          </p:cNvPr>
          <p:cNvSpPr/>
          <p:nvPr/>
        </p:nvSpPr>
        <p:spPr>
          <a:xfrm>
            <a:off x="1335741" y="542679"/>
            <a:ext cx="78710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Miracles Jesus</a:t>
            </a:r>
          </a:p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Did Not Perform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9F0D8-6E7B-4594-B102-FED56F6C1975}"/>
              </a:ext>
            </a:extLst>
          </p:cNvPr>
          <p:cNvSpPr/>
          <p:nvPr/>
        </p:nvSpPr>
        <p:spPr>
          <a:xfrm>
            <a:off x="2618716" y="3215645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</a:rPr>
              <a:t>Miracles Jesus Did Perform</a:t>
            </a:r>
          </a:p>
        </p:txBody>
      </p:sp>
    </p:spTree>
    <p:extLst>
      <p:ext uri="{BB962C8B-B14F-4D97-AF65-F5344CB8AC3E}">
        <p14:creationId xmlns:p14="http://schemas.microsoft.com/office/powerpoint/2010/main" val="422591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2047B8-E7B6-43F6-973A-A37A015F2ADE}"/>
              </a:ext>
            </a:extLst>
          </p:cNvPr>
          <p:cNvSpPr/>
          <p:nvPr/>
        </p:nvSpPr>
        <p:spPr>
          <a:xfrm>
            <a:off x="3346182" y="306982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</a:rPr>
              <a:t>Miracles Jesus Did Perform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5084B-621A-4BF8-A7AF-C8DD7F6B9D0F}"/>
              </a:ext>
            </a:extLst>
          </p:cNvPr>
          <p:cNvSpPr txBox="1"/>
          <p:nvPr/>
        </p:nvSpPr>
        <p:spPr>
          <a:xfrm>
            <a:off x="1981200" y="1415087"/>
            <a:ext cx="708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The List</a:t>
            </a:r>
          </a:p>
        </p:txBody>
      </p:sp>
    </p:spTree>
    <p:extLst>
      <p:ext uri="{BB962C8B-B14F-4D97-AF65-F5344CB8AC3E}">
        <p14:creationId xmlns:p14="http://schemas.microsoft.com/office/powerpoint/2010/main" val="2641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B3B40-78C9-4D6F-8A35-A2205FA141B4}"/>
              </a:ext>
            </a:extLst>
          </p:cNvPr>
          <p:cNvSpPr txBox="1"/>
          <p:nvPr/>
        </p:nvSpPr>
        <p:spPr>
          <a:xfrm>
            <a:off x="1515036" y="60962"/>
            <a:ext cx="80643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Water to wine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2:1-11)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Draught of fish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(Luke 5:1-11)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Calms the sea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 8:23-27)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Feeds 5,000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14:13-21)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Walks on water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6:45-51)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Feeds 4,000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8:1-10)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Money in fish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17:24-27)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Tree withered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21:18-21)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nobleman’s son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4:46-54)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Peter’s mother-in-law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8:14-15)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leper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1:40-45)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paralytic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(Luke 5:18-26)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withered hand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12:9-13)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centurion’s son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(Luke 7:1-10)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Raising of widow’s son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(Luke 7:11-17)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Raising of </a:t>
            </a:r>
            <a:r>
              <a:rPr lang="en-US" sz="2200" dirty="0" err="1">
                <a:latin typeface="Abadi Extra Light" panose="020B0204020104020204" pitchFamily="34" charset="0"/>
              </a:rPr>
              <a:t>Jarius</a:t>
            </a:r>
            <a:r>
              <a:rPr lang="en-US" sz="2200" dirty="0">
                <a:latin typeface="Abadi Extra Light" panose="020B0204020104020204" pitchFamily="34" charset="0"/>
              </a:rPr>
              <a:t>’ daughter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5:22-24)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two blind men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9:27-31)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Raising of Lazarus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11:1-45)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Healing of </a:t>
            </a:r>
            <a:r>
              <a:rPr lang="en-US" sz="2200" dirty="0" err="1">
                <a:latin typeface="Abadi Extra Light" panose="020B0204020104020204" pitchFamily="34" charset="0"/>
              </a:rPr>
              <a:t>Malchus</a:t>
            </a:r>
            <a:r>
              <a:rPr lang="en-US" sz="2200" dirty="0">
                <a:latin typeface="Abadi Extra Light" panose="020B0204020104020204" pitchFamily="34" charset="0"/>
              </a:rPr>
              <a:t>’ ear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18:10-11)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Abadi Extra Light" panose="020B0204020104020204" pitchFamily="34" charset="0"/>
              </a:rPr>
              <a:t>Resurrection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28:1-10)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6D356-77BA-4406-AA87-57BE8AC078EC}"/>
              </a:ext>
            </a:extLst>
          </p:cNvPr>
          <p:cNvSpPr txBox="1"/>
          <p:nvPr/>
        </p:nvSpPr>
        <p:spPr>
          <a:xfrm rot="5400000">
            <a:off x="8281469" y="3075057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The Miracles of Jesus</a:t>
            </a:r>
          </a:p>
        </p:txBody>
      </p:sp>
    </p:spTree>
    <p:extLst>
      <p:ext uri="{BB962C8B-B14F-4D97-AF65-F5344CB8AC3E}">
        <p14:creationId xmlns:p14="http://schemas.microsoft.com/office/powerpoint/2010/main" val="12785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2047B8-E7B6-43F6-973A-A37A015F2ADE}"/>
              </a:ext>
            </a:extLst>
          </p:cNvPr>
          <p:cNvSpPr/>
          <p:nvPr/>
        </p:nvSpPr>
        <p:spPr>
          <a:xfrm>
            <a:off x="3346182" y="306982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</a:rPr>
              <a:t>Miracles Jesus Did Perform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5084B-621A-4BF8-A7AF-C8DD7F6B9D0F}"/>
              </a:ext>
            </a:extLst>
          </p:cNvPr>
          <p:cNvSpPr txBox="1"/>
          <p:nvPr/>
        </p:nvSpPr>
        <p:spPr>
          <a:xfrm>
            <a:off x="1981201" y="1415087"/>
            <a:ext cx="7711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The List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The Purpose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20:30-31)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The Reaction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badi Extra Light" panose="020B0204020104020204" pitchFamily="34" charset="0"/>
              </a:rPr>
              <a:t>Concluded that he was from God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3:2)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badi Extra Light" panose="020B0204020104020204" pitchFamily="34" charset="0"/>
              </a:rPr>
              <a:t>Astonished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13:54; 14:33)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badi Extra Light" panose="020B0204020104020204" pitchFamily="34" charset="0"/>
              </a:rPr>
              <a:t>Confounded enemies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(John 11:47)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Abadi Extra Light" panose="020B0204020104020204" pitchFamily="34" charset="0"/>
              </a:rPr>
              <a:t>Rejected &amp; asked for more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8:11-12)</a:t>
            </a:r>
          </a:p>
        </p:txBody>
      </p:sp>
    </p:spTree>
    <p:extLst>
      <p:ext uri="{BB962C8B-B14F-4D97-AF65-F5344CB8AC3E}">
        <p14:creationId xmlns:p14="http://schemas.microsoft.com/office/powerpoint/2010/main" val="87024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DC2047-9B1B-4CF7-88E2-D78C6A0E286D}"/>
              </a:ext>
            </a:extLst>
          </p:cNvPr>
          <p:cNvSpPr/>
          <p:nvPr/>
        </p:nvSpPr>
        <p:spPr>
          <a:xfrm>
            <a:off x="2618716" y="4174679"/>
            <a:ext cx="5499636" cy="618308"/>
          </a:xfrm>
          <a:prstGeom prst="roundRect">
            <a:avLst>
              <a:gd name="adj" fmla="val 34977"/>
            </a:avLst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sz="2600" dirty="0">
                <a:solidFill>
                  <a:schemeClr val="accent1"/>
                </a:solidFill>
              </a:rPr>
              <a:t>Miracles Jesus Did Not Perform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9F0D8-6E7B-4594-B102-FED56F6C1975}"/>
              </a:ext>
            </a:extLst>
          </p:cNvPr>
          <p:cNvSpPr/>
          <p:nvPr/>
        </p:nvSpPr>
        <p:spPr>
          <a:xfrm>
            <a:off x="2618716" y="3215645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Miracles Jesus Did Perform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43E1D6-E0DC-4B2C-89B3-1FFF120E3907}"/>
              </a:ext>
            </a:extLst>
          </p:cNvPr>
          <p:cNvSpPr/>
          <p:nvPr/>
        </p:nvSpPr>
        <p:spPr>
          <a:xfrm>
            <a:off x="2618717" y="4174679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sz="2600" dirty="0">
                <a:solidFill>
                  <a:srgbClr val="002060"/>
                </a:solidFill>
              </a:rPr>
              <a:t>Miracles Jesus Did Not Perform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3C6C7-D58F-D1EF-12B7-7E08A3A2DDBB}"/>
              </a:ext>
            </a:extLst>
          </p:cNvPr>
          <p:cNvSpPr/>
          <p:nvPr/>
        </p:nvSpPr>
        <p:spPr>
          <a:xfrm>
            <a:off x="1335741" y="542679"/>
            <a:ext cx="78710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Miracles Jesus</a:t>
            </a:r>
          </a:p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Did Not Perform</a:t>
            </a:r>
          </a:p>
        </p:txBody>
      </p:sp>
    </p:spTree>
    <p:extLst>
      <p:ext uri="{BB962C8B-B14F-4D97-AF65-F5344CB8AC3E}">
        <p14:creationId xmlns:p14="http://schemas.microsoft.com/office/powerpoint/2010/main" val="134027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D7BCF0-26F7-4A4F-9A61-33696051DF10}"/>
              </a:ext>
            </a:extLst>
          </p:cNvPr>
          <p:cNvSpPr/>
          <p:nvPr/>
        </p:nvSpPr>
        <p:spPr>
          <a:xfrm>
            <a:off x="3346182" y="316782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sz="2600" dirty="0">
                <a:solidFill>
                  <a:srgbClr val="002060"/>
                </a:solidFill>
              </a:rPr>
              <a:t>Miracles Jesus Did Not Perform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1780F-C880-44E6-847B-349CAE8CD4EC}"/>
              </a:ext>
            </a:extLst>
          </p:cNvPr>
          <p:cNvSpPr txBox="1"/>
          <p:nvPr/>
        </p:nvSpPr>
        <p:spPr>
          <a:xfrm>
            <a:off x="1990165" y="1259176"/>
            <a:ext cx="9152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Change stones to bread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4:1-11)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Command fire down from heaven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(Lk. 9:51-56)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Ask Father – 12 Legions of angels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26:53)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Prophesy who struck him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26:68)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Come down from cross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27:40)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Force miracles on closed minded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(Matt. 13:53-58; Mark 6:1-6)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Mark: “could not” / Matthew: “did not”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Means: chose not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Compare: Lk. 14:20; 1 John 3:9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More than is needed</a:t>
            </a:r>
            <a:r>
              <a:rPr lang="en-US" sz="2400" dirty="0">
                <a:latin typeface="Abadi Extra Light" panose="020B0204020104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</a:rPr>
              <a:t>(Mark 8:11-13; Matt. 12:38-42; cf. Luke 16:31)</a:t>
            </a:r>
            <a:endParaRPr lang="en-US" sz="2400" u="sng" dirty="0">
              <a:solidFill>
                <a:schemeClr val="accent1">
                  <a:lumMod val="60000"/>
                  <a:lumOff val="4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5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9F0D8-6E7B-4594-B102-FED56F6C1975}"/>
              </a:ext>
            </a:extLst>
          </p:cNvPr>
          <p:cNvSpPr/>
          <p:nvPr/>
        </p:nvSpPr>
        <p:spPr>
          <a:xfrm>
            <a:off x="2618716" y="3215645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Miracles Jesus Did Perform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43E1D6-E0DC-4B2C-89B3-1FFF120E3907}"/>
              </a:ext>
            </a:extLst>
          </p:cNvPr>
          <p:cNvSpPr/>
          <p:nvPr/>
        </p:nvSpPr>
        <p:spPr>
          <a:xfrm>
            <a:off x="2618717" y="4174679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Miracles Jesus Did Not Perform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E7C3DD-FEBE-43D6-BA13-21FD369CDCCF}"/>
              </a:ext>
            </a:extLst>
          </p:cNvPr>
          <p:cNvSpPr/>
          <p:nvPr/>
        </p:nvSpPr>
        <p:spPr>
          <a:xfrm>
            <a:off x="2618716" y="5133712"/>
            <a:ext cx="5499636" cy="618308"/>
          </a:xfrm>
          <a:prstGeom prst="roundRect">
            <a:avLst>
              <a:gd name="adj" fmla="val 34977"/>
            </a:avLst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3"/>
            </a:pPr>
            <a:r>
              <a:rPr lang="en-US" sz="2600" dirty="0">
                <a:solidFill>
                  <a:schemeClr val="accent1"/>
                </a:solidFill>
              </a:rPr>
              <a:t>Lessons Learned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FED654-4D38-4D72-891E-E8F05C2EEF1B}"/>
              </a:ext>
            </a:extLst>
          </p:cNvPr>
          <p:cNvSpPr/>
          <p:nvPr/>
        </p:nvSpPr>
        <p:spPr>
          <a:xfrm>
            <a:off x="2618716" y="5133712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3"/>
            </a:pPr>
            <a:r>
              <a:rPr lang="en-US" sz="2600" dirty="0">
                <a:solidFill>
                  <a:srgbClr val="002060"/>
                </a:solidFill>
              </a:rPr>
              <a:t>Lessons Learned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C37761-A45C-DF34-9F7E-229FA02914ED}"/>
              </a:ext>
            </a:extLst>
          </p:cNvPr>
          <p:cNvSpPr/>
          <p:nvPr/>
        </p:nvSpPr>
        <p:spPr>
          <a:xfrm>
            <a:off x="1335741" y="542679"/>
            <a:ext cx="78710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Miracles Jesus</a:t>
            </a:r>
          </a:p>
          <a:p>
            <a:pPr algn="ctr"/>
            <a:r>
              <a:rPr lang="en-US" sz="72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Abadi Extra Light" panose="020B0204020104020204" pitchFamily="34" charset="0"/>
              </a:rPr>
              <a:t>Did Not Perform</a:t>
            </a:r>
          </a:p>
        </p:txBody>
      </p:sp>
    </p:spTree>
    <p:extLst>
      <p:ext uri="{BB962C8B-B14F-4D97-AF65-F5344CB8AC3E}">
        <p14:creationId xmlns:p14="http://schemas.microsoft.com/office/powerpoint/2010/main" val="74416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03C09-CABB-46D6-BF81-52CBADC99023}"/>
              </a:ext>
            </a:extLst>
          </p:cNvPr>
          <p:cNvSpPr/>
          <p:nvPr/>
        </p:nvSpPr>
        <p:spPr>
          <a:xfrm>
            <a:off x="3346182" y="317880"/>
            <a:ext cx="5499636" cy="618308"/>
          </a:xfrm>
          <a:prstGeom prst="roundRect">
            <a:avLst>
              <a:gd name="adj" fmla="val 3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 startAt="3"/>
            </a:pPr>
            <a:r>
              <a:rPr lang="en-US" sz="2600" dirty="0">
                <a:solidFill>
                  <a:srgbClr val="002060"/>
                </a:solidFill>
              </a:rPr>
              <a:t>Lessons Learned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9F943-A3EB-4AE3-BCB1-611F666D1421}"/>
              </a:ext>
            </a:extLst>
          </p:cNvPr>
          <p:cNvSpPr txBox="1"/>
          <p:nvPr/>
        </p:nvSpPr>
        <p:spPr>
          <a:xfrm>
            <a:off x="1981200" y="1307918"/>
            <a:ext cx="90722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Just because God has power – doesn’t mean he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Not working miracles today – not a question of 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Much that God could miraculously do – doesn’t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God will not give evidence beyond what he has given / or is necessary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If evidence given will not produce effect – nothing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Wishing for more or miracles – is useless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u="sng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God will not work miracles / or take action contrary to his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Miracles – contrary to nature – not contrary to God’s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Cannot expect something from God – contrary to word</a:t>
            </a:r>
          </a:p>
          <a:p>
            <a:pPr marL="457200" indent="-457200">
              <a:buFont typeface="+mj-lt"/>
              <a:buAutoNum type="alphaUcPeriod"/>
            </a:pPr>
            <a:endParaRPr lang="en-US" sz="1000" u="sng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>
                <a:latin typeface="Abadi Extra Light" panose="020B0204020104020204" pitchFamily="34" charset="0"/>
              </a:rPr>
              <a:t>Salvation does not come miraculously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Miracles surround conversion – did not save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latin typeface="Abadi Extra Light" panose="020B0204020104020204" pitchFamily="34" charset="0"/>
              </a:rPr>
              <a:t>Every case of conversion – people were saved the same way</a:t>
            </a:r>
          </a:p>
        </p:txBody>
      </p:sp>
    </p:spTree>
    <p:extLst>
      <p:ext uri="{BB962C8B-B14F-4D97-AF65-F5344CB8AC3E}">
        <p14:creationId xmlns:p14="http://schemas.microsoft.com/office/powerpoint/2010/main" val="6084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253</TotalTime>
  <Words>543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Abadi Extra Light</vt:lpstr>
      <vt:lpstr>Wingdings</vt:lpstr>
      <vt:lpstr>Arial Narrow</vt:lpstr>
      <vt:lpstr>Aptos</vt:lpstr>
      <vt:lpstr>Wingdings 3</vt:lpstr>
      <vt:lpstr>MS Shell Dlg 2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17</cp:revision>
  <cp:lastPrinted>2026-07-12T20:13:45Z</cp:lastPrinted>
  <dcterms:created xsi:type="dcterms:W3CDTF">2018-08-26T19:25:55Z</dcterms:created>
  <dcterms:modified xsi:type="dcterms:W3CDTF">2026-07-12T21:03:09Z</dcterms:modified>
</cp:coreProperties>
</file>