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7" r:id="rId2"/>
    <p:sldId id="268" r:id="rId3"/>
    <p:sldId id="258" r:id="rId4"/>
    <p:sldId id="259" r:id="rId5"/>
    <p:sldId id="296" r:id="rId6"/>
    <p:sldId id="261" r:id="rId7"/>
    <p:sldId id="260" r:id="rId8"/>
    <p:sldId id="297" r:id="rId9"/>
    <p:sldId id="299" r:id="rId10"/>
    <p:sldId id="298" r:id="rId11"/>
    <p:sldId id="300" r:id="rId12"/>
    <p:sldId id="301" r:id="rId13"/>
    <p:sldId id="293" r:id="rId14"/>
    <p:sldId id="295" r:id="rId15"/>
    <p:sldId id="302" r:id="rId16"/>
    <p:sldId id="303" r:id="rId17"/>
    <p:sldId id="304" r:id="rId18"/>
    <p:sldId id="305" r:id="rId19"/>
    <p:sldId id="308" r:id="rId20"/>
    <p:sldId id="306" r:id="rId21"/>
    <p:sldId id="307" r:id="rId22"/>
    <p:sldId id="309" r:id="rId23"/>
    <p:sldId id="310" r:id="rId24"/>
    <p:sldId id="311" r:id="rId25"/>
    <p:sldId id="312" r:id="rId26"/>
    <p:sldId id="313" r:id="rId27"/>
    <p:sldId id="382" r:id="rId28"/>
    <p:sldId id="383" r:id="rId29"/>
    <p:sldId id="384" r:id="rId30"/>
    <p:sldId id="385" r:id="rId31"/>
    <p:sldId id="386" r:id="rId32"/>
    <p:sldId id="294" r:id="rId33"/>
    <p:sldId id="291" r:id="rId34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CC"/>
    <a:srgbClr val="B5E8FB"/>
    <a:srgbClr val="FFFFFF"/>
    <a:srgbClr val="F2BC8C"/>
    <a:srgbClr val="DF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AF521-0097-43BC-AB07-94A618FF4CFB}" v="238" dt="2026-07-10T12:39:43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FF6D484E-EC8D-40E0-B1B1-5560B5AA122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A349C3F8-EE1A-4A85-8396-522F13ECE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9C3F8-EE1A-4A85-8396-522F13ECE4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1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B7AB-94D5-0673-A557-41BD99C74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E9BB-4F20-2F4C-B6F1-ECA5DC9BE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74017-CD63-16C2-4115-79FC67D9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73083-63E0-6543-FCD8-CE63E9F5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49C36-BC2B-217F-7D8C-3EC63D08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FF555-0132-DAD0-FEE3-1ACF6B09EAB9}"/>
              </a:ext>
            </a:extLst>
          </p:cNvPr>
          <p:cNvSpPr/>
          <p:nvPr userDrawn="1"/>
        </p:nvSpPr>
        <p:spPr>
          <a:xfrm>
            <a:off x="311426" y="268619"/>
            <a:ext cx="11569146" cy="1414407"/>
          </a:xfrm>
          <a:custGeom>
            <a:avLst/>
            <a:gdLst>
              <a:gd name="csX0" fmla="*/ 0 w 11569146"/>
              <a:gd name="csY0" fmla="*/ 0 h 1414407"/>
              <a:gd name="csX1" fmla="*/ 462766 w 11569146"/>
              <a:gd name="csY1" fmla="*/ 0 h 1414407"/>
              <a:gd name="csX2" fmla="*/ 694149 w 11569146"/>
              <a:gd name="csY2" fmla="*/ 0 h 1414407"/>
              <a:gd name="csX3" fmla="*/ 1156915 w 11569146"/>
              <a:gd name="csY3" fmla="*/ 0 h 1414407"/>
              <a:gd name="csX4" fmla="*/ 1851063 w 11569146"/>
              <a:gd name="csY4" fmla="*/ 0 h 1414407"/>
              <a:gd name="csX5" fmla="*/ 2198138 w 11569146"/>
              <a:gd name="csY5" fmla="*/ 0 h 1414407"/>
              <a:gd name="csX6" fmla="*/ 2545212 w 11569146"/>
              <a:gd name="csY6" fmla="*/ 0 h 1414407"/>
              <a:gd name="csX7" fmla="*/ 3239361 w 11569146"/>
              <a:gd name="csY7" fmla="*/ 0 h 1414407"/>
              <a:gd name="csX8" fmla="*/ 3817818 w 11569146"/>
              <a:gd name="csY8" fmla="*/ 0 h 1414407"/>
              <a:gd name="csX9" fmla="*/ 4164893 w 11569146"/>
              <a:gd name="csY9" fmla="*/ 0 h 1414407"/>
              <a:gd name="csX10" fmla="*/ 4859041 w 11569146"/>
              <a:gd name="csY10" fmla="*/ 0 h 1414407"/>
              <a:gd name="csX11" fmla="*/ 5668882 w 11569146"/>
              <a:gd name="csY11" fmla="*/ 0 h 1414407"/>
              <a:gd name="csX12" fmla="*/ 6363030 w 11569146"/>
              <a:gd name="csY12" fmla="*/ 0 h 1414407"/>
              <a:gd name="csX13" fmla="*/ 7057179 w 11569146"/>
              <a:gd name="csY13" fmla="*/ 0 h 1414407"/>
              <a:gd name="csX14" fmla="*/ 7288562 w 11569146"/>
              <a:gd name="csY14" fmla="*/ 0 h 1414407"/>
              <a:gd name="csX15" fmla="*/ 7519945 w 11569146"/>
              <a:gd name="csY15" fmla="*/ 0 h 1414407"/>
              <a:gd name="csX16" fmla="*/ 7982711 w 11569146"/>
              <a:gd name="csY16" fmla="*/ 0 h 1414407"/>
              <a:gd name="csX17" fmla="*/ 8792551 w 11569146"/>
              <a:gd name="csY17" fmla="*/ 0 h 1414407"/>
              <a:gd name="csX18" fmla="*/ 9023934 w 11569146"/>
              <a:gd name="csY18" fmla="*/ 0 h 1414407"/>
              <a:gd name="csX19" fmla="*/ 9255317 w 11569146"/>
              <a:gd name="csY19" fmla="*/ 0 h 1414407"/>
              <a:gd name="csX20" fmla="*/ 9602391 w 11569146"/>
              <a:gd name="csY20" fmla="*/ 0 h 1414407"/>
              <a:gd name="csX21" fmla="*/ 9833774 w 11569146"/>
              <a:gd name="csY21" fmla="*/ 0 h 1414407"/>
              <a:gd name="csX22" fmla="*/ 10643614 w 11569146"/>
              <a:gd name="csY22" fmla="*/ 0 h 1414407"/>
              <a:gd name="csX23" fmla="*/ 10874997 w 11569146"/>
              <a:gd name="csY23" fmla="*/ 0 h 1414407"/>
              <a:gd name="csX24" fmla="*/ 11569146 w 11569146"/>
              <a:gd name="csY24" fmla="*/ 0 h 1414407"/>
              <a:gd name="csX25" fmla="*/ 11569146 w 11569146"/>
              <a:gd name="csY25" fmla="*/ 457325 h 1414407"/>
              <a:gd name="csX26" fmla="*/ 11569146 w 11569146"/>
              <a:gd name="csY26" fmla="*/ 957082 h 1414407"/>
              <a:gd name="csX27" fmla="*/ 11569146 w 11569146"/>
              <a:gd name="csY27" fmla="*/ 1414407 h 1414407"/>
              <a:gd name="csX28" fmla="*/ 10990689 w 11569146"/>
              <a:gd name="csY28" fmla="*/ 1414407 h 1414407"/>
              <a:gd name="csX29" fmla="*/ 10643614 w 11569146"/>
              <a:gd name="csY29" fmla="*/ 1414407 h 1414407"/>
              <a:gd name="csX30" fmla="*/ 10065157 w 11569146"/>
              <a:gd name="csY30" fmla="*/ 1414407 h 1414407"/>
              <a:gd name="csX31" fmla="*/ 9718083 w 11569146"/>
              <a:gd name="csY31" fmla="*/ 1414407 h 1414407"/>
              <a:gd name="csX32" fmla="*/ 9255317 w 11569146"/>
              <a:gd name="csY32" fmla="*/ 1414407 h 1414407"/>
              <a:gd name="csX33" fmla="*/ 8445477 w 11569146"/>
              <a:gd name="csY33" fmla="*/ 1414407 h 1414407"/>
              <a:gd name="csX34" fmla="*/ 8214094 w 11569146"/>
              <a:gd name="csY34" fmla="*/ 1414407 h 1414407"/>
              <a:gd name="csX35" fmla="*/ 7867019 w 11569146"/>
              <a:gd name="csY35" fmla="*/ 1414407 h 1414407"/>
              <a:gd name="csX36" fmla="*/ 7288562 w 11569146"/>
              <a:gd name="csY36" fmla="*/ 1414407 h 1414407"/>
              <a:gd name="csX37" fmla="*/ 6941488 w 11569146"/>
              <a:gd name="csY37" fmla="*/ 1414407 h 1414407"/>
              <a:gd name="csX38" fmla="*/ 6247339 w 11569146"/>
              <a:gd name="csY38" fmla="*/ 1414407 h 1414407"/>
              <a:gd name="csX39" fmla="*/ 6015956 w 11569146"/>
              <a:gd name="csY39" fmla="*/ 1414407 h 1414407"/>
              <a:gd name="csX40" fmla="*/ 5437499 w 11569146"/>
              <a:gd name="csY40" fmla="*/ 1414407 h 1414407"/>
              <a:gd name="csX41" fmla="*/ 4974733 w 11569146"/>
              <a:gd name="csY41" fmla="*/ 1414407 h 1414407"/>
              <a:gd name="csX42" fmla="*/ 4743350 w 11569146"/>
              <a:gd name="csY42" fmla="*/ 1414407 h 1414407"/>
              <a:gd name="csX43" fmla="*/ 4280584 w 11569146"/>
              <a:gd name="csY43" fmla="*/ 1414407 h 1414407"/>
              <a:gd name="csX44" fmla="*/ 3702127 w 11569146"/>
              <a:gd name="csY44" fmla="*/ 1414407 h 1414407"/>
              <a:gd name="csX45" fmla="*/ 3470744 w 11569146"/>
              <a:gd name="csY45" fmla="*/ 1414407 h 1414407"/>
              <a:gd name="csX46" fmla="*/ 2776595 w 11569146"/>
              <a:gd name="csY46" fmla="*/ 1414407 h 1414407"/>
              <a:gd name="csX47" fmla="*/ 2198138 w 11569146"/>
              <a:gd name="csY47" fmla="*/ 1414407 h 1414407"/>
              <a:gd name="csX48" fmla="*/ 1851063 w 11569146"/>
              <a:gd name="csY48" fmla="*/ 1414407 h 1414407"/>
              <a:gd name="csX49" fmla="*/ 1156915 w 11569146"/>
              <a:gd name="csY49" fmla="*/ 1414407 h 1414407"/>
              <a:gd name="csX50" fmla="*/ 694149 w 11569146"/>
              <a:gd name="csY50" fmla="*/ 1414407 h 1414407"/>
              <a:gd name="csX51" fmla="*/ 0 w 11569146"/>
              <a:gd name="csY51" fmla="*/ 1414407 h 1414407"/>
              <a:gd name="csX52" fmla="*/ 0 w 11569146"/>
              <a:gd name="csY52" fmla="*/ 985370 h 1414407"/>
              <a:gd name="csX53" fmla="*/ 0 w 11569146"/>
              <a:gd name="csY53" fmla="*/ 528045 h 1414407"/>
              <a:gd name="csX54" fmla="*/ 0 w 11569146"/>
              <a:gd name="csY54" fmla="*/ 0 h 1414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1569146" h="1414407" fill="none" extrusionOk="0">
                <a:moveTo>
                  <a:pt x="0" y="0"/>
                </a:moveTo>
                <a:cubicBezTo>
                  <a:pt x="170220" y="-26436"/>
                  <a:pt x="237989" y="31677"/>
                  <a:pt x="462766" y="0"/>
                </a:cubicBezTo>
                <a:cubicBezTo>
                  <a:pt x="687543" y="-31677"/>
                  <a:pt x="583810" y="7948"/>
                  <a:pt x="694149" y="0"/>
                </a:cubicBezTo>
                <a:cubicBezTo>
                  <a:pt x="804488" y="-7948"/>
                  <a:pt x="972146" y="32672"/>
                  <a:pt x="1156915" y="0"/>
                </a:cubicBezTo>
                <a:cubicBezTo>
                  <a:pt x="1341684" y="-32672"/>
                  <a:pt x="1514314" y="30093"/>
                  <a:pt x="1851063" y="0"/>
                </a:cubicBezTo>
                <a:cubicBezTo>
                  <a:pt x="2187812" y="-30093"/>
                  <a:pt x="2069664" y="23986"/>
                  <a:pt x="2198138" y="0"/>
                </a:cubicBezTo>
                <a:cubicBezTo>
                  <a:pt x="2326613" y="-23986"/>
                  <a:pt x="2397181" y="34500"/>
                  <a:pt x="2545212" y="0"/>
                </a:cubicBezTo>
                <a:cubicBezTo>
                  <a:pt x="2693243" y="-34500"/>
                  <a:pt x="3034843" y="16130"/>
                  <a:pt x="3239361" y="0"/>
                </a:cubicBezTo>
                <a:cubicBezTo>
                  <a:pt x="3443879" y="-16130"/>
                  <a:pt x="3699112" y="52461"/>
                  <a:pt x="3817818" y="0"/>
                </a:cubicBezTo>
                <a:cubicBezTo>
                  <a:pt x="3936524" y="-52461"/>
                  <a:pt x="3992352" y="3349"/>
                  <a:pt x="4164893" y="0"/>
                </a:cubicBezTo>
                <a:cubicBezTo>
                  <a:pt x="4337435" y="-3349"/>
                  <a:pt x="4712657" y="34680"/>
                  <a:pt x="4859041" y="0"/>
                </a:cubicBezTo>
                <a:cubicBezTo>
                  <a:pt x="5005425" y="-34680"/>
                  <a:pt x="5435209" y="20531"/>
                  <a:pt x="5668882" y="0"/>
                </a:cubicBezTo>
                <a:cubicBezTo>
                  <a:pt x="5902555" y="-20531"/>
                  <a:pt x="6190262" y="2905"/>
                  <a:pt x="6363030" y="0"/>
                </a:cubicBezTo>
                <a:cubicBezTo>
                  <a:pt x="6535798" y="-2905"/>
                  <a:pt x="6774418" y="31033"/>
                  <a:pt x="7057179" y="0"/>
                </a:cubicBezTo>
                <a:cubicBezTo>
                  <a:pt x="7339940" y="-31033"/>
                  <a:pt x="7237060" y="16534"/>
                  <a:pt x="7288562" y="0"/>
                </a:cubicBezTo>
                <a:cubicBezTo>
                  <a:pt x="7340064" y="-16534"/>
                  <a:pt x="7417791" y="4093"/>
                  <a:pt x="7519945" y="0"/>
                </a:cubicBezTo>
                <a:cubicBezTo>
                  <a:pt x="7622099" y="-4093"/>
                  <a:pt x="7795371" y="29566"/>
                  <a:pt x="7982711" y="0"/>
                </a:cubicBezTo>
                <a:cubicBezTo>
                  <a:pt x="8170051" y="-29566"/>
                  <a:pt x="8432975" y="66254"/>
                  <a:pt x="8792551" y="0"/>
                </a:cubicBezTo>
                <a:cubicBezTo>
                  <a:pt x="9152127" y="-66254"/>
                  <a:pt x="8922430" y="5566"/>
                  <a:pt x="9023934" y="0"/>
                </a:cubicBezTo>
                <a:cubicBezTo>
                  <a:pt x="9125438" y="-5566"/>
                  <a:pt x="9193292" y="24636"/>
                  <a:pt x="9255317" y="0"/>
                </a:cubicBezTo>
                <a:cubicBezTo>
                  <a:pt x="9317342" y="-24636"/>
                  <a:pt x="9479891" y="34989"/>
                  <a:pt x="9602391" y="0"/>
                </a:cubicBezTo>
                <a:cubicBezTo>
                  <a:pt x="9724891" y="-34989"/>
                  <a:pt x="9778708" y="14471"/>
                  <a:pt x="9833774" y="0"/>
                </a:cubicBezTo>
                <a:cubicBezTo>
                  <a:pt x="9888840" y="-14471"/>
                  <a:pt x="10340652" y="23428"/>
                  <a:pt x="10643614" y="0"/>
                </a:cubicBezTo>
                <a:cubicBezTo>
                  <a:pt x="10946576" y="-23428"/>
                  <a:pt x="10777978" y="3232"/>
                  <a:pt x="10874997" y="0"/>
                </a:cubicBezTo>
                <a:cubicBezTo>
                  <a:pt x="10972016" y="-3232"/>
                  <a:pt x="11372623" y="22065"/>
                  <a:pt x="11569146" y="0"/>
                </a:cubicBezTo>
                <a:cubicBezTo>
                  <a:pt x="11621465" y="139785"/>
                  <a:pt x="11549506" y="267322"/>
                  <a:pt x="11569146" y="457325"/>
                </a:cubicBezTo>
                <a:cubicBezTo>
                  <a:pt x="11588786" y="647328"/>
                  <a:pt x="11523682" y="759417"/>
                  <a:pt x="11569146" y="957082"/>
                </a:cubicBezTo>
                <a:cubicBezTo>
                  <a:pt x="11614610" y="1154747"/>
                  <a:pt x="11533194" y="1204093"/>
                  <a:pt x="11569146" y="1414407"/>
                </a:cubicBezTo>
                <a:cubicBezTo>
                  <a:pt x="11376649" y="1451746"/>
                  <a:pt x="11259033" y="1394367"/>
                  <a:pt x="10990689" y="1414407"/>
                </a:cubicBezTo>
                <a:cubicBezTo>
                  <a:pt x="10722345" y="1434447"/>
                  <a:pt x="10754902" y="1402846"/>
                  <a:pt x="10643614" y="1414407"/>
                </a:cubicBezTo>
                <a:cubicBezTo>
                  <a:pt x="10532326" y="1425968"/>
                  <a:pt x="10256654" y="1388692"/>
                  <a:pt x="10065157" y="1414407"/>
                </a:cubicBezTo>
                <a:cubicBezTo>
                  <a:pt x="9873660" y="1440122"/>
                  <a:pt x="9873117" y="1384394"/>
                  <a:pt x="9718083" y="1414407"/>
                </a:cubicBezTo>
                <a:cubicBezTo>
                  <a:pt x="9563049" y="1444420"/>
                  <a:pt x="9425068" y="1403358"/>
                  <a:pt x="9255317" y="1414407"/>
                </a:cubicBezTo>
                <a:cubicBezTo>
                  <a:pt x="9085566" y="1425456"/>
                  <a:pt x="8625148" y="1360356"/>
                  <a:pt x="8445477" y="1414407"/>
                </a:cubicBezTo>
                <a:cubicBezTo>
                  <a:pt x="8265806" y="1468458"/>
                  <a:pt x="8303086" y="1392868"/>
                  <a:pt x="8214094" y="1414407"/>
                </a:cubicBezTo>
                <a:cubicBezTo>
                  <a:pt x="8125102" y="1435946"/>
                  <a:pt x="7943776" y="1393968"/>
                  <a:pt x="7867019" y="1414407"/>
                </a:cubicBezTo>
                <a:cubicBezTo>
                  <a:pt x="7790262" y="1434846"/>
                  <a:pt x="7513545" y="1392545"/>
                  <a:pt x="7288562" y="1414407"/>
                </a:cubicBezTo>
                <a:cubicBezTo>
                  <a:pt x="7063579" y="1436269"/>
                  <a:pt x="7075677" y="1411301"/>
                  <a:pt x="6941488" y="1414407"/>
                </a:cubicBezTo>
                <a:cubicBezTo>
                  <a:pt x="6807299" y="1417513"/>
                  <a:pt x="6386689" y="1332220"/>
                  <a:pt x="6247339" y="1414407"/>
                </a:cubicBezTo>
                <a:cubicBezTo>
                  <a:pt x="6107989" y="1496594"/>
                  <a:pt x="6122192" y="1411113"/>
                  <a:pt x="6015956" y="1414407"/>
                </a:cubicBezTo>
                <a:cubicBezTo>
                  <a:pt x="5909720" y="1417701"/>
                  <a:pt x="5708004" y="1352036"/>
                  <a:pt x="5437499" y="1414407"/>
                </a:cubicBezTo>
                <a:cubicBezTo>
                  <a:pt x="5166994" y="1476778"/>
                  <a:pt x="5077986" y="1376593"/>
                  <a:pt x="4974733" y="1414407"/>
                </a:cubicBezTo>
                <a:cubicBezTo>
                  <a:pt x="4871480" y="1452221"/>
                  <a:pt x="4819265" y="1391770"/>
                  <a:pt x="4743350" y="1414407"/>
                </a:cubicBezTo>
                <a:cubicBezTo>
                  <a:pt x="4667435" y="1437044"/>
                  <a:pt x="4443713" y="1367897"/>
                  <a:pt x="4280584" y="1414407"/>
                </a:cubicBezTo>
                <a:cubicBezTo>
                  <a:pt x="4117455" y="1460917"/>
                  <a:pt x="3838984" y="1411714"/>
                  <a:pt x="3702127" y="1414407"/>
                </a:cubicBezTo>
                <a:cubicBezTo>
                  <a:pt x="3565270" y="1417100"/>
                  <a:pt x="3561121" y="1412318"/>
                  <a:pt x="3470744" y="1414407"/>
                </a:cubicBezTo>
                <a:cubicBezTo>
                  <a:pt x="3380367" y="1416496"/>
                  <a:pt x="3044866" y="1351504"/>
                  <a:pt x="2776595" y="1414407"/>
                </a:cubicBezTo>
                <a:cubicBezTo>
                  <a:pt x="2508324" y="1477310"/>
                  <a:pt x="2314726" y="1345103"/>
                  <a:pt x="2198138" y="1414407"/>
                </a:cubicBezTo>
                <a:cubicBezTo>
                  <a:pt x="2081550" y="1483711"/>
                  <a:pt x="1996517" y="1381491"/>
                  <a:pt x="1851063" y="1414407"/>
                </a:cubicBezTo>
                <a:cubicBezTo>
                  <a:pt x="1705609" y="1447323"/>
                  <a:pt x="1342750" y="1366739"/>
                  <a:pt x="1156915" y="1414407"/>
                </a:cubicBezTo>
                <a:cubicBezTo>
                  <a:pt x="971080" y="1462075"/>
                  <a:pt x="885907" y="1396529"/>
                  <a:pt x="694149" y="1414407"/>
                </a:cubicBezTo>
                <a:cubicBezTo>
                  <a:pt x="502391" y="1432285"/>
                  <a:pt x="176895" y="1373648"/>
                  <a:pt x="0" y="1414407"/>
                </a:cubicBezTo>
                <a:cubicBezTo>
                  <a:pt x="-13643" y="1279872"/>
                  <a:pt x="31257" y="1187923"/>
                  <a:pt x="0" y="985370"/>
                </a:cubicBezTo>
                <a:cubicBezTo>
                  <a:pt x="-31257" y="782817"/>
                  <a:pt x="18366" y="737708"/>
                  <a:pt x="0" y="528045"/>
                </a:cubicBezTo>
                <a:cubicBezTo>
                  <a:pt x="-18366" y="318383"/>
                  <a:pt x="38729" y="138672"/>
                  <a:pt x="0" y="0"/>
                </a:cubicBezTo>
                <a:close/>
              </a:path>
              <a:path w="11569146" h="1414407" stroke="0" extrusionOk="0">
                <a:moveTo>
                  <a:pt x="0" y="0"/>
                </a:moveTo>
                <a:cubicBezTo>
                  <a:pt x="118254" y="-38405"/>
                  <a:pt x="212372" y="16762"/>
                  <a:pt x="347074" y="0"/>
                </a:cubicBezTo>
                <a:cubicBezTo>
                  <a:pt x="481776" y="-16762"/>
                  <a:pt x="596852" y="45313"/>
                  <a:pt x="809840" y="0"/>
                </a:cubicBezTo>
                <a:cubicBezTo>
                  <a:pt x="1022828" y="-45313"/>
                  <a:pt x="1078641" y="5673"/>
                  <a:pt x="1272606" y="0"/>
                </a:cubicBezTo>
                <a:cubicBezTo>
                  <a:pt x="1466571" y="-5673"/>
                  <a:pt x="1538266" y="21022"/>
                  <a:pt x="1619680" y="0"/>
                </a:cubicBezTo>
                <a:cubicBezTo>
                  <a:pt x="1701094" y="-21022"/>
                  <a:pt x="1827463" y="29070"/>
                  <a:pt x="1966755" y="0"/>
                </a:cubicBezTo>
                <a:cubicBezTo>
                  <a:pt x="2106048" y="-29070"/>
                  <a:pt x="2441811" y="86149"/>
                  <a:pt x="2776595" y="0"/>
                </a:cubicBezTo>
                <a:cubicBezTo>
                  <a:pt x="3111379" y="-86149"/>
                  <a:pt x="3268657" y="23050"/>
                  <a:pt x="3586435" y="0"/>
                </a:cubicBezTo>
                <a:cubicBezTo>
                  <a:pt x="3904213" y="-23050"/>
                  <a:pt x="4050640" y="69539"/>
                  <a:pt x="4396275" y="0"/>
                </a:cubicBezTo>
                <a:cubicBezTo>
                  <a:pt x="4741910" y="-69539"/>
                  <a:pt x="4768674" y="23659"/>
                  <a:pt x="5090424" y="0"/>
                </a:cubicBezTo>
                <a:cubicBezTo>
                  <a:pt x="5412174" y="-23659"/>
                  <a:pt x="5249799" y="16112"/>
                  <a:pt x="5321807" y="0"/>
                </a:cubicBezTo>
                <a:cubicBezTo>
                  <a:pt x="5393815" y="-16112"/>
                  <a:pt x="5714408" y="82494"/>
                  <a:pt x="6015956" y="0"/>
                </a:cubicBezTo>
                <a:cubicBezTo>
                  <a:pt x="6317504" y="-82494"/>
                  <a:pt x="6159464" y="5985"/>
                  <a:pt x="6247339" y="0"/>
                </a:cubicBezTo>
                <a:cubicBezTo>
                  <a:pt x="6335214" y="-5985"/>
                  <a:pt x="6756596" y="27244"/>
                  <a:pt x="6941488" y="0"/>
                </a:cubicBezTo>
                <a:cubicBezTo>
                  <a:pt x="7126380" y="-27244"/>
                  <a:pt x="7207896" y="44070"/>
                  <a:pt x="7404253" y="0"/>
                </a:cubicBezTo>
                <a:cubicBezTo>
                  <a:pt x="7600611" y="-44070"/>
                  <a:pt x="7571170" y="7630"/>
                  <a:pt x="7635636" y="0"/>
                </a:cubicBezTo>
                <a:cubicBezTo>
                  <a:pt x="7700102" y="-7630"/>
                  <a:pt x="8186285" y="81641"/>
                  <a:pt x="8329785" y="0"/>
                </a:cubicBezTo>
                <a:cubicBezTo>
                  <a:pt x="8473285" y="-81641"/>
                  <a:pt x="8789693" y="48946"/>
                  <a:pt x="8908242" y="0"/>
                </a:cubicBezTo>
                <a:cubicBezTo>
                  <a:pt x="9026791" y="-48946"/>
                  <a:pt x="9266061" y="8970"/>
                  <a:pt x="9371008" y="0"/>
                </a:cubicBezTo>
                <a:cubicBezTo>
                  <a:pt x="9475955" y="-8970"/>
                  <a:pt x="9807394" y="83027"/>
                  <a:pt x="10065157" y="0"/>
                </a:cubicBezTo>
                <a:cubicBezTo>
                  <a:pt x="10322920" y="-83027"/>
                  <a:pt x="10243587" y="18579"/>
                  <a:pt x="10296540" y="0"/>
                </a:cubicBezTo>
                <a:cubicBezTo>
                  <a:pt x="10349493" y="-18579"/>
                  <a:pt x="10587323" y="22761"/>
                  <a:pt x="10759306" y="0"/>
                </a:cubicBezTo>
                <a:cubicBezTo>
                  <a:pt x="10931289" y="-22761"/>
                  <a:pt x="11293915" y="95012"/>
                  <a:pt x="11569146" y="0"/>
                </a:cubicBezTo>
                <a:cubicBezTo>
                  <a:pt x="11609616" y="114117"/>
                  <a:pt x="11526356" y="385643"/>
                  <a:pt x="11569146" y="499757"/>
                </a:cubicBezTo>
                <a:cubicBezTo>
                  <a:pt x="11611936" y="613871"/>
                  <a:pt x="11541937" y="809887"/>
                  <a:pt x="11569146" y="999514"/>
                </a:cubicBezTo>
                <a:cubicBezTo>
                  <a:pt x="11596355" y="1189141"/>
                  <a:pt x="11551257" y="1318636"/>
                  <a:pt x="11569146" y="1414407"/>
                </a:cubicBezTo>
                <a:cubicBezTo>
                  <a:pt x="11369341" y="1433039"/>
                  <a:pt x="11162441" y="1367403"/>
                  <a:pt x="10990689" y="1414407"/>
                </a:cubicBezTo>
                <a:cubicBezTo>
                  <a:pt x="10818937" y="1461411"/>
                  <a:pt x="10820618" y="1392522"/>
                  <a:pt x="10759306" y="1414407"/>
                </a:cubicBezTo>
                <a:cubicBezTo>
                  <a:pt x="10697994" y="1436292"/>
                  <a:pt x="10450192" y="1388489"/>
                  <a:pt x="10296540" y="1414407"/>
                </a:cubicBezTo>
                <a:cubicBezTo>
                  <a:pt x="10142888" y="1440325"/>
                  <a:pt x="10167188" y="1394278"/>
                  <a:pt x="10065157" y="1414407"/>
                </a:cubicBezTo>
                <a:cubicBezTo>
                  <a:pt x="9963126" y="1434536"/>
                  <a:pt x="9789486" y="1371916"/>
                  <a:pt x="9602391" y="1414407"/>
                </a:cubicBezTo>
                <a:cubicBezTo>
                  <a:pt x="9415296" y="1456898"/>
                  <a:pt x="9094296" y="1338751"/>
                  <a:pt x="8792551" y="1414407"/>
                </a:cubicBezTo>
                <a:cubicBezTo>
                  <a:pt x="8490806" y="1490063"/>
                  <a:pt x="8608436" y="1384580"/>
                  <a:pt x="8445477" y="1414407"/>
                </a:cubicBezTo>
                <a:cubicBezTo>
                  <a:pt x="8282518" y="1444234"/>
                  <a:pt x="8186565" y="1366998"/>
                  <a:pt x="7982711" y="1414407"/>
                </a:cubicBezTo>
                <a:cubicBezTo>
                  <a:pt x="7778857" y="1461816"/>
                  <a:pt x="7572226" y="1347229"/>
                  <a:pt x="7404253" y="1414407"/>
                </a:cubicBezTo>
                <a:cubicBezTo>
                  <a:pt x="7236280" y="1481585"/>
                  <a:pt x="7192881" y="1397397"/>
                  <a:pt x="7057179" y="1414407"/>
                </a:cubicBezTo>
                <a:cubicBezTo>
                  <a:pt x="6921477" y="1431417"/>
                  <a:pt x="6784552" y="1376534"/>
                  <a:pt x="6710105" y="1414407"/>
                </a:cubicBezTo>
                <a:cubicBezTo>
                  <a:pt x="6635658" y="1452280"/>
                  <a:pt x="6477141" y="1377381"/>
                  <a:pt x="6363030" y="1414407"/>
                </a:cubicBezTo>
                <a:cubicBezTo>
                  <a:pt x="6248920" y="1451433"/>
                  <a:pt x="6173164" y="1380984"/>
                  <a:pt x="6015956" y="1414407"/>
                </a:cubicBezTo>
                <a:cubicBezTo>
                  <a:pt x="5858748" y="1447830"/>
                  <a:pt x="5899151" y="1411290"/>
                  <a:pt x="5784573" y="1414407"/>
                </a:cubicBezTo>
                <a:cubicBezTo>
                  <a:pt x="5669995" y="1417524"/>
                  <a:pt x="5512008" y="1377368"/>
                  <a:pt x="5437499" y="1414407"/>
                </a:cubicBezTo>
                <a:cubicBezTo>
                  <a:pt x="5362990" y="1451446"/>
                  <a:pt x="5269935" y="1390447"/>
                  <a:pt x="5206116" y="1414407"/>
                </a:cubicBezTo>
                <a:cubicBezTo>
                  <a:pt x="5142297" y="1438367"/>
                  <a:pt x="4903306" y="1396020"/>
                  <a:pt x="4743350" y="1414407"/>
                </a:cubicBezTo>
                <a:cubicBezTo>
                  <a:pt x="4583394" y="1432794"/>
                  <a:pt x="4269621" y="1409744"/>
                  <a:pt x="4049201" y="1414407"/>
                </a:cubicBezTo>
                <a:cubicBezTo>
                  <a:pt x="3828781" y="1419070"/>
                  <a:pt x="3803131" y="1378974"/>
                  <a:pt x="3702127" y="1414407"/>
                </a:cubicBezTo>
                <a:cubicBezTo>
                  <a:pt x="3601123" y="1449840"/>
                  <a:pt x="3371830" y="1393694"/>
                  <a:pt x="3123669" y="1414407"/>
                </a:cubicBezTo>
                <a:cubicBezTo>
                  <a:pt x="2875508" y="1435120"/>
                  <a:pt x="2918906" y="1392420"/>
                  <a:pt x="2776595" y="1414407"/>
                </a:cubicBezTo>
                <a:cubicBezTo>
                  <a:pt x="2634284" y="1436394"/>
                  <a:pt x="2529729" y="1376564"/>
                  <a:pt x="2313829" y="1414407"/>
                </a:cubicBezTo>
                <a:cubicBezTo>
                  <a:pt x="2097929" y="1452250"/>
                  <a:pt x="2002605" y="1348882"/>
                  <a:pt x="1735372" y="1414407"/>
                </a:cubicBezTo>
                <a:cubicBezTo>
                  <a:pt x="1468139" y="1479932"/>
                  <a:pt x="1468890" y="1397234"/>
                  <a:pt x="1388298" y="1414407"/>
                </a:cubicBezTo>
                <a:cubicBezTo>
                  <a:pt x="1307706" y="1431580"/>
                  <a:pt x="1097917" y="1377924"/>
                  <a:pt x="809840" y="1414407"/>
                </a:cubicBezTo>
                <a:cubicBezTo>
                  <a:pt x="521763" y="1450890"/>
                  <a:pt x="264817" y="1409986"/>
                  <a:pt x="0" y="1414407"/>
                </a:cubicBezTo>
                <a:cubicBezTo>
                  <a:pt x="-44558" y="1314860"/>
                  <a:pt x="12093" y="1091072"/>
                  <a:pt x="0" y="928794"/>
                </a:cubicBezTo>
                <a:cubicBezTo>
                  <a:pt x="-12093" y="766516"/>
                  <a:pt x="47396" y="666590"/>
                  <a:pt x="0" y="485613"/>
                </a:cubicBezTo>
                <a:cubicBezTo>
                  <a:pt x="-47396" y="304636"/>
                  <a:pt x="12722" y="177695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640150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37CF-7E8A-05FA-21CD-E40BCEE5D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" y="284658"/>
            <a:ext cx="1411357" cy="141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3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B299-7F02-0DEE-F077-100B547D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91F4-17EA-B48F-178D-0FF5B7B0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CBC74-C8FA-724A-FCC8-D050E4EA2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80F39-6236-A991-C4A3-22660638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2E1C-7A50-3287-7550-216D085C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9674D-8A9E-2EFE-C9FF-EF56DC3D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1B48-85E6-D2B9-0F31-7CE587F9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BA416-2C19-2E47-F3EA-EEE8E99FE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7933A-351B-0CB6-54D6-F73687214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A5BA0-8446-C2AF-4C23-60EE4824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F7575-F189-8A77-D531-17DD9E21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BBB1F-E498-33FB-9628-08BDB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D301-4DEC-433C-D93B-45452A8E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66ABC-24CD-D5ED-838D-52774C5A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13DAD-CC84-5D3A-3C4E-919E9608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23DC7-A494-B4C9-4142-786E0623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96D6B-A0FA-F0FE-9BB5-56EF38A8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56032-4A23-3C35-6334-941EB72CB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CEA7E-D3D4-76FE-3E09-D17F36EFF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C3D14-8A36-882C-66CF-E32DB9C0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DFD92-BEBA-A7A9-F09C-1E34680D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30F6-2931-E264-24CB-A202C445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70C6-B3AF-0CCB-7411-7DEAD35A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C754-5CC8-5252-F6BB-3937BE85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C71E-221F-06A5-DCF8-FCF2D619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9A956-C7E8-5A16-A466-E2C1B701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2E09-37D8-490B-FA9A-5CE5E7BE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81AD-EFE6-E510-7EE3-F8B27A1F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6CACF-DF51-1331-BF20-27A4E3FC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A9284-76B0-5138-5948-3B408D18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DFA3-B4A2-29AB-4681-E7340810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A8D3-33A4-C317-617A-D562099F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497C-A87F-C1BE-EBAA-224F27CD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89BB-1BB8-BD24-21A0-2B9E8E12F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4A54A-D413-B403-B554-36F39DDAA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796FD-B76A-90BD-83E8-A2ADE422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62E98-BD7C-A136-6752-A4601995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5F8C8-A619-6985-9CAB-686DE1DB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2E1B-8292-20D3-47AA-A1C6EBCD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0D325-56C1-3365-08BA-4A7C88A1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75243-4C60-DDA8-6A4D-14DE6322D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668D7-8A4B-9321-BF74-115C457FC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BB770-4A20-CC66-63C7-E644F07F6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6A98F-0316-BD4E-E46F-B749D140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569B6-E88C-893B-2D19-F10267B0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5A9AE-3690-7DDD-C45B-82E841C3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B5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FDFCE9-E0EF-9D65-2800-8D98A1F03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b="3631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9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70118D-1281-3CD9-DFEF-92131C6F9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9" y="1600793"/>
            <a:ext cx="4649000" cy="46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noFill/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737CF-7E8A-05FA-21CD-E40BCEE5D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93" y="1713436"/>
            <a:ext cx="4649000" cy="46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8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4BF67-91E9-0257-4632-78D6E25E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E0055-3746-AD8C-3BCB-8DDD6BD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60E70-E0A0-98AB-82F7-102B4F584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432ED-C8CA-4EF8-993E-51D627530C63}" type="datetimeFigureOut">
              <a:rPr lang="en-US" smtClean="0"/>
              <a:t>7/11/2026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4DD54-7455-FBBD-FC8C-3537FD7B3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CF0-B4CE-DDB1-0DE1-B3DB640DC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6F88B-3359-4CB2-14B7-C2534EEA2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44" y="2170043"/>
            <a:ext cx="4396409" cy="4396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0DFDE1-5229-8BA1-853B-038B22E2892D}"/>
              </a:ext>
            </a:extLst>
          </p:cNvPr>
          <p:cNvSpPr txBox="1"/>
          <p:nvPr/>
        </p:nvSpPr>
        <p:spPr>
          <a:xfrm>
            <a:off x="337930" y="425846"/>
            <a:ext cx="11549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Every Religious Person</a:t>
            </a:r>
          </a:p>
          <a:p>
            <a:pPr algn="ctr"/>
            <a:r>
              <a:rPr lang="en-US" sz="4400" b="1" dirty="0"/>
              <a:t>Has Some Interest in Prayer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AD4E9-31B9-68E3-3314-41E1BF6C7EA5}"/>
              </a:ext>
            </a:extLst>
          </p:cNvPr>
          <p:cNvSpPr txBox="1"/>
          <p:nvPr/>
        </p:nvSpPr>
        <p:spPr>
          <a:xfrm>
            <a:off x="896178" y="2130286"/>
            <a:ext cx="6268279" cy="297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gender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spiritual strength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abilities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76EDF-D7FD-3206-BACF-2C4C6C14A882}"/>
              </a:ext>
            </a:extLst>
          </p:cNvPr>
          <p:cNvSpPr txBox="1"/>
          <p:nvPr/>
        </p:nvSpPr>
        <p:spPr>
          <a:xfrm>
            <a:off x="1344682" y="5439163"/>
            <a:ext cx="581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3333CC"/>
                </a:solidFill>
              </a:rPr>
              <a:t>Everyone “Prays”</a:t>
            </a:r>
          </a:p>
        </p:txBody>
      </p:sp>
    </p:spTree>
    <p:extLst>
      <p:ext uri="{BB962C8B-B14F-4D97-AF65-F5344CB8AC3E}">
        <p14:creationId xmlns:p14="http://schemas.microsoft.com/office/powerpoint/2010/main" val="34870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6EA97-818F-AD48-DE43-9D1E0221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94B1D-65A4-40DB-8469-A49EC6B57F73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Does God Answer Every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0BA64-B4BE-D020-C106-9466599C84B1}"/>
              </a:ext>
            </a:extLst>
          </p:cNvPr>
          <p:cNvSpPr txBox="1"/>
          <p:nvPr/>
        </p:nvSpPr>
        <p:spPr>
          <a:xfrm>
            <a:off x="619125" y="2028825"/>
            <a:ext cx="10944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answers prayer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Prayer will do good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Every prayer receives an answer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1 Pet. 3:12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not be the answer I want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84203C59-8F47-B1BC-16FD-4722CE2E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440" y="4043680"/>
            <a:ext cx="1600200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CB56E9F9-BF1F-2423-F2CB-F2BC8C56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040" y="4500880"/>
            <a:ext cx="16002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F5A0B24A-A612-0D54-CD57-6F60024A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240" y="5034280"/>
            <a:ext cx="1600200" cy="1066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Wait</a:t>
            </a:r>
          </a:p>
        </p:txBody>
      </p:sp>
    </p:spTree>
    <p:extLst>
      <p:ext uri="{BB962C8B-B14F-4D97-AF65-F5344CB8AC3E}">
        <p14:creationId xmlns:p14="http://schemas.microsoft.com/office/powerpoint/2010/main" val="6976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FA900-707E-F722-E0F5-2B45CDBA1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C70F2-34BE-31CD-EF26-5FE99848ABC5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Does God Answer Every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2269C-1B33-0A66-E8E9-DF4CA15C0032}"/>
              </a:ext>
            </a:extLst>
          </p:cNvPr>
          <p:cNvSpPr txBox="1"/>
          <p:nvPr/>
        </p:nvSpPr>
        <p:spPr>
          <a:xfrm>
            <a:off x="619125" y="2028825"/>
            <a:ext cx="10944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answers prayer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Prayer will do good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Every prayer receives an answer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Sometimes the answer is “no”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Answer to Paul was “no” (2 Cor. 12:7-9)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Answer to David was “no” (2 Sam. 12:15-23)</a:t>
            </a:r>
          </a:p>
        </p:txBody>
      </p:sp>
    </p:spTree>
    <p:extLst>
      <p:ext uri="{BB962C8B-B14F-4D97-AF65-F5344CB8AC3E}">
        <p14:creationId xmlns:p14="http://schemas.microsoft.com/office/powerpoint/2010/main" val="34442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2A309-6821-0681-F80C-B932C305B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9E533-588F-EA5A-D345-8A943556B6CD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Does God Answer Every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22A1D-643E-8C3A-EC72-48E899B53F89}"/>
              </a:ext>
            </a:extLst>
          </p:cNvPr>
          <p:cNvSpPr txBox="1"/>
          <p:nvPr/>
        </p:nvSpPr>
        <p:spPr>
          <a:xfrm>
            <a:off x="619125" y="2028825"/>
            <a:ext cx="109442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answers prayer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Prayer will do good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Every prayer receives an answer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Sometimes the answer is “no”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Why is God not answering my prayer?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 is – may not be the answer you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not be asking according to his will (1 John 5:14)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be asking amiss (Jas. 4:2-3)</a:t>
            </a:r>
          </a:p>
        </p:txBody>
      </p:sp>
    </p:spTree>
    <p:extLst>
      <p:ext uri="{BB962C8B-B14F-4D97-AF65-F5344CB8AC3E}">
        <p14:creationId xmlns:p14="http://schemas.microsoft.com/office/powerpoint/2010/main" val="28421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023C8-41E8-86D2-A831-E0DDD5D30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74EB6-0F1B-C8E3-D231-5023799A343C}"/>
              </a:ext>
            </a:extLst>
          </p:cNvPr>
          <p:cNvSpPr txBox="1"/>
          <p:nvPr/>
        </p:nvSpPr>
        <p:spPr>
          <a:xfrm>
            <a:off x="523775" y="2639423"/>
            <a:ext cx="6391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Does God Answer Every Prayer?</a:t>
            </a:r>
          </a:p>
          <a:p>
            <a:pPr marL="857250" indent="-857250">
              <a:buFont typeface="+mj-lt"/>
              <a:buAutoNum type="romanUcPeriod"/>
            </a:pPr>
            <a:endParaRPr lang="en-US" sz="1600" dirty="0"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E7D618-F13E-E838-E2C6-1A26D9BD4237}"/>
              </a:ext>
            </a:extLst>
          </p:cNvPr>
          <p:cNvSpPr/>
          <p:nvPr/>
        </p:nvSpPr>
        <p:spPr>
          <a:xfrm>
            <a:off x="757793" y="456046"/>
            <a:ext cx="104246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God’s Answer to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A97242-3427-466D-AC03-0D999C229347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752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F0C22-901C-2208-39E9-D21D23F96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379A2-0784-03F5-7AF9-9A115E67330E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D49F3-FFCB-1061-5D98-01EA8A41416B}"/>
              </a:ext>
            </a:extLst>
          </p:cNvPr>
          <p:cNvSpPr txBox="1"/>
          <p:nvPr/>
        </p:nvSpPr>
        <p:spPr>
          <a:xfrm>
            <a:off x="619125" y="2028825"/>
            <a:ext cx="109442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is involved in the operation of the universe now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Acts 17:24-28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Heb. 1:3 – Controls the universe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Col. 1:17 – Controls the universe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Neh. 9:6-9 – Preserves the world he made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Dan. 4:25 – Still rules in the kingdoms of men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Rev. 4:11 – still on his throne</a:t>
            </a:r>
          </a:p>
        </p:txBody>
      </p:sp>
    </p:spTree>
    <p:extLst>
      <p:ext uri="{BB962C8B-B14F-4D97-AF65-F5344CB8AC3E}">
        <p14:creationId xmlns:p14="http://schemas.microsoft.com/office/powerpoint/2010/main" val="10629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11169-CEC6-962C-D118-C7773D81E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64D95-F341-FFC8-B1A7-06B7A0FD5A47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AAED3-B05D-EE40-3236-AF5735C6C65C}"/>
              </a:ext>
            </a:extLst>
          </p:cNvPr>
          <p:cNvSpPr txBox="1"/>
          <p:nvPr/>
        </p:nvSpPr>
        <p:spPr>
          <a:xfrm>
            <a:off x="619125" y="2028825"/>
            <a:ext cx="109442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is involved in the operation of the universe now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is concerned for man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Matt. 6:30-32 – cares for the grass and us too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Matt. 10:29-31- notices every sparrow that falls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1 Pet. 5:7 – “for he cares for you”</a:t>
            </a:r>
          </a:p>
        </p:txBody>
      </p:sp>
    </p:spTree>
    <p:extLst>
      <p:ext uri="{BB962C8B-B14F-4D97-AF65-F5344CB8AC3E}">
        <p14:creationId xmlns:p14="http://schemas.microsoft.com/office/powerpoint/2010/main" val="38108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00DF-278B-885D-DC39-CB9FDA689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79713-625E-2096-FF36-CC94EA32ABF9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DEB85-105E-A6B2-0ACE-89CB43452072}"/>
              </a:ext>
            </a:extLst>
          </p:cNvPr>
          <p:cNvSpPr txBox="1"/>
          <p:nvPr/>
        </p:nvSpPr>
        <p:spPr>
          <a:xfrm>
            <a:off x="619125" y="2028825"/>
            <a:ext cx="10944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is involved in the operation of the universe now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is concerned for man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God’s will (intent) can be altered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Doesn’t mean – can change his law or revelation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God has changed his mind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/>
              <a:t>Abraham’s plea for Sodom (Gen. 18:23-ff)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/>
              <a:t>Moses’ plea for Israel (Exo. 32:9-14)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/>
              <a:t>Jonah’s plea for Nineveh (Jonah 3)</a:t>
            </a:r>
          </a:p>
        </p:txBody>
      </p:sp>
    </p:spTree>
    <p:extLst>
      <p:ext uri="{BB962C8B-B14F-4D97-AF65-F5344CB8AC3E}">
        <p14:creationId xmlns:p14="http://schemas.microsoft.com/office/powerpoint/2010/main" val="22788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4661E-1179-77B0-4E5D-1B9A81F87FFA}"/>
              </a:ext>
            </a:extLst>
          </p:cNvPr>
          <p:cNvSpPr txBox="1"/>
          <p:nvPr/>
        </p:nvSpPr>
        <p:spPr>
          <a:xfrm>
            <a:off x="2039567" y="2204127"/>
            <a:ext cx="7976680" cy="2872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Calibri" panose="020F0502020204030204" pitchFamily="34" charset="0"/>
              </a:rPr>
              <a:t>Revelation 4:11 </a:t>
            </a:r>
          </a:p>
          <a:p>
            <a:pPr marL="457200" marR="0" indent="-457200">
              <a:spcBef>
                <a:spcPts val="900"/>
              </a:spcBef>
              <a:tabLst>
                <a:tab pos="228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</a:rPr>
              <a:t>“You are worthy, O Lord, </a:t>
            </a:r>
          </a:p>
          <a:p>
            <a:pPr marL="457200" marR="0" indent="-228600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</a:rPr>
              <a:t>To receive glory and honor and power; </a:t>
            </a:r>
          </a:p>
          <a:p>
            <a:pPr marL="457200" marR="0" indent="-228600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</a:rPr>
              <a:t>For You created all things, </a:t>
            </a:r>
          </a:p>
          <a:p>
            <a:pPr marL="457200" marR="0" indent="-228600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</a:rPr>
              <a:t>And by Your will they exist and were created.”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0A7EB-2735-5075-8C7A-10F9921F5D72}"/>
              </a:ext>
            </a:extLst>
          </p:cNvPr>
          <p:cNvSpPr txBox="1"/>
          <p:nvPr/>
        </p:nvSpPr>
        <p:spPr>
          <a:xfrm>
            <a:off x="619125" y="628650"/>
            <a:ext cx="903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33CC"/>
                </a:solidFill>
              </a:rPr>
              <a:t>Summary Verse:</a:t>
            </a:r>
          </a:p>
        </p:txBody>
      </p:sp>
    </p:spTree>
    <p:extLst>
      <p:ext uri="{BB962C8B-B14F-4D97-AF65-F5344CB8AC3E}">
        <p14:creationId xmlns:p14="http://schemas.microsoft.com/office/powerpoint/2010/main" val="26441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2B5CB-4EDF-1933-62B1-457CA03BB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DDC3FB-0594-D0D9-3D60-2E3028745F93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D54E7-9F09-D756-0071-36B517CC4DC7}"/>
              </a:ext>
            </a:extLst>
          </p:cNvPr>
          <p:cNvSpPr txBox="1"/>
          <p:nvPr/>
        </p:nvSpPr>
        <p:spPr>
          <a:xfrm>
            <a:off x="619125" y="2028825"/>
            <a:ext cx="10944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The providence of God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 is providence?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Word means: “foresight, forethought” (BDAG)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Word is used in Acts 24:2 (KJV, ASV) – foresight or providence of man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i="1" dirty="0"/>
              <a:t>Translated “foresight” (NKJV, ESV)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i="1" dirty="0"/>
              <a:t>Same word translated “provisions” (Rom. 13:14)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/>
              <a:t>Providence of God = God used forethought in creating a universe that he could control and use for his purpose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sz="2400" i="1" dirty="0"/>
              <a:t>It is the non-miraculous use of natural law and circumstance to accomplish his purpose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sz="2400" i="1" dirty="0"/>
              <a:t>Simply stated: God working through natural means</a:t>
            </a:r>
          </a:p>
          <a:p>
            <a:pPr marL="1428750" lvl="2" indent="-514350">
              <a:buFont typeface="+mj-lt"/>
              <a:buAutoNum type="alphaL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2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A916E4-7906-EBEC-A532-43C0B0C003EE}"/>
              </a:ext>
            </a:extLst>
          </p:cNvPr>
          <p:cNvSpPr txBox="1"/>
          <p:nvPr/>
        </p:nvSpPr>
        <p:spPr>
          <a:xfrm>
            <a:off x="4244501" y="1263052"/>
            <a:ext cx="74830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“The working of God through His provision in the natural and spiritual realms, and yet it is a control that violates neither the sovereignty of the human will nor the divine natural and spiritual laws.”</a:t>
            </a:r>
          </a:p>
          <a:p>
            <a:endParaRPr lang="en-US" sz="3600" dirty="0">
              <a:solidFill>
                <a:srgbClr val="000000"/>
              </a:solidFill>
              <a:latin typeface="Arial" charset="0"/>
            </a:endParaRP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(Homer Hailey)</a:t>
            </a:r>
          </a:p>
        </p:txBody>
      </p:sp>
      <p:pic>
        <p:nvPicPr>
          <p:cNvPr id="5" name="Picture 2" descr="Homer Hailey | Truth on Disc">
            <a:extLst>
              <a:ext uri="{FF2B5EF4-FFF2-40B4-BE49-F238E27FC236}">
                <a16:creationId xmlns:a16="http://schemas.microsoft.com/office/drawing/2014/main" id="{7BCC7A1C-19D8-C568-9E96-F551A618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1" y="1450286"/>
            <a:ext cx="3006921" cy="3371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CEE982-EA5B-F666-9ABC-2F386AB8C73D}"/>
              </a:ext>
            </a:extLst>
          </p:cNvPr>
          <p:cNvSpPr txBox="1"/>
          <p:nvPr/>
        </p:nvSpPr>
        <p:spPr>
          <a:xfrm>
            <a:off x="152400" y="276225"/>
            <a:ext cx="1188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There are many questions</a:t>
            </a:r>
          </a:p>
          <a:p>
            <a:pPr algn="ctr"/>
            <a:r>
              <a:rPr lang="en-US" sz="5400" dirty="0"/>
              <a:t>people ask about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02038-12E3-907B-A994-2E71F107F664}"/>
              </a:ext>
            </a:extLst>
          </p:cNvPr>
          <p:cNvSpPr txBox="1"/>
          <p:nvPr/>
        </p:nvSpPr>
        <p:spPr>
          <a:xfrm rot="19963145">
            <a:off x="457200" y="2559979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What is prayer?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7DB7A-39E0-BCA3-A2D5-B777317B517F}"/>
              </a:ext>
            </a:extLst>
          </p:cNvPr>
          <p:cNvSpPr txBox="1"/>
          <p:nvPr/>
        </p:nvSpPr>
        <p:spPr>
          <a:xfrm rot="1243345">
            <a:off x="3230951" y="3167390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Who can pray?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DED6E-B9A9-F218-CEE9-719674B64BC1}"/>
              </a:ext>
            </a:extLst>
          </p:cNvPr>
          <p:cNvSpPr txBox="1"/>
          <p:nvPr/>
        </p:nvSpPr>
        <p:spPr>
          <a:xfrm rot="20801184">
            <a:off x="666749" y="4960999"/>
            <a:ext cx="516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How does God answer prayer?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56192-DD0C-D868-81CD-73D46488BD5D}"/>
              </a:ext>
            </a:extLst>
          </p:cNvPr>
          <p:cNvSpPr txBox="1"/>
          <p:nvPr/>
        </p:nvSpPr>
        <p:spPr>
          <a:xfrm rot="410325">
            <a:off x="6475836" y="2535076"/>
            <a:ext cx="317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Why does God not answer my prayer?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EA661-4421-9ADD-09C2-9320EAE06E74}"/>
              </a:ext>
            </a:extLst>
          </p:cNvPr>
          <p:cNvSpPr txBox="1"/>
          <p:nvPr/>
        </p:nvSpPr>
        <p:spPr>
          <a:xfrm rot="488492">
            <a:off x="5954127" y="5475348"/>
            <a:ext cx="516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Can we pray to Jesus?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48253-C30A-C292-3B62-1378E5335245}"/>
              </a:ext>
            </a:extLst>
          </p:cNvPr>
          <p:cNvSpPr txBox="1"/>
          <p:nvPr/>
        </p:nvSpPr>
        <p:spPr>
          <a:xfrm rot="21217720">
            <a:off x="6123769" y="3973236"/>
            <a:ext cx="537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Who can lead prayers for others?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FE47E-3484-5D16-27FD-1A776CCDA0D4}"/>
              </a:ext>
            </a:extLst>
          </p:cNvPr>
          <p:cNvSpPr txBox="1"/>
          <p:nvPr/>
        </p:nvSpPr>
        <p:spPr>
          <a:xfrm>
            <a:off x="915706" y="3990878"/>
            <a:ext cx="408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Must we kneel to pray?</a:t>
            </a:r>
          </a:p>
        </p:txBody>
      </p:sp>
    </p:spTree>
    <p:extLst>
      <p:ext uri="{BB962C8B-B14F-4D97-AF65-F5344CB8AC3E}">
        <p14:creationId xmlns:p14="http://schemas.microsoft.com/office/powerpoint/2010/main" val="17849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6378F-480B-16D3-63DD-ABF0B9D51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489E8F-6C67-66E3-8FFC-3FF4B626AA23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C95E2-C5D4-13F4-74F7-6C24E4E6B22C}"/>
              </a:ext>
            </a:extLst>
          </p:cNvPr>
          <p:cNvSpPr txBox="1"/>
          <p:nvPr/>
        </p:nvSpPr>
        <p:spPr>
          <a:xfrm>
            <a:off x="619125" y="2028825"/>
            <a:ext cx="109442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The providence of God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 is providence?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Contrasted to miracles</a:t>
            </a:r>
          </a:p>
        </p:txBody>
      </p:sp>
    </p:spTree>
    <p:extLst>
      <p:ext uri="{BB962C8B-B14F-4D97-AF65-F5344CB8AC3E}">
        <p14:creationId xmlns:p14="http://schemas.microsoft.com/office/powerpoint/2010/main" val="40317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A76EFD-4A76-34A5-9BD5-C06275DA6975}"/>
              </a:ext>
            </a:extLst>
          </p:cNvPr>
          <p:cNvSpPr txBox="1"/>
          <p:nvPr/>
        </p:nvSpPr>
        <p:spPr>
          <a:xfrm>
            <a:off x="1457740" y="444874"/>
            <a:ext cx="921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Providence – vs – Miracles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EBBFE1F-A0AF-20C3-1689-053F529B6271}"/>
              </a:ext>
            </a:extLst>
          </p:cNvPr>
          <p:cNvSpPr/>
          <p:nvPr/>
        </p:nvSpPr>
        <p:spPr bwMode="auto">
          <a:xfrm>
            <a:off x="2556753" y="1591676"/>
            <a:ext cx="2895600" cy="477628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Providence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Birth of Child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Samuel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(1 Sam. 1:10-20)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Weather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(Jas. 5:16-17)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1F79BE1-37C6-5B5C-8012-4C30D963B918}"/>
              </a:ext>
            </a:extLst>
          </p:cNvPr>
          <p:cNvSpPr/>
          <p:nvPr/>
        </p:nvSpPr>
        <p:spPr bwMode="auto">
          <a:xfrm>
            <a:off x="6823953" y="1591676"/>
            <a:ext cx="2895600" cy="477628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Miracle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Birth of Child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(Matt. 1:23)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Weather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Calm Storm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(Matt. 8:26)</a:t>
            </a:r>
          </a:p>
        </p:txBody>
      </p:sp>
      <p:sp>
        <p:nvSpPr>
          <p:cNvPr id="5" name="Left-Right Arrow 5">
            <a:extLst>
              <a:ext uri="{FF2B5EF4-FFF2-40B4-BE49-F238E27FC236}">
                <a16:creationId xmlns:a16="http://schemas.microsoft.com/office/drawing/2014/main" id="{F1D2885D-8E78-564C-C1EA-CC8C8713F4CE}"/>
              </a:ext>
            </a:extLst>
          </p:cNvPr>
          <p:cNvSpPr/>
          <p:nvPr/>
        </p:nvSpPr>
        <p:spPr bwMode="auto">
          <a:xfrm>
            <a:off x="5528553" y="3268076"/>
            <a:ext cx="1219200" cy="808294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6154DEC7-6ACD-6E11-0D51-EDCE4389C260}"/>
              </a:ext>
            </a:extLst>
          </p:cNvPr>
          <p:cNvSpPr/>
          <p:nvPr/>
        </p:nvSpPr>
        <p:spPr bwMode="auto">
          <a:xfrm rot="20284432">
            <a:off x="2180662" y="3771994"/>
            <a:ext cx="3657600" cy="734813"/>
          </a:xfrm>
          <a:prstGeom prst="flowChartPunchedTape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Natural Means</a:t>
            </a: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86A98A61-A0E6-220C-D291-8E6D483F8184}"/>
              </a:ext>
            </a:extLst>
          </p:cNvPr>
          <p:cNvSpPr/>
          <p:nvPr/>
        </p:nvSpPr>
        <p:spPr bwMode="auto">
          <a:xfrm rot="20284432">
            <a:off x="6351691" y="3771994"/>
            <a:ext cx="3657600" cy="734813"/>
          </a:xfrm>
          <a:prstGeom prst="flowChartPunchedTape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Supernatural Means</a:t>
            </a:r>
          </a:p>
        </p:txBody>
      </p:sp>
    </p:spTree>
    <p:extLst>
      <p:ext uri="{BB962C8B-B14F-4D97-AF65-F5344CB8AC3E}">
        <p14:creationId xmlns:p14="http://schemas.microsoft.com/office/powerpoint/2010/main" val="3551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DBA5-EBA5-8C9B-257B-35E93A0B4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D5814-AC39-F203-9C0B-175DA42D0CE3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C80A2-8B02-9FF4-30CD-DB1176991456}"/>
              </a:ext>
            </a:extLst>
          </p:cNvPr>
          <p:cNvSpPr txBox="1"/>
          <p:nvPr/>
        </p:nvSpPr>
        <p:spPr>
          <a:xfrm>
            <a:off x="619125" y="2028825"/>
            <a:ext cx="10944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The providence of God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 is providence?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Contrasted to miracles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answers without violating human will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Man is still a free moral agent (Rom. 6)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Man still has freedom of choice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Example: my prayer for someone to obey – will not violate their will.</a:t>
            </a:r>
          </a:p>
        </p:txBody>
      </p:sp>
    </p:spTree>
    <p:extLst>
      <p:ext uri="{BB962C8B-B14F-4D97-AF65-F5344CB8AC3E}">
        <p14:creationId xmlns:p14="http://schemas.microsoft.com/office/powerpoint/2010/main" val="7149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3E97B-9348-0E08-1650-176166728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E6618-F38D-80F9-8C5F-34F97A0B6355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C4B64-73A5-5A14-E5AA-3494A8A5F54F}"/>
              </a:ext>
            </a:extLst>
          </p:cNvPr>
          <p:cNvSpPr txBox="1"/>
          <p:nvPr/>
        </p:nvSpPr>
        <p:spPr>
          <a:xfrm>
            <a:off x="619125" y="2028825"/>
            <a:ext cx="10944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The providence of God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 is providence?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Contrasted to miracles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answers without violating human will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answers without violating natural law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To do otherwise – miracle! (Supernatural)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God can operate within natural law and still be in the driver’s seat</a:t>
            </a:r>
          </a:p>
        </p:txBody>
      </p:sp>
      <p:pic>
        <p:nvPicPr>
          <p:cNvPr id="4" name="Picture 2" descr="Premium Vector | Road in desert">
            <a:extLst>
              <a:ext uri="{FF2B5EF4-FFF2-40B4-BE49-F238E27FC236}">
                <a16:creationId xmlns:a16="http://schemas.microsoft.com/office/drawing/2014/main" id="{3FA8AA4C-FA4A-A766-4A0F-C5E5D376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65" y="1732209"/>
            <a:ext cx="4384882" cy="2891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D4AC1-01B6-85C9-426C-6DB8436F2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91E14-70D6-889E-56C0-89018B6A3BAE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7AA86-1D3B-44AE-4325-F9691A77E700}"/>
              </a:ext>
            </a:extLst>
          </p:cNvPr>
          <p:cNvSpPr txBox="1"/>
          <p:nvPr/>
        </p:nvSpPr>
        <p:spPr>
          <a:xfrm>
            <a:off x="619125" y="2028825"/>
            <a:ext cx="109442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The providence of God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 is providence?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Contrasted to miracles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answers without violating human will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answers without violating natural law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may simply bless man with the means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Pray for necessities – may bless me with good health to work and provide (Eph. 4:28)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Pray for patience – may allow trouble to build patience (Jas. 1)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Pray for wisdom – may use to aged saint to teach me</a:t>
            </a:r>
          </a:p>
        </p:txBody>
      </p:sp>
    </p:spTree>
    <p:extLst>
      <p:ext uri="{BB962C8B-B14F-4D97-AF65-F5344CB8AC3E}">
        <p14:creationId xmlns:p14="http://schemas.microsoft.com/office/powerpoint/2010/main" val="14000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BE1C2-D6D6-F70E-D93E-BD7D62C2E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07F8C7-B9B1-1B53-029A-3C4F38CBD40E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980FA8-62B0-FD38-89B3-C096002261F0}"/>
              </a:ext>
            </a:extLst>
          </p:cNvPr>
          <p:cNvSpPr txBox="1"/>
          <p:nvPr/>
        </p:nvSpPr>
        <p:spPr>
          <a:xfrm>
            <a:off x="619125" y="2028825"/>
            <a:ext cx="10944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The providence of God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 is providence?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Contrasted to miracles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answers without violating human will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answers without violating natural law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may simply bless man with the means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don’t know in specific cases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34496-EE88-6CC8-ED57-047687A7D561}"/>
              </a:ext>
            </a:extLst>
          </p:cNvPr>
          <p:cNvSpPr txBox="1"/>
          <p:nvPr/>
        </p:nvSpPr>
        <p:spPr>
          <a:xfrm>
            <a:off x="714636" y="1397674"/>
            <a:ext cx="11245174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Two specific cases – where they would not say for sure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Esther 4:14 – “who knows”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Philemon 15 – “perhaps”</a:t>
            </a:r>
          </a:p>
          <a:p>
            <a:pPr marL="914400" lvl="1" indent="-457200">
              <a:buFont typeface="+mj-lt"/>
              <a:buAutoNum type="arabicPeriod"/>
            </a:pPr>
            <a:endParaRPr lang="en-US" sz="1050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Need to be careful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800" i="1" dirty="0"/>
              <a:t>We can know that God is at work – and his providence is active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800" i="1" dirty="0"/>
              <a:t>However, we cannot clearly identify “this is an act of providence”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en-US" sz="2800" i="1" dirty="0"/>
              <a:t>We are safe in saying:</a:t>
            </a:r>
          </a:p>
          <a:p>
            <a:pPr marL="1428750" lvl="2" indent="-514350">
              <a:buFont typeface="Wingdings" panose="05000000000000000000" pitchFamily="2" charset="2"/>
              <a:buChar char="§"/>
            </a:pPr>
            <a:r>
              <a:rPr lang="en-US" sz="2800" dirty="0"/>
              <a:t>“Perhaps”</a:t>
            </a:r>
          </a:p>
          <a:p>
            <a:pPr marL="1428750" lvl="2" indent="-514350">
              <a:buFont typeface="Wingdings" panose="05000000000000000000" pitchFamily="2" charset="2"/>
              <a:buChar char="§"/>
            </a:pPr>
            <a:r>
              <a:rPr lang="en-US" sz="2800" dirty="0"/>
              <a:t>“Who knows but…”</a:t>
            </a:r>
          </a:p>
          <a:p>
            <a:pPr marL="1428750" lvl="2" indent="-514350">
              <a:buFont typeface="Wingdings" panose="05000000000000000000" pitchFamily="2" charset="2"/>
              <a:buChar char="§"/>
            </a:pPr>
            <a:r>
              <a:rPr lang="en-US" sz="2800" dirty="0"/>
              <a:t>“This very well could be providence”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6F3BF-6C15-E1A1-68A1-8BE4CEF53427}"/>
              </a:ext>
            </a:extLst>
          </p:cNvPr>
          <p:cNvSpPr txBox="1"/>
          <p:nvPr/>
        </p:nvSpPr>
        <p:spPr>
          <a:xfrm>
            <a:off x="1488583" y="393827"/>
            <a:ext cx="9214834" cy="646331"/>
          </a:xfrm>
          <a:prstGeom prst="rect">
            <a:avLst/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</a:rPr>
              <a:t>We Don’t Know In Specific Cases</a:t>
            </a:r>
          </a:p>
        </p:txBody>
      </p:sp>
    </p:spTree>
    <p:extLst>
      <p:ext uri="{BB962C8B-B14F-4D97-AF65-F5344CB8AC3E}">
        <p14:creationId xmlns:p14="http://schemas.microsoft.com/office/powerpoint/2010/main" val="27364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9AFB60-74B7-04F2-637A-605A9397C33A}"/>
              </a:ext>
            </a:extLst>
          </p:cNvPr>
          <p:cNvSpPr txBox="1"/>
          <p:nvPr/>
        </p:nvSpPr>
        <p:spPr>
          <a:xfrm>
            <a:off x="2418944" y="612843"/>
            <a:ext cx="735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Illustration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301F5-13D4-E2A8-161D-C5BAC6463CB9}"/>
              </a:ext>
            </a:extLst>
          </p:cNvPr>
          <p:cNvSpPr txBox="1"/>
          <p:nvPr/>
        </p:nvSpPr>
        <p:spPr>
          <a:xfrm>
            <a:off x="847927" y="1245789"/>
            <a:ext cx="10496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Preacher on way to meeting – had a flat just down the road from the building (in front of a house)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Man and wife came out to see if could help – man offered to take preacher to his appointment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/>
              <a:t>Preacher invited man to go and stay and hear preaching – man agreed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/>
              <a:t>Preacher suggested bring wife along with him – she went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They went every night – at end of week obeyed gospel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Years later preacher went for another meeting – still faithful</a:t>
            </a:r>
          </a:p>
        </p:txBody>
      </p:sp>
      <p:pic>
        <p:nvPicPr>
          <p:cNvPr id="4098" name="Picture 2" descr="Flat Tyre Png Transparent Flat Tyre Images - Flat Tire Clipart Black ...">
            <a:extLst>
              <a:ext uri="{FF2B5EF4-FFF2-40B4-BE49-F238E27FC236}">
                <a16:creationId xmlns:a16="http://schemas.microsoft.com/office/drawing/2014/main" id="{470768AF-E0BD-9828-5F82-384BFD379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14963" r="13876" b="21277"/>
          <a:stretch/>
        </p:blipFill>
        <p:spPr bwMode="auto">
          <a:xfrm>
            <a:off x="10016464" y="4764215"/>
            <a:ext cx="1463424" cy="1345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36801A-40CD-F616-2450-D6DFFE3B3540}"/>
              </a:ext>
            </a:extLst>
          </p:cNvPr>
          <p:cNvSpPr/>
          <p:nvPr/>
        </p:nvSpPr>
        <p:spPr>
          <a:xfrm>
            <a:off x="1241087" y="5226131"/>
            <a:ext cx="8372489" cy="7721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EF9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 flat tire – at that spot – an act of providence?</a:t>
            </a:r>
          </a:p>
        </p:txBody>
      </p:sp>
    </p:spTree>
    <p:extLst>
      <p:ext uri="{BB962C8B-B14F-4D97-AF65-F5344CB8AC3E}">
        <p14:creationId xmlns:p14="http://schemas.microsoft.com/office/powerpoint/2010/main" val="3168853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5B52C-B930-FAE2-4A3F-E142B552B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7FB1F-F7E7-9BC6-A57B-B351BE08E99A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9E664-371B-9548-D5A9-D899FDE69B7D}"/>
              </a:ext>
            </a:extLst>
          </p:cNvPr>
          <p:cNvSpPr txBox="1"/>
          <p:nvPr/>
        </p:nvSpPr>
        <p:spPr>
          <a:xfrm>
            <a:off x="619125" y="2028825"/>
            <a:ext cx="10944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The providence of God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 is providence?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Contrasted to miracles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answers without violating human will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answers without violating natural law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God may simply bless man with the means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don’t know in specific cases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Examples of providence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A07DA3-4467-8CB6-50CF-A756B1573011}"/>
              </a:ext>
            </a:extLst>
          </p:cNvPr>
          <p:cNvSpPr txBox="1"/>
          <p:nvPr/>
        </p:nvSpPr>
        <p:spPr>
          <a:xfrm>
            <a:off x="657919" y="2028010"/>
            <a:ext cx="112451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Joseph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/>
              <a:t>God used the famine &amp; misfortune upon Joseph to preserve his people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/>
              <a:t>Gen. 50:20</a:t>
            </a:r>
          </a:p>
          <a:p>
            <a:pPr marL="914400" lvl="1" indent="-457200">
              <a:buFont typeface="+mj-lt"/>
              <a:buAutoNum type="arabicPeriod"/>
            </a:pPr>
            <a:endParaRPr lang="en-US" sz="1600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Esther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/>
              <a:t>Esther becomes queen and saves the Jews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/>
              <a:t>“If the name of God is not here, his finger is” (Matthew Henry)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i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73AC2D-CD6B-B65D-32A1-84AF9D261BF7}"/>
              </a:ext>
            </a:extLst>
          </p:cNvPr>
          <p:cNvSpPr/>
          <p:nvPr/>
        </p:nvSpPr>
        <p:spPr>
          <a:xfrm>
            <a:off x="1816994" y="689020"/>
            <a:ext cx="8558011" cy="1081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Examples of Providence</a:t>
            </a:r>
          </a:p>
        </p:txBody>
      </p:sp>
    </p:spTree>
    <p:extLst>
      <p:ext uri="{BB962C8B-B14F-4D97-AF65-F5344CB8AC3E}">
        <p14:creationId xmlns:p14="http://schemas.microsoft.com/office/powerpoint/2010/main" val="34117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A33809-2CBB-3991-F25A-06FD973545E2}"/>
              </a:ext>
            </a:extLst>
          </p:cNvPr>
          <p:cNvSpPr/>
          <p:nvPr/>
        </p:nvSpPr>
        <p:spPr>
          <a:xfrm>
            <a:off x="878064" y="341036"/>
            <a:ext cx="10435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EA8D5-5B00-C258-FCA0-C9FF7524F8A8}"/>
              </a:ext>
            </a:extLst>
          </p:cNvPr>
          <p:cNvSpPr txBox="1"/>
          <p:nvPr/>
        </p:nvSpPr>
        <p:spPr>
          <a:xfrm>
            <a:off x="5387009" y="2115450"/>
            <a:ext cx="66790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Lesson 1: </a:t>
            </a:r>
            <a:r>
              <a:rPr lang="en-US" sz="2800" b="1" i="1" dirty="0"/>
              <a:t>The Basics of Prayer</a:t>
            </a:r>
          </a:p>
          <a:p>
            <a:endParaRPr lang="en-US" sz="2800" i="1" dirty="0"/>
          </a:p>
          <a:p>
            <a:r>
              <a:rPr lang="en-US" sz="2800" i="1" dirty="0"/>
              <a:t>Lesson 2: </a:t>
            </a:r>
            <a:r>
              <a:rPr lang="en-US" sz="2800" b="1" i="1" dirty="0"/>
              <a:t>The Elements of Prayer</a:t>
            </a:r>
          </a:p>
          <a:p>
            <a:endParaRPr lang="en-US" sz="2800" i="1" dirty="0"/>
          </a:p>
          <a:p>
            <a:r>
              <a:rPr lang="en-US" sz="2800" i="1" dirty="0"/>
              <a:t>Lesson 3: </a:t>
            </a:r>
            <a:r>
              <a:rPr lang="en-US" sz="2800" b="1" i="1" dirty="0"/>
              <a:t>God’s Answer to Prayer</a:t>
            </a:r>
          </a:p>
          <a:p>
            <a:endParaRPr lang="en-US" sz="2800" i="1" dirty="0"/>
          </a:p>
          <a:p>
            <a:r>
              <a:rPr lang="en-US" sz="2800" i="1" dirty="0"/>
              <a:t>Lesson 4: </a:t>
            </a:r>
            <a:r>
              <a:rPr lang="en-US" sz="2800" b="1" i="1" dirty="0"/>
              <a:t>Misc. Questions About Prayer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B497C-3A11-40F6-E3BD-29C2A05548AA}"/>
              </a:ext>
            </a:extLst>
          </p:cNvPr>
          <p:cNvSpPr/>
          <p:nvPr/>
        </p:nvSpPr>
        <p:spPr>
          <a:xfrm>
            <a:off x="5247033" y="3785153"/>
            <a:ext cx="5903843" cy="629478"/>
          </a:xfrm>
          <a:custGeom>
            <a:avLst/>
            <a:gdLst>
              <a:gd name="csX0" fmla="*/ 0 w 5903843"/>
              <a:gd name="csY0" fmla="*/ 104915 h 629478"/>
              <a:gd name="csX1" fmla="*/ 104915 w 5903843"/>
              <a:gd name="csY1" fmla="*/ 0 h 629478"/>
              <a:gd name="csX2" fmla="*/ 617376 w 5903843"/>
              <a:gd name="csY2" fmla="*/ 0 h 629478"/>
              <a:gd name="csX3" fmla="*/ 1186777 w 5903843"/>
              <a:gd name="csY3" fmla="*/ 0 h 629478"/>
              <a:gd name="csX4" fmla="*/ 1585358 w 5903843"/>
              <a:gd name="csY4" fmla="*/ 0 h 629478"/>
              <a:gd name="csX5" fmla="*/ 2097820 w 5903843"/>
              <a:gd name="csY5" fmla="*/ 0 h 629478"/>
              <a:gd name="csX6" fmla="*/ 2781101 w 5903843"/>
              <a:gd name="csY6" fmla="*/ 0 h 629478"/>
              <a:gd name="csX7" fmla="*/ 3236622 w 5903843"/>
              <a:gd name="csY7" fmla="*/ 0 h 629478"/>
              <a:gd name="csX8" fmla="*/ 3806023 w 5903843"/>
              <a:gd name="csY8" fmla="*/ 0 h 629478"/>
              <a:gd name="csX9" fmla="*/ 4489305 w 5903843"/>
              <a:gd name="csY9" fmla="*/ 0 h 629478"/>
              <a:gd name="csX10" fmla="*/ 5115646 w 5903843"/>
              <a:gd name="csY10" fmla="*/ 0 h 629478"/>
              <a:gd name="csX11" fmla="*/ 5798928 w 5903843"/>
              <a:gd name="csY11" fmla="*/ 0 h 629478"/>
              <a:gd name="csX12" fmla="*/ 5903843 w 5903843"/>
              <a:gd name="csY12" fmla="*/ 104915 h 629478"/>
              <a:gd name="csX13" fmla="*/ 5903843 w 5903843"/>
              <a:gd name="csY13" fmla="*/ 524563 h 629478"/>
              <a:gd name="csX14" fmla="*/ 5798928 w 5903843"/>
              <a:gd name="csY14" fmla="*/ 629478 h 629478"/>
              <a:gd name="csX15" fmla="*/ 5286467 w 5903843"/>
              <a:gd name="csY15" fmla="*/ 629478 h 629478"/>
              <a:gd name="csX16" fmla="*/ 4887886 w 5903843"/>
              <a:gd name="csY16" fmla="*/ 629478 h 629478"/>
              <a:gd name="csX17" fmla="*/ 4318485 w 5903843"/>
              <a:gd name="csY17" fmla="*/ 629478 h 629478"/>
              <a:gd name="csX18" fmla="*/ 3919904 w 5903843"/>
              <a:gd name="csY18" fmla="*/ 629478 h 629478"/>
              <a:gd name="csX19" fmla="*/ 3464383 w 5903843"/>
              <a:gd name="csY19" fmla="*/ 629478 h 629478"/>
              <a:gd name="csX20" fmla="*/ 2951922 w 5903843"/>
              <a:gd name="csY20" fmla="*/ 629478 h 629478"/>
              <a:gd name="csX21" fmla="*/ 2268640 w 5903843"/>
              <a:gd name="csY21" fmla="*/ 629478 h 629478"/>
              <a:gd name="csX22" fmla="*/ 1642299 w 5903843"/>
              <a:gd name="csY22" fmla="*/ 629478 h 629478"/>
              <a:gd name="csX23" fmla="*/ 1129837 w 5903843"/>
              <a:gd name="csY23" fmla="*/ 629478 h 629478"/>
              <a:gd name="csX24" fmla="*/ 674316 w 5903843"/>
              <a:gd name="csY24" fmla="*/ 629478 h 629478"/>
              <a:gd name="csX25" fmla="*/ 104915 w 5903843"/>
              <a:gd name="csY25" fmla="*/ 629478 h 629478"/>
              <a:gd name="csX26" fmla="*/ 0 w 5903843"/>
              <a:gd name="csY26" fmla="*/ 524563 h 629478"/>
              <a:gd name="csX27" fmla="*/ 0 w 5903843"/>
              <a:gd name="csY27" fmla="*/ 104915 h 6294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5903843" h="629478" extrusionOk="0">
                <a:moveTo>
                  <a:pt x="0" y="104915"/>
                </a:moveTo>
                <a:cubicBezTo>
                  <a:pt x="1763" y="46671"/>
                  <a:pt x="42895" y="15864"/>
                  <a:pt x="104915" y="0"/>
                </a:cubicBezTo>
                <a:cubicBezTo>
                  <a:pt x="285362" y="-13992"/>
                  <a:pt x="451060" y="23631"/>
                  <a:pt x="617376" y="0"/>
                </a:cubicBezTo>
                <a:cubicBezTo>
                  <a:pt x="783692" y="-23631"/>
                  <a:pt x="986954" y="2469"/>
                  <a:pt x="1186777" y="0"/>
                </a:cubicBezTo>
                <a:cubicBezTo>
                  <a:pt x="1386600" y="-2469"/>
                  <a:pt x="1498670" y="14564"/>
                  <a:pt x="1585358" y="0"/>
                </a:cubicBezTo>
                <a:cubicBezTo>
                  <a:pt x="1672046" y="-14564"/>
                  <a:pt x="1941218" y="21645"/>
                  <a:pt x="2097820" y="0"/>
                </a:cubicBezTo>
                <a:cubicBezTo>
                  <a:pt x="2254422" y="-21645"/>
                  <a:pt x="2620353" y="25268"/>
                  <a:pt x="2781101" y="0"/>
                </a:cubicBezTo>
                <a:cubicBezTo>
                  <a:pt x="2941849" y="-25268"/>
                  <a:pt x="3080681" y="41664"/>
                  <a:pt x="3236622" y="0"/>
                </a:cubicBezTo>
                <a:cubicBezTo>
                  <a:pt x="3392563" y="-41664"/>
                  <a:pt x="3543010" y="11366"/>
                  <a:pt x="3806023" y="0"/>
                </a:cubicBezTo>
                <a:cubicBezTo>
                  <a:pt x="4069036" y="-11366"/>
                  <a:pt x="4151520" y="10610"/>
                  <a:pt x="4489305" y="0"/>
                </a:cubicBezTo>
                <a:cubicBezTo>
                  <a:pt x="4827090" y="-10610"/>
                  <a:pt x="4961420" y="5236"/>
                  <a:pt x="5115646" y="0"/>
                </a:cubicBezTo>
                <a:cubicBezTo>
                  <a:pt x="5269872" y="-5236"/>
                  <a:pt x="5577507" y="34809"/>
                  <a:pt x="5798928" y="0"/>
                </a:cubicBezTo>
                <a:cubicBezTo>
                  <a:pt x="5857903" y="6800"/>
                  <a:pt x="5911056" y="32822"/>
                  <a:pt x="5903843" y="104915"/>
                </a:cubicBezTo>
                <a:cubicBezTo>
                  <a:pt x="5918733" y="241078"/>
                  <a:pt x="5861725" y="422536"/>
                  <a:pt x="5903843" y="524563"/>
                </a:cubicBezTo>
                <a:cubicBezTo>
                  <a:pt x="5906030" y="581170"/>
                  <a:pt x="5862240" y="629378"/>
                  <a:pt x="5798928" y="629478"/>
                </a:cubicBezTo>
                <a:cubicBezTo>
                  <a:pt x="5676787" y="661978"/>
                  <a:pt x="5440941" y="602955"/>
                  <a:pt x="5286467" y="629478"/>
                </a:cubicBezTo>
                <a:cubicBezTo>
                  <a:pt x="5131993" y="656001"/>
                  <a:pt x="5082971" y="615890"/>
                  <a:pt x="4887886" y="629478"/>
                </a:cubicBezTo>
                <a:cubicBezTo>
                  <a:pt x="4692801" y="643066"/>
                  <a:pt x="4508146" y="608989"/>
                  <a:pt x="4318485" y="629478"/>
                </a:cubicBezTo>
                <a:cubicBezTo>
                  <a:pt x="4128824" y="649967"/>
                  <a:pt x="4019770" y="596790"/>
                  <a:pt x="3919904" y="629478"/>
                </a:cubicBezTo>
                <a:cubicBezTo>
                  <a:pt x="3820038" y="662166"/>
                  <a:pt x="3560502" y="616006"/>
                  <a:pt x="3464383" y="629478"/>
                </a:cubicBezTo>
                <a:cubicBezTo>
                  <a:pt x="3368264" y="642950"/>
                  <a:pt x="3072150" y="569911"/>
                  <a:pt x="2951922" y="629478"/>
                </a:cubicBezTo>
                <a:cubicBezTo>
                  <a:pt x="2831694" y="689045"/>
                  <a:pt x="2518641" y="553752"/>
                  <a:pt x="2268640" y="629478"/>
                </a:cubicBezTo>
                <a:cubicBezTo>
                  <a:pt x="2018639" y="705204"/>
                  <a:pt x="1888198" y="554589"/>
                  <a:pt x="1642299" y="629478"/>
                </a:cubicBezTo>
                <a:cubicBezTo>
                  <a:pt x="1396400" y="704367"/>
                  <a:pt x="1302918" y="628198"/>
                  <a:pt x="1129837" y="629478"/>
                </a:cubicBezTo>
                <a:cubicBezTo>
                  <a:pt x="956756" y="630758"/>
                  <a:pt x="823056" y="575406"/>
                  <a:pt x="674316" y="629478"/>
                </a:cubicBezTo>
                <a:cubicBezTo>
                  <a:pt x="525576" y="683550"/>
                  <a:pt x="369871" y="623375"/>
                  <a:pt x="104915" y="629478"/>
                </a:cubicBezTo>
                <a:cubicBezTo>
                  <a:pt x="35316" y="634400"/>
                  <a:pt x="31" y="591072"/>
                  <a:pt x="0" y="524563"/>
                </a:cubicBezTo>
                <a:cubicBezTo>
                  <a:pt x="-12489" y="340233"/>
                  <a:pt x="30822" y="281920"/>
                  <a:pt x="0" y="10491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3821898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8DAA58-28F3-6C4A-707D-7A543F1FD6A3}"/>
              </a:ext>
            </a:extLst>
          </p:cNvPr>
          <p:cNvSpPr/>
          <p:nvPr/>
        </p:nvSpPr>
        <p:spPr>
          <a:xfrm>
            <a:off x="1276797" y="381000"/>
            <a:ext cx="9638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1B587C"/>
                </a:solidFill>
                <a:latin typeface="Amasis MT Pro Medium" panose="02040604050005020304" pitchFamily="18" charset="0"/>
              </a:rPr>
              <a:t>Providence Passages in Esther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4BE10-071A-6E89-B0A4-50E9F660D44B}"/>
              </a:ext>
            </a:extLst>
          </p:cNvPr>
          <p:cNvSpPr txBox="1"/>
          <p:nvPr/>
        </p:nvSpPr>
        <p:spPr>
          <a:xfrm>
            <a:off x="1090411" y="1426680"/>
            <a:ext cx="10302240" cy="485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1:20 – Vashti Dismissed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2:17 – Esther becomes queen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2:20 – Mordecai’s favor to the king (reward?)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3:7 – Year delay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4:14 – Esther to the throne?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4:16 – Prayer implied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5:1-14 - Delay in time to build gallows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6:1 – Sleepless night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8:9 – Working within Persian law – giving Jews time to prepare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Verdana"/>
              </a:rPr>
              <a:t>9:3-4 – Use of government power</a:t>
            </a:r>
          </a:p>
        </p:txBody>
      </p:sp>
    </p:spTree>
    <p:extLst>
      <p:ext uri="{BB962C8B-B14F-4D97-AF65-F5344CB8AC3E}">
        <p14:creationId xmlns:p14="http://schemas.microsoft.com/office/powerpoint/2010/main" val="2686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C8073-C10F-5BEE-EDA8-18F51F4FC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60E117-0518-5F76-6A82-9EE777078666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F124E-5994-7A3E-8977-1254CE15D304}"/>
              </a:ext>
            </a:extLst>
          </p:cNvPr>
          <p:cNvSpPr txBox="1"/>
          <p:nvPr/>
        </p:nvSpPr>
        <p:spPr>
          <a:xfrm>
            <a:off x="619125" y="2028825"/>
            <a:ext cx="109442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is in control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The providence of God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It is not necessary to know all the details of how, just the fact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know very  little about the how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Example: Pray for the sick – they get better. How did God do that without a miracle?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Example: Pray for wisdom – in time are wiser. How did God do that? Did God allow some difficulties to teach me?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can be assured that God hears and answers (1 Pet. 3:12; Jas. 5:16)</a:t>
            </a:r>
          </a:p>
        </p:txBody>
      </p:sp>
    </p:spTree>
    <p:extLst>
      <p:ext uri="{BB962C8B-B14F-4D97-AF65-F5344CB8AC3E}">
        <p14:creationId xmlns:p14="http://schemas.microsoft.com/office/powerpoint/2010/main" val="914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C5331-AF3A-7AC9-BE2D-67E4C1BDE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8F985-D03E-5DD7-ACD2-6F36A1AC5F24}"/>
              </a:ext>
            </a:extLst>
          </p:cNvPr>
          <p:cNvSpPr txBox="1"/>
          <p:nvPr/>
        </p:nvSpPr>
        <p:spPr>
          <a:xfrm>
            <a:off x="523775" y="2639423"/>
            <a:ext cx="6391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Does God Answer Every Prayer?</a:t>
            </a:r>
          </a:p>
          <a:p>
            <a:pPr marL="857250" indent="-857250">
              <a:buFont typeface="+mj-lt"/>
              <a:buAutoNum type="romanUcPeriod"/>
            </a:pPr>
            <a:endParaRPr lang="en-US" sz="1600" dirty="0"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How Does God Answer Prayer?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68BDD4-4C85-A756-E5BB-3DD16E78D9BE}"/>
              </a:ext>
            </a:extLst>
          </p:cNvPr>
          <p:cNvSpPr/>
          <p:nvPr/>
        </p:nvSpPr>
        <p:spPr>
          <a:xfrm>
            <a:off x="757793" y="456046"/>
            <a:ext cx="104246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God’s Answer to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0A7510-4DD9-C8FA-C319-BFF5AAA98328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29528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AD0D8-7835-4D6B-30ED-3F95C5859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3C99A8-47A9-552E-E565-A1C89265E632}"/>
              </a:ext>
            </a:extLst>
          </p:cNvPr>
          <p:cNvSpPr/>
          <p:nvPr/>
        </p:nvSpPr>
        <p:spPr>
          <a:xfrm>
            <a:off x="878064" y="341036"/>
            <a:ext cx="10435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rgbClr val="A02B93"/>
                  </a:outerShdw>
                </a:effectLst>
                <a:uLnTx/>
                <a:uFillTx/>
                <a:latin typeface="Congenial SemiBold" panose="02000503040000020004" pitchFamily="2" charset="0"/>
                <a:ea typeface="+mn-ea"/>
                <a:cs typeface="+mn-cs"/>
              </a:rPr>
              <a:t>Questions About Prayer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A63AA-D592-E4A4-4E62-A18F10107B31}"/>
              </a:ext>
            </a:extLst>
          </p:cNvPr>
          <p:cNvSpPr txBox="1"/>
          <p:nvPr/>
        </p:nvSpPr>
        <p:spPr>
          <a:xfrm>
            <a:off x="5387009" y="2115450"/>
            <a:ext cx="66790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Basics of Prayer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2: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Elements of Prayer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3: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God’s Answer to Prayer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4: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Misc. Questions About Prayer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3A68DB-B6C5-024C-3BC5-586C19B761EA}"/>
              </a:ext>
            </a:extLst>
          </p:cNvPr>
          <p:cNvSpPr/>
          <p:nvPr/>
        </p:nvSpPr>
        <p:spPr>
          <a:xfrm>
            <a:off x="5366717" y="4594515"/>
            <a:ext cx="6491908" cy="629478"/>
          </a:xfrm>
          <a:custGeom>
            <a:avLst/>
            <a:gdLst>
              <a:gd name="csX0" fmla="*/ 0 w 6491908"/>
              <a:gd name="csY0" fmla="*/ 104915 h 629478"/>
              <a:gd name="csX1" fmla="*/ 104915 w 6491908"/>
              <a:gd name="csY1" fmla="*/ 0 h 629478"/>
              <a:gd name="csX2" fmla="*/ 613192 w 6491908"/>
              <a:gd name="csY2" fmla="*/ 0 h 629478"/>
              <a:gd name="csX3" fmla="*/ 1184290 w 6491908"/>
              <a:gd name="csY3" fmla="*/ 0 h 629478"/>
              <a:gd name="csX4" fmla="*/ 1566926 w 6491908"/>
              <a:gd name="csY4" fmla="*/ 0 h 629478"/>
              <a:gd name="csX5" fmla="*/ 2075203 w 6491908"/>
              <a:gd name="csY5" fmla="*/ 0 h 629478"/>
              <a:gd name="csX6" fmla="*/ 2771943 w 6491908"/>
              <a:gd name="csY6" fmla="*/ 0 h 629478"/>
              <a:gd name="csX7" fmla="*/ 3217399 w 6491908"/>
              <a:gd name="csY7" fmla="*/ 0 h 629478"/>
              <a:gd name="csX8" fmla="*/ 3788497 w 6491908"/>
              <a:gd name="csY8" fmla="*/ 0 h 629478"/>
              <a:gd name="csX9" fmla="*/ 4485237 w 6491908"/>
              <a:gd name="csY9" fmla="*/ 0 h 629478"/>
              <a:gd name="csX10" fmla="*/ 5119155 w 6491908"/>
              <a:gd name="csY10" fmla="*/ 0 h 629478"/>
              <a:gd name="csX11" fmla="*/ 5501791 w 6491908"/>
              <a:gd name="csY11" fmla="*/ 0 h 629478"/>
              <a:gd name="csX12" fmla="*/ 6386993 w 6491908"/>
              <a:gd name="csY12" fmla="*/ 0 h 629478"/>
              <a:gd name="csX13" fmla="*/ 6491908 w 6491908"/>
              <a:gd name="csY13" fmla="*/ 104915 h 629478"/>
              <a:gd name="csX14" fmla="*/ 6491908 w 6491908"/>
              <a:gd name="csY14" fmla="*/ 524563 h 629478"/>
              <a:gd name="csX15" fmla="*/ 6386993 w 6491908"/>
              <a:gd name="csY15" fmla="*/ 629478 h 629478"/>
              <a:gd name="csX16" fmla="*/ 5690253 w 6491908"/>
              <a:gd name="csY16" fmla="*/ 629478 h 629478"/>
              <a:gd name="csX17" fmla="*/ 5119155 w 6491908"/>
              <a:gd name="csY17" fmla="*/ 629478 h 629478"/>
              <a:gd name="csX18" fmla="*/ 4736520 w 6491908"/>
              <a:gd name="csY18" fmla="*/ 629478 h 629478"/>
              <a:gd name="csX19" fmla="*/ 4291063 w 6491908"/>
              <a:gd name="csY19" fmla="*/ 629478 h 629478"/>
              <a:gd name="csX20" fmla="*/ 3782786 w 6491908"/>
              <a:gd name="csY20" fmla="*/ 629478 h 629478"/>
              <a:gd name="csX21" fmla="*/ 3086047 w 6491908"/>
              <a:gd name="csY21" fmla="*/ 629478 h 629478"/>
              <a:gd name="csX22" fmla="*/ 2452128 w 6491908"/>
              <a:gd name="csY22" fmla="*/ 629478 h 629478"/>
              <a:gd name="csX23" fmla="*/ 1943851 w 6491908"/>
              <a:gd name="csY23" fmla="*/ 629478 h 629478"/>
              <a:gd name="csX24" fmla="*/ 1498394 w 6491908"/>
              <a:gd name="csY24" fmla="*/ 629478 h 629478"/>
              <a:gd name="csX25" fmla="*/ 927296 w 6491908"/>
              <a:gd name="csY25" fmla="*/ 629478 h 629478"/>
              <a:gd name="csX26" fmla="*/ 104915 w 6491908"/>
              <a:gd name="csY26" fmla="*/ 629478 h 629478"/>
              <a:gd name="csX27" fmla="*/ 0 w 6491908"/>
              <a:gd name="csY27" fmla="*/ 524563 h 629478"/>
              <a:gd name="csX28" fmla="*/ 0 w 6491908"/>
              <a:gd name="csY28" fmla="*/ 104915 h 6294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6491908" h="629478" extrusionOk="0">
                <a:moveTo>
                  <a:pt x="0" y="104915"/>
                </a:moveTo>
                <a:cubicBezTo>
                  <a:pt x="1763" y="46671"/>
                  <a:pt x="42895" y="15864"/>
                  <a:pt x="104915" y="0"/>
                </a:cubicBezTo>
                <a:cubicBezTo>
                  <a:pt x="341962" y="-51698"/>
                  <a:pt x="460055" y="11641"/>
                  <a:pt x="613192" y="0"/>
                </a:cubicBezTo>
                <a:cubicBezTo>
                  <a:pt x="766329" y="-11641"/>
                  <a:pt x="924949" y="55974"/>
                  <a:pt x="1184290" y="0"/>
                </a:cubicBezTo>
                <a:cubicBezTo>
                  <a:pt x="1443631" y="-55974"/>
                  <a:pt x="1434465" y="5024"/>
                  <a:pt x="1566926" y="0"/>
                </a:cubicBezTo>
                <a:cubicBezTo>
                  <a:pt x="1699387" y="-5024"/>
                  <a:pt x="1822810" y="21431"/>
                  <a:pt x="2075203" y="0"/>
                </a:cubicBezTo>
                <a:cubicBezTo>
                  <a:pt x="2327596" y="-21431"/>
                  <a:pt x="2507040" y="33547"/>
                  <a:pt x="2771943" y="0"/>
                </a:cubicBezTo>
                <a:cubicBezTo>
                  <a:pt x="3036846" y="-33547"/>
                  <a:pt x="3030517" y="29846"/>
                  <a:pt x="3217399" y="0"/>
                </a:cubicBezTo>
                <a:cubicBezTo>
                  <a:pt x="3404281" y="-29846"/>
                  <a:pt x="3608623" y="43627"/>
                  <a:pt x="3788497" y="0"/>
                </a:cubicBezTo>
                <a:cubicBezTo>
                  <a:pt x="3968371" y="-43627"/>
                  <a:pt x="4304940" y="56298"/>
                  <a:pt x="4485237" y="0"/>
                </a:cubicBezTo>
                <a:cubicBezTo>
                  <a:pt x="4665534" y="-56298"/>
                  <a:pt x="4920127" y="28122"/>
                  <a:pt x="5119155" y="0"/>
                </a:cubicBezTo>
                <a:cubicBezTo>
                  <a:pt x="5318183" y="-28122"/>
                  <a:pt x="5350312" y="36063"/>
                  <a:pt x="5501791" y="0"/>
                </a:cubicBezTo>
                <a:cubicBezTo>
                  <a:pt x="5653270" y="-36063"/>
                  <a:pt x="6162007" y="79152"/>
                  <a:pt x="6386993" y="0"/>
                </a:cubicBezTo>
                <a:cubicBezTo>
                  <a:pt x="6439542" y="1418"/>
                  <a:pt x="6491589" y="50943"/>
                  <a:pt x="6491908" y="104915"/>
                </a:cubicBezTo>
                <a:cubicBezTo>
                  <a:pt x="6526054" y="299362"/>
                  <a:pt x="6463611" y="390254"/>
                  <a:pt x="6491908" y="524563"/>
                </a:cubicBezTo>
                <a:cubicBezTo>
                  <a:pt x="6480755" y="590966"/>
                  <a:pt x="6443439" y="614889"/>
                  <a:pt x="6386993" y="629478"/>
                </a:cubicBezTo>
                <a:cubicBezTo>
                  <a:pt x="6141606" y="640870"/>
                  <a:pt x="5910030" y="617899"/>
                  <a:pt x="5690253" y="629478"/>
                </a:cubicBezTo>
                <a:cubicBezTo>
                  <a:pt x="5470476" y="641057"/>
                  <a:pt x="5357224" y="627933"/>
                  <a:pt x="5119155" y="629478"/>
                </a:cubicBezTo>
                <a:cubicBezTo>
                  <a:pt x="4881086" y="631023"/>
                  <a:pt x="4893693" y="607534"/>
                  <a:pt x="4736520" y="629478"/>
                </a:cubicBezTo>
                <a:cubicBezTo>
                  <a:pt x="4579348" y="651422"/>
                  <a:pt x="4383023" y="610680"/>
                  <a:pt x="4291063" y="629478"/>
                </a:cubicBezTo>
                <a:cubicBezTo>
                  <a:pt x="4199103" y="648276"/>
                  <a:pt x="4008805" y="591290"/>
                  <a:pt x="3782786" y="629478"/>
                </a:cubicBezTo>
                <a:cubicBezTo>
                  <a:pt x="3556767" y="667666"/>
                  <a:pt x="3372005" y="586626"/>
                  <a:pt x="3086047" y="629478"/>
                </a:cubicBezTo>
                <a:cubicBezTo>
                  <a:pt x="2800089" y="672330"/>
                  <a:pt x="2731285" y="615645"/>
                  <a:pt x="2452128" y="629478"/>
                </a:cubicBezTo>
                <a:cubicBezTo>
                  <a:pt x="2172971" y="643311"/>
                  <a:pt x="2055835" y="610294"/>
                  <a:pt x="1943851" y="629478"/>
                </a:cubicBezTo>
                <a:cubicBezTo>
                  <a:pt x="1831867" y="648662"/>
                  <a:pt x="1709831" y="620002"/>
                  <a:pt x="1498394" y="629478"/>
                </a:cubicBezTo>
                <a:cubicBezTo>
                  <a:pt x="1286957" y="638954"/>
                  <a:pt x="1203008" y="583130"/>
                  <a:pt x="927296" y="629478"/>
                </a:cubicBezTo>
                <a:cubicBezTo>
                  <a:pt x="651584" y="675826"/>
                  <a:pt x="295657" y="585809"/>
                  <a:pt x="104915" y="629478"/>
                </a:cubicBezTo>
                <a:cubicBezTo>
                  <a:pt x="47257" y="645539"/>
                  <a:pt x="7228" y="590559"/>
                  <a:pt x="0" y="524563"/>
                </a:cubicBezTo>
                <a:cubicBezTo>
                  <a:pt x="-22910" y="416582"/>
                  <a:pt x="12221" y="258836"/>
                  <a:pt x="0" y="10491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3821898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D6C2E4-A33C-87E6-5C0B-D14D95C64B90}"/>
              </a:ext>
            </a:extLst>
          </p:cNvPr>
          <p:cNvSpPr/>
          <p:nvPr/>
        </p:nvSpPr>
        <p:spPr>
          <a:xfrm>
            <a:off x="1456988" y="408421"/>
            <a:ext cx="4206601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God’s</a:t>
            </a:r>
          </a:p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Answer</a:t>
            </a:r>
          </a:p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to</a:t>
            </a:r>
          </a:p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B72EB-21B7-301B-1031-BB6EC67C9BB9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37319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2B231-430F-1398-AE46-AB013304666F}"/>
              </a:ext>
            </a:extLst>
          </p:cNvPr>
          <p:cNvSpPr txBox="1"/>
          <p:nvPr/>
        </p:nvSpPr>
        <p:spPr>
          <a:xfrm>
            <a:off x="1095705" y="180355"/>
            <a:ext cx="1003902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</a:rPr>
              <a:t>Questions &amp; Confusion about </a:t>
            </a:r>
          </a:p>
          <a:p>
            <a:pPr algn="ctr"/>
            <a:r>
              <a:rPr lang="en-US" sz="3600" b="1" dirty="0">
                <a:solidFill>
                  <a:srgbClr val="3333CC"/>
                </a:solidFill>
              </a:rPr>
              <a:t>Prayer &amp; Providence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2E66D-E856-D7EE-0A87-248FE4EF6B67}"/>
              </a:ext>
            </a:extLst>
          </p:cNvPr>
          <p:cNvSpPr txBox="1"/>
          <p:nvPr/>
        </p:nvSpPr>
        <p:spPr>
          <a:xfrm>
            <a:off x="1095705" y="1704534"/>
            <a:ext cx="97306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Does God work in the affairs of men today?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What is the difference in providence and miracles?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If a prayer is answered – if it is not a miracle, how explained?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If sick get better – is that not a miracle? If not, how explain it?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9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When things seem to just fall in place in my life – could that be God working that out?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When something goes south on me (seem defeated) – could that be God’s action?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A thorough study of </a:t>
            </a:r>
            <a:r>
              <a:rPr lang="en-US" sz="2600" b="1" i="1" dirty="0"/>
              <a:t>prayer</a:t>
            </a:r>
            <a:r>
              <a:rPr lang="en-US" sz="2600" dirty="0"/>
              <a:t> must include a study of </a:t>
            </a:r>
            <a:r>
              <a:rPr lang="en-US" sz="2600" b="1" i="1" dirty="0"/>
              <a:t>providence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/>
              <a:t>To understand </a:t>
            </a:r>
            <a:r>
              <a:rPr lang="en-US" sz="2600" b="1" i="1" dirty="0"/>
              <a:t>providence</a:t>
            </a:r>
            <a:r>
              <a:rPr lang="en-US" sz="2600" dirty="0"/>
              <a:t>, we must know the </a:t>
            </a:r>
            <a:r>
              <a:rPr lang="en-US" sz="2600" b="1" i="1" dirty="0"/>
              <a:t>power of prayer</a:t>
            </a:r>
          </a:p>
        </p:txBody>
      </p:sp>
    </p:spTree>
    <p:extLst>
      <p:ext uri="{BB962C8B-B14F-4D97-AF65-F5344CB8AC3E}">
        <p14:creationId xmlns:p14="http://schemas.microsoft.com/office/powerpoint/2010/main" val="26951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F7419-F78D-87A6-DCCA-60BF5F1D1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704B9-24C6-859D-6077-756D0F1641A7}"/>
              </a:ext>
            </a:extLst>
          </p:cNvPr>
          <p:cNvSpPr txBox="1"/>
          <p:nvPr/>
        </p:nvSpPr>
        <p:spPr>
          <a:xfrm>
            <a:off x="523775" y="2639423"/>
            <a:ext cx="639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Does God Answer Every Prayer?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5C5947-9FE1-7D66-40CC-F98A24097D2A}"/>
              </a:ext>
            </a:extLst>
          </p:cNvPr>
          <p:cNvSpPr/>
          <p:nvPr/>
        </p:nvSpPr>
        <p:spPr>
          <a:xfrm>
            <a:off x="757793" y="456046"/>
            <a:ext cx="104246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God’s Answer to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623EB7-63F3-BA27-0751-6099FA381284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31929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395EE-9E2D-0CFA-FBAD-1F6C8BBB6A8C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Does God Answer Every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1D2A2-0CFA-BF04-BE32-C9CA155DA37D}"/>
              </a:ext>
            </a:extLst>
          </p:cNvPr>
          <p:cNvSpPr txBox="1"/>
          <p:nvPr/>
        </p:nvSpPr>
        <p:spPr>
          <a:xfrm>
            <a:off x="619125" y="2028825"/>
            <a:ext cx="109442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answers prayer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Jas. 5:16-18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1 Pet. 3:12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1 John 5:14-15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Luke 18:1, 8</a:t>
            </a:r>
          </a:p>
        </p:txBody>
      </p:sp>
    </p:spTree>
    <p:extLst>
      <p:ext uri="{BB962C8B-B14F-4D97-AF65-F5344CB8AC3E}">
        <p14:creationId xmlns:p14="http://schemas.microsoft.com/office/powerpoint/2010/main" val="30722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80B3D-5A84-416D-4B1C-EB1F8174F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E5DCB-7BDA-E435-3801-2118F8E88C60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Does God Answer Every Prayer?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6BAF1-96E9-1351-6036-E594E8C59608}"/>
              </a:ext>
            </a:extLst>
          </p:cNvPr>
          <p:cNvSpPr txBox="1"/>
          <p:nvPr/>
        </p:nvSpPr>
        <p:spPr>
          <a:xfrm>
            <a:off x="619125" y="2028825"/>
            <a:ext cx="109442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God answers prayer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Prayer will do good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Jas. 5:16 – avails much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Williams’ translations: “very powerful”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ASV: “in its working” (when it is exercised)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May not accomplish what I want – but stills does good</a:t>
            </a:r>
          </a:p>
        </p:txBody>
      </p:sp>
    </p:spTree>
    <p:extLst>
      <p:ext uri="{BB962C8B-B14F-4D97-AF65-F5344CB8AC3E}">
        <p14:creationId xmlns:p14="http://schemas.microsoft.com/office/powerpoint/2010/main" val="13619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4BC267D-41A9-55B1-5272-CF71791D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880" y="304800"/>
            <a:ext cx="6918960" cy="61247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2800" b="1" u="sng" dirty="0">
                <a:latin typeface="Times New Roman" pitchFamily="18" charset="0"/>
              </a:rPr>
              <a:t>James 5:16-18</a:t>
            </a:r>
          </a:p>
          <a:p>
            <a:pPr algn="ctr" eaLnBrk="0" hangingPunct="0"/>
            <a:endParaRPr kumimoji="1" lang="en-US" sz="2800" dirty="0">
              <a:latin typeface="Times New Roman" pitchFamily="18" charset="0"/>
            </a:endParaRPr>
          </a:p>
          <a:p>
            <a:pPr eaLnBrk="0" hangingPunct="0"/>
            <a:r>
              <a:rPr kumimoji="1" lang="en-US" sz="2800" dirty="0">
                <a:latin typeface="Times New Roman" pitchFamily="18" charset="0"/>
              </a:rPr>
              <a:t>16 Confess your trespasses to one another, and pray for one another, that you may be healed. </a:t>
            </a:r>
            <a:r>
              <a:rPr kumimoji="1"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effective, fervent prayer of a righteous man avails much. </a:t>
            </a:r>
          </a:p>
          <a:p>
            <a:pPr eaLnBrk="0" hangingPunct="0"/>
            <a:endParaRPr kumimoji="1" lang="en-US" sz="2800" dirty="0">
              <a:latin typeface="Times New Roman" pitchFamily="18" charset="0"/>
            </a:endParaRPr>
          </a:p>
          <a:p>
            <a:pPr eaLnBrk="0" hangingPunct="0"/>
            <a:r>
              <a:rPr kumimoji="1" lang="en-US" sz="2800" dirty="0">
                <a:latin typeface="Times New Roman" pitchFamily="18" charset="0"/>
              </a:rPr>
              <a:t>17 Elijah was a man with a nature like ours, and he prayed earnestly that it would not rain; and it did not rain on the land for three years and six months. </a:t>
            </a:r>
          </a:p>
          <a:p>
            <a:pPr eaLnBrk="0" hangingPunct="0"/>
            <a:endParaRPr kumimoji="1" lang="en-US" sz="2800" dirty="0">
              <a:latin typeface="Times New Roman" pitchFamily="18" charset="0"/>
            </a:endParaRPr>
          </a:p>
          <a:p>
            <a:pPr eaLnBrk="0" hangingPunct="0"/>
            <a:r>
              <a:rPr kumimoji="1" lang="en-US" sz="2800" dirty="0">
                <a:latin typeface="Times New Roman" pitchFamily="18" charset="0"/>
              </a:rPr>
              <a:t>18 And he prayed again, and the heaven gave rain, and the earth produced its fruit. 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3" name="Picture 6" descr="j0202184">
            <a:extLst>
              <a:ext uri="{FF2B5EF4-FFF2-40B4-BE49-F238E27FC236}">
                <a16:creationId xmlns:a16="http://schemas.microsoft.com/office/drawing/2014/main" id="{98FFE1A8-8CAF-EA31-B9B5-8578B400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" y="2038985"/>
            <a:ext cx="4159214" cy="278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929694-9BA8-8BBD-2609-A50BF4796FAB}"/>
              </a:ext>
            </a:extLst>
          </p:cNvPr>
          <p:cNvSpPr txBox="1"/>
          <p:nvPr/>
        </p:nvSpPr>
        <p:spPr>
          <a:xfrm>
            <a:off x="681318" y="5056094"/>
            <a:ext cx="3777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Has force whether it hits the target or not!</a:t>
            </a:r>
          </a:p>
        </p:txBody>
      </p:sp>
    </p:spTree>
    <p:extLst>
      <p:ext uri="{BB962C8B-B14F-4D97-AF65-F5344CB8AC3E}">
        <p14:creationId xmlns:p14="http://schemas.microsoft.com/office/powerpoint/2010/main" val="40480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1788</Words>
  <Application>Microsoft Office PowerPoint</Application>
  <PresentationFormat>Widescreen</PresentationFormat>
  <Paragraphs>291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Amasis MT Pro Medium</vt:lpstr>
      <vt:lpstr>Aptos</vt:lpstr>
      <vt:lpstr>Aptos Display</vt:lpstr>
      <vt:lpstr>Arial</vt:lpstr>
      <vt:lpstr>Calibri</vt:lpstr>
      <vt:lpstr>Congenial SemiBold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Donnie V. Rader</dc:creator>
  <cp:lastModifiedBy>Donnie V. Rader</cp:lastModifiedBy>
  <cp:revision>10</cp:revision>
  <cp:lastPrinted>2026-07-05T02:52:13Z</cp:lastPrinted>
  <dcterms:created xsi:type="dcterms:W3CDTF">2026-06-25T13:38:37Z</dcterms:created>
  <dcterms:modified xsi:type="dcterms:W3CDTF">2026-07-12T01:37:43Z</dcterms:modified>
</cp:coreProperties>
</file>