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7" r:id="rId2"/>
    <p:sldId id="268" r:id="rId3"/>
    <p:sldId id="258" r:id="rId4"/>
    <p:sldId id="259" r:id="rId5"/>
    <p:sldId id="261" r:id="rId6"/>
    <p:sldId id="260" r:id="rId7"/>
    <p:sldId id="269" r:id="rId8"/>
    <p:sldId id="270" r:id="rId9"/>
    <p:sldId id="271" r:id="rId10"/>
    <p:sldId id="262" r:id="rId11"/>
    <p:sldId id="265" r:id="rId12"/>
    <p:sldId id="272" r:id="rId13"/>
    <p:sldId id="273" r:id="rId14"/>
    <p:sldId id="274" r:id="rId15"/>
    <p:sldId id="275" r:id="rId16"/>
    <p:sldId id="276" r:id="rId17"/>
    <p:sldId id="277" r:id="rId18"/>
    <p:sldId id="263" r:id="rId19"/>
    <p:sldId id="266" r:id="rId20"/>
    <p:sldId id="278" r:id="rId21"/>
    <p:sldId id="279" r:id="rId22"/>
    <p:sldId id="280" r:id="rId23"/>
    <p:sldId id="281" r:id="rId24"/>
    <p:sldId id="282" r:id="rId25"/>
    <p:sldId id="264" r:id="rId26"/>
  </p:sldIdLst>
  <p:sldSz cx="12192000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B5E8FB"/>
    <a:srgbClr val="FFFFCC"/>
    <a:srgbClr val="F2BC8C"/>
    <a:srgbClr val="DF9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89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FF6D484E-EC8D-40E0-B1B1-5560B5AA1223}" type="datetimeFigureOut">
              <a:rPr lang="en-US" smtClean="0"/>
              <a:t>6/28/2026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A349C3F8-EE1A-4A85-8396-522F13ECE4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46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9C3F8-EE1A-4A85-8396-522F13ECE4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919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9C3F8-EE1A-4A85-8396-522F13ECE4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2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FB7AB-94D5-0673-A557-41BD99C74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2DE9BB-4F20-2F4C-B6F1-ECA5DC9BE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74017-CD63-16C2-4115-79FC67D9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2ED-C8CA-4EF8-993E-51D627530C63}" type="datetimeFigureOut">
              <a:rPr lang="en-US" smtClean="0"/>
              <a:t>6/28/2026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73083-63E0-6543-FCD8-CE63E9F5B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49C36-BC2B-217F-7D8C-3EC63D085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05BC-91E8-4826-81C8-A7C5ED5D3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79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00B0F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EF41965-9762-3B50-96C0-EF32A655AC67}"/>
              </a:ext>
            </a:extLst>
          </p:cNvPr>
          <p:cNvSpPr/>
          <p:nvPr userDrawn="1"/>
        </p:nvSpPr>
        <p:spPr>
          <a:xfrm>
            <a:off x="311426" y="281608"/>
            <a:ext cx="11569147" cy="6294783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9FF555-0132-DAD0-FEE3-1ACF6B09EAB9}"/>
              </a:ext>
            </a:extLst>
          </p:cNvPr>
          <p:cNvSpPr/>
          <p:nvPr userDrawn="1"/>
        </p:nvSpPr>
        <p:spPr>
          <a:xfrm>
            <a:off x="311426" y="268619"/>
            <a:ext cx="11569146" cy="1414407"/>
          </a:xfrm>
          <a:custGeom>
            <a:avLst/>
            <a:gdLst>
              <a:gd name="csX0" fmla="*/ 0 w 11569146"/>
              <a:gd name="csY0" fmla="*/ 0 h 1414407"/>
              <a:gd name="csX1" fmla="*/ 462766 w 11569146"/>
              <a:gd name="csY1" fmla="*/ 0 h 1414407"/>
              <a:gd name="csX2" fmla="*/ 694149 w 11569146"/>
              <a:gd name="csY2" fmla="*/ 0 h 1414407"/>
              <a:gd name="csX3" fmla="*/ 1156915 w 11569146"/>
              <a:gd name="csY3" fmla="*/ 0 h 1414407"/>
              <a:gd name="csX4" fmla="*/ 1851063 w 11569146"/>
              <a:gd name="csY4" fmla="*/ 0 h 1414407"/>
              <a:gd name="csX5" fmla="*/ 2198138 w 11569146"/>
              <a:gd name="csY5" fmla="*/ 0 h 1414407"/>
              <a:gd name="csX6" fmla="*/ 2545212 w 11569146"/>
              <a:gd name="csY6" fmla="*/ 0 h 1414407"/>
              <a:gd name="csX7" fmla="*/ 3239361 w 11569146"/>
              <a:gd name="csY7" fmla="*/ 0 h 1414407"/>
              <a:gd name="csX8" fmla="*/ 3817818 w 11569146"/>
              <a:gd name="csY8" fmla="*/ 0 h 1414407"/>
              <a:gd name="csX9" fmla="*/ 4164893 w 11569146"/>
              <a:gd name="csY9" fmla="*/ 0 h 1414407"/>
              <a:gd name="csX10" fmla="*/ 4859041 w 11569146"/>
              <a:gd name="csY10" fmla="*/ 0 h 1414407"/>
              <a:gd name="csX11" fmla="*/ 5668882 w 11569146"/>
              <a:gd name="csY11" fmla="*/ 0 h 1414407"/>
              <a:gd name="csX12" fmla="*/ 6363030 w 11569146"/>
              <a:gd name="csY12" fmla="*/ 0 h 1414407"/>
              <a:gd name="csX13" fmla="*/ 7057179 w 11569146"/>
              <a:gd name="csY13" fmla="*/ 0 h 1414407"/>
              <a:gd name="csX14" fmla="*/ 7288562 w 11569146"/>
              <a:gd name="csY14" fmla="*/ 0 h 1414407"/>
              <a:gd name="csX15" fmla="*/ 7519945 w 11569146"/>
              <a:gd name="csY15" fmla="*/ 0 h 1414407"/>
              <a:gd name="csX16" fmla="*/ 7982711 w 11569146"/>
              <a:gd name="csY16" fmla="*/ 0 h 1414407"/>
              <a:gd name="csX17" fmla="*/ 8792551 w 11569146"/>
              <a:gd name="csY17" fmla="*/ 0 h 1414407"/>
              <a:gd name="csX18" fmla="*/ 9023934 w 11569146"/>
              <a:gd name="csY18" fmla="*/ 0 h 1414407"/>
              <a:gd name="csX19" fmla="*/ 9255317 w 11569146"/>
              <a:gd name="csY19" fmla="*/ 0 h 1414407"/>
              <a:gd name="csX20" fmla="*/ 9602391 w 11569146"/>
              <a:gd name="csY20" fmla="*/ 0 h 1414407"/>
              <a:gd name="csX21" fmla="*/ 9833774 w 11569146"/>
              <a:gd name="csY21" fmla="*/ 0 h 1414407"/>
              <a:gd name="csX22" fmla="*/ 10643614 w 11569146"/>
              <a:gd name="csY22" fmla="*/ 0 h 1414407"/>
              <a:gd name="csX23" fmla="*/ 10874997 w 11569146"/>
              <a:gd name="csY23" fmla="*/ 0 h 1414407"/>
              <a:gd name="csX24" fmla="*/ 11569146 w 11569146"/>
              <a:gd name="csY24" fmla="*/ 0 h 1414407"/>
              <a:gd name="csX25" fmla="*/ 11569146 w 11569146"/>
              <a:gd name="csY25" fmla="*/ 457325 h 1414407"/>
              <a:gd name="csX26" fmla="*/ 11569146 w 11569146"/>
              <a:gd name="csY26" fmla="*/ 957082 h 1414407"/>
              <a:gd name="csX27" fmla="*/ 11569146 w 11569146"/>
              <a:gd name="csY27" fmla="*/ 1414407 h 1414407"/>
              <a:gd name="csX28" fmla="*/ 10990689 w 11569146"/>
              <a:gd name="csY28" fmla="*/ 1414407 h 1414407"/>
              <a:gd name="csX29" fmla="*/ 10643614 w 11569146"/>
              <a:gd name="csY29" fmla="*/ 1414407 h 1414407"/>
              <a:gd name="csX30" fmla="*/ 10065157 w 11569146"/>
              <a:gd name="csY30" fmla="*/ 1414407 h 1414407"/>
              <a:gd name="csX31" fmla="*/ 9718083 w 11569146"/>
              <a:gd name="csY31" fmla="*/ 1414407 h 1414407"/>
              <a:gd name="csX32" fmla="*/ 9255317 w 11569146"/>
              <a:gd name="csY32" fmla="*/ 1414407 h 1414407"/>
              <a:gd name="csX33" fmla="*/ 8445477 w 11569146"/>
              <a:gd name="csY33" fmla="*/ 1414407 h 1414407"/>
              <a:gd name="csX34" fmla="*/ 8214094 w 11569146"/>
              <a:gd name="csY34" fmla="*/ 1414407 h 1414407"/>
              <a:gd name="csX35" fmla="*/ 7867019 w 11569146"/>
              <a:gd name="csY35" fmla="*/ 1414407 h 1414407"/>
              <a:gd name="csX36" fmla="*/ 7288562 w 11569146"/>
              <a:gd name="csY36" fmla="*/ 1414407 h 1414407"/>
              <a:gd name="csX37" fmla="*/ 6941488 w 11569146"/>
              <a:gd name="csY37" fmla="*/ 1414407 h 1414407"/>
              <a:gd name="csX38" fmla="*/ 6247339 w 11569146"/>
              <a:gd name="csY38" fmla="*/ 1414407 h 1414407"/>
              <a:gd name="csX39" fmla="*/ 6015956 w 11569146"/>
              <a:gd name="csY39" fmla="*/ 1414407 h 1414407"/>
              <a:gd name="csX40" fmla="*/ 5437499 w 11569146"/>
              <a:gd name="csY40" fmla="*/ 1414407 h 1414407"/>
              <a:gd name="csX41" fmla="*/ 4974733 w 11569146"/>
              <a:gd name="csY41" fmla="*/ 1414407 h 1414407"/>
              <a:gd name="csX42" fmla="*/ 4743350 w 11569146"/>
              <a:gd name="csY42" fmla="*/ 1414407 h 1414407"/>
              <a:gd name="csX43" fmla="*/ 4280584 w 11569146"/>
              <a:gd name="csY43" fmla="*/ 1414407 h 1414407"/>
              <a:gd name="csX44" fmla="*/ 3702127 w 11569146"/>
              <a:gd name="csY44" fmla="*/ 1414407 h 1414407"/>
              <a:gd name="csX45" fmla="*/ 3470744 w 11569146"/>
              <a:gd name="csY45" fmla="*/ 1414407 h 1414407"/>
              <a:gd name="csX46" fmla="*/ 2776595 w 11569146"/>
              <a:gd name="csY46" fmla="*/ 1414407 h 1414407"/>
              <a:gd name="csX47" fmla="*/ 2198138 w 11569146"/>
              <a:gd name="csY47" fmla="*/ 1414407 h 1414407"/>
              <a:gd name="csX48" fmla="*/ 1851063 w 11569146"/>
              <a:gd name="csY48" fmla="*/ 1414407 h 1414407"/>
              <a:gd name="csX49" fmla="*/ 1156915 w 11569146"/>
              <a:gd name="csY49" fmla="*/ 1414407 h 1414407"/>
              <a:gd name="csX50" fmla="*/ 694149 w 11569146"/>
              <a:gd name="csY50" fmla="*/ 1414407 h 1414407"/>
              <a:gd name="csX51" fmla="*/ 0 w 11569146"/>
              <a:gd name="csY51" fmla="*/ 1414407 h 1414407"/>
              <a:gd name="csX52" fmla="*/ 0 w 11569146"/>
              <a:gd name="csY52" fmla="*/ 985370 h 1414407"/>
              <a:gd name="csX53" fmla="*/ 0 w 11569146"/>
              <a:gd name="csY53" fmla="*/ 528045 h 1414407"/>
              <a:gd name="csX54" fmla="*/ 0 w 11569146"/>
              <a:gd name="csY54" fmla="*/ 0 h 14144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</a:cxnLst>
            <a:rect l="l" t="t" r="r" b="b"/>
            <a:pathLst>
              <a:path w="11569146" h="1414407" fill="none" extrusionOk="0">
                <a:moveTo>
                  <a:pt x="0" y="0"/>
                </a:moveTo>
                <a:cubicBezTo>
                  <a:pt x="170220" y="-26436"/>
                  <a:pt x="237989" y="31677"/>
                  <a:pt x="462766" y="0"/>
                </a:cubicBezTo>
                <a:cubicBezTo>
                  <a:pt x="687543" y="-31677"/>
                  <a:pt x="583810" y="7948"/>
                  <a:pt x="694149" y="0"/>
                </a:cubicBezTo>
                <a:cubicBezTo>
                  <a:pt x="804488" y="-7948"/>
                  <a:pt x="972146" y="32672"/>
                  <a:pt x="1156915" y="0"/>
                </a:cubicBezTo>
                <a:cubicBezTo>
                  <a:pt x="1341684" y="-32672"/>
                  <a:pt x="1514314" y="30093"/>
                  <a:pt x="1851063" y="0"/>
                </a:cubicBezTo>
                <a:cubicBezTo>
                  <a:pt x="2187812" y="-30093"/>
                  <a:pt x="2069664" y="23986"/>
                  <a:pt x="2198138" y="0"/>
                </a:cubicBezTo>
                <a:cubicBezTo>
                  <a:pt x="2326613" y="-23986"/>
                  <a:pt x="2397181" y="34500"/>
                  <a:pt x="2545212" y="0"/>
                </a:cubicBezTo>
                <a:cubicBezTo>
                  <a:pt x="2693243" y="-34500"/>
                  <a:pt x="3034843" y="16130"/>
                  <a:pt x="3239361" y="0"/>
                </a:cubicBezTo>
                <a:cubicBezTo>
                  <a:pt x="3443879" y="-16130"/>
                  <a:pt x="3699112" y="52461"/>
                  <a:pt x="3817818" y="0"/>
                </a:cubicBezTo>
                <a:cubicBezTo>
                  <a:pt x="3936524" y="-52461"/>
                  <a:pt x="3992352" y="3349"/>
                  <a:pt x="4164893" y="0"/>
                </a:cubicBezTo>
                <a:cubicBezTo>
                  <a:pt x="4337435" y="-3349"/>
                  <a:pt x="4712657" y="34680"/>
                  <a:pt x="4859041" y="0"/>
                </a:cubicBezTo>
                <a:cubicBezTo>
                  <a:pt x="5005425" y="-34680"/>
                  <a:pt x="5435209" y="20531"/>
                  <a:pt x="5668882" y="0"/>
                </a:cubicBezTo>
                <a:cubicBezTo>
                  <a:pt x="5902555" y="-20531"/>
                  <a:pt x="6190262" y="2905"/>
                  <a:pt x="6363030" y="0"/>
                </a:cubicBezTo>
                <a:cubicBezTo>
                  <a:pt x="6535798" y="-2905"/>
                  <a:pt x="6774418" y="31033"/>
                  <a:pt x="7057179" y="0"/>
                </a:cubicBezTo>
                <a:cubicBezTo>
                  <a:pt x="7339940" y="-31033"/>
                  <a:pt x="7237060" y="16534"/>
                  <a:pt x="7288562" y="0"/>
                </a:cubicBezTo>
                <a:cubicBezTo>
                  <a:pt x="7340064" y="-16534"/>
                  <a:pt x="7417791" y="4093"/>
                  <a:pt x="7519945" y="0"/>
                </a:cubicBezTo>
                <a:cubicBezTo>
                  <a:pt x="7622099" y="-4093"/>
                  <a:pt x="7795371" y="29566"/>
                  <a:pt x="7982711" y="0"/>
                </a:cubicBezTo>
                <a:cubicBezTo>
                  <a:pt x="8170051" y="-29566"/>
                  <a:pt x="8432975" y="66254"/>
                  <a:pt x="8792551" y="0"/>
                </a:cubicBezTo>
                <a:cubicBezTo>
                  <a:pt x="9152127" y="-66254"/>
                  <a:pt x="8922430" y="5566"/>
                  <a:pt x="9023934" y="0"/>
                </a:cubicBezTo>
                <a:cubicBezTo>
                  <a:pt x="9125438" y="-5566"/>
                  <a:pt x="9193292" y="24636"/>
                  <a:pt x="9255317" y="0"/>
                </a:cubicBezTo>
                <a:cubicBezTo>
                  <a:pt x="9317342" y="-24636"/>
                  <a:pt x="9479891" y="34989"/>
                  <a:pt x="9602391" y="0"/>
                </a:cubicBezTo>
                <a:cubicBezTo>
                  <a:pt x="9724891" y="-34989"/>
                  <a:pt x="9778708" y="14471"/>
                  <a:pt x="9833774" y="0"/>
                </a:cubicBezTo>
                <a:cubicBezTo>
                  <a:pt x="9888840" y="-14471"/>
                  <a:pt x="10340652" y="23428"/>
                  <a:pt x="10643614" y="0"/>
                </a:cubicBezTo>
                <a:cubicBezTo>
                  <a:pt x="10946576" y="-23428"/>
                  <a:pt x="10777978" y="3232"/>
                  <a:pt x="10874997" y="0"/>
                </a:cubicBezTo>
                <a:cubicBezTo>
                  <a:pt x="10972016" y="-3232"/>
                  <a:pt x="11372623" y="22065"/>
                  <a:pt x="11569146" y="0"/>
                </a:cubicBezTo>
                <a:cubicBezTo>
                  <a:pt x="11621465" y="139785"/>
                  <a:pt x="11549506" y="267322"/>
                  <a:pt x="11569146" y="457325"/>
                </a:cubicBezTo>
                <a:cubicBezTo>
                  <a:pt x="11588786" y="647328"/>
                  <a:pt x="11523682" y="759417"/>
                  <a:pt x="11569146" y="957082"/>
                </a:cubicBezTo>
                <a:cubicBezTo>
                  <a:pt x="11614610" y="1154747"/>
                  <a:pt x="11533194" y="1204093"/>
                  <a:pt x="11569146" y="1414407"/>
                </a:cubicBezTo>
                <a:cubicBezTo>
                  <a:pt x="11376649" y="1451746"/>
                  <a:pt x="11259033" y="1394367"/>
                  <a:pt x="10990689" y="1414407"/>
                </a:cubicBezTo>
                <a:cubicBezTo>
                  <a:pt x="10722345" y="1434447"/>
                  <a:pt x="10754902" y="1402846"/>
                  <a:pt x="10643614" y="1414407"/>
                </a:cubicBezTo>
                <a:cubicBezTo>
                  <a:pt x="10532326" y="1425968"/>
                  <a:pt x="10256654" y="1388692"/>
                  <a:pt x="10065157" y="1414407"/>
                </a:cubicBezTo>
                <a:cubicBezTo>
                  <a:pt x="9873660" y="1440122"/>
                  <a:pt x="9873117" y="1384394"/>
                  <a:pt x="9718083" y="1414407"/>
                </a:cubicBezTo>
                <a:cubicBezTo>
                  <a:pt x="9563049" y="1444420"/>
                  <a:pt x="9425068" y="1403358"/>
                  <a:pt x="9255317" y="1414407"/>
                </a:cubicBezTo>
                <a:cubicBezTo>
                  <a:pt x="9085566" y="1425456"/>
                  <a:pt x="8625148" y="1360356"/>
                  <a:pt x="8445477" y="1414407"/>
                </a:cubicBezTo>
                <a:cubicBezTo>
                  <a:pt x="8265806" y="1468458"/>
                  <a:pt x="8303086" y="1392868"/>
                  <a:pt x="8214094" y="1414407"/>
                </a:cubicBezTo>
                <a:cubicBezTo>
                  <a:pt x="8125102" y="1435946"/>
                  <a:pt x="7943776" y="1393968"/>
                  <a:pt x="7867019" y="1414407"/>
                </a:cubicBezTo>
                <a:cubicBezTo>
                  <a:pt x="7790262" y="1434846"/>
                  <a:pt x="7513545" y="1392545"/>
                  <a:pt x="7288562" y="1414407"/>
                </a:cubicBezTo>
                <a:cubicBezTo>
                  <a:pt x="7063579" y="1436269"/>
                  <a:pt x="7075677" y="1411301"/>
                  <a:pt x="6941488" y="1414407"/>
                </a:cubicBezTo>
                <a:cubicBezTo>
                  <a:pt x="6807299" y="1417513"/>
                  <a:pt x="6386689" y="1332220"/>
                  <a:pt x="6247339" y="1414407"/>
                </a:cubicBezTo>
                <a:cubicBezTo>
                  <a:pt x="6107989" y="1496594"/>
                  <a:pt x="6122192" y="1411113"/>
                  <a:pt x="6015956" y="1414407"/>
                </a:cubicBezTo>
                <a:cubicBezTo>
                  <a:pt x="5909720" y="1417701"/>
                  <a:pt x="5708004" y="1352036"/>
                  <a:pt x="5437499" y="1414407"/>
                </a:cubicBezTo>
                <a:cubicBezTo>
                  <a:pt x="5166994" y="1476778"/>
                  <a:pt x="5077986" y="1376593"/>
                  <a:pt x="4974733" y="1414407"/>
                </a:cubicBezTo>
                <a:cubicBezTo>
                  <a:pt x="4871480" y="1452221"/>
                  <a:pt x="4819265" y="1391770"/>
                  <a:pt x="4743350" y="1414407"/>
                </a:cubicBezTo>
                <a:cubicBezTo>
                  <a:pt x="4667435" y="1437044"/>
                  <a:pt x="4443713" y="1367897"/>
                  <a:pt x="4280584" y="1414407"/>
                </a:cubicBezTo>
                <a:cubicBezTo>
                  <a:pt x="4117455" y="1460917"/>
                  <a:pt x="3838984" y="1411714"/>
                  <a:pt x="3702127" y="1414407"/>
                </a:cubicBezTo>
                <a:cubicBezTo>
                  <a:pt x="3565270" y="1417100"/>
                  <a:pt x="3561121" y="1412318"/>
                  <a:pt x="3470744" y="1414407"/>
                </a:cubicBezTo>
                <a:cubicBezTo>
                  <a:pt x="3380367" y="1416496"/>
                  <a:pt x="3044866" y="1351504"/>
                  <a:pt x="2776595" y="1414407"/>
                </a:cubicBezTo>
                <a:cubicBezTo>
                  <a:pt x="2508324" y="1477310"/>
                  <a:pt x="2314726" y="1345103"/>
                  <a:pt x="2198138" y="1414407"/>
                </a:cubicBezTo>
                <a:cubicBezTo>
                  <a:pt x="2081550" y="1483711"/>
                  <a:pt x="1996517" y="1381491"/>
                  <a:pt x="1851063" y="1414407"/>
                </a:cubicBezTo>
                <a:cubicBezTo>
                  <a:pt x="1705609" y="1447323"/>
                  <a:pt x="1342750" y="1366739"/>
                  <a:pt x="1156915" y="1414407"/>
                </a:cubicBezTo>
                <a:cubicBezTo>
                  <a:pt x="971080" y="1462075"/>
                  <a:pt x="885907" y="1396529"/>
                  <a:pt x="694149" y="1414407"/>
                </a:cubicBezTo>
                <a:cubicBezTo>
                  <a:pt x="502391" y="1432285"/>
                  <a:pt x="176895" y="1373648"/>
                  <a:pt x="0" y="1414407"/>
                </a:cubicBezTo>
                <a:cubicBezTo>
                  <a:pt x="-13643" y="1279872"/>
                  <a:pt x="31257" y="1187923"/>
                  <a:pt x="0" y="985370"/>
                </a:cubicBezTo>
                <a:cubicBezTo>
                  <a:pt x="-31257" y="782817"/>
                  <a:pt x="18366" y="737708"/>
                  <a:pt x="0" y="528045"/>
                </a:cubicBezTo>
                <a:cubicBezTo>
                  <a:pt x="-18366" y="318383"/>
                  <a:pt x="38729" y="138672"/>
                  <a:pt x="0" y="0"/>
                </a:cubicBezTo>
                <a:close/>
              </a:path>
              <a:path w="11569146" h="1414407" stroke="0" extrusionOk="0">
                <a:moveTo>
                  <a:pt x="0" y="0"/>
                </a:moveTo>
                <a:cubicBezTo>
                  <a:pt x="118254" y="-38405"/>
                  <a:pt x="212372" y="16762"/>
                  <a:pt x="347074" y="0"/>
                </a:cubicBezTo>
                <a:cubicBezTo>
                  <a:pt x="481776" y="-16762"/>
                  <a:pt x="596852" y="45313"/>
                  <a:pt x="809840" y="0"/>
                </a:cubicBezTo>
                <a:cubicBezTo>
                  <a:pt x="1022828" y="-45313"/>
                  <a:pt x="1078641" y="5673"/>
                  <a:pt x="1272606" y="0"/>
                </a:cubicBezTo>
                <a:cubicBezTo>
                  <a:pt x="1466571" y="-5673"/>
                  <a:pt x="1538266" y="21022"/>
                  <a:pt x="1619680" y="0"/>
                </a:cubicBezTo>
                <a:cubicBezTo>
                  <a:pt x="1701094" y="-21022"/>
                  <a:pt x="1827463" y="29070"/>
                  <a:pt x="1966755" y="0"/>
                </a:cubicBezTo>
                <a:cubicBezTo>
                  <a:pt x="2106048" y="-29070"/>
                  <a:pt x="2441811" y="86149"/>
                  <a:pt x="2776595" y="0"/>
                </a:cubicBezTo>
                <a:cubicBezTo>
                  <a:pt x="3111379" y="-86149"/>
                  <a:pt x="3268657" y="23050"/>
                  <a:pt x="3586435" y="0"/>
                </a:cubicBezTo>
                <a:cubicBezTo>
                  <a:pt x="3904213" y="-23050"/>
                  <a:pt x="4050640" y="69539"/>
                  <a:pt x="4396275" y="0"/>
                </a:cubicBezTo>
                <a:cubicBezTo>
                  <a:pt x="4741910" y="-69539"/>
                  <a:pt x="4768674" y="23659"/>
                  <a:pt x="5090424" y="0"/>
                </a:cubicBezTo>
                <a:cubicBezTo>
                  <a:pt x="5412174" y="-23659"/>
                  <a:pt x="5249799" y="16112"/>
                  <a:pt x="5321807" y="0"/>
                </a:cubicBezTo>
                <a:cubicBezTo>
                  <a:pt x="5393815" y="-16112"/>
                  <a:pt x="5714408" y="82494"/>
                  <a:pt x="6015956" y="0"/>
                </a:cubicBezTo>
                <a:cubicBezTo>
                  <a:pt x="6317504" y="-82494"/>
                  <a:pt x="6159464" y="5985"/>
                  <a:pt x="6247339" y="0"/>
                </a:cubicBezTo>
                <a:cubicBezTo>
                  <a:pt x="6335214" y="-5985"/>
                  <a:pt x="6756596" y="27244"/>
                  <a:pt x="6941488" y="0"/>
                </a:cubicBezTo>
                <a:cubicBezTo>
                  <a:pt x="7126380" y="-27244"/>
                  <a:pt x="7207896" y="44070"/>
                  <a:pt x="7404253" y="0"/>
                </a:cubicBezTo>
                <a:cubicBezTo>
                  <a:pt x="7600611" y="-44070"/>
                  <a:pt x="7571170" y="7630"/>
                  <a:pt x="7635636" y="0"/>
                </a:cubicBezTo>
                <a:cubicBezTo>
                  <a:pt x="7700102" y="-7630"/>
                  <a:pt x="8186285" y="81641"/>
                  <a:pt x="8329785" y="0"/>
                </a:cubicBezTo>
                <a:cubicBezTo>
                  <a:pt x="8473285" y="-81641"/>
                  <a:pt x="8789693" y="48946"/>
                  <a:pt x="8908242" y="0"/>
                </a:cubicBezTo>
                <a:cubicBezTo>
                  <a:pt x="9026791" y="-48946"/>
                  <a:pt x="9266061" y="8970"/>
                  <a:pt x="9371008" y="0"/>
                </a:cubicBezTo>
                <a:cubicBezTo>
                  <a:pt x="9475955" y="-8970"/>
                  <a:pt x="9807394" y="83027"/>
                  <a:pt x="10065157" y="0"/>
                </a:cubicBezTo>
                <a:cubicBezTo>
                  <a:pt x="10322920" y="-83027"/>
                  <a:pt x="10243587" y="18579"/>
                  <a:pt x="10296540" y="0"/>
                </a:cubicBezTo>
                <a:cubicBezTo>
                  <a:pt x="10349493" y="-18579"/>
                  <a:pt x="10587323" y="22761"/>
                  <a:pt x="10759306" y="0"/>
                </a:cubicBezTo>
                <a:cubicBezTo>
                  <a:pt x="10931289" y="-22761"/>
                  <a:pt x="11293915" y="95012"/>
                  <a:pt x="11569146" y="0"/>
                </a:cubicBezTo>
                <a:cubicBezTo>
                  <a:pt x="11609616" y="114117"/>
                  <a:pt x="11526356" y="385643"/>
                  <a:pt x="11569146" y="499757"/>
                </a:cubicBezTo>
                <a:cubicBezTo>
                  <a:pt x="11611936" y="613871"/>
                  <a:pt x="11541937" y="809887"/>
                  <a:pt x="11569146" y="999514"/>
                </a:cubicBezTo>
                <a:cubicBezTo>
                  <a:pt x="11596355" y="1189141"/>
                  <a:pt x="11551257" y="1318636"/>
                  <a:pt x="11569146" y="1414407"/>
                </a:cubicBezTo>
                <a:cubicBezTo>
                  <a:pt x="11369341" y="1433039"/>
                  <a:pt x="11162441" y="1367403"/>
                  <a:pt x="10990689" y="1414407"/>
                </a:cubicBezTo>
                <a:cubicBezTo>
                  <a:pt x="10818937" y="1461411"/>
                  <a:pt x="10820618" y="1392522"/>
                  <a:pt x="10759306" y="1414407"/>
                </a:cubicBezTo>
                <a:cubicBezTo>
                  <a:pt x="10697994" y="1436292"/>
                  <a:pt x="10450192" y="1388489"/>
                  <a:pt x="10296540" y="1414407"/>
                </a:cubicBezTo>
                <a:cubicBezTo>
                  <a:pt x="10142888" y="1440325"/>
                  <a:pt x="10167188" y="1394278"/>
                  <a:pt x="10065157" y="1414407"/>
                </a:cubicBezTo>
                <a:cubicBezTo>
                  <a:pt x="9963126" y="1434536"/>
                  <a:pt x="9789486" y="1371916"/>
                  <a:pt x="9602391" y="1414407"/>
                </a:cubicBezTo>
                <a:cubicBezTo>
                  <a:pt x="9415296" y="1456898"/>
                  <a:pt x="9094296" y="1338751"/>
                  <a:pt x="8792551" y="1414407"/>
                </a:cubicBezTo>
                <a:cubicBezTo>
                  <a:pt x="8490806" y="1490063"/>
                  <a:pt x="8608436" y="1384580"/>
                  <a:pt x="8445477" y="1414407"/>
                </a:cubicBezTo>
                <a:cubicBezTo>
                  <a:pt x="8282518" y="1444234"/>
                  <a:pt x="8186565" y="1366998"/>
                  <a:pt x="7982711" y="1414407"/>
                </a:cubicBezTo>
                <a:cubicBezTo>
                  <a:pt x="7778857" y="1461816"/>
                  <a:pt x="7572226" y="1347229"/>
                  <a:pt x="7404253" y="1414407"/>
                </a:cubicBezTo>
                <a:cubicBezTo>
                  <a:pt x="7236280" y="1481585"/>
                  <a:pt x="7192881" y="1397397"/>
                  <a:pt x="7057179" y="1414407"/>
                </a:cubicBezTo>
                <a:cubicBezTo>
                  <a:pt x="6921477" y="1431417"/>
                  <a:pt x="6784552" y="1376534"/>
                  <a:pt x="6710105" y="1414407"/>
                </a:cubicBezTo>
                <a:cubicBezTo>
                  <a:pt x="6635658" y="1452280"/>
                  <a:pt x="6477141" y="1377381"/>
                  <a:pt x="6363030" y="1414407"/>
                </a:cubicBezTo>
                <a:cubicBezTo>
                  <a:pt x="6248920" y="1451433"/>
                  <a:pt x="6173164" y="1380984"/>
                  <a:pt x="6015956" y="1414407"/>
                </a:cubicBezTo>
                <a:cubicBezTo>
                  <a:pt x="5858748" y="1447830"/>
                  <a:pt x="5899151" y="1411290"/>
                  <a:pt x="5784573" y="1414407"/>
                </a:cubicBezTo>
                <a:cubicBezTo>
                  <a:pt x="5669995" y="1417524"/>
                  <a:pt x="5512008" y="1377368"/>
                  <a:pt x="5437499" y="1414407"/>
                </a:cubicBezTo>
                <a:cubicBezTo>
                  <a:pt x="5362990" y="1451446"/>
                  <a:pt x="5269935" y="1390447"/>
                  <a:pt x="5206116" y="1414407"/>
                </a:cubicBezTo>
                <a:cubicBezTo>
                  <a:pt x="5142297" y="1438367"/>
                  <a:pt x="4903306" y="1396020"/>
                  <a:pt x="4743350" y="1414407"/>
                </a:cubicBezTo>
                <a:cubicBezTo>
                  <a:pt x="4583394" y="1432794"/>
                  <a:pt x="4269621" y="1409744"/>
                  <a:pt x="4049201" y="1414407"/>
                </a:cubicBezTo>
                <a:cubicBezTo>
                  <a:pt x="3828781" y="1419070"/>
                  <a:pt x="3803131" y="1378974"/>
                  <a:pt x="3702127" y="1414407"/>
                </a:cubicBezTo>
                <a:cubicBezTo>
                  <a:pt x="3601123" y="1449840"/>
                  <a:pt x="3371830" y="1393694"/>
                  <a:pt x="3123669" y="1414407"/>
                </a:cubicBezTo>
                <a:cubicBezTo>
                  <a:pt x="2875508" y="1435120"/>
                  <a:pt x="2918906" y="1392420"/>
                  <a:pt x="2776595" y="1414407"/>
                </a:cubicBezTo>
                <a:cubicBezTo>
                  <a:pt x="2634284" y="1436394"/>
                  <a:pt x="2529729" y="1376564"/>
                  <a:pt x="2313829" y="1414407"/>
                </a:cubicBezTo>
                <a:cubicBezTo>
                  <a:pt x="2097929" y="1452250"/>
                  <a:pt x="2002605" y="1348882"/>
                  <a:pt x="1735372" y="1414407"/>
                </a:cubicBezTo>
                <a:cubicBezTo>
                  <a:pt x="1468139" y="1479932"/>
                  <a:pt x="1468890" y="1397234"/>
                  <a:pt x="1388298" y="1414407"/>
                </a:cubicBezTo>
                <a:cubicBezTo>
                  <a:pt x="1307706" y="1431580"/>
                  <a:pt x="1097917" y="1377924"/>
                  <a:pt x="809840" y="1414407"/>
                </a:cubicBezTo>
                <a:cubicBezTo>
                  <a:pt x="521763" y="1450890"/>
                  <a:pt x="264817" y="1409986"/>
                  <a:pt x="0" y="1414407"/>
                </a:cubicBezTo>
                <a:cubicBezTo>
                  <a:pt x="-44558" y="1314860"/>
                  <a:pt x="12093" y="1091072"/>
                  <a:pt x="0" y="928794"/>
                </a:cubicBezTo>
                <a:cubicBezTo>
                  <a:pt x="-12093" y="766516"/>
                  <a:pt x="47396" y="666590"/>
                  <a:pt x="0" y="485613"/>
                </a:cubicBezTo>
                <a:cubicBezTo>
                  <a:pt x="-47396" y="304636"/>
                  <a:pt x="12722" y="177695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6401508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7737CF-7E8A-05FA-21CD-E40BCEE5D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5" y="284658"/>
            <a:ext cx="1411357" cy="1411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39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8B299-7F02-0DEE-F077-100B547D4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C91F4-17EA-B48F-178D-0FF5B7B02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6CBC74-C8FA-724A-FCC8-D050E4EA2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80F39-6236-A991-C4A3-22660638C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2ED-C8CA-4EF8-993E-51D627530C63}" type="datetimeFigureOut">
              <a:rPr lang="en-US" smtClean="0"/>
              <a:t>6/28/2026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F2E1C-7A50-3287-7550-216D085C2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9674D-8A9E-2EFE-C9FF-EF56DC3D1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05BC-91E8-4826-81C8-A7C5ED5D3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81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51B48-85E6-D2B9-0F31-7CE587F90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FBA416-2C19-2E47-F3EA-EEE8E99FE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E7933A-351B-0CB6-54D6-F73687214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A5BA0-8446-C2AF-4C23-60EE48242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2ED-C8CA-4EF8-993E-51D627530C63}" type="datetimeFigureOut">
              <a:rPr lang="en-US" smtClean="0"/>
              <a:t>6/28/2026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BF7575-F189-8A77-D531-17DD9E212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BBB1F-E498-33FB-9628-08BDB8612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05BC-91E8-4826-81C8-A7C5ED5D3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46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D301-4DEC-433C-D93B-45452A8EE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866ABC-24CD-D5ED-838D-52774C5A7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13DAD-CC84-5D3A-3C4E-919E96084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2ED-C8CA-4EF8-993E-51D627530C63}" type="datetimeFigureOut">
              <a:rPr lang="en-US" smtClean="0"/>
              <a:t>6/28/2026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23DC7-A494-B4C9-4142-786E0623E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96D6B-A0FA-F0FE-9BB5-56EF38A8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05BC-91E8-4826-81C8-A7C5ED5D3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47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956032-4A23-3C35-6334-941EB72CB6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8CEA7E-D3D4-76FE-3E09-D17F36EFF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C3D14-8A36-882C-66CF-E32DB9C09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2ED-C8CA-4EF8-993E-51D627530C63}" type="datetimeFigureOut">
              <a:rPr lang="en-US" smtClean="0"/>
              <a:t>6/28/2026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DFD92-BEBA-A7A9-F09C-1E34680D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730F6-2931-E264-24CB-A202C4455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05BC-91E8-4826-81C8-A7C5ED5D3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45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A70C6-B3AF-0CCB-7411-7DEAD35A1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EC754-5CC8-5252-F6BB-3937BE85E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5C71E-221F-06A5-DCF8-FCF2D6191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2ED-C8CA-4EF8-993E-51D627530C63}" type="datetimeFigureOut">
              <a:rPr lang="en-US" smtClean="0"/>
              <a:t>6/28/2026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9A956-C7E8-5A16-A466-E2C1B7014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D2E09-37D8-490B-FA9A-5CE5E7BEC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05BC-91E8-4826-81C8-A7C5ED5D3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2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081AD-EFE6-E510-7EE3-F8B27A1F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6CACF-DF51-1331-BF20-27A4E3FC3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A9284-76B0-5138-5948-3B408D18D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2ED-C8CA-4EF8-993E-51D627530C63}" type="datetimeFigureOut">
              <a:rPr lang="en-US" smtClean="0"/>
              <a:t>6/28/2026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DFA3-B4A2-29AB-4681-E73408103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DA8D3-33A4-C317-617A-D562099F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05BC-91E8-4826-81C8-A7C5ED5D3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45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A497C-A87F-C1BE-EBAA-224F27CD4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289BB-1BB8-BD24-21A0-2B9E8E12F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4A54A-D413-B403-B554-36F39DDAA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796FD-B76A-90BD-83E8-A2ADE4228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2ED-C8CA-4EF8-993E-51D627530C63}" type="datetimeFigureOut">
              <a:rPr lang="en-US" smtClean="0"/>
              <a:t>6/28/2026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862E98-BD7C-A136-6752-A46019956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5F8C8-A619-6985-9CAB-686DE1DB5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05BC-91E8-4826-81C8-A7C5ED5D3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02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92E1B-8292-20D3-47AA-A1C6EBCD4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0D325-56C1-3365-08BA-4A7C88A13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75243-4C60-DDA8-6A4D-14DE6322D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B668D7-8A4B-9321-BF74-115C457FC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ABB770-4A20-CC66-63C7-E644F07F66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A6A98F-0316-BD4E-E46F-B749D1404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2ED-C8CA-4EF8-993E-51D627530C63}" type="datetimeFigureOut">
              <a:rPr lang="en-US" smtClean="0"/>
              <a:t>6/28/2026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B569B6-E88C-893B-2D19-F10267B00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C5A9AE-3690-7DDD-C45B-82E841C34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05BC-91E8-4826-81C8-A7C5ED5D3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56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B5E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FDFCE9-E0EF-9D65-2800-8D98A1F03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8" b="3631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597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B0F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EF41965-9762-3B50-96C0-EF32A655AC67}"/>
              </a:ext>
            </a:extLst>
          </p:cNvPr>
          <p:cNvSpPr/>
          <p:nvPr userDrawn="1"/>
        </p:nvSpPr>
        <p:spPr>
          <a:xfrm>
            <a:off x="311426" y="281608"/>
            <a:ext cx="11569147" cy="6294783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9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70118D-1281-3CD9-DFEF-92131C6F94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89" y="1600793"/>
            <a:ext cx="4649000" cy="464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F41965-9762-3B50-96C0-EF32A655AC67}"/>
              </a:ext>
            </a:extLst>
          </p:cNvPr>
          <p:cNvSpPr/>
          <p:nvPr userDrawn="1"/>
        </p:nvSpPr>
        <p:spPr>
          <a:xfrm>
            <a:off x="311426" y="281608"/>
            <a:ext cx="11569147" cy="6294783"/>
          </a:xfrm>
          <a:prstGeom prst="rect">
            <a:avLst/>
          </a:prstGeom>
          <a:noFill/>
          <a:ln w="127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81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rgbClr val="00B0F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EF41965-9762-3B50-96C0-EF32A655AC67}"/>
              </a:ext>
            </a:extLst>
          </p:cNvPr>
          <p:cNvSpPr/>
          <p:nvPr userDrawn="1"/>
        </p:nvSpPr>
        <p:spPr>
          <a:xfrm>
            <a:off x="311426" y="281608"/>
            <a:ext cx="11569147" cy="6294783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7737CF-7E8A-05FA-21CD-E40BCEE5D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893" y="1713436"/>
            <a:ext cx="4649000" cy="464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886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4BF67-91E9-0257-4632-78D6E25E7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E0055-3746-AD8C-3BCB-8DDD6BD18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60E70-E0A0-98AB-82F7-102B4F5846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1432ED-C8CA-4EF8-993E-51D627530C63}" type="datetimeFigureOut">
              <a:rPr lang="en-US" smtClean="0"/>
              <a:t>6/28/2026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4DD54-7455-FBBD-FC8C-3537FD7B3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CF0-B4CE-DDB1-0DE1-B3DB640DC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D105BC-91E8-4826-81C8-A7C5ED5D3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26F88B-3359-4CB2-14B7-C2534EEA2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644" y="2170043"/>
            <a:ext cx="4396409" cy="43964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0DFDE1-5229-8BA1-853B-038B22E2892D}"/>
              </a:ext>
            </a:extLst>
          </p:cNvPr>
          <p:cNvSpPr txBox="1"/>
          <p:nvPr/>
        </p:nvSpPr>
        <p:spPr>
          <a:xfrm>
            <a:off x="337930" y="425846"/>
            <a:ext cx="115492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Every Religious Person</a:t>
            </a:r>
          </a:p>
          <a:p>
            <a:pPr algn="ctr"/>
            <a:r>
              <a:rPr lang="en-US" sz="4400" b="1" dirty="0"/>
              <a:t>Has Some Interest in Prayer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5AD4E9-31B9-68E3-3314-41E1BF6C7EA5}"/>
              </a:ext>
            </a:extLst>
          </p:cNvPr>
          <p:cNvSpPr txBox="1"/>
          <p:nvPr/>
        </p:nvSpPr>
        <p:spPr>
          <a:xfrm>
            <a:off x="896178" y="2130286"/>
            <a:ext cx="6268279" cy="297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Regardless of age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Regardless of gender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Regardless of spiritual strength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Regardless of abilities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576EDF-D7FD-3206-BACF-2C4C6C14A882}"/>
              </a:ext>
            </a:extLst>
          </p:cNvPr>
          <p:cNvSpPr txBox="1"/>
          <p:nvPr/>
        </p:nvSpPr>
        <p:spPr>
          <a:xfrm>
            <a:off x="1344682" y="5439163"/>
            <a:ext cx="5819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3333CC"/>
                </a:solidFill>
              </a:rPr>
              <a:t>Everyone “Prays”</a:t>
            </a:r>
          </a:p>
        </p:txBody>
      </p:sp>
    </p:spTree>
    <p:extLst>
      <p:ext uri="{BB962C8B-B14F-4D97-AF65-F5344CB8AC3E}">
        <p14:creationId xmlns:p14="http://schemas.microsoft.com/office/powerpoint/2010/main" val="348706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5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1538C-F18E-3D67-B3B0-59F284FE6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E6BCBF-8813-DF55-B79F-50ADFD060FC8}"/>
              </a:ext>
            </a:extLst>
          </p:cNvPr>
          <p:cNvSpPr txBox="1"/>
          <p:nvPr/>
        </p:nvSpPr>
        <p:spPr>
          <a:xfrm>
            <a:off x="523775" y="2639423"/>
            <a:ext cx="807025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00503040000020004" pitchFamily="2" charset="0"/>
              </a:rPr>
              <a:t>What is Prayer?</a:t>
            </a:r>
          </a:p>
          <a:p>
            <a:pPr marL="857250" indent="-857250">
              <a:buFont typeface="+mj-lt"/>
              <a:buAutoNum type="romanUcPeriod"/>
            </a:pPr>
            <a:endParaRPr lang="en-US" sz="1000" dirty="0">
              <a:latin typeface="Congenial SemiBold" panose="02000503040000020004" pitchFamily="2" charset="0"/>
            </a:endParaRPr>
          </a:p>
          <a:p>
            <a:pPr marL="857250" indent="-857250">
              <a:buFont typeface="+mj-lt"/>
              <a:buAutoNum type="romanUcPeriod"/>
            </a:pPr>
            <a:r>
              <a:rPr lang="en-US" sz="3200" dirty="0">
                <a:latin typeface="Congenial SemiBold" panose="02000503040000020004" pitchFamily="2" charset="0"/>
              </a:rPr>
              <a:t>Why Do We Need to Pray?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5E3543-EFBA-6F1A-8FB0-44451F802802}"/>
              </a:ext>
            </a:extLst>
          </p:cNvPr>
          <p:cNvSpPr/>
          <p:nvPr/>
        </p:nvSpPr>
        <p:spPr>
          <a:xfrm>
            <a:off x="1495970" y="456046"/>
            <a:ext cx="89482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00503040000020004" pitchFamily="2" charset="0"/>
              </a:rPr>
              <a:t>The Basics of Prayer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DE4F93-CC1C-2C66-2CD7-C50A320B0BFA}"/>
              </a:ext>
            </a:extLst>
          </p:cNvPr>
          <p:cNvSpPr/>
          <p:nvPr/>
        </p:nvSpPr>
        <p:spPr>
          <a:xfrm>
            <a:off x="4007928" y="6334780"/>
            <a:ext cx="4176144" cy="523220"/>
          </a:xfrm>
          <a:prstGeom prst="rect">
            <a:avLst/>
          </a:prstGeom>
          <a:solidFill>
            <a:srgbClr val="B5E8FB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333CC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ngenial SemiBold" panose="02000503040000020004" pitchFamily="2" charset="0"/>
              </a:rPr>
              <a:t>Questions About Prayer</a:t>
            </a:r>
          </a:p>
        </p:txBody>
      </p:sp>
    </p:spTree>
    <p:extLst>
      <p:ext uri="{BB962C8B-B14F-4D97-AF65-F5344CB8AC3E}">
        <p14:creationId xmlns:p14="http://schemas.microsoft.com/office/powerpoint/2010/main" val="80225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9348F1-EFD3-1B5B-4ACA-200BB4F31005}"/>
              </a:ext>
            </a:extLst>
          </p:cNvPr>
          <p:cNvSpPr txBox="1"/>
          <p:nvPr/>
        </p:nvSpPr>
        <p:spPr>
          <a:xfrm>
            <a:off x="2432088" y="717857"/>
            <a:ext cx="807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2"/>
            </a:pPr>
            <a:r>
              <a:rPr lang="en-US" sz="3600" dirty="0">
                <a:latin typeface="Congenial SemiBold" panose="02000503040000020004" pitchFamily="2" charset="0"/>
              </a:rPr>
              <a:t>Why Do We Need to Pray?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F46490-D087-DCCE-4B52-A68F32182E79}"/>
              </a:ext>
            </a:extLst>
          </p:cNvPr>
          <p:cNvSpPr txBox="1"/>
          <p:nvPr/>
        </p:nvSpPr>
        <p:spPr>
          <a:xfrm>
            <a:off x="619125" y="2028825"/>
            <a:ext cx="1094422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It is a command</a:t>
            </a:r>
            <a:r>
              <a:rPr lang="en-US" sz="2800" dirty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1 Thess. 5:17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Luke 18:1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1 Tim. 2:8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Matt. 6:9-13</a:t>
            </a:r>
          </a:p>
        </p:txBody>
      </p:sp>
    </p:spTree>
    <p:extLst>
      <p:ext uri="{BB962C8B-B14F-4D97-AF65-F5344CB8AC3E}">
        <p14:creationId xmlns:p14="http://schemas.microsoft.com/office/powerpoint/2010/main" val="206199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9FDC6-6283-EAC4-0138-F1B00ED16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064ECA-1367-2D37-CB56-DA8926D22DE6}"/>
              </a:ext>
            </a:extLst>
          </p:cNvPr>
          <p:cNvSpPr txBox="1"/>
          <p:nvPr/>
        </p:nvSpPr>
        <p:spPr>
          <a:xfrm>
            <a:off x="2432088" y="717857"/>
            <a:ext cx="807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2"/>
            </a:pPr>
            <a:r>
              <a:rPr lang="en-US" sz="3600" dirty="0">
                <a:latin typeface="Congenial SemiBold" panose="02000503040000020004" pitchFamily="2" charset="0"/>
              </a:rPr>
              <a:t>Why Do We Need to Pray?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FE7BA0-4310-CAFA-DC55-E94914B7DF7D}"/>
              </a:ext>
            </a:extLst>
          </p:cNvPr>
          <p:cNvSpPr txBox="1"/>
          <p:nvPr/>
        </p:nvSpPr>
        <p:spPr>
          <a:xfrm>
            <a:off x="619125" y="2028825"/>
            <a:ext cx="1094422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It is a command</a:t>
            </a:r>
            <a:r>
              <a:rPr lang="en-US" sz="2800" dirty="0"/>
              <a:t>: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God is concerned with our wants and needs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Matt. 7:9-11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Luke 12:7 </a:t>
            </a:r>
          </a:p>
        </p:txBody>
      </p:sp>
    </p:spTree>
    <p:extLst>
      <p:ext uri="{BB962C8B-B14F-4D97-AF65-F5344CB8AC3E}">
        <p14:creationId xmlns:p14="http://schemas.microsoft.com/office/powerpoint/2010/main" val="72348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E50F1-F16C-8C2E-74C7-F0FDC7B8E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138E1A-590D-4872-596F-A0DD2FAC8049}"/>
              </a:ext>
            </a:extLst>
          </p:cNvPr>
          <p:cNvSpPr txBox="1"/>
          <p:nvPr/>
        </p:nvSpPr>
        <p:spPr>
          <a:xfrm>
            <a:off x="2432088" y="717857"/>
            <a:ext cx="807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2"/>
            </a:pPr>
            <a:r>
              <a:rPr lang="en-US" sz="3600" dirty="0">
                <a:latin typeface="Congenial SemiBold" panose="02000503040000020004" pitchFamily="2" charset="0"/>
              </a:rPr>
              <a:t>Why Do We Need to Pray?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7A478-0CAC-1229-18A4-32AE46C8F560}"/>
              </a:ext>
            </a:extLst>
          </p:cNvPr>
          <p:cNvSpPr txBox="1"/>
          <p:nvPr/>
        </p:nvSpPr>
        <p:spPr>
          <a:xfrm>
            <a:off x="619125" y="2028825"/>
            <a:ext cx="1094422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It is a command</a:t>
            </a:r>
            <a:r>
              <a:rPr lang="en-US" sz="2800" dirty="0"/>
              <a:t>: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God is concerned with our wants and needs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To find grace to help in time of need (Heb. 4:16)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Because we as humans are weak and frail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Dependent upon the assistance of divine power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Stand continually in need of God’s care and protection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1 Thess. 5:17 – pray without ceasing because of continual needs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We can’t make it without God’s help (John 15:5; Phil. 4:13)</a:t>
            </a:r>
          </a:p>
        </p:txBody>
      </p:sp>
    </p:spTree>
    <p:extLst>
      <p:ext uri="{BB962C8B-B14F-4D97-AF65-F5344CB8AC3E}">
        <p14:creationId xmlns:p14="http://schemas.microsoft.com/office/powerpoint/2010/main" val="35875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B63E5-3B6C-BC68-9D71-55CECCDEC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E893E6-11BA-00E8-8AA6-E63FFF811AD4}"/>
              </a:ext>
            </a:extLst>
          </p:cNvPr>
          <p:cNvSpPr txBox="1"/>
          <p:nvPr/>
        </p:nvSpPr>
        <p:spPr>
          <a:xfrm>
            <a:off x="2432088" y="717857"/>
            <a:ext cx="807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2"/>
            </a:pPr>
            <a:r>
              <a:rPr lang="en-US" sz="3600" dirty="0">
                <a:latin typeface="Congenial SemiBold" panose="02000503040000020004" pitchFamily="2" charset="0"/>
              </a:rPr>
              <a:t>Why Do We Need to Pray?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82E7E5-FC6F-04F2-EEB8-F1D92D65B646}"/>
              </a:ext>
            </a:extLst>
          </p:cNvPr>
          <p:cNvSpPr txBox="1"/>
          <p:nvPr/>
        </p:nvSpPr>
        <p:spPr>
          <a:xfrm>
            <a:off x="619125" y="2028825"/>
            <a:ext cx="1094422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It is a command</a:t>
            </a:r>
            <a:r>
              <a:rPr lang="en-US" sz="2800" dirty="0"/>
              <a:t>: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God is concerned with our wants and needs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To find grace to help in time of need (Heb. 4:16)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God is the Almighty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Matt. 19:26; Eph. 3:20-21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He has the power to grant and do something about matters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He knows all and controls all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He can do something about: rulers, peace, cancer, sickness, storms, etc.</a:t>
            </a:r>
          </a:p>
        </p:txBody>
      </p:sp>
    </p:spTree>
    <p:extLst>
      <p:ext uri="{BB962C8B-B14F-4D97-AF65-F5344CB8AC3E}">
        <p14:creationId xmlns:p14="http://schemas.microsoft.com/office/powerpoint/2010/main" val="146386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5255F-523B-E4C8-8DD2-EB616F567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122B8A-7A08-59FF-51F3-3E6C7AF07D1A}"/>
              </a:ext>
            </a:extLst>
          </p:cNvPr>
          <p:cNvSpPr txBox="1"/>
          <p:nvPr/>
        </p:nvSpPr>
        <p:spPr>
          <a:xfrm>
            <a:off x="2432088" y="717857"/>
            <a:ext cx="807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2"/>
            </a:pPr>
            <a:r>
              <a:rPr lang="en-US" sz="3600" dirty="0">
                <a:latin typeface="Congenial SemiBold" panose="02000503040000020004" pitchFamily="2" charset="0"/>
              </a:rPr>
              <a:t>Why Do We Need to Pray?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C083FE-D095-6961-C8C4-1AA054703E1D}"/>
              </a:ext>
            </a:extLst>
          </p:cNvPr>
          <p:cNvSpPr txBox="1"/>
          <p:nvPr/>
        </p:nvSpPr>
        <p:spPr>
          <a:xfrm>
            <a:off x="619125" y="2028825"/>
            <a:ext cx="1094422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It is a command</a:t>
            </a:r>
            <a:r>
              <a:rPr lang="en-US" sz="2800" dirty="0"/>
              <a:t>: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God is concerned with our wants and needs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To find grace to help in time of need (Heb. 4:16)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God is the Almighty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God is willing to grant us good things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Matt. 7:7-8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What’s best for us – even “no”</a:t>
            </a:r>
          </a:p>
        </p:txBody>
      </p:sp>
    </p:spTree>
    <p:extLst>
      <p:ext uri="{BB962C8B-B14F-4D97-AF65-F5344CB8AC3E}">
        <p14:creationId xmlns:p14="http://schemas.microsoft.com/office/powerpoint/2010/main" val="266088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313AA-7939-04AA-ACA7-D0765C31A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74329F-AB6A-6DCB-8B22-29D9ED73A077}"/>
              </a:ext>
            </a:extLst>
          </p:cNvPr>
          <p:cNvSpPr txBox="1"/>
          <p:nvPr/>
        </p:nvSpPr>
        <p:spPr>
          <a:xfrm>
            <a:off x="2432088" y="717857"/>
            <a:ext cx="807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2"/>
            </a:pPr>
            <a:r>
              <a:rPr lang="en-US" sz="3600" dirty="0">
                <a:latin typeface="Congenial SemiBold" panose="02000503040000020004" pitchFamily="2" charset="0"/>
              </a:rPr>
              <a:t>Why Do We Need to Pray?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8B8BFF-4D57-69BE-4E69-4046312AD947}"/>
              </a:ext>
            </a:extLst>
          </p:cNvPr>
          <p:cNvSpPr txBox="1"/>
          <p:nvPr/>
        </p:nvSpPr>
        <p:spPr>
          <a:xfrm>
            <a:off x="619125" y="2028825"/>
            <a:ext cx="109442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It is a command</a:t>
            </a:r>
            <a:r>
              <a:rPr lang="en-US" sz="2800" dirty="0"/>
              <a:t>: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God is concerned with our wants and needs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To find grace to help in time of need (Heb. 4:16)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God is the Almighty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God is willing to grant us good things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Through prayer we express love and adoration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Matt. 6:9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1 Tim. 2:1 – an opportunity to express our appreciation to God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Prayer is an act of worship (both public and private) – a time to praise God</a:t>
            </a:r>
          </a:p>
        </p:txBody>
      </p:sp>
    </p:spTree>
    <p:extLst>
      <p:ext uri="{BB962C8B-B14F-4D97-AF65-F5344CB8AC3E}">
        <p14:creationId xmlns:p14="http://schemas.microsoft.com/office/powerpoint/2010/main" val="270302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3F414-A1A8-D08D-7382-7D96E4607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9CADBA-35AF-68FA-EEE1-369EC1F2B1D5}"/>
              </a:ext>
            </a:extLst>
          </p:cNvPr>
          <p:cNvSpPr txBox="1"/>
          <p:nvPr/>
        </p:nvSpPr>
        <p:spPr>
          <a:xfrm>
            <a:off x="2432088" y="717857"/>
            <a:ext cx="807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2"/>
            </a:pPr>
            <a:r>
              <a:rPr lang="en-US" sz="3600" dirty="0">
                <a:latin typeface="Congenial SemiBold" panose="02000503040000020004" pitchFamily="2" charset="0"/>
              </a:rPr>
              <a:t>Why Do We Need to Pray?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A7E380-863E-5C96-82E0-62CB89ECFEA6}"/>
              </a:ext>
            </a:extLst>
          </p:cNvPr>
          <p:cNvSpPr txBox="1"/>
          <p:nvPr/>
        </p:nvSpPr>
        <p:spPr>
          <a:xfrm>
            <a:off x="619125" y="2028825"/>
            <a:ext cx="109442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It is a command</a:t>
            </a:r>
            <a:r>
              <a:rPr lang="en-US" sz="2800" dirty="0"/>
              <a:t>: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God is concerned with our wants and needs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To find grace to help in time of need (Heb. 4:16)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God is the Almighty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God is willing to grant us good things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Through prayer we express love and adoration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Need forgiveness (Acts 8:22-24)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Follow the example of Christ (1 Pet. 2:21)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Does good (Jas. 5:16)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64002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4F8DE-36AD-80E7-774B-C76A04E57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F730AF-EF77-A3D9-1978-1D67869CEB78}"/>
              </a:ext>
            </a:extLst>
          </p:cNvPr>
          <p:cNvSpPr txBox="1"/>
          <p:nvPr/>
        </p:nvSpPr>
        <p:spPr>
          <a:xfrm>
            <a:off x="523775" y="2639423"/>
            <a:ext cx="807025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00503040000020004" pitchFamily="2" charset="0"/>
              </a:rPr>
              <a:t>What is Prayer?</a:t>
            </a:r>
          </a:p>
          <a:p>
            <a:pPr marL="857250" indent="-857250">
              <a:buFont typeface="+mj-lt"/>
              <a:buAutoNum type="romanUcPeriod"/>
            </a:pPr>
            <a:endParaRPr lang="en-US" sz="1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genial SemiBold" panose="02000503040000020004" pitchFamily="2" charset="0"/>
            </a:endParaRPr>
          </a:p>
          <a:p>
            <a:pPr marL="857250" indent="-857250">
              <a:buFont typeface="+mj-lt"/>
              <a:buAutoNum type="romanUcPeriod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00503040000020004" pitchFamily="2" charset="0"/>
              </a:rPr>
              <a:t>Why Do We Need to Pray?</a:t>
            </a:r>
          </a:p>
          <a:p>
            <a:pPr marL="857250" indent="-857250">
              <a:buFont typeface="+mj-lt"/>
              <a:buAutoNum type="romanUcPeriod"/>
            </a:pPr>
            <a:endParaRPr lang="en-US" sz="1000" dirty="0">
              <a:latin typeface="Congenial SemiBold" panose="02000503040000020004" pitchFamily="2" charset="0"/>
            </a:endParaRPr>
          </a:p>
          <a:p>
            <a:pPr marL="857250" indent="-857250">
              <a:buFont typeface="+mj-lt"/>
              <a:buAutoNum type="romanUcPeriod"/>
            </a:pPr>
            <a:r>
              <a:rPr lang="en-US" sz="3200" dirty="0">
                <a:latin typeface="Congenial SemiBold" panose="02000503040000020004" pitchFamily="2" charset="0"/>
              </a:rPr>
              <a:t>Who Can Pray?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505B32-6043-B088-3D56-A0B67150069B}"/>
              </a:ext>
            </a:extLst>
          </p:cNvPr>
          <p:cNvSpPr/>
          <p:nvPr/>
        </p:nvSpPr>
        <p:spPr>
          <a:xfrm>
            <a:off x="1495970" y="456046"/>
            <a:ext cx="89482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00503040000020004" pitchFamily="2" charset="0"/>
              </a:rPr>
              <a:t>The Basics of Prayer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8583B0-2B61-C2FE-7E8A-F0DE59274CEA}"/>
              </a:ext>
            </a:extLst>
          </p:cNvPr>
          <p:cNvSpPr/>
          <p:nvPr/>
        </p:nvSpPr>
        <p:spPr>
          <a:xfrm>
            <a:off x="4007928" y="6334780"/>
            <a:ext cx="4176144" cy="523220"/>
          </a:xfrm>
          <a:prstGeom prst="rect">
            <a:avLst/>
          </a:prstGeom>
          <a:solidFill>
            <a:srgbClr val="B5E8FB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333CC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ngenial SemiBold" panose="02000503040000020004" pitchFamily="2" charset="0"/>
              </a:rPr>
              <a:t>Questions About Prayer</a:t>
            </a:r>
          </a:p>
        </p:txBody>
      </p:sp>
    </p:spTree>
    <p:extLst>
      <p:ext uri="{BB962C8B-B14F-4D97-AF65-F5344CB8AC3E}">
        <p14:creationId xmlns:p14="http://schemas.microsoft.com/office/powerpoint/2010/main" val="272511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D1BE4B-AA69-47E0-2977-3FA002317357}"/>
              </a:ext>
            </a:extLst>
          </p:cNvPr>
          <p:cNvSpPr txBox="1"/>
          <p:nvPr/>
        </p:nvSpPr>
        <p:spPr>
          <a:xfrm>
            <a:off x="1782418" y="711232"/>
            <a:ext cx="10124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3"/>
            </a:pPr>
            <a:r>
              <a:rPr lang="en-US" sz="3600" dirty="0">
                <a:latin typeface="Congenial SemiBold" panose="02000503040000020004" pitchFamily="2" charset="0"/>
              </a:rPr>
              <a:t>Who Can Pray?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DE52F4-7A11-E0C6-DB58-A47209E9EA42}"/>
              </a:ext>
            </a:extLst>
          </p:cNvPr>
          <p:cNvSpPr txBox="1"/>
          <p:nvPr/>
        </p:nvSpPr>
        <p:spPr>
          <a:xfrm>
            <a:off x="613065" y="2028825"/>
            <a:ext cx="1095028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God does not hear sinners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John 9:31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Though not an inspired man – he stated what is true!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Didn’t say: “I think”, “we think” or even “I know” – but rather, “we know”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It wasn’t denied!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His statement was based upon some OT passages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Isa. 59:1-2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Psa. 34:15-16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Prov. 28:9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Psa. 66:18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1 Pet. 3:7 – possible for prayers to be hindered</a:t>
            </a:r>
          </a:p>
        </p:txBody>
      </p:sp>
    </p:spTree>
    <p:extLst>
      <p:ext uri="{BB962C8B-B14F-4D97-AF65-F5344CB8AC3E}">
        <p14:creationId xmlns:p14="http://schemas.microsoft.com/office/powerpoint/2010/main" val="315080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CEE982-EA5B-F666-9ABC-2F386AB8C73D}"/>
              </a:ext>
            </a:extLst>
          </p:cNvPr>
          <p:cNvSpPr txBox="1"/>
          <p:nvPr/>
        </p:nvSpPr>
        <p:spPr>
          <a:xfrm>
            <a:off x="152400" y="276225"/>
            <a:ext cx="11887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There are many questions</a:t>
            </a:r>
          </a:p>
          <a:p>
            <a:pPr algn="ctr"/>
            <a:r>
              <a:rPr lang="en-US" sz="5400" dirty="0"/>
              <a:t>people ask about prayer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002038-12E3-907B-A994-2E71F107F664}"/>
              </a:ext>
            </a:extLst>
          </p:cNvPr>
          <p:cNvSpPr txBox="1"/>
          <p:nvPr/>
        </p:nvSpPr>
        <p:spPr>
          <a:xfrm rot="19963145">
            <a:off x="457200" y="2559979"/>
            <a:ext cx="3171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3CC"/>
                </a:solidFill>
              </a:rPr>
              <a:t>What is prayer?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F7DB7A-39E0-BCA3-A2D5-B777317B517F}"/>
              </a:ext>
            </a:extLst>
          </p:cNvPr>
          <p:cNvSpPr txBox="1"/>
          <p:nvPr/>
        </p:nvSpPr>
        <p:spPr>
          <a:xfrm rot="1243345">
            <a:off x="3230951" y="3167390"/>
            <a:ext cx="3171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3CC"/>
                </a:solidFill>
              </a:rPr>
              <a:t>Who can pray?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5DED6E-B9A9-F218-CEE9-719674B64BC1}"/>
              </a:ext>
            </a:extLst>
          </p:cNvPr>
          <p:cNvSpPr txBox="1"/>
          <p:nvPr/>
        </p:nvSpPr>
        <p:spPr>
          <a:xfrm rot="20801184">
            <a:off x="666749" y="4960999"/>
            <a:ext cx="5162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3CC"/>
                </a:solidFill>
              </a:rPr>
              <a:t>How does God answer prayer?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A56192-DD0C-D868-81CD-73D46488BD5D}"/>
              </a:ext>
            </a:extLst>
          </p:cNvPr>
          <p:cNvSpPr txBox="1"/>
          <p:nvPr/>
        </p:nvSpPr>
        <p:spPr>
          <a:xfrm rot="410325">
            <a:off x="6475836" y="2535076"/>
            <a:ext cx="3171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3CC"/>
                </a:solidFill>
              </a:rPr>
              <a:t>Why does God not answer my prayer?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AEA661-4421-9ADD-09C2-9320EAE06E74}"/>
              </a:ext>
            </a:extLst>
          </p:cNvPr>
          <p:cNvSpPr txBox="1"/>
          <p:nvPr/>
        </p:nvSpPr>
        <p:spPr>
          <a:xfrm rot="488492">
            <a:off x="5954127" y="5475348"/>
            <a:ext cx="5162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3CC"/>
                </a:solidFill>
              </a:rPr>
              <a:t>Can we pray to Jesus?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48253-C30A-C292-3B62-1378E5335245}"/>
              </a:ext>
            </a:extLst>
          </p:cNvPr>
          <p:cNvSpPr txBox="1"/>
          <p:nvPr/>
        </p:nvSpPr>
        <p:spPr>
          <a:xfrm rot="21217720">
            <a:off x="6123769" y="3973236"/>
            <a:ext cx="5379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3CC"/>
                </a:solidFill>
              </a:rPr>
              <a:t>Who can lead prayers for others?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DFE47E-3484-5D16-27FD-1A776CCDA0D4}"/>
              </a:ext>
            </a:extLst>
          </p:cNvPr>
          <p:cNvSpPr txBox="1"/>
          <p:nvPr/>
        </p:nvSpPr>
        <p:spPr>
          <a:xfrm>
            <a:off x="915706" y="3990878"/>
            <a:ext cx="4084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3CC"/>
                </a:solidFill>
              </a:rPr>
              <a:t>Must we kneel to pray?</a:t>
            </a:r>
          </a:p>
        </p:txBody>
      </p:sp>
    </p:spTree>
    <p:extLst>
      <p:ext uri="{BB962C8B-B14F-4D97-AF65-F5344CB8AC3E}">
        <p14:creationId xmlns:p14="http://schemas.microsoft.com/office/powerpoint/2010/main" val="178493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168EA-6F80-35EE-C68D-3D5AE0E34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179585-39F7-F615-FD72-EBFCFF7AF725}"/>
              </a:ext>
            </a:extLst>
          </p:cNvPr>
          <p:cNvSpPr txBox="1"/>
          <p:nvPr/>
        </p:nvSpPr>
        <p:spPr>
          <a:xfrm>
            <a:off x="1782418" y="711232"/>
            <a:ext cx="10124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3"/>
            </a:pPr>
            <a:r>
              <a:rPr lang="en-US" sz="3600" dirty="0">
                <a:latin typeface="Congenial SemiBold" panose="02000503040000020004" pitchFamily="2" charset="0"/>
              </a:rPr>
              <a:t>Who Can Pray?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98C42F-ED85-6806-E11D-1A72E080959A}"/>
              </a:ext>
            </a:extLst>
          </p:cNvPr>
          <p:cNvSpPr txBox="1"/>
          <p:nvPr/>
        </p:nvSpPr>
        <p:spPr>
          <a:xfrm>
            <a:off x="628651" y="2041265"/>
            <a:ext cx="1078540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God does not hear sinners</a:t>
            </a:r>
          </a:p>
          <a:p>
            <a:pPr marL="514350" indent="-514350">
              <a:buFont typeface="+mj-lt"/>
              <a:buAutoNum type="alphaUcPeriod"/>
            </a:pPr>
            <a:endParaRPr lang="en-US" sz="1000" b="1" dirty="0"/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Children of God have that privilege 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John 9:31 – a worshipper of God &amp; does his will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Jas. 1:6 – prayer must be asked in faith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Matt. 9:9-13 – “our Father”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Jas. 5:16 – a righteous man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1 John 3:22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1 Pet. 3:12 (quotes Psa. 34:15)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Prov. 15:29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Rom. 8:14-15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1 Tim. 2:8 – holy hands</a:t>
            </a:r>
          </a:p>
        </p:txBody>
      </p:sp>
      <p:sp>
        <p:nvSpPr>
          <p:cNvPr id="4" name="Star: 32 Points 3">
            <a:extLst>
              <a:ext uri="{FF2B5EF4-FFF2-40B4-BE49-F238E27FC236}">
                <a16:creationId xmlns:a16="http://schemas.microsoft.com/office/drawing/2014/main" id="{1FB9497A-3DA8-3569-BAD8-C4FC3658741A}"/>
              </a:ext>
            </a:extLst>
          </p:cNvPr>
          <p:cNvSpPr/>
          <p:nvPr/>
        </p:nvSpPr>
        <p:spPr>
          <a:xfrm>
            <a:off x="7184570" y="3526971"/>
            <a:ext cx="4378779" cy="2450841"/>
          </a:xfrm>
          <a:prstGeom prst="star32">
            <a:avLst>
              <a:gd name="adj" fmla="val 47398"/>
            </a:avLst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Not Just a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Christian – But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A </a:t>
            </a:r>
            <a:r>
              <a:rPr lang="en-US" sz="3200" i="1" dirty="0">
                <a:solidFill>
                  <a:schemeClr val="bg1"/>
                </a:solidFill>
              </a:rPr>
              <a:t>Faithful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Christian!</a:t>
            </a:r>
          </a:p>
        </p:txBody>
      </p:sp>
    </p:spTree>
    <p:extLst>
      <p:ext uri="{BB962C8B-B14F-4D97-AF65-F5344CB8AC3E}">
        <p14:creationId xmlns:p14="http://schemas.microsoft.com/office/powerpoint/2010/main" val="153121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4AC5A-E84A-A7B7-69AB-7CB6AF329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E0C4D5-D042-0B6C-A38A-6698503E899F}"/>
              </a:ext>
            </a:extLst>
          </p:cNvPr>
          <p:cNvSpPr txBox="1"/>
          <p:nvPr/>
        </p:nvSpPr>
        <p:spPr>
          <a:xfrm>
            <a:off x="1782418" y="711232"/>
            <a:ext cx="10124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3"/>
            </a:pPr>
            <a:r>
              <a:rPr lang="en-US" sz="3600" dirty="0">
                <a:latin typeface="Congenial SemiBold" panose="02000503040000020004" pitchFamily="2" charset="0"/>
              </a:rPr>
              <a:t>Who Can Pray?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82156D-3B74-6044-15B9-4B4B2EA9DBE3}"/>
              </a:ext>
            </a:extLst>
          </p:cNvPr>
          <p:cNvSpPr txBox="1"/>
          <p:nvPr/>
        </p:nvSpPr>
        <p:spPr>
          <a:xfrm>
            <a:off x="602673" y="2028825"/>
            <a:ext cx="109606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God does not hear sinners</a:t>
            </a:r>
          </a:p>
          <a:p>
            <a:pPr marL="514350" indent="-514350">
              <a:buFont typeface="+mj-lt"/>
              <a:buAutoNum type="alphaUcPeriod"/>
            </a:pPr>
            <a:endParaRPr lang="en-US" sz="1000" b="1" dirty="0"/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Children of God have that privilege </a:t>
            </a:r>
          </a:p>
          <a:p>
            <a:pPr marL="514350" indent="-514350">
              <a:buFont typeface="+mj-lt"/>
              <a:buAutoNum type="alphaUcPeriod"/>
            </a:pPr>
            <a:endParaRPr lang="en-US" sz="1000" b="1" dirty="0"/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What about Cornelius &amp; Saul and other alien sinners?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Cornelius (Acts 10:4, 31) / Saul (Acts 9:11)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Argument is made using John 9:31 saying it is not dealing with aliens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True – it deals with rebellious covenant people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Why would principle not apply to alien sinners?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Would say God will hear the alien sinner but not the covenant sinner?</a:t>
            </a:r>
          </a:p>
        </p:txBody>
      </p:sp>
    </p:spTree>
    <p:extLst>
      <p:ext uri="{BB962C8B-B14F-4D97-AF65-F5344CB8AC3E}">
        <p14:creationId xmlns:p14="http://schemas.microsoft.com/office/powerpoint/2010/main" val="217251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198A1-D2DE-F476-F112-AEB9852ED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7AF06F-8194-C4E8-0561-F932824E8D77}"/>
              </a:ext>
            </a:extLst>
          </p:cNvPr>
          <p:cNvSpPr txBox="1"/>
          <p:nvPr/>
        </p:nvSpPr>
        <p:spPr>
          <a:xfrm>
            <a:off x="1782418" y="711232"/>
            <a:ext cx="10124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3"/>
            </a:pPr>
            <a:r>
              <a:rPr lang="en-US" sz="3600" dirty="0">
                <a:latin typeface="Congenial SemiBold" panose="02000503040000020004" pitchFamily="2" charset="0"/>
              </a:rPr>
              <a:t>Who Can Pray?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FF1F12-E8DF-E3E9-307B-42EBD2621B1B}"/>
              </a:ext>
            </a:extLst>
          </p:cNvPr>
          <p:cNvSpPr txBox="1"/>
          <p:nvPr/>
        </p:nvSpPr>
        <p:spPr>
          <a:xfrm>
            <a:off x="602673" y="2028825"/>
            <a:ext cx="1096067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God does not hear sinners</a:t>
            </a:r>
          </a:p>
          <a:p>
            <a:pPr marL="514350" indent="-514350">
              <a:buFont typeface="+mj-lt"/>
              <a:buAutoNum type="alphaUcPeriod"/>
            </a:pPr>
            <a:endParaRPr lang="en-US" sz="1000" b="1" dirty="0"/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Children of God have that privilege </a:t>
            </a:r>
          </a:p>
          <a:p>
            <a:pPr marL="514350" indent="-514350">
              <a:buFont typeface="+mj-lt"/>
              <a:buAutoNum type="alphaUcPeriod"/>
            </a:pPr>
            <a:endParaRPr lang="en-US" sz="1000" b="1" dirty="0"/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What about Cornelius &amp; Saul and other alien sinners?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Cornelius (Acts 10:4, 31) / Saul (Acts 9:11)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Argument is made John 9:31 saying it is not dealing with aliens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God may “hear” the prayer (knows what is prayed) - that not one denies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God may even respond somehow to that prayer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Not the same as saying God’s ears are open to their prayers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If it does, then 1 Pet. 3:12 – is meaningless!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66303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80282-1AA2-A11A-68FE-2DBBCE9A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144CE-BE3A-2EA2-6E8F-C7ACFA1D2A92}"/>
              </a:ext>
            </a:extLst>
          </p:cNvPr>
          <p:cNvSpPr txBox="1"/>
          <p:nvPr/>
        </p:nvSpPr>
        <p:spPr>
          <a:xfrm>
            <a:off x="1782418" y="711232"/>
            <a:ext cx="10124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3"/>
            </a:pPr>
            <a:r>
              <a:rPr lang="en-US" sz="3600" dirty="0">
                <a:latin typeface="Congenial SemiBold" panose="02000503040000020004" pitchFamily="2" charset="0"/>
              </a:rPr>
              <a:t>Who Can Pray?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A58A1D-BFAE-90C1-D7CA-FDA1FF0271F4}"/>
              </a:ext>
            </a:extLst>
          </p:cNvPr>
          <p:cNvSpPr txBox="1"/>
          <p:nvPr/>
        </p:nvSpPr>
        <p:spPr>
          <a:xfrm>
            <a:off x="619125" y="2028825"/>
            <a:ext cx="1094422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God does not hear sinners</a:t>
            </a:r>
          </a:p>
          <a:p>
            <a:pPr marL="514350" indent="-514350">
              <a:buFont typeface="+mj-lt"/>
              <a:buAutoNum type="alphaUcPeriod"/>
            </a:pPr>
            <a:endParaRPr lang="en-US" sz="1000" b="1" dirty="0"/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Children of God have that privilege </a:t>
            </a:r>
          </a:p>
          <a:p>
            <a:pPr marL="514350" indent="-514350">
              <a:buFont typeface="+mj-lt"/>
              <a:buAutoNum type="alphaUcPeriod"/>
            </a:pPr>
            <a:endParaRPr lang="en-US" sz="1000" b="1" dirty="0"/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What about Cornelius &amp; Saul and other alien sinners?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Cornelius (Acts 10:4, 31) / Saul (Acts 9:11)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Argument is made John 9:31 saying it is not dealing with aliens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God may “hear” the prayer (knows what is prayed) - that not one denies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God may even respond somehow to that prayer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Certainly, couldn’t pray for salvation / forgiveness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Saul: (Acts 9:11; 22:16)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Cornelius (Acts 10:6; 11:14)</a:t>
            </a:r>
          </a:p>
        </p:txBody>
      </p:sp>
    </p:spTree>
    <p:extLst>
      <p:ext uri="{BB962C8B-B14F-4D97-AF65-F5344CB8AC3E}">
        <p14:creationId xmlns:p14="http://schemas.microsoft.com/office/powerpoint/2010/main" val="7103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84CBA-A84F-F560-8AE2-088190581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F9E410-3E00-0AE8-CB0E-49965F427B19}"/>
              </a:ext>
            </a:extLst>
          </p:cNvPr>
          <p:cNvSpPr txBox="1"/>
          <p:nvPr/>
        </p:nvSpPr>
        <p:spPr>
          <a:xfrm>
            <a:off x="1782418" y="711232"/>
            <a:ext cx="10124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3"/>
            </a:pPr>
            <a:r>
              <a:rPr lang="en-US" sz="3600" dirty="0">
                <a:latin typeface="Congenial SemiBold" panose="02000503040000020004" pitchFamily="2" charset="0"/>
              </a:rPr>
              <a:t>Who Can Pray?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60A251-D8E8-E870-D231-9A6D22E36010}"/>
              </a:ext>
            </a:extLst>
          </p:cNvPr>
          <p:cNvSpPr txBox="1"/>
          <p:nvPr/>
        </p:nvSpPr>
        <p:spPr>
          <a:xfrm>
            <a:off x="619125" y="2028825"/>
            <a:ext cx="1094422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God does not hear sinners</a:t>
            </a:r>
          </a:p>
          <a:p>
            <a:pPr marL="514350" indent="-514350">
              <a:buFont typeface="+mj-lt"/>
              <a:buAutoNum type="alphaUcPeriod"/>
            </a:pPr>
            <a:endParaRPr lang="en-US" sz="1000" b="1" dirty="0"/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Children of God have that privilege </a:t>
            </a:r>
          </a:p>
          <a:p>
            <a:pPr marL="514350" indent="-514350">
              <a:buFont typeface="+mj-lt"/>
              <a:buAutoNum type="alphaUcPeriod"/>
            </a:pPr>
            <a:endParaRPr lang="en-US" sz="1000" b="1" dirty="0"/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What about Cornelius &amp; Saul and other alien sinners?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Cornelius (Acts 10:4, 31) / Saul (Acts 9:11)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Argument is made John 9:31 saying it is not dealing with aliens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God may “hear” the prayer (knows what is prayed) - that not one denies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God may even respond somehow to that prayer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Certainly, couldn’t pray for salvation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What passage tells the alien sinner to pray?</a:t>
            </a:r>
          </a:p>
        </p:txBody>
      </p:sp>
    </p:spTree>
    <p:extLst>
      <p:ext uri="{BB962C8B-B14F-4D97-AF65-F5344CB8AC3E}">
        <p14:creationId xmlns:p14="http://schemas.microsoft.com/office/powerpoint/2010/main" val="109118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D5330-50BD-2AB6-A999-AD9314B73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EED477-8BBE-0C48-E7F8-A76142A96ABF}"/>
              </a:ext>
            </a:extLst>
          </p:cNvPr>
          <p:cNvSpPr txBox="1"/>
          <p:nvPr/>
        </p:nvSpPr>
        <p:spPr>
          <a:xfrm>
            <a:off x="523775" y="2639423"/>
            <a:ext cx="807025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3200" dirty="0">
                <a:latin typeface="Congenial SemiBold" panose="02000503040000020004" pitchFamily="2" charset="0"/>
              </a:rPr>
              <a:t>What is Prayer?</a:t>
            </a:r>
          </a:p>
          <a:p>
            <a:pPr marL="857250" indent="-857250">
              <a:buFont typeface="+mj-lt"/>
              <a:buAutoNum type="romanUcPeriod"/>
            </a:pPr>
            <a:endParaRPr lang="en-US" sz="1000" dirty="0">
              <a:latin typeface="Congenial SemiBold" panose="02000503040000020004" pitchFamily="2" charset="0"/>
            </a:endParaRPr>
          </a:p>
          <a:p>
            <a:pPr marL="857250" indent="-857250">
              <a:buFont typeface="+mj-lt"/>
              <a:buAutoNum type="romanUcPeriod"/>
            </a:pPr>
            <a:r>
              <a:rPr lang="en-US" sz="3200" dirty="0">
                <a:latin typeface="Congenial SemiBold" panose="02000503040000020004" pitchFamily="2" charset="0"/>
              </a:rPr>
              <a:t>Why Do We Need to Pray?</a:t>
            </a:r>
          </a:p>
          <a:p>
            <a:pPr marL="857250" indent="-857250">
              <a:buFont typeface="+mj-lt"/>
              <a:buAutoNum type="romanUcPeriod"/>
            </a:pPr>
            <a:endParaRPr lang="en-US" sz="1000" dirty="0">
              <a:latin typeface="Congenial SemiBold" panose="02000503040000020004" pitchFamily="2" charset="0"/>
            </a:endParaRPr>
          </a:p>
          <a:p>
            <a:pPr marL="857250" indent="-857250">
              <a:buFont typeface="+mj-lt"/>
              <a:buAutoNum type="romanUcPeriod"/>
            </a:pPr>
            <a:r>
              <a:rPr lang="en-US" sz="3200" dirty="0">
                <a:latin typeface="Congenial SemiBold" panose="02000503040000020004" pitchFamily="2" charset="0"/>
              </a:rPr>
              <a:t>Who Can Pray?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D3D7B2-E314-5AC8-367B-1012B2514234}"/>
              </a:ext>
            </a:extLst>
          </p:cNvPr>
          <p:cNvSpPr/>
          <p:nvPr/>
        </p:nvSpPr>
        <p:spPr>
          <a:xfrm>
            <a:off x="1495970" y="456046"/>
            <a:ext cx="89482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00503040000020004" pitchFamily="2" charset="0"/>
              </a:rPr>
              <a:t>The Basics of Prayer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B22970-2541-819B-D752-037B7C2066CC}"/>
              </a:ext>
            </a:extLst>
          </p:cNvPr>
          <p:cNvSpPr/>
          <p:nvPr/>
        </p:nvSpPr>
        <p:spPr>
          <a:xfrm>
            <a:off x="4007928" y="6334780"/>
            <a:ext cx="4176144" cy="523220"/>
          </a:xfrm>
          <a:prstGeom prst="rect">
            <a:avLst/>
          </a:prstGeom>
          <a:solidFill>
            <a:srgbClr val="B5E8FB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333CC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ngenial SemiBold" panose="02000503040000020004" pitchFamily="2" charset="0"/>
              </a:rPr>
              <a:t>Questions About Prayer</a:t>
            </a:r>
          </a:p>
        </p:txBody>
      </p:sp>
    </p:spTree>
    <p:extLst>
      <p:ext uri="{BB962C8B-B14F-4D97-AF65-F5344CB8AC3E}">
        <p14:creationId xmlns:p14="http://schemas.microsoft.com/office/powerpoint/2010/main" val="388452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A33809-2CBB-3991-F25A-06FD973545E2}"/>
              </a:ext>
            </a:extLst>
          </p:cNvPr>
          <p:cNvSpPr/>
          <p:nvPr/>
        </p:nvSpPr>
        <p:spPr>
          <a:xfrm>
            <a:off x="878064" y="341036"/>
            <a:ext cx="104358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333CC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ngenial SemiBold" panose="02000503040000020004" pitchFamily="2" charset="0"/>
              </a:rPr>
              <a:t>Questions About Prayer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EA8D5-5B00-C258-FCA0-C9FF7524F8A8}"/>
              </a:ext>
            </a:extLst>
          </p:cNvPr>
          <p:cNvSpPr txBox="1"/>
          <p:nvPr/>
        </p:nvSpPr>
        <p:spPr>
          <a:xfrm>
            <a:off x="5387009" y="2115450"/>
            <a:ext cx="66790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Lesson 1: </a:t>
            </a:r>
            <a:r>
              <a:rPr lang="en-US" sz="2800" b="1" i="1" dirty="0"/>
              <a:t>The Basics of Prayer</a:t>
            </a:r>
          </a:p>
          <a:p>
            <a:endParaRPr lang="en-US" sz="2800" i="1" dirty="0"/>
          </a:p>
          <a:p>
            <a:r>
              <a:rPr lang="en-US" sz="2800" i="1" dirty="0"/>
              <a:t>Lesson 2: </a:t>
            </a:r>
            <a:r>
              <a:rPr lang="en-US" sz="2800" b="1" i="1" dirty="0"/>
              <a:t>The Elements of Prayer</a:t>
            </a:r>
          </a:p>
          <a:p>
            <a:endParaRPr lang="en-US" sz="2800" i="1" dirty="0"/>
          </a:p>
          <a:p>
            <a:r>
              <a:rPr lang="en-US" sz="2800" i="1" dirty="0"/>
              <a:t>Lesson 3: </a:t>
            </a:r>
            <a:r>
              <a:rPr lang="en-US" sz="2800" b="1" i="1" dirty="0"/>
              <a:t>God’s Answer to Prayer</a:t>
            </a:r>
          </a:p>
          <a:p>
            <a:endParaRPr lang="en-US" sz="2800" i="1" dirty="0"/>
          </a:p>
          <a:p>
            <a:r>
              <a:rPr lang="en-US" sz="2800" i="1" dirty="0"/>
              <a:t>Lesson 4: </a:t>
            </a:r>
            <a:r>
              <a:rPr lang="en-US" sz="2800" b="1" i="1" dirty="0"/>
              <a:t>Misc. Questions About Prayer</a:t>
            </a:r>
          </a:p>
        </p:txBody>
      </p:sp>
    </p:spTree>
    <p:extLst>
      <p:ext uri="{BB962C8B-B14F-4D97-AF65-F5344CB8AC3E}">
        <p14:creationId xmlns:p14="http://schemas.microsoft.com/office/powerpoint/2010/main" val="232917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D6C2E4-A33C-87E6-5C0B-D14D95C64B90}"/>
              </a:ext>
            </a:extLst>
          </p:cNvPr>
          <p:cNvSpPr/>
          <p:nvPr/>
        </p:nvSpPr>
        <p:spPr>
          <a:xfrm>
            <a:off x="1691827" y="408421"/>
            <a:ext cx="3736920" cy="55092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00503040000020004" pitchFamily="2" charset="0"/>
              </a:rPr>
              <a:t>The</a:t>
            </a:r>
          </a:p>
          <a:p>
            <a:pPr algn="ctr"/>
            <a:r>
              <a:rPr lang="en-US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00503040000020004" pitchFamily="2" charset="0"/>
              </a:rPr>
              <a:t>Basics</a:t>
            </a:r>
          </a:p>
          <a:p>
            <a:pPr algn="ctr"/>
            <a:r>
              <a:rPr lang="en-US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00503040000020004" pitchFamily="2" charset="0"/>
              </a:rPr>
              <a:t>of</a:t>
            </a:r>
          </a:p>
          <a:p>
            <a:pPr algn="ctr"/>
            <a:r>
              <a:rPr lang="en-US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00503040000020004" pitchFamily="2" charset="0"/>
              </a:rPr>
              <a:t>Prayer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5B72EB-21B7-301B-1031-BB6EC67C9BB9}"/>
              </a:ext>
            </a:extLst>
          </p:cNvPr>
          <p:cNvSpPr/>
          <p:nvPr/>
        </p:nvSpPr>
        <p:spPr>
          <a:xfrm>
            <a:off x="4007928" y="6334780"/>
            <a:ext cx="4176144" cy="523220"/>
          </a:xfrm>
          <a:prstGeom prst="rect">
            <a:avLst/>
          </a:prstGeom>
          <a:solidFill>
            <a:srgbClr val="B5E8FB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333CC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ngenial SemiBold" panose="02000503040000020004" pitchFamily="2" charset="0"/>
              </a:rPr>
              <a:t>Questions About Prayer</a:t>
            </a:r>
          </a:p>
        </p:txBody>
      </p:sp>
    </p:spTree>
    <p:extLst>
      <p:ext uri="{BB962C8B-B14F-4D97-AF65-F5344CB8AC3E}">
        <p14:creationId xmlns:p14="http://schemas.microsoft.com/office/powerpoint/2010/main" val="373195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F7419-F78D-87A6-DCCA-60BF5F1D1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0704B9-24C6-859D-6077-756D0F1641A7}"/>
              </a:ext>
            </a:extLst>
          </p:cNvPr>
          <p:cNvSpPr txBox="1"/>
          <p:nvPr/>
        </p:nvSpPr>
        <p:spPr>
          <a:xfrm>
            <a:off x="523775" y="2639423"/>
            <a:ext cx="8070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3200" dirty="0">
                <a:latin typeface="Congenial SemiBold" panose="02000503040000020004" pitchFamily="2" charset="0"/>
              </a:rPr>
              <a:t>What is Prayer?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5C5947-9FE1-7D66-40CC-F98A24097D2A}"/>
              </a:ext>
            </a:extLst>
          </p:cNvPr>
          <p:cNvSpPr/>
          <p:nvPr/>
        </p:nvSpPr>
        <p:spPr>
          <a:xfrm>
            <a:off x="1495970" y="456046"/>
            <a:ext cx="89482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00503040000020004" pitchFamily="2" charset="0"/>
              </a:rPr>
              <a:t>The Basics of Prayer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623EB7-63F3-BA27-0751-6099FA381284}"/>
              </a:ext>
            </a:extLst>
          </p:cNvPr>
          <p:cNvSpPr/>
          <p:nvPr/>
        </p:nvSpPr>
        <p:spPr>
          <a:xfrm>
            <a:off x="4007928" y="6334780"/>
            <a:ext cx="4176144" cy="523220"/>
          </a:xfrm>
          <a:prstGeom prst="rect">
            <a:avLst/>
          </a:prstGeom>
          <a:solidFill>
            <a:srgbClr val="B5E8FB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333CC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ngenial SemiBold" panose="02000503040000020004" pitchFamily="2" charset="0"/>
              </a:rPr>
              <a:t>Questions About Prayer</a:t>
            </a:r>
          </a:p>
        </p:txBody>
      </p:sp>
    </p:spTree>
    <p:extLst>
      <p:ext uri="{BB962C8B-B14F-4D97-AF65-F5344CB8AC3E}">
        <p14:creationId xmlns:p14="http://schemas.microsoft.com/office/powerpoint/2010/main" val="319298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395EE-9E2D-0CFA-FBAD-1F6C8BBB6A8C}"/>
              </a:ext>
            </a:extLst>
          </p:cNvPr>
          <p:cNvSpPr txBox="1"/>
          <p:nvPr/>
        </p:nvSpPr>
        <p:spPr>
          <a:xfrm>
            <a:off x="1815548" y="638345"/>
            <a:ext cx="1005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/>
            </a:pPr>
            <a:r>
              <a:rPr lang="en-US" sz="3600" dirty="0">
                <a:latin typeface="Congenial SemiBold" panose="02000503040000020004" pitchFamily="2" charset="0"/>
              </a:rPr>
              <a:t>What is Prayer?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71D2A2-0CFA-BF04-BE32-C9CA155DA37D}"/>
              </a:ext>
            </a:extLst>
          </p:cNvPr>
          <p:cNvSpPr txBox="1"/>
          <p:nvPr/>
        </p:nvSpPr>
        <p:spPr>
          <a:xfrm>
            <a:off x="619125" y="2028825"/>
            <a:ext cx="109442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It is not</a:t>
            </a:r>
            <a:r>
              <a:rPr lang="en-US" sz="2800" dirty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Merely wishing for something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Merely thinking about something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Merely reciting some phrases</a:t>
            </a:r>
          </a:p>
        </p:txBody>
      </p:sp>
    </p:spTree>
    <p:extLst>
      <p:ext uri="{BB962C8B-B14F-4D97-AF65-F5344CB8AC3E}">
        <p14:creationId xmlns:p14="http://schemas.microsoft.com/office/powerpoint/2010/main" val="307224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1AF3F-61A9-E2E6-DF98-3B1E38A65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E6DBEE-00FB-D9C7-002F-CE821BE60464}"/>
              </a:ext>
            </a:extLst>
          </p:cNvPr>
          <p:cNvSpPr txBox="1"/>
          <p:nvPr/>
        </p:nvSpPr>
        <p:spPr>
          <a:xfrm>
            <a:off x="1815548" y="638345"/>
            <a:ext cx="1005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/>
            </a:pPr>
            <a:r>
              <a:rPr lang="en-US" sz="3600" dirty="0">
                <a:latin typeface="Congenial SemiBold" panose="02000503040000020004" pitchFamily="2" charset="0"/>
              </a:rPr>
              <a:t>What is Prayer?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26952-690A-87D8-3022-FDA4A1AD546C}"/>
              </a:ext>
            </a:extLst>
          </p:cNvPr>
          <p:cNvSpPr txBox="1"/>
          <p:nvPr/>
        </p:nvSpPr>
        <p:spPr>
          <a:xfrm>
            <a:off x="619125" y="2028825"/>
            <a:ext cx="109442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It is not</a:t>
            </a:r>
            <a:r>
              <a:rPr lang="en-US" sz="2800" dirty="0"/>
              <a:t>:</a:t>
            </a:r>
          </a:p>
          <a:p>
            <a:pPr marL="514350" indent="-514350">
              <a:buFont typeface="+mj-lt"/>
              <a:buAutoNum type="alphaUcPeriod"/>
            </a:pPr>
            <a:endParaRPr lang="en-US" sz="1000" dirty="0"/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It is</a:t>
            </a:r>
            <a:r>
              <a:rPr lang="en-US" sz="2800" dirty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Our means of talking to God (Luke 18:10-14)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Act of communicating the thoughts of man to the infinite mind of God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Rom. 10:1 – hearts desire expressed to God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Phil. 4:6 – making our requests made known to God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1 Sam. 1:12-13 – Hannah prayed…spoke…lips moved (talking to God)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Statements for men – that capture the concept of prayer</a:t>
            </a:r>
          </a:p>
        </p:txBody>
      </p:sp>
    </p:spTree>
    <p:extLst>
      <p:ext uri="{BB962C8B-B14F-4D97-AF65-F5344CB8AC3E}">
        <p14:creationId xmlns:p14="http://schemas.microsoft.com/office/powerpoint/2010/main" val="183833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495454-DE33-B120-EDE4-FA7BCBCFD458}"/>
              </a:ext>
            </a:extLst>
          </p:cNvPr>
          <p:cNvSpPr txBox="1"/>
          <p:nvPr/>
        </p:nvSpPr>
        <p:spPr>
          <a:xfrm>
            <a:off x="1066800" y="495470"/>
            <a:ext cx="1005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genial SemiBold" panose="02000503040000020004" pitchFamily="2" charset="0"/>
              </a:rPr>
              <a:t>What is Prayer?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C13AC-D787-9066-C855-FCC20BE10CB3}"/>
              </a:ext>
            </a:extLst>
          </p:cNvPr>
          <p:cNvSpPr txBox="1"/>
          <p:nvPr/>
        </p:nvSpPr>
        <p:spPr>
          <a:xfrm>
            <a:off x="809624" y="1590675"/>
            <a:ext cx="1057275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“Prayer is the avenue through which one approaches the Almighty.”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CB9448-BF67-5A39-91D5-92D45C4F1165}"/>
              </a:ext>
            </a:extLst>
          </p:cNvPr>
          <p:cNvSpPr txBox="1"/>
          <p:nvPr/>
        </p:nvSpPr>
        <p:spPr>
          <a:xfrm>
            <a:off x="809624" y="2371725"/>
            <a:ext cx="1057275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Prayer is “making personal contact with power that transcends time, space, and matter.”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28BE4-38A8-BF6B-6B05-5B042149CF26}"/>
              </a:ext>
            </a:extLst>
          </p:cNvPr>
          <p:cNvSpPr txBox="1"/>
          <p:nvPr/>
        </p:nvSpPr>
        <p:spPr>
          <a:xfrm>
            <a:off x="809624" y="3522107"/>
            <a:ext cx="1057275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“Prayer is the voice of faith.” (Thomas Horne)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F3B43-E235-4890-1F32-2847EB88C6B8}"/>
              </a:ext>
            </a:extLst>
          </p:cNvPr>
          <p:cNvSpPr txBox="1"/>
          <p:nvPr/>
        </p:nvSpPr>
        <p:spPr>
          <a:xfrm>
            <a:off x="809624" y="4303157"/>
            <a:ext cx="1057275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“Prayer is a correspondence fixed in heaven.” (Robert Burns)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089289-1631-57C5-FD20-32E90090FFDF}"/>
              </a:ext>
            </a:extLst>
          </p:cNvPr>
          <p:cNvSpPr txBox="1"/>
          <p:nvPr/>
        </p:nvSpPr>
        <p:spPr>
          <a:xfrm>
            <a:off x="809624" y="5162550"/>
            <a:ext cx="1057275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“Prayer is so simple – it is like quietly opening a door and slipping into the very presence of God.”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0E74F2-07FD-7712-0ED7-155E728AC140}"/>
              </a:ext>
            </a:extLst>
          </p:cNvPr>
          <p:cNvSpPr txBox="1"/>
          <p:nvPr/>
        </p:nvSpPr>
        <p:spPr>
          <a:xfrm>
            <a:off x="809624" y="5162549"/>
            <a:ext cx="10572750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“Prayer is so simple – it is like quietly opening a door and slipping into the very presence of God.”</a:t>
            </a:r>
          </a:p>
        </p:txBody>
      </p:sp>
    </p:spTree>
    <p:extLst>
      <p:ext uri="{BB962C8B-B14F-4D97-AF65-F5344CB8AC3E}">
        <p14:creationId xmlns:p14="http://schemas.microsoft.com/office/powerpoint/2010/main" val="54456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2BBF4-008A-9577-B5A6-F9CD502A5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4D228B-4795-D91E-AE2F-CA818BBA45A5}"/>
              </a:ext>
            </a:extLst>
          </p:cNvPr>
          <p:cNvSpPr txBox="1"/>
          <p:nvPr/>
        </p:nvSpPr>
        <p:spPr>
          <a:xfrm>
            <a:off x="1815548" y="638345"/>
            <a:ext cx="1005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/>
            </a:pPr>
            <a:r>
              <a:rPr lang="en-US" sz="3600" dirty="0">
                <a:latin typeface="Congenial SemiBold" panose="02000503040000020004" pitchFamily="2" charset="0"/>
              </a:rPr>
              <a:t>What is Prayer?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A891A8-58C8-F609-687F-DCE5F98333EC}"/>
              </a:ext>
            </a:extLst>
          </p:cNvPr>
          <p:cNvSpPr txBox="1"/>
          <p:nvPr/>
        </p:nvSpPr>
        <p:spPr>
          <a:xfrm>
            <a:off x="619125" y="2028825"/>
            <a:ext cx="109442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It is not</a:t>
            </a:r>
            <a:r>
              <a:rPr lang="en-US" sz="2800" dirty="0"/>
              <a:t>:</a:t>
            </a:r>
          </a:p>
          <a:p>
            <a:pPr marL="514350" indent="-514350">
              <a:buFont typeface="+mj-lt"/>
              <a:buAutoNum type="alphaUcPeriod"/>
            </a:pPr>
            <a:endParaRPr lang="en-US" sz="1000" dirty="0"/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It is</a:t>
            </a:r>
            <a:r>
              <a:rPr lang="en-US" sz="2800" dirty="0"/>
              <a:t>:</a:t>
            </a:r>
          </a:p>
          <a:p>
            <a:pPr marL="514350" indent="-514350">
              <a:buFont typeface="+mj-lt"/>
              <a:buAutoNum type="alphaUcPeriod"/>
            </a:pPr>
            <a:endParaRPr lang="en-US" sz="1000" dirty="0"/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What a privilege it is</a:t>
            </a:r>
            <a:r>
              <a:rPr lang="en-US" sz="2800" dirty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What an honor &amp; privilege to have access to God (cf. 1 John 3:1)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Imagine being invited into the throne room for a private discussion with the king / president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We are invited to open our hearts to the creator and ruler of the universe! </a:t>
            </a:r>
          </a:p>
        </p:txBody>
      </p:sp>
    </p:spTree>
    <p:extLst>
      <p:ext uri="{BB962C8B-B14F-4D97-AF65-F5344CB8AC3E}">
        <p14:creationId xmlns:p14="http://schemas.microsoft.com/office/powerpoint/2010/main" val="351658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2368</TotalTime>
  <Words>1441</Words>
  <Application>Microsoft Office PowerPoint</Application>
  <PresentationFormat>Widescreen</PresentationFormat>
  <Paragraphs>218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Aptos</vt:lpstr>
      <vt:lpstr>Aptos Display</vt:lpstr>
      <vt:lpstr>Arial</vt:lpstr>
      <vt:lpstr>Congenial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Donnie V. Rader</dc:creator>
  <cp:lastModifiedBy>Donnie V. Rader</cp:lastModifiedBy>
  <cp:revision>5</cp:revision>
  <cp:lastPrinted>2026-06-27T14:54:48Z</cp:lastPrinted>
  <dcterms:created xsi:type="dcterms:W3CDTF">2026-06-25T13:38:37Z</dcterms:created>
  <dcterms:modified xsi:type="dcterms:W3CDTF">2026-06-28T13:04:40Z</dcterms:modified>
</cp:coreProperties>
</file>