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37" r:id="rId1"/>
    <p:sldMasterId id="2147483749" r:id="rId2"/>
  </p:sldMasterIdLst>
  <p:notesMasterIdLst>
    <p:notesMasterId r:id="rId42"/>
  </p:notesMasterIdLst>
  <p:handoutMasterIdLst>
    <p:handoutMasterId r:id="rId43"/>
  </p:handoutMasterIdLst>
  <p:sldIdLst>
    <p:sldId id="443" r:id="rId3"/>
    <p:sldId id="439" r:id="rId4"/>
    <p:sldId id="445" r:id="rId5"/>
    <p:sldId id="394" r:id="rId6"/>
    <p:sldId id="353" r:id="rId7"/>
    <p:sldId id="436" r:id="rId8"/>
    <p:sldId id="437" r:id="rId9"/>
    <p:sldId id="438" r:id="rId10"/>
    <p:sldId id="625" r:id="rId11"/>
    <p:sldId id="257" r:id="rId12"/>
    <p:sldId id="677" r:id="rId13"/>
    <p:sldId id="448" r:id="rId14"/>
    <p:sldId id="679" r:id="rId15"/>
    <p:sldId id="450" r:id="rId16"/>
    <p:sldId id="694" r:id="rId17"/>
    <p:sldId id="680" r:id="rId18"/>
    <p:sldId id="681" r:id="rId19"/>
    <p:sldId id="670" r:id="rId20"/>
    <p:sldId id="674" r:id="rId21"/>
    <p:sldId id="682" r:id="rId22"/>
    <p:sldId id="683" r:id="rId23"/>
    <p:sldId id="455" r:id="rId24"/>
    <p:sldId id="685" r:id="rId25"/>
    <p:sldId id="686" r:id="rId26"/>
    <p:sldId id="687" r:id="rId27"/>
    <p:sldId id="688" r:id="rId28"/>
    <p:sldId id="671" r:id="rId29"/>
    <p:sldId id="675" r:id="rId30"/>
    <p:sldId id="689" r:id="rId31"/>
    <p:sldId id="690" r:id="rId32"/>
    <p:sldId id="461" r:id="rId33"/>
    <p:sldId id="691" r:id="rId34"/>
    <p:sldId id="672" r:id="rId35"/>
    <p:sldId id="676" r:id="rId36"/>
    <p:sldId id="692" r:id="rId37"/>
    <p:sldId id="463" r:id="rId38"/>
    <p:sldId id="693" r:id="rId39"/>
    <p:sldId id="673" r:id="rId40"/>
    <p:sldId id="626" r:id="rId41"/>
  </p:sldIdLst>
  <p:sldSz cx="12192000" cy="6858000"/>
  <p:notesSz cx="6858000" cy="9144000"/>
  <p:embeddedFontLst>
    <p:embeddedFont>
      <p:font typeface="Arial Narrow" panose="020B0606020202030204" pitchFamily="34" charset="0"/>
      <p:regular r:id="rId44"/>
      <p:bold r:id="rId45"/>
      <p:italic r:id="rId46"/>
      <p:boldItalic r:id="rId47"/>
    </p:embeddedFont>
    <p:embeddedFont>
      <p:font typeface="Century Gothic" panose="020B0502020202020204" pitchFamily="34" charset="0"/>
      <p:regular r:id="rId48"/>
      <p:bold r:id="rId49"/>
      <p:italic r:id="rId50"/>
      <p:boldItalic r:id="rId51"/>
    </p:embeddedFont>
    <p:embeddedFont>
      <p:font typeface="Freestyle Script" panose="030804020302050B0404" pitchFamily="66" charset="0"/>
      <p:regular r:id="rId52"/>
    </p:embeddedFont>
    <p:embeddedFont>
      <p:font typeface="Kermit Semibold" panose="020F0503040000060003" pitchFamily="34" charset="0"/>
      <p:bold r:id="rId53"/>
      <p:boldItalic r:id="rId54"/>
    </p:embeddedFont>
    <p:embeddedFont>
      <p:font typeface="Wingdings 2" panose="05020102010507070707" pitchFamily="18" charset="2"/>
      <p:regular r:id="rId55"/>
    </p:embeddedFont>
  </p:embeddedFontLst>
  <p:defaultTex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4A574D"/>
    <a:srgbClr val="454D44"/>
    <a:srgbClr val="525D53"/>
    <a:srgbClr val="586259"/>
    <a:srgbClr val="FFFF00"/>
    <a:srgbClr val="BE7960"/>
    <a:srgbClr val="FFCB66"/>
    <a:srgbClr val="72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53335F-BE71-4C4E-B304-CA4BF08133D3}" v="2073" dt="2026-06-21T19:57:02.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2796" autoAdjust="0"/>
  </p:normalViewPr>
  <p:slideViewPr>
    <p:cSldViewPr>
      <p:cViewPr varScale="1">
        <p:scale>
          <a:sx n="99" d="100"/>
          <a:sy n="99" d="100"/>
        </p:scale>
        <p:origin x="918" y="8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024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024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4BEC39D4-D7E1-47B8-B13A-F077F87F15D4}"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F07FDBFE-1AD5-44EF-83D2-3809792937A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07FDBFE-1AD5-44EF-83D2-3809792937A5}" type="slidenum">
              <a:rPr lang="en-US" smtClean="0"/>
              <a:pPr>
                <a:defRPr/>
              </a:pPr>
              <a:t>1</a:t>
            </a:fld>
            <a:endParaRPr lang="en-US"/>
          </a:p>
        </p:txBody>
      </p:sp>
    </p:spTree>
    <p:extLst>
      <p:ext uri="{BB962C8B-B14F-4D97-AF65-F5344CB8AC3E}">
        <p14:creationId xmlns:p14="http://schemas.microsoft.com/office/powerpoint/2010/main" val="214639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07FDBFE-1AD5-44EF-83D2-3809792937A5}" type="slidenum">
              <a:rPr lang="en-US" smtClean="0"/>
              <a:pPr>
                <a:defRPr/>
              </a:pPr>
              <a:t>22</a:t>
            </a:fld>
            <a:endParaRPr lang="en-US"/>
          </a:p>
        </p:txBody>
      </p:sp>
    </p:spTree>
    <p:extLst>
      <p:ext uri="{BB962C8B-B14F-4D97-AF65-F5344CB8AC3E}">
        <p14:creationId xmlns:p14="http://schemas.microsoft.com/office/powerpoint/2010/main" val="2527647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176" name="Picture 104" descr="PPP_SEDUC_TLE_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914400" y="2819400"/>
            <a:ext cx="10363200" cy="914400"/>
          </a:xfrm>
          <a:extLst>
            <a:ext uri="{909E8E84-426E-40DD-AFC4-6F175D3DCCD1}">
              <a14:hiddenFill xmlns:a14="http://schemas.microsoft.com/office/drawing/2010/main">
                <a:solidFill>
                  <a:schemeClr val="accent1"/>
                </a:solidFill>
              </a14:hiddenFill>
            </a:ext>
          </a:extLst>
        </p:spPr>
        <p:txBody>
          <a:bodyPr/>
          <a:lstStyle>
            <a:lvl1pPr>
              <a:defRPr/>
            </a:lvl1pPr>
          </a:lstStyle>
          <a:p>
            <a:pPr lvl="0"/>
            <a:r>
              <a:rPr lang="en-US" noProof="0"/>
              <a:t>Click to edit Master title style</a:t>
            </a:r>
          </a:p>
        </p:txBody>
      </p:sp>
      <p:sp>
        <p:nvSpPr>
          <p:cNvPr id="3075" name="Rectangle 3"/>
          <p:cNvSpPr>
            <a:spLocks noGrp="1" noChangeArrowheads="1"/>
          </p:cNvSpPr>
          <p:nvPr>
            <p:ph type="subTitle" idx="1"/>
          </p:nvPr>
        </p:nvSpPr>
        <p:spPr>
          <a:xfrm>
            <a:off x="914400" y="3886200"/>
            <a:ext cx="10363200" cy="685800"/>
          </a:xfrm>
        </p:spPr>
        <p:txBody>
          <a:bodyPr anchor="ctr"/>
          <a:lstStyle>
            <a:lvl1pPr marL="0" indent="0" algn="ctr">
              <a:buFontTx/>
              <a:buNone/>
              <a:defRPr sz="2400"/>
            </a:lvl1pPr>
          </a:lstStyle>
          <a:p>
            <a:pPr lvl="0"/>
            <a:r>
              <a:rPr lang="en-US" noProof="0"/>
              <a:t>Click to edit Master subtitle style</a:t>
            </a:r>
          </a:p>
        </p:txBody>
      </p:sp>
      <p:sp>
        <p:nvSpPr>
          <p:cNvPr id="3117" name="Rectangle 45"/>
          <p:cNvSpPr>
            <a:spLocks noGrp="1" noChangeArrowheads="1"/>
          </p:cNvSpPr>
          <p:nvPr>
            <p:ph type="dt" sz="half" idx="2"/>
          </p:nvPr>
        </p:nvSpPr>
        <p:spPr/>
        <p:txBody>
          <a:bodyPr/>
          <a:lstStyle>
            <a:lvl1pPr>
              <a:defRPr/>
            </a:lvl1pPr>
          </a:lstStyle>
          <a:p>
            <a:endParaRPr lang="en-US"/>
          </a:p>
        </p:txBody>
      </p:sp>
      <p:sp>
        <p:nvSpPr>
          <p:cNvPr id="3118" name="Rectangle 46"/>
          <p:cNvSpPr>
            <a:spLocks noGrp="1" noChangeArrowheads="1"/>
          </p:cNvSpPr>
          <p:nvPr>
            <p:ph type="ftr" sz="quarter" idx="3"/>
          </p:nvPr>
        </p:nvSpPr>
        <p:spPr/>
        <p:txBody>
          <a:bodyPr/>
          <a:lstStyle>
            <a:lvl1pPr>
              <a:defRPr/>
            </a:lvl1pPr>
          </a:lstStyle>
          <a:p>
            <a:endParaRPr lang="en-US"/>
          </a:p>
        </p:txBody>
      </p:sp>
      <p:sp>
        <p:nvSpPr>
          <p:cNvPr id="3119" name="Rectangle 47"/>
          <p:cNvSpPr>
            <a:spLocks noGrp="1" noChangeArrowheads="1"/>
          </p:cNvSpPr>
          <p:nvPr>
            <p:ph type="sldNum" sz="quarter" idx="4"/>
          </p:nvPr>
        </p:nvSpPr>
        <p:spPr/>
        <p:txBody>
          <a:bodyPr/>
          <a:lstStyle>
            <a:lvl1pPr>
              <a:defRPr/>
            </a:lvl1pPr>
          </a:lstStyle>
          <a:p>
            <a:fld id="{197734D6-2208-42F8-A5FE-48B8123DC71C}" type="slidenum">
              <a:rPr lang="en-US"/>
              <a:pPr/>
              <a:t>‹#›</a:t>
            </a:fld>
            <a:endParaRPr lang="en-US"/>
          </a:p>
        </p:txBody>
      </p:sp>
    </p:spTree>
    <p:extLst>
      <p:ext uri="{BB962C8B-B14F-4D97-AF65-F5344CB8AC3E}">
        <p14:creationId xmlns:p14="http://schemas.microsoft.com/office/powerpoint/2010/main" val="2302317477"/>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5550E8-68B0-47DC-B229-A345546A1CB3}" type="slidenum">
              <a:rPr lang="en-US"/>
              <a:pPr/>
              <a:t>‹#›</a:t>
            </a:fld>
            <a:endParaRPr lang="en-US"/>
          </a:p>
        </p:txBody>
      </p:sp>
    </p:spTree>
    <p:extLst>
      <p:ext uri="{BB962C8B-B14F-4D97-AF65-F5344CB8AC3E}">
        <p14:creationId xmlns:p14="http://schemas.microsoft.com/office/powerpoint/2010/main" val="4174641026"/>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74667" y="228600"/>
            <a:ext cx="28702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4067" y="228600"/>
            <a:ext cx="84074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F0DD49-ED23-47D6-B6FB-81F886C95867}" type="slidenum">
              <a:rPr lang="en-US"/>
              <a:pPr/>
              <a:t>‹#›</a:t>
            </a:fld>
            <a:endParaRPr lang="en-US"/>
          </a:p>
        </p:txBody>
      </p:sp>
    </p:spTree>
    <p:extLst>
      <p:ext uri="{BB962C8B-B14F-4D97-AF65-F5344CB8AC3E}">
        <p14:creationId xmlns:p14="http://schemas.microsoft.com/office/powerpoint/2010/main" val="1877583743"/>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Date Placeholder 29">
            <a:extLst>
              <a:ext uri="{FF2B5EF4-FFF2-40B4-BE49-F238E27FC236}">
                <a16:creationId xmlns:a16="http://schemas.microsoft.com/office/drawing/2014/main" id="{2D4FAF3A-F0E9-F3B6-2F19-168C63335057}"/>
              </a:ext>
            </a:extLst>
          </p:cNvPr>
          <p:cNvSpPr>
            <a:spLocks noGrp="1"/>
          </p:cNvSpPr>
          <p:nvPr>
            <p:ph type="dt" sz="half" idx="10"/>
          </p:nvPr>
        </p:nvSpPr>
        <p:spPr/>
        <p:txBody>
          <a:bodyPr/>
          <a:lstStyle>
            <a:lvl1pPr>
              <a:defRPr>
                <a:solidFill>
                  <a:srgbClr val="EBDDC3">
                    <a:shade val="90000"/>
                  </a:srgbClr>
                </a:solidFill>
              </a:defRPr>
            </a:lvl1pPr>
          </a:lstStyle>
          <a:p>
            <a:pPr>
              <a:defRPr/>
            </a:pPr>
            <a:fld id="{D4DB2DCF-85CC-4949-BBF8-DE198E1AA108}" type="datetimeFigureOut">
              <a:rPr lang="en-US"/>
              <a:pPr>
                <a:defRPr/>
              </a:pPr>
              <a:t>6/21/2026</a:t>
            </a:fld>
            <a:endParaRPr lang="en-US"/>
          </a:p>
        </p:txBody>
      </p:sp>
      <p:sp>
        <p:nvSpPr>
          <p:cNvPr id="3" name="Footer Placeholder 18">
            <a:extLst>
              <a:ext uri="{FF2B5EF4-FFF2-40B4-BE49-F238E27FC236}">
                <a16:creationId xmlns:a16="http://schemas.microsoft.com/office/drawing/2014/main" id="{09A9DA9D-F9C4-854B-F246-26ECB9DE5532}"/>
              </a:ext>
            </a:extLst>
          </p:cNvPr>
          <p:cNvSpPr>
            <a:spLocks noGrp="1"/>
          </p:cNvSpPr>
          <p:nvPr>
            <p:ph type="ftr" sz="quarter" idx="11"/>
          </p:nvPr>
        </p:nvSpPr>
        <p:spPr/>
        <p:txBody>
          <a:bodyPr/>
          <a:lstStyle>
            <a:lvl1pPr>
              <a:defRPr>
                <a:solidFill>
                  <a:srgbClr val="EBDDC3">
                    <a:shade val="90000"/>
                  </a:srgbClr>
                </a:solidFill>
              </a:defRPr>
            </a:lvl1pPr>
          </a:lstStyle>
          <a:p>
            <a:pPr>
              <a:defRPr/>
            </a:pPr>
            <a:endParaRPr lang="en-US"/>
          </a:p>
        </p:txBody>
      </p:sp>
      <p:sp>
        <p:nvSpPr>
          <p:cNvPr id="4" name="Slide Number Placeholder 26">
            <a:extLst>
              <a:ext uri="{FF2B5EF4-FFF2-40B4-BE49-F238E27FC236}">
                <a16:creationId xmlns:a16="http://schemas.microsoft.com/office/drawing/2014/main" id="{FF4031AA-0A06-1E66-8A57-B45129A66324}"/>
              </a:ext>
            </a:extLst>
          </p:cNvPr>
          <p:cNvSpPr>
            <a:spLocks noGrp="1"/>
          </p:cNvSpPr>
          <p:nvPr>
            <p:ph type="sldNum" sz="quarter" idx="12"/>
          </p:nvPr>
        </p:nvSpPr>
        <p:spPr/>
        <p:txBody>
          <a:bodyPr/>
          <a:lstStyle>
            <a:lvl1pPr>
              <a:defRPr>
                <a:solidFill>
                  <a:srgbClr val="E0D3BA"/>
                </a:solidFill>
              </a:defRPr>
            </a:lvl1pPr>
          </a:lstStyle>
          <a:p>
            <a:fld id="{CC8EA5CB-8D3F-429A-BB81-55FD2C315983}" type="slidenum">
              <a:rPr lang="en-US" altLang="en-US"/>
              <a:pPr/>
              <a:t>‹#›</a:t>
            </a:fld>
            <a:endParaRPr lang="en-US" altLang="en-US"/>
          </a:p>
        </p:txBody>
      </p:sp>
    </p:spTree>
    <p:extLst>
      <p:ext uri="{BB962C8B-B14F-4D97-AF65-F5344CB8AC3E}">
        <p14:creationId xmlns:p14="http://schemas.microsoft.com/office/powerpoint/2010/main" val="3067508767"/>
      </p:ext>
    </p:extLst>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EB6F8470-40DC-AFB8-9358-5C91F1A410CD}"/>
              </a:ext>
            </a:extLst>
          </p:cNvPr>
          <p:cNvSpPr>
            <a:spLocks noGrp="1"/>
          </p:cNvSpPr>
          <p:nvPr>
            <p:ph type="dt" sz="half" idx="10"/>
          </p:nvPr>
        </p:nvSpPr>
        <p:spPr/>
        <p:txBody>
          <a:bodyPr/>
          <a:lstStyle>
            <a:lvl1pPr>
              <a:defRPr/>
            </a:lvl1pPr>
          </a:lstStyle>
          <a:p>
            <a:pPr>
              <a:defRPr/>
            </a:pPr>
            <a:fld id="{3F426789-F06F-48F3-9CC6-F56D2B735166}" type="datetimeFigureOut">
              <a:rPr lang="en-US"/>
              <a:pPr>
                <a:defRPr/>
              </a:pPr>
              <a:t>6/21/2026</a:t>
            </a:fld>
            <a:endParaRPr lang="en-US"/>
          </a:p>
        </p:txBody>
      </p:sp>
      <p:sp>
        <p:nvSpPr>
          <p:cNvPr id="5" name="Footer Placeholder 21">
            <a:extLst>
              <a:ext uri="{FF2B5EF4-FFF2-40B4-BE49-F238E27FC236}">
                <a16:creationId xmlns:a16="http://schemas.microsoft.com/office/drawing/2014/main" id="{681E4F7F-FFA3-39C2-6F9F-EC5E483771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1DB91F94-5E05-0E45-C6E7-2AFB5AD78588}"/>
              </a:ext>
            </a:extLst>
          </p:cNvPr>
          <p:cNvSpPr>
            <a:spLocks noGrp="1"/>
          </p:cNvSpPr>
          <p:nvPr>
            <p:ph type="sldNum" sz="quarter" idx="12"/>
          </p:nvPr>
        </p:nvSpPr>
        <p:spPr/>
        <p:txBody>
          <a:bodyPr/>
          <a:lstStyle>
            <a:lvl1pPr>
              <a:defRPr/>
            </a:lvl1pPr>
          </a:lstStyle>
          <a:p>
            <a:fld id="{9E04AAF9-00D9-4A33-98CF-9AF4AF29563C}" type="slidenum">
              <a:rPr lang="en-US" altLang="en-US"/>
              <a:pPr/>
              <a:t>‹#›</a:t>
            </a:fld>
            <a:endParaRPr lang="en-US" altLang="en-US"/>
          </a:p>
        </p:txBody>
      </p:sp>
    </p:spTree>
    <p:extLst>
      <p:ext uri="{BB962C8B-B14F-4D97-AF65-F5344CB8AC3E}">
        <p14:creationId xmlns:p14="http://schemas.microsoft.com/office/powerpoint/2010/main" val="4198316720"/>
      </p:ext>
    </p:extLst>
  </p:cSld>
  <p:clrMapOvr>
    <a:masterClrMapping/>
  </p:clrMapOvr>
  <p:transition spd="med">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FFDB9B4-F58D-41BB-809D-DCD22D6F839F}"/>
              </a:ext>
            </a:extLst>
          </p:cNvPr>
          <p:cNvSpPr>
            <a:spLocks noGrp="1"/>
          </p:cNvSpPr>
          <p:nvPr>
            <p:ph type="dt" sz="half" idx="10"/>
          </p:nvPr>
        </p:nvSpPr>
        <p:spPr/>
        <p:txBody>
          <a:bodyPr/>
          <a:lstStyle>
            <a:lvl1pPr>
              <a:defRPr>
                <a:solidFill>
                  <a:srgbClr val="EBDDC3">
                    <a:shade val="90000"/>
                  </a:srgbClr>
                </a:solidFill>
              </a:defRPr>
            </a:lvl1pPr>
          </a:lstStyle>
          <a:p>
            <a:pPr>
              <a:defRPr/>
            </a:pPr>
            <a:fld id="{D5D599A1-C302-46F6-A437-878A91DDD041}" type="datetimeFigureOut">
              <a:rPr lang="en-US"/>
              <a:pPr>
                <a:defRPr/>
              </a:pPr>
              <a:t>6/21/2026</a:t>
            </a:fld>
            <a:endParaRPr lang="en-US"/>
          </a:p>
        </p:txBody>
      </p:sp>
      <p:sp>
        <p:nvSpPr>
          <p:cNvPr id="3" name="Footer Placeholder 4">
            <a:extLst>
              <a:ext uri="{FF2B5EF4-FFF2-40B4-BE49-F238E27FC236}">
                <a16:creationId xmlns:a16="http://schemas.microsoft.com/office/drawing/2014/main" id="{B51A2F54-1DE1-D662-5F0A-B7B414338807}"/>
              </a:ext>
            </a:extLst>
          </p:cNvPr>
          <p:cNvSpPr>
            <a:spLocks noGrp="1"/>
          </p:cNvSpPr>
          <p:nvPr>
            <p:ph type="ftr" sz="quarter" idx="11"/>
          </p:nvPr>
        </p:nvSpPr>
        <p:spPr/>
        <p:txBody>
          <a:bodyPr/>
          <a:lstStyle>
            <a:lvl1pPr>
              <a:defRPr>
                <a:solidFill>
                  <a:srgbClr val="EBDDC3">
                    <a:shade val="90000"/>
                  </a:srgbClr>
                </a:solidFill>
              </a:defRPr>
            </a:lvl1pPr>
          </a:lstStyle>
          <a:p>
            <a:pPr>
              <a:defRPr/>
            </a:pPr>
            <a:endParaRPr lang="en-US"/>
          </a:p>
        </p:txBody>
      </p:sp>
      <p:sp>
        <p:nvSpPr>
          <p:cNvPr id="4" name="Slide Number Placeholder 5">
            <a:extLst>
              <a:ext uri="{FF2B5EF4-FFF2-40B4-BE49-F238E27FC236}">
                <a16:creationId xmlns:a16="http://schemas.microsoft.com/office/drawing/2014/main" id="{A5977BD2-4828-4D1A-0DA9-7DF153190359}"/>
              </a:ext>
            </a:extLst>
          </p:cNvPr>
          <p:cNvSpPr>
            <a:spLocks noGrp="1"/>
          </p:cNvSpPr>
          <p:nvPr>
            <p:ph type="sldNum" sz="quarter" idx="12"/>
          </p:nvPr>
        </p:nvSpPr>
        <p:spPr/>
        <p:txBody>
          <a:bodyPr/>
          <a:lstStyle>
            <a:lvl1pPr>
              <a:defRPr>
                <a:solidFill>
                  <a:srgbClr val="E0D3BA"/>
                </a:solidFill>
              </a:defRPr>
            </a:lvl1pPr>
          </a:lstStyle>
          <a:p>
            <a:fld id="{5621FA40-A37F-4647-8197-90D8FD779AA9}" type="slidenum">
              <a:rPr lang="en-US" altLang="en-US"/>
              <a:pPr/>
              <a:t>‹#›</a:t>
            </a:fld>
            <a:endParaRPr lang="en-US" altLang="en-US"/>
          </a:p>
        </p:txBody>
      </p:sp>
    </p:spTree>
    <p:extLst>
      <p:ext uri="{BB962C8B-B14F-4D97-AF65-F5344CB8AC3E}">
        <p14:creationId xmlns:p14="http://schemas.microsoft.com/office/powerpoint/2010/main" val="391569582"/>
      </p:ext>
    </p:extLst>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B94903C1-3A51-A929-0A9F-F7BE967322F1}"/>
              </a:ext>
            </a:extLst>
          </p:cNvPr>
          <p:cNvSpPr>
            <a:spLocks noGrp="1"/>
          </p:cNvSpPr>
          <p:nvPr>
            <p:ph type="dt" sz="half" idx="10"/>
          </p:nvPr>
        </p:nvSpPr>
        <p:spPr/>
        <p:txBody>
          <a:bodyPr/>
          <a:lstStyle>
            <a:lvl1pPr>
              <a:defRPr/>
            </a:lvl1pPr>
          </a:lstStyle>
          <a:p>
            <a:pPr>
              <a:defRPr/>
            </a:pPr>
            <a:fld id="{5DE04368-2C81-4991-BDFF-570F93232D92}" type="datetimeFigureOut">
              <a:rPr lang="en-US"/>
              <a:pPr>
                <a:defRPr/>
              </a:pPr>
              <a:t>6/21/2026</a:t>
            </a:fld>
            <a:endParaRPr lang="en-US"/>
          </a:p>
        </p:txBody>
      </p:sp>
      <p:sp>
        <p:nvSpPr>
          <p:cNvPr id="6" name="Footer Placeholder 21">
            <a:extLst>
              <a:ext uri="{FF2B5EF4-FFF2-40B4-BE49-F238E27FC236}">
                <a16:creationId xmlns:a16="http://schemas.microsoft.com/office/drawing/2014/main" id="{D528B489-A039-DBC8-101B-3A6FD63F6AC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D55DA847-EA05-594A-1AB8-D93BCE98A7F2}"/>
              </a:ext>
            </a:extLst>
          </p:cNvPr>
          <p:cNvSpPr>
            <a:spLocks noGrp="1"/>
          </p:cNvSpPr>
          <p:nvPr>
            <p:ph type="sldNum" sz="quarter" idx="12"/>
          </p:nvPr>
        </p:nvSpPr>
        <p:spPr/>
        <p:txBody>
          <a:bodyPr/>
          <a:lstStyle>
            <a:lvl1pPr>
              <a:defRPr/>
            </a:lvl1pPr>
          </a:lstStyle>
          <a:p>
            <a:fld id="{97991A6D-BD6A-4DEF-AC24-C152788B5657}" type="slidenum">
              <a:rPr lang="en-US" altLang="en-US"/>
              <a:pPr/>
              <a:t>‹#›</a:t>
            </a:fld>
            <a:endParaRPr lang="en-US" altLang="en-US"/>
          </a:p>
        </p:txBody>
      </p:sp>
    </p:spTree>
    <p:extLst>
      <p:ext uri="{BB962C8B-B14F-4D97-AF65-F5344CB8AC3E}">
        <p14:creationId xmlns:p14="http://schemas.microsoft.com/office/powerpoint/2010/main" val="1714731567"/>
      </p:ext>
    </p:extLst>
  </p:cSld>
  <p:clrMapOvr>
    <a:masterClrMapping/>
  </p:clrMapOvr>
  <p:transition spd="med">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39FD48D5-602F-B738-0BB9-B437B36EA263}"/>
              </a:ext>
            </a:extLst>
          </p:cNvPr>
          <p:cNvSpPr>
            <a:spLocks noGrp="1"/>
          </p:cNvSpPr>
          <p:nvPr>
            <p:ph type="dt" sz="half" idx="10"/>
          </p:nvPr>
        </p:nvSpPr>
        <p:spPr/>
        <p:txBody>
          <a:bodyPr/>
          <a:lstStyle>
            <a:lvl1pPr>
              <a:defRPr/>
            </a:lvl1pPr>
          </a:lstStyle>
          <a:p>
            <a:pPr>
              <a:defRPr/>
            </a:pPr>
            <a:fld id="{128BDDB0-816D-4943-BE82-69EC4B9A345A}" type="datetimeFigureOut">
              <a:rPr lang="en-US"/>
              <a:pPr>
                <a:defRPr/>
              </a:pPr>
              <a:t>6/21/2026</a:t>
            </a:fld>
            <a:endParaRPr lang="en-US"/>
          </a:p>
        </p:txBody>
      </p:sp>
      <p:sp>
        <p:nvSpPr>
          <p:cNvPr id="8" name="Footer Placeholder 21">
            <a:extLst>
              <a:ext uri="{FF2B5EF4-FFF2-40B4-BE49-F238E27FC236}">
                <a16:creationId xmlns:a16="http://schemas.microsoft.com/office/drawing/2014/main" id="{300D3418-858B-A70D-F021-C03EC63608D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89D4F41B-5025-84A1-B507-757F13947C18}"/>
              </a:ext>
            </a:extLst>
          </p:cNvPr>
          <p:cNvSpPr>
            <a:spLocks noGrp="1"/>
          </p:cNvSpPr>
          <p:nvPr>
            <p:ph type="sldNum" sz="quarter" idx="12"/>
          </p:nvPr>
        </p:nvSpPr>
        <p:spPr/>
        <p:txBody>
          <a:bodyPr/>
          <a:lstStyle>
            <a:lvl1pPr>
              <a:defRPr/>
            </a:lvl1pPr>
          </a:lstStyle>
          <a:p>
            <a:fld id="{24980348-50C7-4B8C-A756-AC80D1ECE415}" type="slidenum">
              <a:rPr lang="en-US" altLang="en-US"/>
              <a:pPr/>
              <a:t>‹#›</a:t>
            </a:fld>
            <a:endParaRPr lang="en-US" altLang="en-US"/>
          </a:p>
        </p:txBody>
      </p:sp>
    </p:spTree>
    <p:extLst>
      <p:ext uri="{BB962C8B-B14F-4D97-AF65-F5344CB8AC3E}">
        <p14:creationId xmlns:p14="http://schemas.microsoft.com/office/powerpoint/2010/main" val="2419630538"/>
      </p:ext>
    </p:extLst>
  </p:cSld>
  <p:clrMapOvr>
    <a:masterClrMapping/>
  </p:clrMapOvr>
  <p:transition spd="med">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C9D318CE-C360-CF9C-7154-EC1DA33AAB99}"/>
              </a:ext>
            </a:extLst>
          </p:cNvPr>
          <p:cNvSpPr>
            <a:spLocks noGrp="1"/>
          </p:cNvSpPr>
          <p:nvPr>
            <p:ph type="dt" sz="half" idx="10"/>
          </p:nvPr>
        </p:nvSpPr>
        <p:spPr/>
        <p:txBody>
          <a:bodyPr/>
          <a:lstStyle>
            <a:lvl1pPr>
              <a:defRPr/>
            </a:lvl1pPr>
          </a:lstStyle>
          <a:p>
            <a:pPr>
              <a:defRPr/>
            </a:pPr>
            <a:fld id="{8FEC930C-23D1-44F7-9BE0-EAED9B250FE5}" type="datetimeFigureOut">
              <a:rPr lang="en-US"/>
              <a:pPr>
                <a:defRPr/>
              </a:pPr>
              <a:t>6/21/2026</a:t>
            </a:fld>
            <a:endParaRPr lang="en-US"/>
          </a:p>
        </p:txBody>
      </p:sp>
      <p:sp>
        <p:nvSpPr>
          <p:cNvPr id="4" name="Footer Placeholder 21">
            <a:extLst>
              <a:ext uri="{FF2B5EF4-FFF2-40B4-BE49-F238E27FC236}">
                <a16:creationId xmlns:a16="http://schemas.microsoft.com/office/drawing/2014/main" id="{84EE4EDF-7361-633D-D299-F91598C1F6A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F645C819-FF70-BC8B-D425-4A898F0AAD66}"/>
              </a:ext>
            </a:extLst>
          </p:cNvPr>
          <p:cNvSpPr>
            <a:spLocks noGrp="1"/>
          </p:cNvSpPr>
          <p:nvPr>
            <p:ph type="sldNum" sz="quarter" idx="12"/>
          </p:nvPr>
        </p:nvSpPr>
        <p:spPr/>
        <p:txBody>
          <a:bodyPr/>
          <a:lstStyle>
            <a:lvl1pPr>
              <a:defRPr/>
            </a:lvl1pPr>
          </a:lstStyle>
          <a:p>
            <a:fld id="{EE249E77-42DE-4806-AB1E-DD46469BEC24}" type="slidenum">
              <a:rPr lang="en-US" altLang="en-US"/>
              <a:pPr/>
              <a:t>‹#›</a:t>
            </a:fld>
            <a:endParaRPr lang="en-US" altLang="en-US"/>
          </a:p>
        </p:txBody>
      </p:sp>
    </p:spTree>
    <p:extLst>
      <p:ext uri="{BB962C8B-B14F-4D97-AF65-F5344CB8AC3E}">
        <p14:creationId xmlns:p14="http://schemas.microsoft.com/office/powerpoint/2010/main" val="3677238658"/>
      </p:ext>
    </p:extLst>
  </p:cSld>
  <p:clrMapOvr>
    <a:masterClrMapping/>
  </p:clrMapOvr>
  <p:transition spd="med">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027833C0-133C-7617-7639-7C7210C32856}"/>
              </a:ext>
            </a:extLst>
          </p:cNvPr>
          <p:cNvSpPr>
            <a:spLocks noGrp="1"/>
          </p:cNvSpPr>
          <p:nvPr>
            <p:ph type="dt" sz="half" idx="10"/>
          </p:nvPr>
        </p:nvSpPr>
        <p:spPr/>
        <p:txBody>
          <a:bodyPr/>
          <a:lstStyle>
            <a:lvl1pPr>
              <a:defRPr/>
            </a:lvl1pPr>
          </a:lstStyle>
          <a:p>
            <a:pPr>
              <a:defRPr/>
            </a:pPr>
            <a:fld id="{B07900F5-BCE8-4373-90DC-5D53CBBBD721}" type="datetimeFigureOut">
              <a:rPr lang="en-US"/>
              <a:pPr>
                <a:defRPr/>
              </a:pPr>
              <a:t>6/21/2026</a:t>
            </a:fld>
            <a:endParaRPr lang="en-US"/>
          </a:p>
        </p:txBody>
      </p:sp>
      <p:sp>
        <p:nvSpPr>
          <p:cNvPr id="3" name="Footer Placeholder 21">
            <a:extLst>
              <a:ext uri="{FF2B5EF4-FFF2-40B4-BE49-F238E27FC236}">
                <a16:creationId xmlns:a16="http://schemas.microsoft.com/office/drawing/2014/main" id="{4C57ADBC-A03E-35FC-D38A-A841D9902D9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98E4B814-FF02-AD7B-AEFD-EC425CB31E05}"/>
              </a:ext>
            </a:extLst>
          </p:cNvPr>
          <p:cNvSpPr>
            <a:spLocks noGrp="1"/>
          </p:cNvSpPr>
          <p:nvPr>
            <p:ph type="sldNum" sz="quarter" idx="12"/>
          </p:nvPr>
        </p:nvSpPr>
        <p:spPr/>
        <p:txBody>
          <a:bodyPr/>
          <a:lstStyle>
            <a:lvl1pPr>
              <a:defRPr/>
            </a:lvl1pPr>
          </a:lstStyle>
          <a:p>
            <a:fld id="{F69A2280-E837-4012-BA50-325058FCF324}" type="slidenum">
              <a:rPr lang="en-US" altLang="en-US"/>
              <a:pPr/>
              <a:t>‹#›</a:t>
            </a:fld>
            <a:endParaRPr lang="en-US" altLang="en-US"/>
          </a:p>
        </p:txBody>
      </p:sp>
    </p:spTree>
    <p:extLst>
      <p:ext uri="{BB962C8B-B14F-4D97-AF65-F5344CB8AC3E}">
        <p14:creationId xmlns:p14="http://schemas.microsoft.com/office/powerpoint/2010/main" val="1782712568"/>
      </p:ext>
    </p:extLst>
  </p:cSld>
  <p:clrMapOvr>
    <a:masterClrMapping/>
  </p:clrMapOvr>
  <p:transition spd="med">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4AAC8228-15AA-7750-B1B3-F5ABA4EF038F}"/>
              </a:ext>
            </a:extLst>
          </p:cNvPr>
          <p:cNvSpPr>
            <a:spLocks noGrp="1"/>
          </p:cNvSpPr>
          <p:nvPr>
            <p:ph type="dt" sz="half" idx="10"/>
          </p:nvPr>
        </p:nvSpPr>
        <p:spPr/>
        <p:txBody>
          <a:bodyPr/>
          <a:lstStyle>
            <a:lvl1pPr>
              <a:defRPr/>
            </a:lvl1pPr>
          </a:lstStyle>
          <a:p>
            <a:pPr>
              <a:defRPr/>
            </a:pPr>
            <a:fld id="{D3F115E7-E572-400F-98E7-A3DFFF0C2860}" type="datetimeFigureOut">
              <a:rPr lang="en-US"/>
              <a:pPr>
                <a:defRPr/>
              </a:pPr>
              <a:t>6/21/2026</a:t>
            </a:fld>
            <a:endParaRPr lang="en-US"/>
          </a:p>
        </p:txBody>
      </p:sp>
      <p:sp>
        <p:nvSpPr>
          <p:cNvPr id="6" name="Footer Placeholder 21">
            <a:extLst>
              <a:ext uri="{FF2B5EF4-FFF2-40B4-BE49-F238E27FC236}">
                <a16:creationId xmlns:a16="http://schemas.microsoft.com/office/drawing/2014/main" id="{DEAFC7D8-DE27-F61B-430A-6611B92732D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C8EFBF95-890D-7D5F-BCD4-92FBE847B050}"/>
              </a:ext>
            </a:extLst>
          </p:cNvPr>
          <p:cNvSpPr>
            <a:spLocks noGrp="1"/>
          </p:cNvSpPr>
          <p:nvPr>
            <p:ph type="sldNum" sz="quarter" idx="12"/>
          </p:nvPr>
        </p:nvSpPr>
        <p:spPr/>
        <p:txBody>
          <a:bodyPr/>
          <a:lstStyle>
            <a:lvl1pPr>
              <a:defRPr/>
            </a:lvl1pPr>
          </a:lstStyle>
          <a:p>
            <a:fld id="{42236731-E8B3-41F5-9FBA-8AFF28218F11}" type="slidenum">
              <a:rPr lang="en-US" altLang="en-US"/>
              <a:pPr/>
              <a:t>‹#›</a:t>
            </a:fld>
            <a:endParaRPr lang="en-US" altLang="en-US"/>
          </a:p>
        </p:txBody>
      </p:sp>
    </p:spTree>
    <p:extLst>
      <p:ext uri="{BB962C8B-B14F-4D97-AF65-F5344CB8AC3E}">
        <p14:creationId xmlns:p14="http://schemas.microsoft.com/office/powerpoint/2010/main" val="4019617013"/>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285ECF-C521-46D3-90C8-7F6AD4893786}" type="slidenum">
              <a:rPr lang="en-US"/>
              <a:pPr/>
              <a:t>‹#›</a:t>
            </a:fld>
            <a:endParaRPr lang="en-US"/>
          </a:p>
        </p:txBody>
      </p:sp>
    </p:spTree>
    <p:extLst>
      <p:ext uri="{BB962C8B-B14F-4D97-AF65-F5344CB8AC3E}">
        <p14:creationId xmlns:p14="http://schemas.microsoft.com/office/powerpoint/2010/main" val="2147681905"/>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F9B68C78-6074-F240-2FCE-6428A5315F66}"/>
              </a:ext>
            </a:extLst>
          </p:cNvPr>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a:solidFill>
                <a:prstClr val="white"/>
              </a:solidFill>
            </a:endParaRPr>
          </a:p>
        </p:txBody>
      </p:sp>
      <p:sp>
        <p:nvSpPr>
          <p:cNvPr id="3" name="Freeform 14">
            <a:extLst>
              <a:ext uri="{FF2B5EF4-FFF2-40B4-BE49-F238E27FC236}">
                <a16:creationId xmlns:a16="http://schemas.microsoft.com/office/drawing/2014/main" id="{793E5E55-DABB-091D-E4F2-3850F9507792}"/>
              </a:ext>
            </a:extLst>
          </p:cNvPr>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2800">
              <a:solidFill>
                <a:prstClr val="black"/>
              </a:solidFill>
              <a:latin typeface="+mn-lt"/>
              <a:cs typeface="+mn-cs"/>
            </a:endParaRPr>
          </a:p>
        </p:txBody>
      </p:sp>
      <p:sp>
        <p:nvSpPr>
          <p:cNvPr id="4" name="Freeform 15">
            <a:extLst>
              <a:ext uri="{FF2B5EF4-FFF2-40B4-BE49-F238E27FC236}">
                <a16:creationId xmlns:a16="http://schemas.microsoft.com/office/drawing/2014/main" id="{3CE00279-6BC5-9020-A6EA-5DDEE04D4BBC}"/>
              </a:ext>
            </a:extLst>
          </p:cNvPr>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2800">
              <a:solidFill>
                <a:prstClr val="black"/>
              </a:solidFill>
              <a:latin typeface="+mn-lt"/>
              <a:cs typeface="+mn-cs"/>
            </a:endParaRPr>
          </a:p>
        </p:txBody>
      </p:sp>
      <p:sp>
        <p:nvSpPr>
          <p:cNvPr id="5" name="Date Placeholder 4">
            <a:extLst>
              <a:ext uri="{FF2B5EF4-FFF2-40B4-BE49-F238E27FC236}">
                <a16:creationId xmlns:a16="http://schemas.microsoft.com/office/drawing/2014/main" id="{B2E32711-4C96-F047-3777-13771012FA6F}"/>
              </a:ext>
            </a:extLst>
          </p:cNvPr>
          <p:cNvSpPr>
            <a:spLocks noGrp="1"/>
          </p:cNvSpPr>
          <p:nvPr>
            <p:ph type="dt" sz="half" idx="10"/>
          </p:nvPr>
        </p:nvSpPr>
        <p:spPr/>
        <p:txBody>
          <a:bodyPr/>
          <a:lstStyle>
            <a:lvl1pPr>
              <a:defRPr/>
            </a:lvl1pPr>
          </a:lstStyle>
          <a:p>
            <a:pPr>
              <a:defRPr/>
            </a:pPr>
            <a:fld id="{D87BA120-5968-4606-A90C-E058E0587945}" type="datetimeFigureOut">
              <a:rPr lang="en-US"/>
              <a:pPr>
                <a:defRPr/>
              </a:pPr>
              <a:t>6/21/2026</a:t>
            </a:fld>
            <a:endParaRPr lang="en-US"/>
          </a:p>
        </p:txBody>
      </p:sp>
      <p:sp>
        <p:nvSpPr>
          <p:cNvPr id="6" name="Footer Placeholder 5">
            <a:extLst>
              <a:ext uri="{FF2B5EF4-FFF2-40B4-BE49-F238E27FC236}">
                <a16:creationId xmlns:a16="http://schemas.microsoft.com/office/drawing/2014/main" id="{3B180F63-5384-9A0A-E47E-582D52F2041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871CC31C-C50F-D70F-5AEB-10B1827C85BB}"/>
              </a:ext>
            </a:extLst>
          </p:cNvPr>
          <p:cNvSpPr>
            <a:spLocks noGrp="1"/>
          </p:cNvSpPr>
          <p:nvPr>
            <p:ph type="sldNum" sz="quarter" idx="12"/>
          </p:nvPr>
        </p:nvSpPr>
        <p:spPr>
          <a:xfrm>
            <a:off x="10769600" y="6356351"/>
            <a:ext cx="812800" cy="365125"/>
          </a:xfrm>
        </p:spPr>
        <p:txBody>
          <a:bodyPr/>
          <a:lstStyle>
            <a:lvl1pPr>
              <a:defRPr/>
            </a:lvl1pPr>
          </a:lstStyle>
          <a:p>
            <a:fld id="{46F9084E-9E31-4EFA-8981-3B6D35BC943A}" type="slidenum">
              <a:rPr lang="en-US" altLang="en-US"/>
              <a:pPr/>
              <a:t>‹#›</a:t>
            </a:fld>
            <a:endParaRPr lang="en-US" altLang="en-US"/>
          </a:p>
        </p:txBody>
      </p:sp>
    </p:spTree>
    <p:extLst>
      <p:ext uri="{BB962C8B-B14F-4D97-AF65-F5344CB8AC3E}">
        <p14:creationId xmlns:p14="http://schemas.microsoft.com/office/powerpoint/2010/main" val="1233933011"/>
      </p:ext>
    </p:extLst>
  </p:cSld>
  <p:clrMapOvr>
    <a:masterClrMapping/>
  </p:clrMapOvr>
  <p:transition spd="med">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A8ADC15-FF1B-2C7D-2CF4-1B63B2EF48CD}"/>
              </a:ext>
            </a:extLst>
          </p:cNvPr>
          <p:cNvSpPr>
            <a:spLocks noGrp="1"/>
          </p:cNvSpPr>
          <p:nvPr>
            <p:ph type="dt" sz="half" idx="10"/>
          </p:nvPr>
        </p:nvSpPr>
        <p:spPr/>
        <p:txBody>
          <a:bodyPr/>
          <a:lstStyle>
            <a:lvl1pPr>
              <a:defRPr/>
            </a:lvl1pPr>
          </a:lstStyle>
          <a:p>
            <a:pPr>
              <a:defRPr/>
            </a:pPr>
            <a:fld id="{7AF87DBD-F09F-4281-9B7C-F68C46C56641}" type="datetimeFigureOut">
              <a:rPr lang="en-US"/>
              <a:pPr>
                <a:defRPr/>
              </a:pPr>
              <a:t>6/21/2026</a:t>
            </a:fld>
            <a:endParaRPr lang="en-US"/>
          </a:p>
        </p:txBody>
      </p:sp>
      <p:sp>
        <p:nvSpPr>
          <p:cNvPr id="5" name="Footer Placeholder 21">
            <a:extLst>
              <a:ext uri="{FF2B5EF4-FFF2-40B4-BE49-F238E27FC236}">
                <a16:creationId xmlns:a16="http://schemas.microsoft.com/office/drawing/2014/main" id="{E6B818F9-13D0-7FCA-C64B-653F77C6693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9292EA5F-6283-21DA-CD05-049245142301}"/>
              </a:ext>
            </a:extLst>
          </p:cNvPr>
          <p:cNvSpPr>
            <a:spLocks noGrp="1"/>
          </p:cNvSpPr>
          <p:nvPr>
            <p:ph type="sldNum" sz="quarter" idx="12"/>
          </p:nvPr>
        </p:nvSpPr>
        <p:spPr/>
        <p:txBody>
          <a:bodyPr/>
          <a:lstStyle>
            <a:lvl1pPr>
              <a:defRPr/>
            </a:lvl1pPr>
          </a:lstStyle>
          <a:p>
            <a:fld id="{35914712-FE7D-45C5-9D73-ECA59A773A9C}" type="slidenum">
              <a:rPr lang="en-US" altLang="en-US"/>
              <a:pPr/>
              <a:t>‹#›</a:t>
            </a:fld>
            <a:endParaRPr lang="en-US" altLang="en-US"/>
          </a:p>
        </p:txBody>
      </p:sp>
    </p:spTree>
    <p:extLst>
      <p:ext uri="{BB962C8B-B14F-4D97-AF65-F5344CB8AC3E}">
        <p14:creationId xmlns:p14="http://schemas.microsoft.com/office/powerpoint/2010/main" val="2897311551"/>
      </p:ext>
    </p:extLst>
  </p:cSld>
  <p:clrMapOvr>
    <a:masterClrMapping/>
  </p:clrMapOvr>
  <p:transition spd="med">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DE1003C-93E7-D116-49A9-EEF9A8549299}"/>
              </a:ext>
            </a:extLst>
          </p:cNvPr>
          <p:cNvSpPr>
            <a:spLocks noGrp="1"/>
          </p:cNvSpPr>
          <p:nvPr>
            <p:ph type="dt" sz="half" idx="10"/>
          </p:nvPr>
        </p:nvSpPr>
        <p:spPr/>
        <p:txBody>
          <a:bodyPr/>
          <a:lstStyle>
            <a:lvl1pPr>
              <a:defRPr/>
            </a:lvl1pPr>
          </a:lstStyle>
          <a:p>
            <a:pPr>
              <a:defRPr/>
            </a:pPr>
            <a:fld id="{9ACB2447-09D0-416E-84FD-49F5A9D49596}" type="datetimeFigureOut">
              <a:rPr lang="en-US"/>
              <a:pPr>
                <a:defRPr/>
              </a:pPr>
              <a:t>6/21/2026</a:t>
            </a:fld>
            <a:endParaRPr lang="en-US"/>
          </a:p>
        </p:txBody>
      </p:sp>
      <p:sp>
        <p:nvSpPr>
          <p:cNvPr id="5" name="Footer Placeholder 21">
            <a:extLst>
              <a:ext uri="{FF2B5EF4-FFF2-40B4-BE49-F238E27FC236}">
                <a16:creationId xmlns:a16="http://schemas.microsoft.com/office/drawing/2014/main" id="{89716752-CC7F-B9B4-353A-CAD5EC8DDF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263386BC-ACF6-2F5E-4E62-BE54536F9156}"/>
              </a:ext>
            </a:extLst>
          </p:cNvPr>
          <p:cNvSpPr>
            <a:spLocks noGrp="1"/>
          </p:cNvSpPr>
          <p:nvPr>
            <p:ph type="sldNum" sz="quarter" idx="12"/>
          </p:nvPr>
        </p:nvSpPr>
        <p:spPr/>
        <p:txBody>
          <a:bodyPr/>
          <a:lstStyle>
            <a:lvl1pPr>
              <a:defRPr/>
            </a:lvl1pPr>
          </a:lstStyle>
          <a:p>
            <a:fld id="{96BA5E15-D6FA-4AB3-A27A-C9408EE16EC7}" type="slidenum">
              <a:rPr lang="en-US" altLang="en-US"/>
              <a:pPr/>
              <a:t>‹#›</a:t>
            </a:fld>
            <a:endParaRPr lang="en-US" altLang="en-US"/>
          </a:p>
        </p:txBody>
      </p:sp>
    </p:spTree>
    <p:extLst>
      <p:ext uri="{BB962C8B-B14F-4D97-AF65-F5344CB8AC3E}">
        <p14:creationId xmlns:p14="http://schemas.microsoft.com/office/powerpoint/2010/main" val="335527871"/>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6F0941-5748-4B8B-9B1B-C2353CA40C61}" type="slidenum">
              <a:rPr lang="en-US"/>
              <a:pPr/>
              <a:t>‹#›</a:t>
            </a:fld>
            <a:endParaRPr lang="en-US"/>
          </a:p>
        </p:txBody>
      </p:sp>
    </p:spTree>
    <p:extLst>
      <p:ext uri="{BB962C8B-B14F-4D97-AF65-F5344CB8AC3E}">
        <p14:creationId xmlns:p14="http://schemas.microsoft.com/office/powerpoint/2010/main" val="601091754"/>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9A64BBC-9AF5-4D72-9A77-B8331B74E6F7}" type="slidenum">
              <a:rPr lang="en-US"/>
              <a:pPr/>
              <a:t>‹#›</a:t>
            </a:fld>
            <a:endParaRPr lang="en-US"/>
          </a:p>
        </p:txBody>
      </p:sp>
    </p:spTree>
    <p:extLst>
      <p:ext uri="{BB962C8B-B14F-4D97-AF65-F5344CB8AC3E}">
        <p14:creationId xmlns:p14="http://schemas.microsoft.com/office/powerpoint/2010/main" val="2825525032"/>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18856C5-63B9-4CFF-A06B-A77FA873195D}" type="slidenum">
              <a:rPr lang="en-US"/>
              <a:pPr/>
              <a:t>‹#›</a:t>
            </a:fld>
            <a:endParaRPr lang="en-US"/>
          </a:p>
        </p:txBody>
      </p:sp>
    </p:spTree>
    <p:extLst>
      <p:ext uri="{BB962C8B-B14F-4D97-AF65-F5344CB8AC3E}">
        <p14:creationId xmlns:p14="http://schemas.microsoft.com/office/powerpoint/2010/main" val="4180689862"/>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E0274FA-9A42-4511-BAB9-63968A0A51B3}" type="slidenum">
              <a:rPr lang="en-US"/>
              <a:pPr/>
              <a:t>‹#›</a:t>
            </a:fld>
            <a:endParaRPr lang="en-US"/>
          </a:p>
        </p:txBody>
      </p:sp>
    </p:spTree>
    <p:extLst>
      <p:ext uri="{BB962C8B-B14F-4D97-AF65-F5344CB8AC3E}">
        <p14:creationId xmlns:p14="http://schemas.microsoft.com/office/powerpoint/2010/main" val="2604657236"/>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A8B8E45-F9D8-4624-8BD1-53A01EBF8D63}" type="slidenum">
              <a:rPr lang="en-US"/>
              <a:pPr/>
              <a:t>‹#›</a:t>
            </a:fld>
            <a:endParaRPr lang="en-US"/>
          </a:p>
        </p:txBody>
      </p:sp>
    </p:spTree>
    <p:extLst>
      <p:ext uri="{BB962C8B-B14F-4D97-AF65-F5344CB8AC3E}">
        <p14:creationId xmlns:p14="http://schemas.microsoft.com/office/powerpoint/2010/main" val="480960598"/>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4418906-E37F-4ECF-B4DF-420EE096D8C1}" type="slidenum">
              <a:rPr lang="en-US"/>
              <a:pPr/>
              <a:t>‹#›</a:t>
            </a:fld>
            <a:endParaRPr lang="en-US"/>
          </a:p>
        </p:txBody>
      </p:sp>
    </p:spTree>
    <p:extLst>
      <p:ext uri="{BB962C8B-B14F-4D97-AF65-F5344CB8AC3E}">
        <p14:creationId xmlns:p14="http://schemas.microsoft.com/office/powerpoint/2010/main" val="3624756947"/>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83332DC-5922-4FB6-99AD-FD442F7FA712}" type="slidenum">
              <a:rPr lang="en-US"/>
              <a:pPr/>
              <a:t>‹#›</a:t>
            </a:fld>
            <a:endParaRPr lang="en-US"/>
          </a:p>
        </p:txBody>
      </p:sp>
    </p:spTree>
    <p:extLst>
      <p:ext uri="{BB962C8B-B14F-4D97-AF65-F5344CB8AC3E}">
        <p14:creationId xmlns:p14="http://schemas.microsoft.com/office/powerpoint/2010/main" val="3264895947"/>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pic>
        <p:nvPicPr>
          <p:cNvPr id="1219" name="Picture 195" descr="PPP_SEDUC_TXT_Boar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364067" y="228600"/>
            <a:ext cx="11480800" cy="1111250"/>
          </a:xfrm>
          <a:prstGeom prst="rect">
            <a:avLst/>
          </a:prstGeom>
          <a:noFill/>
          <a:ln>
            <a:noFill/>
          </a:ln>
          <a:effectLst/>
          <a:extLst>
            <a:ext uri="{909E8E84-426E-40DD-AFC4-6F175D3DCCD1}">
              <a14:hiddenFill xmlns:a14="http://schemas.microsoft.com/office/drawing/2010/main">
                <a:solidFill>
                  <a:srgbClr val="D2E3F7"/>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524000"/>
            <a:ext cx="1097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14" name="Rectangle 190"/>
          <p:cNvSpPr>
            <a:spLocks noGrp="1" noChangeArrowheads="1"/>
          </p:cNvSpPr>
          <p:nvPr>
            <p:ph type="dt" sz="half" idx="2"/>
          </p:nvPr>
        </p:nvSpPr>
        <p:spPr bwMode="auto">
          <a:xfrm>
            <a:off x="304800" y="6629400"/>
            <a:ext cx="2844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aseline="-25000">
                <a:solidFill>
                  <a:srgbClr val="FFFFFF"/>
                </a:solidFill>
              </a:defRPr>
            </a:lvl1pPr>
          </a:lstStyle>
          <a:p>
            <a:endParaRPr lang="en-US"/>
          </a:p>
        </p:txBody>
      </p:sp>
      <p:sp>
        <p:nvSpPr>
          <p:cNvPr id="1215" name="Rectangle 191"/>
          <p:cNvSpPr>
            <a:spLocks noGrp="1" noChangeArrowheads="1"/>
          </p:cNvSpPr>
          <p:nvPr>
            <p:ph type="ftr" sz="quarter" idx="3"/>
          </p:nvPr>
        </p:nvSpPr>
        <p:spPr bwMode="auto">
          <a:xfrm>
            <a:off x="4165600" y="6629400"/>
            <a:ext cx="3860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aseline="-25000">
                <a:solidFill>
                  <a:srgbClr val="FFFFFF"/>
                </a:solidFill>
              </a:defRPr>
            </a:lvl1pPr>
          </a:lstStyle>
          <a:p>
            <a:endParaRPr lang="en-US"/>
          </a:p>
        </p:txBody>
      </p:sp>
      <p:sp>
        <p:nvSpPr>
          <p:cNvPr id="1216" name="Rectangle 192"/>
          <p:cNvSpPr>
            <a:spLocks noGrp="1" noChangeArrowheads="1"/>
          </p:cNvSpPr>
          <p:nvPr>
            <p:ph type="sldNum" sz="quarter" idx="4"/>
          </p:nvPr>
        </p:nvSpPr>
        <p:spPr bwMode="auto">
          <a:xfrm>
            <a:off x="9019117" y="6629400"/>
            <a:ext cx="2844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aseline="-25000">
                <a:solidFill>
                  <a:srgbClr val="FFFFFF"/>
                </a:solidFill>
              </a:defRPr>
            </a:lvl1pPr>
          </a:lstStyle>
          <a:p>
            <a:fld id="{F48591D4-48A9-42E4-8B91-F2F6E27DD515}" type="slidenum">
              <a:rPr lang="en-US"/>
              <a:pPr/>
              <a:t>‹#›</a:t>
            </a:fld>
            <a:endParaRPr lang="en-US"/>
          </a:p>
        </p:txBody>
      </p:sp>
    </p:spTree>
    <p:extLst>
      <p:ext uri="{BB962C8B-B14F-4D97-AF65-F5344CB8AC3E}">
        <p14:creationId xmlns:p14="http://schemas.microsoft.com/office/powerpoint/2010/main" val="4177337440"/>
      </p:ext>
    </p:extLst>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ransition spd="slow">
    <p:wipe dir="r"/>
  </p:transition>
  <p:txStyles>
    <p:titleStyle>
      <a:lvl1pPr algn="ctr" rtl="0" eaLnBrk="1" fontAlgn="base" hangingPunct="1">
        <a:spcBef>
          <a:spcPct val="0"/>
        </a:spcBef>
        <a:spcAft>
          <a:spcPct val="0"/>
        </a:spcAft>
        <a:defRPr sz="3000" b="1">
          <a:solidFill>
            <a:srgbClr val="FFFFFF"/>
          </a:solidFill>
          <a:latin typeface="+mj-lt"/>
          <a:ea typeface="+mj-ea"/>
          <a:cs typeface="+mj-cs"/>
        </a:defRPr>
      </a:lvl1pPr>
      <a:lvl2pPr algn="ctr" rtl="0" eaLnBrk="1" fontAlgn="base" hangingPunct="1">
        <a:spcBef>
          <a:spcPct val="0"/>
        </a:spcBef>
        <a:spcAft>
          <a:spcPct val="0"/>
        </a:spcAft>
        <a:defRPr sz="3000" b="1">
          <a:solidFill>
            <a:srgbClr val="FFFFFF"/>
          </a:solidFill>
          <a:latin typeface="Arial" pitchFamily="34" charset="0"/>
        </a:defRPr>
      </a:lvl2pPr>
      <a:lvl3pPr algn="ctr" rtl="0" eaLnBrk="1" fontAlgn="base" hangingPunct="1">
        <a:spcBef>
          <a:spcPct val="0"/>
        </a:spcBef>
        <a:spcAft>
          <a:spcPct val="0"/>
        </a:spcAft>
        <a:defRPr sz="3000" b="1">
          <a:solidFill>
            <a:srgbClr val="FFFFFF"/>
          </a:solidFill>
          <a:latin typeface="Arial" pitchFamily="34" charset="0"/>
        </a:defRPr>
      </a:lvl3pPr>
      <a:lvl4pPr algn="ctr" rtl="0" eaLnBrk="1" fontAlgn="base" hangingPunct="1">
        <a:spcBef>
          <a:spcPct val="0"/>
        </a:spcBef>
        <a:spcAft>
          <a:spcPct val="0"/>
        </a:spcAft>
        <a:defRPr sz="3000" b="1">
          <a:solidFill>
            <a:srgbClr val="FFFFFF"/>
          </a:solidFill>
          <a:latin typeface="Arial" pitchFamily="34" charset="0"/>
        </a:defRPr>
      </a:lvl4pPr>
      <a:lvl5pPr algn="ctr" rtl="0" eaLnBrk="1" fontAlgn="base" hangingPunct="1">
        <a:spcBef>
          <a:spcPct val="0"/>
        </a:spcBef>
        <a:spcAft>
          <a:spcPct val="0"/>
        </a:spcAft>
        <a:defRPr sz="3000" b="1">
          <a:solidFill>
            <a:srgbClr val="FFFFFF"/>
          </a:solidFill>
          <a:latin typeface="Arial" pitchFamily="34" charset="0"/>
        </a:defRPr>
      </a:lvl5pPr>
      <a:lvl6pPr marL="457200" algn="ctr" rtl="0" eaLnBrk="1" fontAlgn="base" hangingPunct="1">
        <a:spcBef>
          <a:spcPct val="0"/>
        </a:spcBef>
        <a:spcAft>
          <a:spcPct val="0"/>
        </a:spcAft>
        <a:defRPr sz="3000" b="1">
          <a:solidFill>
            <a:srgbClr val="FFFFFF"/>
          </a:solidFill>
          <a:latin typeface="Arial" pitchFamily="34" charset="0"/>
        </a:defRPr>
      </a:lvl6pPr>
      <a:lvl7pPr marL="914400" algn="ctr" rtl="0" eaLnBrk="1" fontAlgn="base" hangingPunct="1">
        <a:spcBef>
          <a:spcPct val="0"/>
        </a:spcBef>
        <a:spcAft>
          <a:spcPct val="0"/>
        </a:spcAft>
        <a:defRPr sz="3000" b="1">
          <a:solidFill>
            <a:srgbClr val="FFFFFF"/>
          </a:solidFill>
          <a:latin typeface="Arial" pitchFamily="34" charset="0"/>
        </a:defRPr>
      </a:lvl7pPr>
      <a:lvl8pPr marL="1371600" algn="ctr" rtl="0" eaLnBrk="1" fontAlgn="base" hangingPunct="1">
        <a:spcBef>
          <a:spcPct val="0"/>
        </a:spcBef>
        <a:spcAft>
          <a:spcPct val="0"/>
        </a:spcAft>
        <a:defRPr sz="3000" b="1">
          <a:solidFill>
            <a:srgbClr val="FFFFFF"/>
          </a:solidFill>
          <a:latin typeface="Arial" pitchFamily="34" charset="0"/>
        </a:defRPr>
      </a:lvl8pPr>
      <a:lvl9pPr marL="1828800" algn="ctr" rtl="0" eaLnBrk="1" fontAlgn="base" hangingPunct="1">
        <a:spcBef>
          <a:spcPct val="0"/>
        </a:spcBef>
        <a:spcAft>
          <a:spcPct val="0"/>
        </a:spcAft>
        <a:defRPr sz="3000" b="1">
          <a:solidFill>
            <a:srgbClr val="FFFFFF"/>
          </a:solidFill>
          <a:latin typeface="Arial" pitchFamily="34" charset="0"/>
        </a:defRPr>
      </a:lvl9pPr>
    </p:titleStyle>
    <p:bodyStyle>
      <a:lvl1pPr marL="342900" indent="-342900" algn="l" rtl="0" eaLnBrk="1" fontAlgn="base" hangingPunct="1">
        <a:spcBef>
          <a:spcPct val="20000"/>
        </a:spcBef>
        <a:spcAft>
          <a:spcPct val="0"/>
        </a:spcAft>
        <a:buChar char="•"/>
        <a:defRPr sz="2000">
          <a:solidFill>
            <a:srgbClr val="FFFFFF"/>
          </a:solidFill>
          <a:latin typeface="+mn-lt"/>
          <a:ea typeface="+mn-ea"/>
          <a:cs typeface="+mn-cs"/>
        </a:defRPr>
      </a:lvl1pPr>
      <a:lvl2pPr marL="742950" indent="-285750" algn="l" rtl="0" eaLnBrk="1" fontAlgn="base" hangingPunct="1">
        <a:spcBef>
          <a:spcPct val="20000"/>
        </a:spcBef>
        <a:spcAft>
          <a:spcPct val="0"/>
        </a:spcAft>
        <a:buChar char="–"/>
        <a:defRPr>
          <a:solidFill>
            <a:srgbClr val="FFFFFF"/>
          </a:solidFill>
          <a:latin typeface="+mn-lt"/>
        </a:defRPr>
      </a:lvl2pPr>
      <a:lvl3pPr marL="1143000" indent="-228600" algn="l" rtl="0" eaLnBrk="1" fontAlgn="base" hangingPunct="1">
        <a:spcBef>
          <a:spcPct val="20000"/>
        </a:spcBef>
        <a:spcAft>
          <a:spcPct val="0"/>
        </a:spcAft>
        <a:buChar char="•"/>
        <a:defRPr sz="1600">
          <a:solidFill>
            <a:srgbClr val="FFFFFF"/>
          </a:solidFill>
          <a:latin typeface="+mn-lt"/>
        </a:defRPr>
      </a:lvl3pPr>
      <a:lvl4pPr marL="1600200" indent="-228600" algn="l" rtl="0" eaLnBrk="1" fontAlgn="base" hangingPunct="1">
        <a:spcBef>
          <a:spcPct val="20000"/>
        </a:spcBef>
        <a:spcAft>
          <a:spcPct val="0"/>
        </a:spcAft>
        <a:buChar char="–"/>
        <a:defRPr sz="1400">
          <a:solidFill>
            <a:srgbClr val="FFFFFF"/>
          </a:solidFill>
          <a:latin typeface="+mn-lt"/>
        </a:defRPr>
      </a:lvl4pPr>
      <a:lvl5pPr marL="2057400" indent="-228600" algn="l" rtl="0" eaLnBrk="1" fontAlgn="base" hangingPunct="1">
        <a:spcBef>
          <a:spcPct val="20000"/>
        </a:spcBef>
        <a:spcAft>
          <a:spcPct val="0"/>
        </a:spcAft>
        <a:buChar char="»"/>
        <a:defRPr sz="1400">
          <a:solidFill>
            <a:srgbClr val="FFFFFF"/>
          </a:solidFill>
          <a:latin typeface="+mn-lt"/>
        </a:defRPr>
      </a:lvl5pPr>
      <a:lvl6pPr marL="2514600" indent="-228600" algn="l" rtl="0" eaLnBrk="1" fontAlgn="base" hangingPunct="1">
        <a:spcBef>
          <a:spcPct val="20000"/>
        </a:spcBef>
        <a:spcAft>
          <a:spcPct val="0"/>
        </a:spcAft>
        <a:buChar char="»"/>
        <a:defRPr sz="1400">
          <a:solidFill>
            <a:srgbClr val="FFFFFF"/>
          </a:solidFill>
          <a:latin typeface="+mn-lt"/>
        </a:defRPr>
      </a:lvl6pPr>
      <a:lvl7pPr marL="2971800" indent="-228600" algn="l" rtl="0" eaLnBrk="1" fontAlgn="base" hangingPunct="1">
        <a:spcBef>
          <a:spcPct val="20000"/>
        </a:spcBef>
        <a:spcAft>
          <a:spcPct val="0"/>
        </a:spcAft>
        <a:buChar char="»"/>
        <a:defRPr sz="1400">
          <a:solidFill>
            <a:srgbClr val="FFFFFF"/>
          </a:solidFill>
          <a:latin typeface="+mn-lt"/>
        </a:defRPr>
      </a:lvl7pPr>
      <a:lvl8pPr marL="3429000" indent="-228600" algn="l" rtl="0" eaLnBrk="1" fontAlgn="base" hangingPunct="1">
        <a:spcBef>
          <a:spcPct val="20000"/>
        </a:spcBef>
        <a:spcAft>
          <a:spcPct val="0"/>
        </a:spcAft>
        <a:buChar char="»"/>
        <a:defRPr sz="1400">
          <a:solidFill>
            <a:srgbClr val="FFFFFF"/>
          </a:solidFill>
          <a:latin typeface="+mn-lt"/>
        </a:defRPr>
      </a:lvl8pPr>
      <a:lvl9pPr marL="3886200" indent="-228600" algn="l" rtl="0" eaLnBrk="1" fontAlgn="base" hangingPunct="1">
        <a:spcBef>
          <a:spcPct val="20000"/>
        </a:spcBef>
        <a:spcAft>
          <a:spcPct val="0"/>
        </a:spcAft>
        <a:buChar char="»"/>
        <a:defRPr sz="14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225162B-B9CE-8D7E-6011-2594C5F885C8}"/>
              </a:ext>
            </a:extLst>
          </p:cNvPr>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2800">
              <a:solidFill>
                <a:prstClr val="black"/>
              </a:solidFill>
              <a:latin typeface="+mn-lt"/>
              <a:cs typeface="+mn-cs"/>
            </a:endParaRPr>
          </a:p>
        </p:txBody>
      </p:sp>
      <p:sp>
        <p:nvSpPr>
          <p:cNvPr id="8" name="Freeform 7">
            <a:extLst>
              <a:ext uri="{FF2B5EF4-FFF2-40B4-BE49-F238E27FC236}">
                <a16:creationId xmlns:a16="http://schemas.microsoft.com/office/drawing/2014/main" id="{2E23A217-4719-438E-B5A7-7A2C6742BE5C}"/>
              </a:ext>
            </a:extLst>
          </p:cNvPr>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2800">
              <a:solidFill>
                <a:prstClr val="black"/>
              </a:solidFill>
              <a:latin typeface="+mn-lt"/>
              <a:cs typeface="+mn-cs"/>
            </a:endParaRPr>
          </a:p>
        </p:txBody>
      </p:sp>
      <p:sp>
        <p:nvSpPr>
          <p:cNvPr id="10244" name="Title Placeholder 8">
            <a:extLst>
              <a:ext uri="{FF2B5EF4-FFF2-40B4-BE49-F238E27FC236}">
                <a16:creationId xmlns:a16="http://schemas.microsoft.com/office/drawing/2014/main" id="{10583981-7A74-96B0-2EBD-6AF3F1835EC9}"/>
              </a:ext>
            </a:extLst>
          </p:cNvPr>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45" name="Text Placeholder 29">
            <a:extLst>
              <a:ext uri="{FF2B5EF4-FFF2-40B4-BE49-F238E27FC236}">
                <a16:creationId xmlns:a16="http://schemas.microsoft.com/office/drawing/2014/main" id="{A43A76BE-2EE2-DEB4-98FC-056070849047}"/>
              </a:ext>
            </a:extLst>
          </p:cNvPr>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3C32AC36-D2A7-C218-1850-1D47A40DC3CE}"/>
              </a:ext>
            </a:extLst>
          </p:cNvPr>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775F55">
                    <a:shade val="90000"/>
                  </a:srgbClr>
                </a:solidFill>
                <a:latin typeface="+mn-lt"/>
                <a:cs typeface="+mn-cs"/>
              </a:defRPr>
            </a:lvl1pPr>
          </a:lstStyle>
          <a:p>
            <a:pPr>
              <a:defRPr/>
            </a:pPr>
            <a:fld id="{2030D0E3-F889-44EA-9880-84F02C7B0D5F}" type="datetimeFigureOut">
              <a:rPr lang="en-US"/>
              <a:pPr>
                <a:defRPr/>
              </a:pPr>
              <a:t>6/21/2026</a:t>
            </a:fld>
            <a:endParaRPr lang="en-US"/>
          </a:p>
        </p:txBody>
      </p:sp>
      <p:sp>
        <p:nvSpPr>
          <p:cNvPr id="22" name="Footer Placeholder 21">
            <a:extLst>
              <a:ext uri="{FF2B5EF4-FFF2-40B4-BE49-F238E27FC236}">
                <a16:creationId xmlns:a16="http://schemas.microsoft.com/office/drawing/2014/main" id="{E603707B-612C-9A46-7B57-4B373468C802}"/>
              </a:ext>
            </a:extLst>
          </p:cNvPr>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775F55">
                    <a:shade val="90000"/>
                  </a:srgbClr>
                </a:solidFill>
                <a:latin typeface="+mn-lt"/>
                <a:cs typeface="+mn-cs"/>
              </a:defRPr>
            </a:lvl1pPr>
          </a:lstStyle>
          <a:p>
            <a:pPr>
              <a:defRPr/>
            </a:pPr>
            <a:endParaRPr lang="en-US"/>
          </a:p>
        </p:txBody>
      </p:sp>
      <p:sp>
        <p:nvSpPr>
          <p:cNvPr id="18" name="Slide Number Placeholder 17">
            <a:extLst>
              <a:ext uri="{FF2B5EF4-FFF2-40B4-BE49-F238E27FC236}">
                <a16:creationId xmlns:a16="http://schemas.microsoft.com/office/drawing/2014/main" id="{E04BE715-2CE5-E823-B004-A23C887B6C31}"/>
              </a:ext>
            </a:extLst>
          </p:cNvPr>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a:defRPr sz="1200">
                <a:solidFill>
                  <a:srgbClr val="715A51"/>
                </a:solidFill>
                <a:latin typeface="Century Gothic" panose="020B0502020202020204" pitchFamily="34" charset="0"/>
              </a:defRPr>
            </a:lvl1pPr>
          </a:lstStyle>
          <a:p>
            <a:fld id="{BCFE443A-3679-4E54-9E43-9ED56162945E}" type="slidenum">
              <a:rPr lang="en-US" altLang="en-US"/>
              <a:pPr/>
              <a:t>‹#›</a:t>
            </a:fld>
            <a:endParaRPr lang="en-US" altLang="en-US"/>
          </a:p>
        </p:txBody>
      </p:sp>
      <p:grpSp>
        <p:nvGrpSpPr>
          <p:cNvPr id="10249" name="Group 1">
            <a:extLst>
              <a:ext uri="{FF2B5EF4-FFF2-40B4-BE49-F238E27FC236}">
                <a16:creationId xmlns:a16="http://schemas.microsoft.com/office/drawing/2014/main" id="{CC610B2D-9BB9-A9AF-B5E9-9423C03BD5E0}"/>
              </a:ext>
            </a:extLst>
          </p:cNvPr>
          <p:cNvGrpSpPr>
            <a:grpSpLocks/>
          </p:cNvGrpSpPr>
          <p:nvPr/>
        </p:nvGrpSpPr>
        <p:grpSpPr bwMode="auto">
          <a:xfrm>
            <a:off x="-25399" y="203200"/>
            <a:ext cx="12240684" cy="647700"/>
            <a:chOff x="-19045" y="216550"/>
            <a:chExt cx="9180548" cy="649224"/>
          </a:xfrm>
        </p:grpSpPr>
        <p:sp>
          <p:nvSpPr>
            <p:cNvPr id="12" name="Freeform 11">
              <a:extLst>
                <a:ext uri="{FF2B5EF4-FFF2-40B4-BE49-F238E27FC236}">
                  <a16:creationId xmlns:a16="http://schemas.microsoft.com/office/drawing/2014/main" id="{DEDFF097-B35F-C567-2304-8FD4C77A6C44}"/>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2800">
                <a:solidFill>
                  <a:prstClr val="black"/>
                </a:solidFill>
                <a:latin typeface="+mn-lt"/>
                <a:cs typeface="+mn-cs"/>
              </a:endParaRPr>
            </a:p>
          </p:txBody>
        </p:sp>
        <p:sp>
          <p:nvSpPr>
            <p:cNvPr id="13" name="Freeform 12">
              <a:extLst>
                <a:ext uri="{FF2B5EF4-FFF2-40B4-BE49-F238E27FC236}">
                  <a16:creationId xmlns:a16="http://schemas.microsoft.com/office/drawing/2014/main" id="{34425835-F128-BA1C-C872-C6BA634795B1}"/>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sz="2800">
                <a:solidFill>
                  <a:prstClr val="black"/>
                </a:solidFill>
                <a:latin typeface="+mn-lt"/>
                <a:cs typeface="+mn-cs"/>
              </a:endParaRPr>
            </a:p>
          </p:txBody>
        </p:sp>
      </p:grpSp>
    </p:spTree>
    <p:extLst>
      <p:ext uri="{BB962C8B-B14F-4D97-AF65-F5344CB8AC3E}">
        <p14:creationId xmlns:p14="http://schemas.microsoft.com/office/powerpoint/2010/main" val="99836819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ransition spd="med">
    <p:fade thruBlk="1"/>
  </p:transition>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entury Gothic" panose="020B0502020202020204" pitchFamily="34" charset="0"/>
        </a:defRPr>
      </a:lvl2pPr>
      <a:lvl3pPr algn="l" rtl="0" fontAlgn="base">
        <a:spcBef>
          <a:spcPct val="0"/>
        </a:spcBef>
        <a:spcAft>
          <a:spcPct val="0"/>
        </a:spcAft>
        <a:defRPr sz="5000">
          <a:solidFill>
            <a:schemeClr val="tx2"/>
          </a:solidFill>
          <a:latin typeface="Century Gothic" panose="020B0502020202020204" pitchFamily="34" charset="0"/>
        </a:defRPr>
      </a:lvl3pPr>
      <a:lvl4pPr algn="l" rtl="0" fontAlgn="base">
        <a:spcBef>
          <a:spcPct val="0"/>
        </a:spcBef>
        <a:spcAft>
          <a:spcPct val="0"/>
        </a:spcAft>
        <a:defRPr sz="5000">
          <a:solidFill>
            <a:schemeClr val="tx2"/>
          </a:solidFill>
          <a:latin typeface="Century Gothic" panose="020B0502020202020204" pitchFamily="34" charset="0"/>
        </a:defRPr>
      </a:lvl4pPr>
      <a:lvl5pPr algn="l" rtl="0" fontAlgn="base">
        <a:spcBef>
          <a:spcPct val="0"/>
        </a:spcBef>
        <a:spcAft>
          <a:spcPct val="0"/>
        </a:spcAft>
        <a:defRPr sz="5000">
          <a:solidFill>
            <a:schemeClr val="tx2"/>
          </a:solidFill>
          <a:latin typeface="Century Gothic" panose="020B0502020202020204" pitchFamily="34" charset="0"/>
        </a:defRPr>
      </a:lvl5pPr>
      <a:lvl6pPr marL="457200" algn="l" rtl="0" fontAlgn="base">
        <a:spcBef>
          <a:spcPct val="0"/>
        </a:spcBef>
        <a:spcAft>
          <a:spcPct val="0"/>
        </a:spcAft>
        <a:defRPr sz="5000">
          <a:solidFill>
            <a:schemeClr val="tx2"/>
          </a:solidFill>
          <a:latin typeface="Century Gothic" panose="020B0502020202020204" pitchFamily="34" charset="0"/>
        </a:defRPr>
      </a:lvl6pPr>
      <a:lvl7pPr marL="914400" algn="l" rtl="0" fontAlgn="base">
        <a:spcBef>
          <a:spcPct val="0"/>
        </a:spcBef>
        <a:spcAft>
          <a:spcPct val="0"/>
        </a:spcAft>
        <a:defRPr sz="5000">
          <a:solidFill>
            <a:schemeClr val="tx2"/>
          </a:solidFill>
          <a:latin typeface="Century Gothic" panose="020B0502020202020204" pitchFamily="34" charset="0"/>
        </a:defRPr>
      </a:lvl7pPr>
      <a:lvl8pPr marL="1371600" algn="l" rtl="0" fontAlgn="base">
        <a:spcBef>
          <a:spcPct val="0"/>
        </a:spcBef>
        <a:spcAft>
          <a:spcPct val="0"/>
        </a:spcAft>
        <a:defRPr sz="5000">
          <a:solidFill>
            <a:schemeClr val="tx2"/>
          </a:solidFill>
          <a:latin typeface="Century Gothic" panose="020B0502020202020204" pitchFamily="34" charset="0"/>
        </a:defRPr>
      </a:lvl8pPr>
      <a:lvl9pPr marL="1828800" algn="l" rtl="0" fontAlgn="base">
        <a:spcBef>
          <a:spcPct val="0"/>
        </a:spcBef>
        <a:spcAft>
          <a:spcPct val="0"/>
        </a:spcAft>
        <a:defRPr sz="5000">
          <a:solidFill>
            <a:schemeClr val="tx2"/>
          </a:solidFill>
          <a:latin typeface="Century Gothic" panose="020B0502020202020204" pitchFamily="34" charset="0"/>
        </a:defRPr>
      </a:lvl9pPr>
    </p:titleStyle>
    <p:bodyStyle>
      <a:lvl1pPr marL="273050" indent="-273050" algn="l" rtl="0" fontAlgn="base">
        <a:spcBef>
          <a:spcPct val="20000"/>
        </a:spcBef>
        <a:spcAft>
          <a:spcPct val="0"/>
        </a:spcAft>
        <a:buClr>
          <a:srgbClr val="A5AB81"/>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A5AB81"/>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D8B25C"/>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1.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C3959-0A3C-D21D-7658-2C268EEB8F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EC6592-ED82-5A3D-F605-D007611EFAD1}"/>
              </a:ext>
            </a:extLst>
          </p:cNvPr>
          <p:cNvSpPr>
            <a:spLocks noGrp="1"/>
          </p:cNvSpPr>
          <p:nvPr>
            <p:ph type="ctrTitle"/>
          </p:nvPr>
        </p:nvSpPr>
        <p:spPr>
          <a:xfrm>
            <a:off x="3069771" y="1219200"/>
            <a:ext cx="7772400" cy="914400"/>
          </a:xfrm>
        </p:spPr>
        <p:txBody>
          <a:bodyPr/>
          <a:lstStyle/>
          <a:p>
            <a:r>
              <a:rPr lang="en-US" sz="8000" b="0" dirty="0">
                <a:effectLst>
                  <a:outerShdw blurRad="38100" dist="38100" dir="2700000" algn="tl">
                    <a:srgbClr val="000000">
                      <a:alpha val="43137"/>
                    </a:srgbClr>
                  </a:outerShdw>
                </a:effectLst>
                <a:latin typeface="Freestyle Script" pitchFamily="66" charset="0"/>
              </a:rPr>
              <a:t>Divisions Within</a:t>
            </a:r>
            <a:br>
              <a:rPr lang="en-US" sz="8000" b="0" dirty="0">
                <a:effectLst>
                  <a:outerShdw blurRad="38100" dist="38100" dir="2700000" algn="tl">
                    <a:srgbClr val="000000">
                      <a:alpha val="43137"/>
                    </a:srgbClr>
                  </a:outerShdw>
                </a:effectLst>
                <a:latin typeface="Freestyle Script" pitchFamily="66" charset="0"/>
              </a:rPr>
            </a:br>
            <a:r>
              <a:rPr lang="en-US" sz="8000" b="0" dirty="0">
                <a:effectLst>
                  <a:outerShdw blurRad="38100" dist="38100" dir="2700000" algn="tl">
                    <a:srgbClr val="000000">
                      <a:alpha val="43137"/>
                    </a:srgbClr>
                  </a:outerShdw>
                </a:effectLst>
                <a:latin typeface="Freestyle Script" pitchFamily="66" charset="0"/>
              </a:rPr>
              <a:t>The Church of Christ</a:t>
            </a:r>
          </a:p>
        </p:txBody>
      </p:sp>
      <p:pic>
        <p:nvPicPr>
          <p:cNvPr id="3" name="Picture 2" descr="http://t3.gstatic.com/images?q=tbn:ANd9GcQHGnvCbceYDj4fqc41-8BboQmnJKQ1tqjTdBDTDX3u2kKfn54&amp;t=1&amp;h=186&amp;w=150&amp;usg=__-sD7-Fvga-Epb7vn-chpVm_iwwc=">
            <a:extLst>
              <a:ext uri="{FF2B5EF4-FFF2-40B4-BE49-F238E27FC236}">
                <a16:creationId xmlns:a16="http://schemas.microsoft.com/office/drawing/2014/main" id="{6C758905-785C-0521-C143-92A26F605F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
            <a:ext cx="196645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667491"/>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341C2C-26DC-4B48-B163-705DF11B9825}"/>
              </a:ext>
            </a:extLst>
          </p:cNvPr>
          <p:cNvSpPr txBox="1"/>
          <p:nvPr/>
        </p:nvSpPr>
        <p:spPr>
          <a:xfrm>
            <a:off x="1524000" y="1676400"/>
            <a:ext cx="9829800" cy="1785104"/>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Faith is Based Upon Evidence</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Acts 18:8 – hearing believed</a:t>
            </a: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Acts 15:7 – hear the word and believe</a:t>
            </a: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John 20:30-31 – written that you might believe</a:t>
            </a:r>
          </a:p>
        </p:txBody>
      </p:sp>
      <p:sp>
        <p:nvSpPr>
          <p:cNvPr id="4" name="Oval 4">
            <a:extLst>
              <a:ext uri="{FF2B5EF4-FFF2-40B4-BE49-F238E27FC236}">
                <a16:creationId xmlns:a16="http://schemas.microsoft.com/office/drawing/2014/main" id="{3017CD75-BFF4-51D0-E549-F52259414581}"/>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marL="571500" indent="-571500" algn="ctr">
              <a:buAutoNum type="romanUcPeriod"/>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Faith: How its built &amp;</a:t>
            </a:r>
          </a:p>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maintained</a:t>
            </a:r>
          </a:p>
        </p:txBody>
      </p:sp>
    </p:spTree>
    <p:extLst>
      <p:ext uri="{BB962C8B-B14F-4D97-AF65-F5344CB8AC3E}">
        <p14:creationId xmlns:p14="http://schemas.microsoft.com/office/powerpoint/2010/main" val="162174864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7DF4A-57C5-28DE-6D40-AF6DA632E0B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36AFDCB-4223-EA96-B0EE-2CDB5A91ACE5}"/>
              </a:ext>
            </a:extLst>
          </p:cNvPr>
          <p:cNvSpPr txBox="1"/>
          <p:nvPr/>
        </p:nvSpPr>
        <p:spPr>
          <a:xfrm>
            <a:off x="1524000" y="1676400"/>
            <a:ext cx="9829800" cy="2739211"/>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Faith is Based Upon Evidence</a:t>
            </a:r>
          </a:p>
          <a:p>
            <a:pPr marL="457200" indent="-457200">
              <a:buFont typeface="+mj-lt"/>
              <a:buAutoNum type="alphaUcPeriod"/>
            </a:pPr>
            <a:endParaRPr lang="en-US" sz="1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Faith is Established by the Word</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Acts 4:4 – “heard the word believed”</a:t>
            </a: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Rom. 1:17 – from faith to faith</a:t>
            </a: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Rom. 10:14 – how shall believe… not heard?</a:t>
            </a: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Rom. 10:17 – faith comes by hearing</a:t>
            </a:r>
          </a:p>
        </p:txBody>
      </p:sp>
      <p:sp>
        <p:nvSpPr>
          <p:cNvPr id="4" name="Oval 4">
            <a:extLst>
              <a:ext uri="{FF2B5EF4-FFF2-40B4-BE49-F238E27FC236}">
                <a16:creationId xmlns:a16="http://schemas.microsoft.com/office/drawing/2014/main" id="{1861B9C1-4EDA-AE45-3747-EFEA2479D5DC}"/>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marL="571500" indent="-571500" algn="ctr">
              <a:buAutoNum type="romanUcPeriod"/>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Faith: How its built &amp;</a:t>
            </a:r>
          </a:p>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maintained</a:t>
            </a:r>
          </a:p>
        </p:txBody>
      </p:sp>
    </p:spTree>
    <p:extLst>
      <p:ext uri="{BB962C8B-B14F-4D97-AF65-F5344CB8AC3E}">
        <p14:creationId xmlns:p14="http://schemas.microsoft.com/office/powerpoint/2010/main" val="8209888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graphicFrame>
        <p:nvGraphicFramePr>
          <p:cNvPr id="65538" name="Object 4">
            <a:extLst>
              <a:ext uri="{FF2B5EF4-FFF2-40B4-BE49-F238E27FC236}">
                <a16:creationId xmlns:a16="http://schemas.microsoft.com/office/drawing/2014/main" id="{E11EED5E-CBEB-BB1B-7A0D-64822767C9AE}"/>
              </a:ext>
            </a:extLst>
          </p:cNvPr>
          <p:cNvGraphicFramePr>
            <a:graphicFrameLocks noChangeAspect="1"/>
          </p:cNvGraphicFramePr>
          <p:nvPr/>
        </p:nvGraphicFramePr>
        <p:xfrm>
          <a:off x="2033589" y="595314"/>
          <a:ext cx="8124825" cy="5667375"/>
        </p:xfrm>
        <a:graphic>
          <a:graphicData uri="http://schemas.openxmlformats.org/presentationml/2006/ole">
            <mc:AlternateContent xmlns:mc="http://schemas.openxmlformats.org/markup-compatibility/2006">
              <mc:Choice xmlns:v="urn:schemas-microsoft-com:vml" Requires="v">
                <p:oleObj name="Drawing" r:id="rId2" imgW="8134350" imgH="5676900" progId="WPDraw30.Drawing">
                  <p:embed/>
                </p:oleObj>
              </mc:Choice>
              <mc:Fallback>
                <p:oleObj name="Drawing" r:id="rId2" imgW="8134350" imgH="5676900" progId="WPDraw30.Drawing">
                  <p:embed/>
                  <p:pic>
                    <p:nvPicPr>
                      <p:cNvPr id="65538" name="Object 4">
                        <a:extLst>
                          <a:ext uri="{FF2B5EF4-FFF2-40B4-BE49-F238E27FC236}">
                            <a16:creationId xmlns:a16="http://schemas.microsoft.com/office/drawing/2014/main" id="{E11EED5E-CBEB-BB1B-7A0D-64822767C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589" y="595314"/>
                        <a:ext cx="8124825"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39" name="Rounded Rectangle 2">
            <a:extLst>
              <a:ext uri="{FF2B5EF4-FFF2-40B4-BE49-F238E27FC236}">
                <a16:creationId xmlns:a16="http://schemas.microsoft.com/office/drawing/2014/main" id="{5A43C6F4-603A-EED2-B22B-37C7DE3F28CF}"/>
              </a:ext>
            </a:extLst>
          </p:cNvPr>
          <p:cNvSpPr>
            <a:spLocks noChangeArrowheads="1"/>
          </p:cNvSpPr>
          <p:nvPr/>
        </p:nvSpPr>
        <p:spPr bwMode="auto">
          <a:xfrm>
            <a:off x="2209800" y="381000"/>
            <a:ext cx="7772400" cy="1371600"/>
          </a:xfrm>
          <a:prstGeom prst="roundRect">
            <a:avLst>
              <a:gd name="adj" fmla="val 16667"/>
            </a:avLst>
          </a:prstGeom>
          <a:solidFill>
            <a:srgbClr val="002060"/>
          </a:solidFill>
          <a:ln w="9525" algn="ctr">
            <a:solidFill>
              <a:schemeClr val="tx1"/>
            </a:solidFill>
            <a:round/>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sz="4000" dirty="0">
                <a:solidFill>
                  <a:srgbClr val="FFFF00"/>
                </a:solidFill>
                <a:latin typeface="Times New Roman" panose="02020603050405020304" pitchFamily="18" charset="0"/>
                <a:cs typeface="Times New Roman" panose="02020603050405020304" pitchFamily="18" charset="0"/>
              </a:rPr>
              <a:t>Faith Is Established By The Word</a:t>
            </a:r>
          </a:p>
        </p:txBody>
      </p:sp>
    </p:spTree>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0AE6A-1A37-7C71-773E-7F30576CD1C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B2503DA-5E54-A226-783A-5B26B15B4108}"/>
              </a:ext>
            </a:extLst>
          </p:cNvPr>
          <p:cNvSpPr txBox="1"/>
          <p:nvPr/>
        </p:nvSpPr>
        <p:spPr>
          <a:xfrm>
            <a:off x="1524000" y="1676400"/>
            <a:ext cx="9829800" cy="2585323"/>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Faith is Based Upon Evidence</a:t>
            </a:r>
          </a:p>
          <a:p>
            <a:pPr marL="457200" indent="-457200">
              <a:buFont typeface="+mj-lt"/>
              <a:buAutoNum type="alphaUcPeriod"/>
            </a:pPr>
            <a:endParaRPr lang="en-US" sz="1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Faith is Established by the Word</a:t>
            </a:r>
          </a:p>
          <a:p>
            <a:pPr marL="457200" indent="-457200">
              <a:buFont typeface="+mj-lt"/>
              <a:buAutoNum type="alphaUcPeriod"/>
            </a:pPr>
            <a:endParaRPr lang="en-US" sz="1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Faith is Maintained and Strengthened by the Word</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Acts 16:4-5 – Strengthened by preaching</a:t>
            </a: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Acts 20:32 – Word builds us up</a:t>
            </a:r>
          </a:p>
        </p:txBody>
      </p:sp>
      <p:sp>
        <p:nvSpPr>
          <p:cNvPr id="4" name="Oval 4">
            <a:extLst>
              <a:ext uri="{FF2B5EF4-FFF2-40B4-BE49-F238E27FC236}">
                <a16:creationId xmlns:a16="http://schemas.microsoft.com/office/drawing/2014/main" id="{6D733F7B-E794-E7B7-A223-DE850D16B3F3}"/>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marL="571500" indent="-571500" algn="ctr">
              <a:buAutoNum type="romanUcPeriod"/>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Faith: How its built &amp;</a:t>
            </a:r>
          </a:p>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maintained</a:t>
            </a:r>
          </a:p>
        </p:txBody>
      </p:sp>
    </p:spTree>
    <p:extLst>
      <p:ext uri="{BB962C8B-B14F-4D97-AF65-F5344CB8AC3E}">
        <p14:creationId xmlns:p14="http://schemas.microsoft.com/office/powerpoint/2010/main" val="13168433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CC"/>
        </a:solidFill>
        <a:effectLst/>
      </p:bgPr>
    </p:bg>
    <p:spTree>
      <p:nvGrpSpPr>
        <p:cNvPr id="1" name=""/>
        <p:cNvGrpSpPr/>
        <p:nvPr/>
      </p:nvGrpSpPr>
      <p:grpSpPr>
        <a:xfrm>
          <a:off x="0" y="0"/>
          <a:ext cx="0" cy="0"/>
          <a:chOff x="0" y="0"/>
          <a:chExt cx="0" cy="0"/>
        </a:xfrm>
      </p:grpSpPr>
      <p:sp>
        <p:nvSpPr>
          <p:cNvPr id="67586" name="Text Box 4">
            <a:extLst>
              <a:ext uri="{FF2B5EF4-FFF2-40B4-BE49-F238E27FC236}">
                <a16:creationId xmlns:a16="http://schemas.microsoft.com/office/drawing/2014/main" id="{027A0D2F-3D05-6912-AB03-E341A025B758}"/>
              </a:ext>
            </a:extLst>
          </p:cNvPr>
          <p:cNvSpPr txBox="1">
            <a:spLocks noChangeArrowheads="1"/>
          </p:cNvSpPr>
          <p:nvPr/>
        </p:nvSpPr>
        <p:spPr bwMode="auto">
          <a:xfrm>
            <a:off x="2057400" y="2209800"/>
            <a:ext cx="8001000" cy="3662363"/>
          </a:xfrm>
          <a:prstGeom prst="rect">
            <a:avLst/>
          </a:prstGeom>
          <a:solidFill>
            <a:schemeClr val="tx1"/>
          </a:solidFill>
          <a:ln w="9525">
            <a:solidFill>
              <a:schemeClr val="tx2"/>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3600" b="1" u="sng">
                <a:solidFill>
                  <a:srgbClr val="000000"/>
                </a:solidFill>
                <a:latin typeface="Century Gothic" panose="020B0502020202020204" pitchFamily="34" charset="0"/>
              </a:rPr>
              <a:t>Acts 20:32</a:t>
            </a:r>
          </a:p>
          <a:p>
            <a:endParaRPr lang="en-US" altLang="en-US" sz="3600" b="1" u="sng">
              <a:solidFill>
                <a:srgbClr val="000000"/>
              </a:solidFill>
              <a:latin typeface="Century Gothic" panose="020B0502020202020204" pitchFamily="34" charset="0"/>
            </a:endParaRPr>
          </a:p>
          <a:p>
            <a:r>
              <a:rPr lang="en-US" altLang="en-US" sz="3200">
                <a:solidFill>
                  <a:srgbClr val="000000"/>
                </a:solidFill>
                <a:latin typeface="Century Gothic" panose="020B0502020202020204" pitchFamily="34" charset="0"/>
              </a:rPr>
              <a:t>32 So now, brethren, I commend you to God and to the </a:t>
            </a:r>
            <a:r>
              <a:rPr lang="en-US" altLang="en-US" sz="3200" u="sng">
                <a:solidFill>
                  <a:srgbClr val="000000"/>
                </a:solidFill>
                <a:latin typeface="Century Gothic" panose="020B0502020202020204" pitchFamily="34" charset="0"/>
              </a:rPr>
              <a:t>word of His grace</a:t>
            </a:r>
            <a:r>
              <a:rPr lang="en-US" altLang="en-US" sz="3200">
                <a:solidFill>
                  <a:srgbClr val="000000"/>
                </a:solidFill>
                <a:latin typeface="Century Gothic" panose="020B0502020202020204" pitchFamily="34" charset="0"/>
              </a:rPr>
              <a:t>, which is </a:t>
            </a:r>
            <a:r>
              <a:rPr lang="en-US" altLang="en-US" sz="3200" u="sng">
                <a:solidFill>
                  <a:srgbClr val="000000"/>
                </a:solidFill>
                <a:latin typeface="Century Gothic" panose="020B0502020202020204" pitchFamily="34" charset="0"/>
              </a:rPr>
              <a:t>able to build you up</a:t>
            </a:r>
            <a:r>
              <a:rPr lang="en-US" altLang="en-US" sz="3200">
                <a:solidFill>
                  <a:srgbClr val="000000"/>
                </a:solidFill>
                <a:latin typeface="Century Gothic" panose="020B0502020202020204" pitchFamily="34" charset="0"/>
              </a:rPr>
              <a:t> and give you an inheritance among all those who are sanctified. </a:t>
            </a:r>
          </a:p>
        </p:txBody>
      </p:sp>
      <p:sp>
        <p:nvSpPr>
          <p:cNvPr id="67587" name="Rounded Rectangle 3">
            <a:extLst>
              <a:ext uri="{FF2B5EF4-FFF2-40B4-BE49-F238E27FC236}">
                <a16:creationId xmlns:a16="http://schemas.microsoft.com/office/drawing/2014/main" id="{81E23452-1ECA-1FF3-26A2-FE158E0E047D}"/>
              </a:ext>
            </a:extLst>
          </p:cNvPr>
          <p:cNvSpPr>
            <a:spLocks noChangeArrowheads="1"/>
          </p:cNvSpPr>
          <p:nvPr/>
        </p:nvSpPr>
        <p:spPr bwMode="auto">
          <a:xfrm>
            <a:off x="1600200" y="452437"/>
            <a:ext cx="9144000" cy="1066800"/>
          </a:xfrm>
          <a:prstGeom prst="roundRect">
            <a:avLst>
              <a:gd name="adj" fmla="val 0"/>
            </a:avLst>
          </a:prstGeom>
          <a:solidFill>
            <a:srgbClr val="002060"/>
          </a:solidFill>
          <a:ln w="9525" algn="ctr">
            <a:solidFill>
              <a:schemeClr val="tx1"/>
            </a:solidFill>
            <a:round/>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n-US" sz="3600">
                <a:solidFill>
                  <a:srgbClr val="FFFF00"/>
                </a:solidFill>
                <a:latin typeface="Arial Narrow" panose="020B0606020202030204" pitchFamily="34" charset="0"/>
                <a:cs typeface="Times New Roman" panose="02020603050405020304" pitchFamily="18" charset="0"/>
              </a:rPr>
              <a:t>Faith Is Maintained &amp; Strengthened By The Word</a:t>
            </a: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3420C080-354B-0716-CF05-1C7C016EBF92}"/>
              </a:ext>
            </a:extLst>
          </p:cNvPr>
          <p:cNvSpPr txBox="1">
            <a:spLocks noChangeArrowheads="1"/>
          </p:cNvSpPr>
          <p:nvPr/>
        </p:nvSpPr>
        <p:spPr bwMode="auto">
          <a:xfrm>
            <a:off x="1524000" y="1905000"/>
            <a:ext cx="9715500" cy="3237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457200" algn="l"/>
              </a:tabLst>
              <a:defRPr>
                <a:solidFill>
                  <a:schemeClr val="tx1"/>
                </a:solidFill>
                <a:latin typeface="Arial" panose="020B0604020202020204" pitchFamily="34" charset="0"/>
              </a:defRPr>
            </a:lvl1pPr>
            <a:lvl2pPr>
              <a:tabLst>
                <a:tab pos="457200" algn="l"/>
              </a:tabLst>
              <a:defRPr>
                <a:solidFill>
                  <a:schemeClr val="tx1"/>
                </a:solidFill>
                <a:latin typeface="Arial" panose="020B0604020202020204" pitchFamily="34" charset="0"/>
              </a:defRPr>
            </a:lvl2pPr>
            <a:lvl3pPr>
              <a:tabLst>
                <a:tab pos="457200" algn="l"/>
              </a:tabLst>
              <a:defRPr>
                <a:solidFill>
                  <a:schemeClr val="tx1"/>
                </a:solidFill>
                <a:latin typeface="Arial" panose="020B0604020202020204" pitchFamily="34" charset="0"/>
              </a:defRPr>
            </a:lvl3pPr>
            <a:lvl4pPr>
              <a:tabLst>
                <a:tab pos="457200" algn="l"/>
              </a:tabLst>
              <a:defRPr>
                <a:solidFill>
                  <a:schemeClr val="tx1"/>
                </a:solidFill>
                <a:latin typeface="Arial" panose="020B0604020202020204" pitchFamily="34" charset="0"/>
              </a:defRPr>
            </a:lvl4pPr>
            <a:lvl5pPr>
              <a:tabLst>
                <a:tab pos="457200" algn="l"/>
              </a:tabLst>
              <a:defRPr>
                <a:solidFill>
                  <a:schemeClr val="tx1"/>
                </a:solidFill>
                <a:latin typeface="Arial" panose="020B0604020202020204" pitchFamily="34" charset="0"/>
              </a:defRPr>
            </a:lvl5pPr>
            <a:lvl6pPr fontAlgn="base">
              <a:spcBef>
                <a:spcPct val="0"/>
              </a:spcBef>
              <a:spcAft>
                <a:spcPct val="0"/>
              </a:spcAft>
              <a:tabLst>
                <a:tab pos="457200" algn="l"/>
              </a:tabLst>
              <a:defRPr>
                <a:solidFill>
                  <a:schemeClr val="tx1"/>
                </a:solidFill>
                <a:latin typeface="Arial" panose="020B0604020202020204" pitchFamily="34" charset="0"/>
              </a:defRPr>
            </a:lvl6pPr>
            <a:lvl7pPr fontAlgn="base">
              <a:spcBef>
                <a:spcPct val="0"/>
              </a:spcBef>
              <a:spcAft>
                <a:spcPct val="0"/>
              </a:spcAft>
              <a:tabLst>
                <a:tab pos="457200" algn="l"/>
              </a:tabLst>
              <a:defRPr>
                <a:solidFill>
                  <a:schemeClr val="tx1"/>
                </a:solidFill>
                <a:latin typeface="Arial" panose="020B0604020202020204" pitchFamily="34" charset="0"/>
              </a:defRPr>
            </a:lvl7pPr>
            <a:lvl8pPr fontAlgn="base">
              <a:spcBef>
                <a:spcPct val="0"/>
              </a:spcBef>
              <a:spcAft>
                <a:spcPct val="0"/>
              </a:spcAft>
              <a:tabLst>
                <a:tab pos="457200" algn="l"/>
              </a:tabLst>
              <a:defRPr>
                <a:solidFill>
                  <a:schemeClr val="tx1"/>
                </a:solidFill>
                <a:latin typeface="Arial" panose="020B0604020202020204" pitchFamily="34" charset="0"/>
              </a:defRPr>
            </a:lvl8pPr>
            <a:lvl9pPr fontAlgn="base">
              <a:spcBef>
                <a:spcPct val="0"/>
              </a:spcBef>
              <a:spcAft>
                <a:spcPct val="0"/>
              </a:spcAft>
              <a:tabLst>
                <a:tab pos="457200" algn="l"/>
              </a:tabLst>
              <a:defRPr>
                <a:solidFill>
                  <a:schemeClr val="tx1"/>
                </a:solidFill>
                <a:latin typeface="Arial" panose="020B0604020202020204" pitchFamily="34" charset="0"/>
              </a:defRPr>
            </a:lvl9pPr>
          </a:lstStyle>
          <a:p>
            <a:pPr marL="457200" indent="-457200">
              <a:lnSpc>
                <a:spcPct val="80000"/>
              </a:lnSpc>
              <a:spcBef>
                <a:spcPct val="50000"/>
              </a:spcBef>
              <a:buFont typeface="Wingdings" panose="05000000000000000000" pitchFamily="2" charset="2"/>
              <a:buChar char="§"/>
            </a:pPr>
            <a:r>
              <a:rPr lang="en-US" altLang="en-US" b="1" dirty="0">
                <a:effectLst>
                  <a:outerShdw blurRad="38100" dist="38100" dir="2700000" algn="tl">
                    <a:srgbClr val="000000">
                      <a:alpha val="43137"/>
                    </a:srgbClr>
                  </a:outerShdw>
                </a:effectLst>
                <a:latin typeface="+mn-lt"/>
              </a:rPr>
              <a:t>	</a:t>
            </a:r>
            <a:r>
              <a:rPr lang="en-US" altLang="en-US" b="1" i="1" dirty="0">
                <a:effectLst>
                  <a:outerShdw blurRad="38100" dist="38100" dir="2700000" algn="tl">
                    <a:srgbClr val="000000">
                      <a:alpha val="43137"/>
                    </a:srgbClr>
                  </a:outerShdw>
                </a:effectLst>
                <a:latin typeface="+mn-lt"/>
              </a:rPr>
              <a:t>One who presents it</a:t>
            </a:r>
          </a:p>
          <a:p>
            <a:pPr marL="457200" indent="-457200">
              <a:lnSpc>
                <a:spcPct val="80000"/>
              </a:lnSpc>
              <a:spcBef>
                <a:spcPct val="50000"/>
              </a:spcBef>
              <a:buFont typeface="Wingdings" panose="05000000000000000000" pitchFamily="2" charset="2"/>
              <a:buChar char="§"/>
            </a:pPr>
            <a:r>
              <a:rPr lang="en-US" altLang="en-US" b="1" i="1" dirty="0">
                <a:effectLst>
                  <a:outerShdw blurRad="38100" dist="38100" dir="2700000" algn="tl">
                    <a:srgbClr val="000000">
                      <a:alpha val="43137"/>
                    </a:srgbClr>
                  </a:outerShdw>
                </a:effectLst>
                <a:latin typeface="+mn-lt"/>
              </a:rPr>
              <a:t>	Where it is presented (quality of building) </a:t>
            </a:r>
          </a:p>
          <a:p>
            <a:pPr marL="457200" indent="-457200">
              <a:lnSpc>
                <a:spcPct val="80000"/>
              </a:lnSpc>
              <a:spcBef>
                <a:spcPct val="50000"/>
              </a:spcBef>
              <a:buFont typeface="Wingdings" panose="05000000000000000000" pitchFamily="2" charset="2"/>
              <a:buChar char="§"/>
            </a:pPr>
            <a:r>
              <a:rPr lang="en-US" altLang="en-US" b="1" i="1" dirty="0">
                <a:effectLst>
                  <a:outerShdw blurRad="38100" dist="38100" dir="2700000" algn="tl">
                    <a:srgbClr val="000000">
                      <a:alpha val="43137"/>
                    </a:srgbClr>
                  </a:outerShdw>
                </a:effectLst>
                <a:latin typeface="+mn-lt"/>
              </a:rPr>
              <a:t>	Size of the group it is presented in</a:t>
            </a:r>
          </a:p>
          <a:p>
            <a:pPr marL="457200" indent="-457200">
              <a:lnSpc>
                <a:spcPct val="80000"/>
              </a:lnSpc>
              <a:spcBef>
                <a:spcPct val="50000"/>
              </a:spcBef>
              <a:buFont typeface="Wingdings" panose="05000000000000000000" pitchFamily="2" charset="2"/>
              <a:buChar char="§"/>
            </a:pPr>
            <a:r>
              <a:rPr lang="en-US" altLang="en-US" b="1" i="1" dirty="0">
                <a:effectLst>
                  <a:outerShdw blurRad="38100" dist="38100" dir="2700000" algn="tl">
                    <a:srgbClr val="000000">
                      <a:alpha val="43137"/>
                    </a:srgbClr>
                  </a:outerShdw>
                </a:effectLst>
                <a:latin typeface="+mn-lt"/>
              </a:rPr>
              <a:t>	How interesting the teacher is</a:t>
            </a:r>
          </a:p>
          <a:p>
            <a:pPr marL="457200" indent="-457200">
              <a:lnSpc>
                <a:spcPct val="80000"/>
              </a:lnSpc>
              <a:spcBef>
                <a:spcPct val="50000"/>
              </a:spcBef>
              <a:buFont typeface="Wingdings" panose="05000000000000000000" pitchFamily="2" charset="2"/>
              <a:buChar char="§"/>
            </a:pPr>
            <a:r>
              <a:rPr lang="en-US" altLang="en-US" b="1" i="1" dirty="0">
                <a:effectLst>
                  <a:outerShdw blurRad="38100" dist="38100" dir="2700000" algn="tl">
                    <a:srgbClr val="000000">
                      <a:alpha val="43137"/>
                    </a:srgbClr>
                  </a:outerShdw>
                </a:effectLst>
                <a:latin typeface="+mn-lt"/>
              </a:rPr>
              <a:t>	Whether others around us are same age</a:t>
            </a:r>
          </a:p>
          <a:p>
            <a:pPr marL="457200" indent="-457200">
              <a:lnSpc>
                <a:spcPct val="80000"/>
              </a:lnSpc>
              <a:spcBef>
                <a:spcPct val="50000"/>
              </a:spcBef>
              <a:buFont typeface="Wingdings" panose="05000000000000000000" pitchFamily="2" charset="2"/>
              <a:buChar char="§"/>
            </a:pPr>
            <a:r>
              <a:rPr lang="en-US" altLang="en-US" b="1" i="1" dirty="0">
                <a:effectLst>
                  <a:outerShdw blurRad="38100" dist="38100" dir="2700000" algn="tl">
                    <a:srgbClr val="000000">
                      <a:alpha val="43137"/>
                    </a:srgbClr>
                  </a:outerShdw>
                </a:effectLst>
                <a:latin typeface="+mn-lt"/>
              </a:rPr>
              <a:t>	Whether we like or dislike the teacher &amp; style</a:t>
            </a:r>
            <a:endParaRPr lang="en-US" altLang="en-US" b="1" dirty="0">
              <a:effectLst>
                <a:outerShdw blurRad="38100" dist="38100" dir="2700000" algn="tl">
                  <a:srgbClr val="000000">
                    <a:alpha val="43137"/>
                  </a:srgbClr>
                </a:outerShdw>
              </a:effectLst>
              <a:latin typeface="+mn-lt"/>
            </a:endParaRPr>
          </a:p>
        </p:txBody>
      </p:sp>
      <p:sp>
        <p:nvSpPr>
          <p:cNvPr id="3" name="TextBox 2">
            <a:extLst>
              <a:ext uri="{FF2B5EF4-FFF2-40B4-BE49-F238E27FC236}">
                <a16:creationId xmlns:a16="http://schemas.microsoft.com/office/drawing/2014/main" id="{5CD9F580-C6B2-8ADC-B7FE-44DCF71B25A1}"/>
              </a:ext>
            </a:extLst>
          </p:cNvPr>
          <p:cNvSpPr txBox="1"/>
          <p:nvPr/>
        </p:nvSpPr>
        <p:spPr>
          <a:xfrm>
            <a:off x="228600" y="533400"/>
            <a:ext cx="11734800" cy="646331"/>
          </a:xfrm>
          <a:prstGeom prst="rect">
            <a:avLst/>
          </a:prstGeom>
          <a:noFill/>
        </p:spPr>
        <p:txBody>
          <a:bodyPr wrap="square" rtlCol="0">
            <a:spAutoFit/>
          </a:bodyPr>
          <a:lstStyle/>
          <a:p>
            <a:pPr algn="ctr"/>
            <a:r>
              <a:rPr lang="en-US" sz="3600" b="1" dirty="0">
                <a:solidFill>
                  <a:srgbClr val="FFFFCC"/>
                </a:solidFill>
                <a:effectLst>
                  <a:outerShdw blurRad="38100" dist="38100" dir="2700000" algn="tl">
                    <a:srgbClr val="000000">
                      <a:alpha val="43137"/>
                    </a:srgbClr>
                  </a:outerShdw>
                </a:effectLst>
                <a:latin typeface="+mn-lt"/>
              </a:rPr>
              <a:t>Strengthening of Faith Does Not Depend On:</a:t>
            </a:r>
          </a:p>
        </p:txBody>
      </p:sp>
    </p:spTree>
    <p:extLst>
      <p:ext uri="{BB962C8B-B14F-4D97-AF65-F5344CB8AC3E}">
        <p14:creationId xmlns:p14="http://schemas.microsoft.com/office/powerpoint/2010/main" val="19921387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left)">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left)">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3E234-2670-1171-0CD6-FE43CA7592E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C3A2761-0F4D-8C56-CD3B-5077BEAE7DF8}"/>
              </a:ext>
            </a:extLst>
          </p:cNvPr>
          <p:cNvSpPr txBox="1"/>
          <p:nvPr/>
        </p:nvSpPr>
        <p:spPr>
          <a:xfrm>
            <a:off x="1524000" y="1676400"/>
            <a:ext cx="9829800" cy="3170099"/>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Faith is Based Upon Evidence</a:t>
            </a:r>
          </a:p>
          <a:p>
            <a:pPr marL="457200" indent="-457200">
              <a:buFont typeface="+mj-lt"/>
              <a:buAutoNum type="alphaUcPeriod"/>
            </a:pPr>
            <a:endParaRPr lang="en-US" sz="1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Faith is Established by the Word</a:t>
            </a:r>
          </a:p>
          <a:p>
            <a:pPr marL="457200" indent="-457200">
              <a:buFont typeface="+mj-lt"/>
              <a:buAutoNum type="alphaUcPeriod"/>
            </a:pPr>
            <a:endParaRPr lang="en-US" sz="1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Faith is Maintained and Strengthened by the Word</a:t>
            </a:r>
          </a:p>
          <a:p>
            <a:pPr marL="457200" indent="-457200">
              <a:buFont typeface="+mj-lt"/>
              <a:buAutoNum type="alphaUcPeriod"/>
            </a:pPr>
            <a:endParaRPr lang="en-US" sz="1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If Faith Grows &amp; is Strengthened by the Social</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Now have a subjective standard</a:t>
            </a: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Could faith be established the same way?</a:t>
            </a:r>
          </a:p>
        </p:txBody>
      </p:sp>
      <p:sp>
        <p:nvSpPr>
          <p:cNvPr id="4" name="Oval 4">
            <a:extLst>
              <a:ext uri="{FF2B5EF4-FFF2-40B4-BE49-F238E27FC236}">
                <a16:creationId xmlns:a16="http://schemas.microsoft.com/office/drawing/2014/main" id="{BB45B076-739C-0CC7-F917-905151FB775D}"/>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marL="571500" indent="-571500" algn="ctr">
              <a:buAutoNum type="romanUcPeriod"/>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Faith: How its built &amp;</a:t>
            </a:r>
          </a:p>
          <a:p>
            <a:pPr algn="ctr">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maintained</a:t>
            </a:r>
          </a:p>
        </p:txBody>
      </p:sp>
    </p:spTree>
    <p:extLst>
      <p:ext uri="{BB962C8B-B14F-4D97-AF65-F5344CB8AC3E}">
        <p14:creationId xmlns:p14="http://schemas.microsoft.com/office/powerpoint/2010/main" val="2442111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1000"/>
                                        <p:tgtEl>
                                          <p:spTgt spid="3">
                                            <p:txEl>
                                              <p:pRg st="8" end="8"/>
                                            </p:txEl>
                                          </p:spTgt>
                                        </p:tgtEl>
                                      </p:cBhvr>
                                    </p:animEffect>
                                    <p:anim calcmode="lin" valueType="num">
                                      <p:cBhvr>
                                        <p:cTn id="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fade">
                                      <p:cBhvr>
                                        <p:cTn id="14" dur="1000"/>
                                        <p:tgtEl>
                                          <p:spTgt spid="3">
                                            <p:txEl>
                                              <p:pRg st="9" end="9"/>
                                            </p:txEl>
                                          </p:spTgt>
                                        </p:tgtEl>
                                      </p:cBhvr>
                                    </p:animEffect>
                                    <p:anim calcmode="lin" valueType="num">
                                      <p:cBhvr>
                                        <p:cTn id="1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E9765-2984-E8FA-1919-02E424A1FEBD}"/>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C405112-D986-2761-EE80-9D5CFD8EFA4A}"/>
              </a:ext>
            </a:extLst>
          </p:cNvPr>
          <p:cNvSpPr/>
          <p:nvPr/>
        </p:nvSpPr>
        <p:spPr bwMode="auto">
          <a:xfrm>
            <a:off x="2514600" y="1905000"/>
            <a:ext cx="2971800" cy="3886200"/>
          </a:xfrm>
          <a:prstGeom prst="rect">
            <a:avLst/>
          </a:prstGeom>
          <a:solidFill>
            <a:srgbClr val="0070C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6600"/>
              </a:solidFill>
              <a:effectLst/>
              <a:uLnTx/>
              <a:uFillTx/>
            </a:endParaRPr>
          </a:p>
        </p:txBody>
      </p:sp>
      <p:sp>
        <p:nvSpPr>
          <p:cNvPr id="9" name="Rectangle 8">
            <a:extLst>
              <a:ext uri="{FF2B5EF4-FFF2-40B4-BE49-F238E27FC236}">
                <a16:creationId xmlns:a16="http://schemas.microsoft.com/office/drawing/2014/main" id="{0EBCE26D-C46D-727E-4D27-A8EDF1F69221}"/>
              </a:ext>
            </a:extLst>
          </p:cNvPr>
          <p:cNvSpPr/>
          <p:nvPr/>
        </p:nvSpPr>
        <p:spPr>
          <a:xfrm>
            <a:off x="2819400" y="3421559"/>
            <a:ext cx="2443298"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pPr>
            <a:r>
              <a:rPr lang="en-US" sz="4400" b="1" dirty="0">
                <a:ln w="11430"/>
                <a:gradFill>
                  <a:gsLst>
                    <a:gs pos="0">
                      <a:srgbClr val="FF9966">
                        <a:tint val="70000"/>
                        <a:satMod val="245000"/>
                      </a:srgbClr>
                    </a:gs>
                    <a:gs pos="75000">
                      <a:srgbClr val="FF9966">
                        <a:tint val="90000"/>
                        <a:shade val="60000"/>
                        <a:satMod val="240000"/>
                      </a:srgbClr>
                    </a:gs>
                    <a:gs pos="100000">
                      <a:srgbClr val="FF9966">
                        <a:tint val="100000"/>
                        <a:shade val="50000"/>
                        <a:satMod val="240000"/>
                      </a:srgbClr>
                    </a:gs>
                  </a:gsLst>
                  <a:lin ang="5400000"/>
                </a:gradFill>
                <a:effectLst>
                  <a:outerShdw blurRad="50800" dist="39000" dir="5460000" algn="tl">
                    <a:srgbClr val="000000">
                      <a:alpha val="38000"/>
                    </a:srgbClr>
                  </a:outerShdw>
                </a:effectLst>
                <a:latin typeface="Arial"/>
              </a:rPr>
              <a:t>Spiritual</a:t>
            </a:r>
          </a:p>
        </p:txBody>
      </p:sp>
      <p:sp>
        <p:nvSpPr>
          <p:cNvPr id="10" name="Rectangle 9">
            <a:extLst>
              <a:ext uri="{FF2B5EF4-FFF2-40B4-BE49-F238E27FC236}">
                <a16:creationId xmlns:a16="http://schemas.microsoft.com/office/drawing/2014/main" id="{49F01080-E82C-A00F-5B79-C147E18410E3}"/>
              </a:ext>
            </a:extLst>
          </p:cNvPr>
          <p:cNvSpPr/>
          <p:nvPr/>
        </p:nvSpPr>
        <p:spPr bwMode="auto">
          <a:xfrm>
            <a:off x="7086600" y="1905000"/>
            <a:ext cx="2971800" cy="3886200"/>
          </a:xfrm>
          <a:prstGeom prst="rect">
            <a:avLst/>
          </a:prstGeom>
          <a:solidFill>
            <a:srgbClr val="336600">
              <a:lumMod val="75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6600"/>
              </a:solidFill>
              <a:effectLst/>
              <a:uLnTx/>
              <a:uFillTx/>
            </a:endParaRPr>
          </a:p>
        </p:txBody>
      </p:sp>
      <p:sp>
        <p:nvSpPr>
          <p:cNvPr id="11" name="Right Arrow 6">
            <a:extLst>
              <a:ext uri="{FF2B5EF4-FFF2-40B4-BE49-F238E27FC236}">
                <a16:creationId xmlns:a16="http://schemas.microsoft.com/office/drawing/2014/main" id="{6B39F88E-7E9D-0A0A-D007-41661C487493}"/>
              </a:ext>
            </a:extLst>
          </p:cNvPr>
          <p:cNvSpPr/>
          <p:nvPr/>
        </p:nvSpPr>
        <p:spPr bwMode="auto">
          <a:xfrm>
            <a:off x="5486400" y="2743200"/>
            <a:ext cx="1828800" cy="2209800"/>
          </a:xfrm>
          <a:prstGeom prst="rightArrow">
            <a:avLst/>
          </a:prstGeom>
          <a:solidFill>
            <a:srgbClr val="0000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6600"/>
              </a:solidFill>
              <a:effectLst/>
              <a:uLnTx/>
              <a:uFillTx/>
            </a:endParaRPr>
          </a:p>
        </p:txBody>
      </p:sp>
      <p:sp>
        <p:nvSpPr>
          <p:cNvPr id="12" name="Rectangle 11">
            <a:extLst>
              <a:ext uri="{FF2B5EF4-FFF2-40B4-BE49-F238E27FC236}">
                <a16:creationId xmlns:a16="http://schemas.microsoft.com/office/drawing/2014/main" id="{48AD9C4B-B733-2EA9-80E6-053B9AFFAC3C}"/>
              </a:ext>
            </a:extLst>
          </p:cNvPr>
          <p:cNvSpPr/>
          <p:nvPr/>
        </p:nvSpPr>
        <p:spPr>
          <a:xfrm>
            <a:off x="7688758" y="3421559"/>
            <a:ext cx="1848583"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pPr>
            <a:r>
              <a:rPr lang="en-US" sz="4400" b="1" dirty="0">
                <a:ln w="11430"/>
                <a:gradFill>
                  <a:gsLst>
                    <a:gs pos="0">
                      <a:srgbClr val="FF9966">
                        <a:tint val="70000"/>
                        <a:satMod val="245000"/>
                      </a:srgbClr>
                    </a:gs>
                    <a:gs pos="75000">
                      <a:srgbClr val="FF9966">
                        <a:tint val="90000"/>
                        <a:shade val="60000"/>
                        <a:satMod val="240000"/>
                      </a:srgbClr>
                    </a:gs>
                    <a:gs pos="100000">
                      <a:srgbClr val="FF9966">
                        <a:tint val="100000"/>
                        <a:shade val="50000"/>
                        <a:satMod val="240000"/>
                      </a:srgbClr>
                    </a:gs>
                  </a:gsLst>
                  <a:lin ang="5400000"/>
                </a:gradFill>
                <a:effectLst>
                  <a:outerShdw blurRad="50800" dist="39000" dir="5460000" algn="tl">
                    <a:srgbClr val="000000">
                      <a:alpha val="38000"/>
                    </a:srgbClr>
                  </a:outerShdw>
                </a:effectLst>
                <a:latin typeface="Arial"/>
              </a:rPr>
              <a:t>Social</a:t>
            </a:r>
          </a:p>
        </p:txBody>
      </p:sp>
      <p:sp>
        <p:nvSpPr>
          <p:cNvPr id="13" name="Rectangle 12">
            <a:extLst>
              <a:ext uri="{FF2B5EF4-FFF2-40B4-BE49-F238E27FC236}">
                <a16:creationId xmlns:a16="http://schemas.microsoft.com/office/drawing/2014/main" id="{19CED07F-37D7-8883-5EDB-7C0276550336}"/>
              </a:ext>
            </a:extLst>
          </p:cNvPr>
          <p:cNvSpPr/>
          <p:nvPr/>
        </p:nvSpPr>
        <p:spPr>
          <a:xfrm>
            <a:off x="4289319" y="373559"/>
            <a:ext cx="361336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4400" b="1" kern="0" dirty="0">
                <a:ln w="11430"/>
                <a:solidFill>
                  <a:srgbClr val="B6C4C4"/>
                </a:solidFill>
                <a:effectLst>
                  <a:outerShdw blurRad="50800" dist="39000" dir="5460000" algn="tl">
                    <a:srgbClr val="000000">
                      <a:alpha val="38000"/>
                    </a:srgbClr>
                  </a:outerShdw>
                </a:effectLst>
              </a:rPr>
              <a:t>A Great Shift</a:t>
            </a:r>
          </a:p>
        </p:txBody>
      </p:sp>
      <p:pic>
        <p:nvPicPr>
          <p:cNvPr id="2" name="Picture 1">
            <a:extLst>
              <a:ext uri="{FF2B5EF4-FFF2-40B4-BE49-F238E27FC236}">
                <a16:creationId xmlns:a16="http://schemas.microsoft.com/office/drawing/2014/main" id="{1C6DEAEB-AF3D-A8AF-6E73-AD03A76B0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1884" y="4419600"/>
            <a:ext cx="2198329" cy="981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9156D8F5-77A6-A1E9-43D6-31DB7EE2CE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4300" y="4298437"/>
            <a:ext cx="1676400" cy="12233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46501916"/>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88B9E-6C1D-BB86-5C99-BB79BB3F6F26}"/>
            </a:ext>
          </a:extLst>
        </p:cNvPr>
        <p:cNvGrpSpPr/>
        <p:nvPr/>
      </p:nvGrpSpPr>
      <p:grpSpPr>
        <a:xfrm>
          <a:off x="0" y="0"/>
          <a:ext cx="0" cy="0"/>
          <a:chOff x="0" y="0"/>
          <a:chExt cx="0" cy="0"/>
        </a:xfrm>
      </p:grpSpPr>
      <p:sp>
        <p:nvSpPr>
          <p:cNvPr id="11" name="AutoShape 4">
            <a:extLst>
              <a:ext uri="{FF2B5EF4-FFF2-40B4-BE49-F238E27FC236}">
                <a16:creationId xmlns:a16="http://schemas.microsoft.com/office/drawing/2014/main" id="{0A9781C8-42FD-D47F-E9B8-D6913962EADC}"/>
              </a:ext>
            </a:extLst>
          </p:cNvPr>
          <p:cNvSpPr>
            <a:spLocks noChangeArrowheads="1"/>
          </p:cNvSpPr>
          <p:nvPr/>
        </p:nvSpPr>
        <p:spPr bwMode="auto">
          <a:xfrm>
            <a:off x="1529615" y="2574758"/>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 Faith: How its built</a:t>
            </a:r>
            <a:r>
              <a:rPr kumimoji="0" lang="en-US" sz="3200" b="1" i="0" u="none" strike="noStrike" kern="0" cap="none" spc="0" normalizeH="0" noProof="0" dirty="0">
                <a:ln>
                  <a:noFill/>
                </a:ln>
                <a:solidFill>
                  <a:schemeClr val="tx2"/>
                </a:solidFill>
                <a:effectLst/>
                <a:uLnTx/>
                <a:uFillTx/>
                <a:latin typeface="Kermit Semibold" panose="020F0503040000060003" pitchFamily="34" charset="0"/>
                <a:ea typeface="+mn-ea"/>
                <a:cs typeface="+mn-cs"/>
              </a:rPr>
              <a:t> &amp; </a:t>
            </a:r>
            <a:r>
              <a:rPr kumimoji="0" lang="en-US" sz="3200" b="1" i="0" u="none" strike="noStrike" kern="0" cap="none" spc="0" normalizeH="0" noProof="0" dirty="0" err="1">
                <a:ln>
                  <a:noFill/>
                </a:ln>
                <a:solidFill>
                  <a:schemeClr val="tx2"/>
                </a:solidFill>
                <a:effectLst/>
                <a:uLnTx/>
                <a:uFillTx/>
                <a:latin typeface="Kermit Semibold" panose="020F0503040000060003" pitchFamily="34" charset="0"/>
                <a:ea typeface="+mn-ea"/>
                <a:cs typeface="+mn-cs"/>
              </a:rPr>
              <a:t>maintainted</a:t>
            </a:r>
            <a:endPar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endParaRPr>
          </a:p>
        </p:txBody>
      </p:sp>
      <p:sp>
        <p:nvSpPr>
          <p:cNvPr id="8" name="AutoShape 4">
            <a:extLst>
              <a:ext uri="{FF2B5EF4-FFF2-40B4-BE49-F238E27FC236}">
                <a16:creationId xmlns:a16="http://schemas.microsoft.com/office/drawing/2014/main" id="{98A9656E-1BB7-B1F1-A81D-40BA2D6D249D}"/>
              </a:ext>
            </a:extLst>
          </p:cNvPr>
          <p:cNvSpPr>
            <a:spLocks noChangeArrowheads="1"/>
          </p:cNvSpPr>
          <p:nvPr/>
        </p:nvSpPr>
        <p:spPr bwMode="auto">
          <a:xfrm>
            <a:off x="1524000" y="2580883"/>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 Faith:</a:t>
            </a:r>
            <a:r>
              <a:rPr kumimoji="0" lang="en-US" sz="3200" b="1" i="0" u="none" strike="noStrike" kern="0" cap="none" spc="0" normalizeH="0" noProof="0" dirty="0">
                <a:ln>
                  <a:noFill/>
                </a:ln>
                <a:solidFill>
                  <a:srgbClr val="8C0000"/>
                </a:solidFill>
                <a:effectLst/>
                <a:uLnTx/>
                <a:uFillTx/>
                <a:latin typeface="Kermit Semibold" panose="020F0503040000060003" pitchFamily="34" charset="0"/>
                <a:ea typeface="+mn-ea"/>
                <a:cs typeface="+mn-cs"/>
              </a:rPr>
              <a:t> How its built &amp; maintained</a:t>
            </a:r>
            <a:endPar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endParaRPr>
          </a:p>
        </p:txBody>
      </p:sp>
      <p:sp>
        <p:nvSpPr>
          <p:cNvPr id="3" name="Text Box 2">
            <a:extLst>
              <a:ext uri="{FF2B5EF4-FFF2-40B4-BE49-F238E27FC236}">
                <a16:creationId xmlns:a16="http://schemas.microsoft.com/office/drawing/2014/main" id="{0C7585F9-EDFD-4BB0-39AE-154BFF1F0FB2}"/>
              </a:ext>
            </a:extLst>
          </p:cNvPr>
          <p:cNvSpPr txBox="1">
            <a:spLocks noChangeArrowheads="1"/>
          </p:cNvSpPr>
          <p:nvPr/>
        </p:nvSpPr>
        <p:spPr bwMode="auto">
          <a:xfrm>
            <a:off x="152400" y="228600"/>
            <a:ext cx="11963400" cy="2262158"/>
          </a:xfrm>
          <a:prstGeom prst="rect">
            <a:avLst/>
          </a:prstGeom>
          <a:noFill/>
          <a:ln w="9525">
            <a:noFill/>
            <a:miter lim="800000"/>
            <a:headEnd/>
            <a:tailEnd/>
          </a:ln>
          <a:effectLst/>
        </p:spPr>
        <p:txBody>
          <a:bodyPr wrap="square">
            <a:spAutoFit/>
          </a:bodyPr>
          <a:lstStyle/>
          <a:p>
            <a:pPr algn="ctr">
              <a:spcBef>
                <a:spcPts val="600"/>
              </a:spcBef>
              <a:defRPr/>
            </a:pPr>
            <a:r>
              <a:rPr lang="en-US" sz="6800" b="1" dirty="0">
                <a:solidFill>
                  <a:srgbClr val="FFFF00"/>
                </a:solidFill>
                <a:effectLst>
                  <a:outerShdw blurRad="38100" dist="38100" dir="2700000" algn="tl">
                    <a:srgbClr val="000000"/>
                  </a:outerShdw>
                </a:effectLst>
                <a:latin typeface="Kermit Semibold" panose="020F0503040000060003" pitchFamily="34" charset="0"/>
              </a:rPr>
              <a:t>Social Gospel – What Builds</a:t>
            </a:r>
          </a:p>
          <a:p>
            <a:pPr algn="ctr">
              <a:spcBef>
                <a:spcPts val="600"/>
              </a:spcBef>
              <a:defRPr/>
            </a:pPr>
            <a:r>
              <a:rPr lang="en-US" sz="6800" b="1" dirty="0">
                <a:solidFill>
                  <a:srgbClr val="FFFF00"/>
                </a:solidFill>
                <a:effectLst>
                  <a:outerShdw blurRad="38100" dist="38100" dir="2700000" algn="tl">
                    <a:srgbClr val="000000"/>
                  </a:outerShdw>
                </a:effectLst>
                <a:latin typeface="Kermit Semibold" panose="020F0503040000060003" pitchFamily="34" charset="0"/>
              </a:rPr>
              <a:t>Faith &amp; Edifies</a:t>
            </a:r>
          </a:p>
        </p:txBody>
      </p:sp>
      <p:sp>
        <p:nvSpPr>
          <p:cNvPr id="2" name="AutoShape 4">
            <a:extLst>
              <a:ext uri="{FF2B5EF4-FFF2-40B4-BE49-F238E27FC236}">
                <a16:creationId xmlns:a16="http://schemas.microsoft.com/office/drawing/2014/main" id="{6361274B-F18F-2493-EE27-1A94361580B0}"/>
              </a:ext>
            </a:extLst>
          </p:cNvPr>
          <p:cNvSpPr>
            <a:spLocks noChangeArrowheads="1"/>
          </p:cNvSpPr>
          <p:nvPr/>
        </p:nvSpPr>
        <p:spPr bwMode="auto">
          <a:xfrm>
            <a:off x="1529615" y="3543994"/>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II. Edification: What is really edifying</a:t>
            </a:r>
          </a:p>
        </p:txBody>
      </p:sp>
      <p:sp>
        <p:nvSpPr>
          <p:cNvPr id="4" name="AutoShape 4">
            <a:extLst>
              <a:ext uri="{FF2B5EF4-FFF2-40B4-BE49-F238E27FC236}">
                <a16:creationId xmlns:a16="http://schemas.microsoft.com/office/drawing/2014/main" id="{0C86D56E-8975-D7E8-26A2-21CDF432B831}"/>
              </a:ext>
            </a:extLst>
          </p:cNvPr>
          <p:cNvSpPr>
            <a:spLocks noChangeArrowheads="1"/>
          </p:cNvSpPr>
          <p:nvPr/>
        </p:nvSpPr>
        <p:spPr bwMode="auto">
          <a:xfrm>
            <a:off x="1529615" y="3555296"/>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II. Edification: What is really edifying</a:t>
            </a:r>
          </a:p>
        </p:txBody>
      </p:sp>
    </p:spTree>
    <p:extLst>
      <p:ext uri="{BB962C8B-B14F-4D97-AF65-F5344CB8AC3E}">
        <p14:creationId xmlns:p14="http://schemas.microsoft.com/office/powerpoint/2010/main" val="8646634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C9D34-AC8D-CE05-7630-F7A20F682BA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681AE3D-754F-C2B4-7FC6-C72DC33B4C8E}"/>
              </a:ext>
            </a:extLst>
          </p:cNvPr>
          <p:cNvSpPr txBox="1"/>
          <p:nvPr/>
        </p:nvSpPr>
        <p:spPr>
          <a:xfrm>
            <a:off x="1524000" y="1676400"/>
            <a:ext cx="9829800" cy="677108"/>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Edification Defined</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Oval 4">
            <a:extLst>
              <a:ext uri="{FF2B5EF4-FFF2-40B4-BE49-F238E27FC236}">
                <a16:creationId xmlns:a16="http://schemas.microsoft.com/office/drawing/2014/main" id="{290DAF6D-1846-2816-6653-4AB11457619E}"/>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marL="571500" indent="-571500" algn="ctr">
              <a:buFont typeface="+mj-lt"/>
              <a:buAutoNum type="romanUcPeriod" startAt="2"/>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Edification: What is really edifying</a:t>
            </a:r>
          </a:p>
        </p:txBody>
      </p:sp>
      <p:sp>
        <p:nvSpPr>
          <p:cNvPr id="5" name="TextBox 4">
            <a:extLst>
              <a:ext uri="{FF2B5EF4-FFF2-40B4-BE49-F238E27FC236}">
                <a16:creationId xmlns:a16="http://schemas.microsoft.com/office/drawing/2014/main" id="{4B3A2840-AD13-FE9A-9B2C-4561DA9FF8A3}"/>
              </a:ext>
            </a:extLst>
          </p:cNvPr>
          <p:cNvSpPr txBox="1">
            <a:spLocks noChangeArrowheads="1"/>
          </p:cNvSpPr>
          <p:nvPr/>
        </p:nvSpPr>
        <p:spPr bwMode="auto">
          <a:xfrm>
            <a:off x="990600" y="2819400"/>
            <a:ext cx="4876800" cy="2739211"/>
          </a:xfrm>
          <a:prstGeom prst="rect">
            <a:avLst/>
          </a:prstGeom>
          <a:solidFill>
            <a:schemeClr val="tx1"/>
          </a:solidFill>
          <a:ln w="28575">
            <a:solidFill>
              <a:schemeClr val="tx2"/>
            </a:solid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2800" dirty="0">
                <a:solidFill>
                  <a:srgbClr val="000000"/>
                </a:solidFill>
                <a:latin typeface="Times New Roman" panose="02020603050405020304" pitchFamily="18" charset="0"/>
                <a:cs typeface="Times New Roman" panose="02020603050405020304" pitchFamily="18" charset="0"/>
              </a:rPr>
              <a:t>Edify</a:t>
            </a:r>
          </a:p>
          <a:p>
            <a:r>
              <a:rPr lang="en-US" altLang="en-US" sz="2400" dirty="0">
                <a:solidFill>
                  <a:srgbClr val="000000"/>
                </a:solidFill>
                <a:latin typeface="Times New Roman" panose="02020603050405020304" pitchFamily="18" charset="0"/>
                <a:cs typeface="Times New Roman" panose="02020603050405020304" pitchFamily="18" charset="0"/>
              </a:rPr>
              <a:t>NT:3619</a:t>
            </a:r>
          </a:p>
          <a:p>
            <a:r>
              <a:rPr lang="en-US" altLang="en-US" sz="2400" dirty="0">
                <a:solidFill>
                  <a:srgbClr val="000000"/>
                </a:solidFill>
                <a:latin typeface="Times New Roman" panose="02020603050405020304" pitchFamily="18" charset="0"/>
                <a:cs typeface="Times New Roman" panose="02020603050405020304" pitchFamily="18" charset="0"/>
              </a:rPr>
              <a:t>1. (the act of) building, building up, 2. equivalent to </a:t>
            </a:r>
            <a:r>
              <a:rPr lang="en-US" altLang="en-US" sz="2400" i="1" dirty="0" err="1">
                <a:solidFill>
                  <a:srgbClr val="000000"/>
                </a:solidFill>
                <a:latin typeface="Times New Roman" panose="02020603050405020304" pitchFamily="18" charset="0"/>
                <a:cs typeface="Times New Roman" panose="02020603050405020304" pitchFamily="18" charset="0"/>
              </a:rPr>
              <a:t>oikodomeema</a:t>
            </a:r>
            <a:r>
              <a:rPr lang="en-US" altLang="en-US" sz="2400" i="1" dirty="0">
                <a:solidFill>
                  <a:srgbClr val="000000"/>
                </a:solidFill>
                <a:latin typeface="Times New Roman" panose="02020603050405020304" pitchFamily="18" charset="0"/>
                <a:cs typeface="Times New Roman" panose="02020603050405020304" pitchFamily="18" charset="0"/>
              </a:rPr>
              <a:t>,</a:t>
            </a:r>
            <a:r>
              <a:rPr lang="en-US" altLang="en-US" sz="2400" dirty="0">
                <a:solidFill>
                  <a:srgbClr val="000000"/>
                </a:solidFill>
                <a:latin typeface="Times New Roman" panose="02020603050405020304" pitchFamily="18" charset="0"/>
                <a:cs typeface="Times New Roman" panose="02020603050405020304" pitchFamily="18" charset="0"/>
              </a:rPr>
              <a:t> a building (</a:t>
            </a:r>
            <a:r>
              <a:rPr lang="en-US" altLang="en-US" sz="2400" dirty="0" err="1">
                <a:solidFill>
                  <a:srgbClr val="000000"/>
                </a:solidFill>
                <a:latin typeface="Times New Roman" panose="02020603050405020304" pitchFamily="18" charset="0"/>
                <a:cs typeface="Times New Roman" panose="02020603050405020304" pitchFamily="18" charset="0"/>
              </a:rPr>
              <a:t>i</a:t>
            </a:r>
            <a:r>
              <a:rPr lang="en-US" altLang="en-US" sz="2400" dirty="0">
                <a:solidFill>
                  <a:srgbClr val="000000"/>
                </a:solidFill>
                <a:latin typeface="Times New Roman" panose="02020603050405020304" pitchFamily="18" charset="0"/>
                <a:cs typeface="Times New Roman" panose="02020603050405020304" pitchFamily="18" charset="0"/>
              </a:rPr>
              <a:t>. e., thing built, edifice): Mark 13:1 f </a:t>
            </a:r>
          </a:p>
          <a:p>
            <a:pPr algn="r"/>
            <a:r>
              <a:rPr lang="en-US" altLang="en-US" sz="2400" dirty="0">
                <a:solidFill>
                  <a:srgbClr val="000000"/>
                </a:solidFill>
                <a:latin typeface="Times New Roman" panose="02020603050405020304" pitchFamily="18" charset="0"/>
                <a:cs typeface="Times New Roman" panose="02020603050405020304" pitchFamily="18" charset="0"/>
              </a:rPr>
              <a:t>(Thayer)</a:t>
            </a:r>
            <a:endParaRPr lang="en-US" altLang="en-US" sz="2000" dirty="0">
              <a:solidFill>
                <a:srgbClr val="00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E0FF502-40FB-0FD6-9BE2-8C64698D93FB}"/>
              </a:ext>
            </a:extLst>
          </p:cNvPr>
          <p:cNvSpPr txBox="1"/>
          <p:nvPr/>
        </p:nvSpPr>
        <p:spPr>
          <a:xfrm>
            <a:off x="6858000" y="1600200"/>
            <a:ext cx="4572000" cy="4801314"/>
          </a:xfrm>
          <a:prstGeom prst="rect">
            <a:avLst/>
          </a:prstGeom>
          <a:solidFill>
            <a:schemeClr val="tx1"/>
          </a:solidFill>
          <a:ln w="28575">
            <a:solidFill>
              <a:schemeClr val="tx2"/>
            </a:solidFill>
          </a:ln>
        </p:spPr>
        <p:txBody>
          <a:bodyPr wrap="square" rtlCol="0">
            <a:spAutoFit/>
          </a:bodyPr>
          <a:lstStyle/>
          <a:p>
            <a:pPr algn="ctr"/>
            <a:r>
              <a:rPr lang="en-US" dirty="0">
                <a:solidFill>
                  <a:schemeClr val="tx2"/>
                </a:solidFill>
                <a:latin typeface="Times New Roman" panose="02020603050405020304" pitchFamily="18" charset="0"/>
                <a:cs typeface="Times New Roman" panose="02020603050405020304" pitchFamily="18" charset="0"/>
              </a:rPr>
              <a:t>Edify</a:t>
            </a:r>
          </a:p>
          <a:p>
            <a:endParaRPr lang="en-US" sz="1000" dirty="0">
              <a:solidFill>
                <a:schemeClr val="tx2"/>
              </a:solidFill>
              <a:latin typeface="Times New Roman" panose="02020603050405020304" pitchFamily="18" charset="0"/>
              <a:cs typeface="Times New Roman" panose="02020603050405020304" pitchFamily="18" charset="0"/>
            </a:endParaRPr>
          </a:p>
          <a:p>
            <a:r>
              <a:rPr lang="en-US" sz="2400" dirty="0" err="1">
                <a:solidFill>
                  <a:schemeClr val="tx2"/>
                </a:solidFill>
                <a:latin typeface="Times New Roman" panose="02020603050405020304" pitchFamily="18" charset="0"/>
                <a:cs typeface="Times New Roman" panose="02020603050405020304" pitchFamily="18" charset="0"/>
              </a:rPr>
              <a:t>oikodome</a:t>
            </a:r>
            <a:r>
              <a:rPr lang="en-US" sz="2400" dirty="0">
                <a:solidFill>
                  <a:schemeClr val="tx2"/>
                </a:solidFill>
                <a:latin typeface="Times New Roman" panose="02020603050405020304" pitchFamily="18" charset="0"/>
                <a:cs typeface="Times New Roman" panose="02020603050405020304" pitchFamily="18" charset="0"/>
              </a:rPr>
              <a:t> (</a:t>
            </a:r>
            <a:r>
              <a:rPr lang="el-GR" sz="2400" dirty="0">
                <a:solidFill>
                  <a:schemeClr val="tx2"/>
                </a:solidFill>
                <a:latin typeface="Times New Roman" panose="02020603050405020304" pitchFamily="18" charset="0"/>
                <a:cs typeface="Times New Roman" panose="02020603050405020304" pitchFamily="18" charset="0"/>
              </a:rPr>
              <a:t>οἰκοδομή</a:t>
            </a:r>
            <a:r>
              <a:rPr lang="en-US" sz="2400" dirty="0">
                <a:solidFill>
                  <a:schemeClr val="tx2"/>
                </a:solidFill>
                <a:latin typeface="Times New Roman" panose="02020603050405020304" pitchFamily="18" charset="0"/>
                <a:cs typeface="Times New Roman" panose="02020603050405020304" pitchFamily="18" charset="0"/>
              </a:rPr>
              <a:t>,</a:t>
            </a:r>
            <a:r>
              <a:rPr lang="en-US" sz="2400" b="1"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3619), “a building, or edification” (see A, No. 1), is used (a) literally, e.g.,</a:t>
            </a:r>
            <a:r>
              <a:rPr lang="en-US" sz="2400" b="1"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Matt. 24:1;</a:t>
            </a:r>
            <a:r>
              <a:rPr lang="en-US" sz="2400" b="1"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Mark 13:1–2; (b) figuratively, e.g.,</a:t>
            </a:r>
            <a:r>
              <a:rPr lang="en-US" sz="2400" b="1"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Rom. 14:19 (lit., “the things of building up”);</a:t>
            </a:r>
            <a:r>
              <a:rPr lang="en-US" sz="2400" b="1"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15:2 of a local church as a spiritual building,</a:t>
            </a:r>
            <a:r>
              <a:rPr lang="en-US" sz="2400" b="1"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…It expresses the strengthening effect of teaching,</a:t>
            </a:r>
            <a:r>
              <a:rPr lang="en-US" sz="2400" b="1"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1 Cor. 14:3,</a:t>
            </a:r>
            <a:r>
              <a:rPr lang="en-US" sz="2400" b="1"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5,</a:t>
            </a:r>
            <a:r>
              <a:rPr lang="en-US" sz="2400" b="1"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12,</a:t>
            </a:r>
            <a:r>
              <a:rPr lang="en-US" sz="2400" b="1"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26;</a:t>
            </a:r>
            <a:r>
              <a:rPr lang="en-US" sz="2400" b="1"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2 Cor. 10:8;</a:t>
            </a:r>
            <a:r>
              <a:rPr lang="en-US" sz="2400" b="1"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12:19;</a:t>
            </a:r>
            <a:r>
              <a:rPr lang="en-US" sz="2400" b="1" dirty="0">
                <a:solidFill>
                  <a:schemeClr val="tx2"/>
                </a:solidFill>
                <a:latin typeface="Times New Roman" panose="02020603050405020304" pitchFamily="18" charset="0"/>
                <a:cs typeface="Times New Roman" panose="02020603050405020304" pitchFamily="18" charset="0"/>
              </a:rPr>
              <a:t> </a:t>
            </a:r>
            <a:r>
              <a:rPr lang="en-US" sz="2400" dirty="0">
                <a:solidFill>
                  <a:schemeClr val="tx2"/>
                </a:solidFill>
                <a:latin typeface="Times New Roman" panose="02020603050405020304" pitchFamily="18" charset="0"/>
                <a:cs typeface="Times New Roman" panose="02020603050405020304" pitchFamily="18" charset="0"/>
              </a:rPr>
              <a:t>13:10, …</a:t>
            </a:r>
          </a:p>
          <a:p>
            <a:pPr algn="ctr"/>
            <a:r>
              <a:rPr lang="en-US" sz="2400" dirty="0">
                <a:solidFill>
                  <a:schemeClr val="tx2"/>
                </a:solidFill>
                <a:latin typeface="Times New Roman" panose="02020603050405020304" pitchFamily="18" charset="0"/>
                <a:cs typeface="Times New Roman" panose="02020603050405020304" pitchFamily="18" charset="0"/>
              </a:rPr>
              <a:t>(Vines)</a:t>
            </a:r>
          </a:p>
        </p:txBody>
      </p:sp>
    </p:spTree>
    <p:extLst>
      <p:ext uri="{BB962C8B-B14F-4D97-AF65-F5344CB8AC3E}">
        <p14:creationId xmlns:p14="http://schemas.microsoft.com/office/powerpoint/2010/main" val="372158333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D088DC-4AAD-00C1-A059-FADC13C7420A}"/>
              </a:ext>
            </a:extLst>
          </p:cNvPr>
          <p:cNvSpPr txBox="1">
            <a:spLocks/>
          </p:cNvSpPr>
          <p:nvPr/>
        </p:nvSpPr>
        <p:spPr>
          <a:xfrm>
            <a:off x="266700" y="152400"/>
            <a:ext cx="11658600" cy="914400"/>
          </a:xfrm>
          <a:prstGeom prst="rect">
            <a:avLst/>
          </a:prstGeom>
        </p:spPr>
        <p:txBody>
          <a:bodyPr/>
          <a:lstStyle>
            <a:lvl1pPr algn="ctr" rtl="0" eaLnBrk="1" fontAlgn="base" hangingPunct="1">
              <a:spcBef>
                <a:spcPct val="0"/>
              </a:spcBef>
              <a:spcAft>
                <a:spcPct val="0"/>
              </a:spcAft>
              <a:defRPr sz="3000" b="1">
                <a:solidFill>
                  <a:srgbClr val="FFFFFF"/>
                </a:solidFill>
                <a:latin typeface="+mj-lt"/>
                <a:ea typeface="+mj-ea"/>
                <a:cs typeface="+mj-cs"/>
              </a:defRPr>
            </a:lvl1pPr>
            <a:lvl2pPr algn="ctr" rtl="0" eaLnBrk="1" fontAlgn="base" hangingPunct="1">
              <a:spcBef>
                <a:spcPct val="0"/>
              </a:spcBef>
              <a:spcAft>
                <a:spcPct val="0"/>
              </a:spcAft>
              <a:defRPr sz="3000" b="1">
                <a:solidFill>
                  <a:srgbClr val="FFFFFF"/>
                </a:solidFill>
                <a:latin typeface="Arial" pitchFamily="34" charset="0"/>
              </a:defRPr>
            </a:lvl2pPr>
            <a:lvl3pPr algn="ctr" rtl="0" eaLnBrk="1" fontAlgn="base" hangingPunct="1">
              <a:spcBef>
                <a:spcPct val="0"/>
              </a:spcBef>
              <a:spcAft>
                <a:spcPct val="0"/>
              </a:spcAft>
              <a:defRPr sz="3000" b="1">
                <a:solidFill>
                  <a:srgbClr val="FFFFFF"/>
                </a:solidFill>
                <a:latin typeface="Arial" pitchFamily="34" charset="0"/>
              </a:defRPr>
            </a:lvl3pPr>
            <a:lvl4pPr algn="ctr" rtl="0" eaLnBrk="1" fontAlgn="base" hangingPunct="1">
              <a:spcBef>
                <a:spcPct val="0"/>
              </a:spcBef>
              <a:spcAft>
                <a:spcPct val="0"/>
              </a:spcAft>
              <a:defRPr sz="3000" b="1">
                <a:solidFill>
                  <a:srgbClr val="FFFFFF"/>
                </a:solidFill>
                <a:latin typeface="Arial" pitchFamily="34" charset="0"/>
              </a:defRPr>
            </a:lvl4pPr>
            <a:lvl5pPr algn="ctr" rtl="0" eaLnBrk="1" fontAlgn="base" hangingPunct="1">
              <a:spcBef>
                <a:spcPct val="0"/>
              </a:spcBef>
              <a:spcAft>
                <a:spcPct val="0"/>
              </a:spcAft>
              <a:defRPr sz="3000" b="1">
                <a:solidFill>
                  <a:srgbClr val="FFFFFF"/>
                </a:solidFill>
                <a:latin typeface="Arial" pitchFamily="34" charset="0"/>
              </a:defRPr>
            </a:lvl5pPr>
            <a:lvl6pPr marL="457200" algn="ctr" rtl="0" eaLnBrk="1" fontAlgn="base" hangingPunct="1">
              <a:spcBef>
                <a:spcPct val="0"/>
              </a:spcBef>
              <a:spcAft>
                <a:spcPct val="0"/>
              </a:spcAft>
              <a:defRPr sz="3000" b="1">
                <a:solidFill>
                  <a:srgbClr val="FFFFFF"/>
                </a:solidFill>
                <a:latin typeface="Arial" pitchFamily="34" charset="0"/>
              </a:defRPr>
            </a:lvl6pPr>
            <a:lvl7pPr marL="914400" algn="ctr" rtl="0" eaLnBrk="1" fontAlgn="base" hangingPunct="1">
              <a:spcBef>
                <a:spcPct val="0"/>
              </a:spcBef>
              <a:spcAft>
                <a:spcPct val="0"/>
              </a:spcAft>
              <a:defRPr sz="3000" b="1">
                <a:solidFill>
                  <a:srgbClr val="FFFFFF"/>
                </a:solidFill>
                <a:latin typeface="Arial" pitchFamily="34" charset="0"/>
              </a:defRPr>
            </a:lvl7pPr>
            <a:lvl8pPr marL="1371600" algn="ctr" rtl="0" eaLnBrk="1" fontAlgn="base" hangingPunct="1">
              <a:spcBef>
                <a:spcPct val="0"/>
              </a:spcBef>
              <a:spcAft>
                <a:spcPct val="0"/>
              </a:spcAft>
              <a:defRPr sz="3000" b="1">
                <a:solidFill>
                  <a:srgbClr val="FFFFFF"/>
                </a:solidFill>
                <a:latin typeface="Arial" pitchFamily="34" charset="0"/>
              </a:defRPr>
            </a:lvl8pPr>
            <a:lvl9pPr marL="1828800" algn="ctr" rtl="0" eaLnBrk="1" fontAlgn="base" hangingPunct="1">
              <a:spcBef>
                <a:spcPct val="0"/>
              </a:spcBef>
              <a:spcAft>
                <a:spcPct val="0"/>
              </a:spcAft>
              <a:defRPr sz="3000" b="1">
                <a:solidFill>
                  <a:srgbClr val="FFFFFF"/>
                </a:solidFill>
                <a:latin typeface="Arial" pitchFamily="34" charset="0"/>
              </a:defRPr>
            </a:lvl9pPr>
          </a:lstStyle>
          <a:p>
            <a:r>
              <a:rPr lang="en-US" sz="8000" b="0" kern="0" dirty="0">
                <a:effectLst>
                  <a:outerShdw blurRad="38100" dist="38100" dir="2700000" algn="tl">
                    <a:srgbClr val="000000">
                      <a:alpha val="43137"/>
                    </a:srgbClr>
                  </a:outerShdw>
                </a:effectLst>
                <a:latin typeface="Freestyle Script" pitchFamily="66" charset="0"/>
              </a:rPr>
              <a:t>Divisions Within The Church of Christ</a:t>
            </a:r>
          </a:p>
        </p:txBody>
      </p:sp>
      <p:sp>
        <p:nvSpPr>
          <p:cNvPr id="5" name="TextBox 4">
            <a:extLst>
              <a:ext uri="{FF2B5EF4-FFF2-40B4-BE49-F238E27FC236}">
                <a16:creationId xmlns:a16="http://schemas.microsoft.com/office/drawing/2014/main" id="{933CA462-FDED-614F-6C51-E6438CCE2032}"/>
              </a:ext>
            </a:extLst>
          </p:cNvPr>
          <p:cNvSpPr txBox="1"/>
          <p:nvPr/>
        </p:nvSpPr>
        <p:spPr>
          <a:xfrm>
            <a:off x="1221828" y="1371600"/>
            <a:ext cx="10972800" cy="5601533"/>
          </a:xfrm>
          <a:prstGeom prst="rect">
            <a:avLst/>
          </a:prstGeom>
          <a:noFill/>
        </p:spPr>
        <p:txBody>
          <a:bodyPr wrap="square" rtlCol="0">
            <a:spAutoFit/>
          </a:bodyPr>
          <a:lstStyle/>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April 5</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“Bible Authority – the Heart of all the Issues”</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April 12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“Division in the 1800’s – The Missionary Society”</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April 19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“Division in the 1800’s – Instrumental Music”</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May 3</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“First of the Institutional Issues – The College in Church Budget”</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May 10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“The Major Dividing Issue – The Orphan Homes”</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May 17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“A Secondary Dividing Issue – The Sponsoring Church”</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May 24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“A Minor, but Real Issue – Limited Benevolence”</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June 14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“The Social Gospel – Clarifying Distinctions</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June 21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“The Social Gospel – What Builds Faith and Edifies”</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July 5</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“The Social Gospel – The Many Faces of the Social System”</a:t>
            </a:r>
          </a:p>
          <a:p>
            <a:pPr marL="514350" indent="-514350">
              <a:spcBef>
                <a:spcPts val="600"/>
              </a:spcBef>
              <a:buFont typeface="+mj-lt"/>
              <a:buAutoNum type="arabicPeriod"/>
            </a:pPr>
            <a:endParaRPr lang="en-US" dirty="0">
              <a:solidFill>
                <a:srgbClr val="FFFFCC"/>
              </a:solidFill>
              <a:effectLst>
                <a:outerShdw blurRad="38100" dist="38100" dir="2700000" algn="tl">
                  <a:srgbClr val="000000">
                    <a:alpha val="43137"/>
                  </a:srgbClr>
                </a:outerShdw>
              </a:effectLst>
              <a:latin typeface="Arial Narrow" panose="020B0606020202030204" pitchFamily="34" charset="0"/>
            </a:endParaRPr>
          </a:p>
        </p:txBody>
      </p:sp>
      <p:sp>
        <p:nvSpPr>
          <p:cNvPr id="2" name="Rectangle: Rounded Corners 1">
            <a:extLst>
              <a:ext uri="{FF2B5EF4-FFF2-40B4-BE49-F238E27FC236}">
                <a16:creationId xmlns:a16="http://schemas.microsoft.com/office/drawing/2014/main" id="{0382BA24-8902-390F-FA73-864A65826AB2}"/>
              </a:ext>
            </a:extLst>
          </p:cNvPr>
          <p:cNvSpPr/>
          <p:nvPr/>
        </p:nvSpPr>
        <p:spPr>
          <a:xfrm>
            <a:off x="1066800" y="5410200"/>
            <a:ext cx="9067800" cy="533400"/>
          </a:xfrm>
          <a:prstGeom prst="round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907259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82944-DBF6-6CA6-8E7F-29E30C9B640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8B536CE-33F4-7511-8C9F-A7D4D132DF89}"/>
              </a:ext>
            </a:extLst>
          </p:cNvPr>
          <p:cNvSpPr txBox="1"/>
          <p:nvPr/>
        </p:nvSpPr>
        <p:spPr>
          <a:xfrm>
            <a:off x="1524000" y="1676400"/>
            <a:ext cx="9829800" cy="1538883"/>
          </a:xfrm>
          <a:prstGeom prst="rect">
            <a:avLst/>
          </a:prstGeom>
          <a:noFill/>
        </p:spPr>
        <p:txBody>
          <a:bodyPr wrap="square" rtlCol="0">
            <a:spAutoFit/>
          </a:bodyPr>
          <a:lstStyle/>
          <a:p>
            <a:pPr marL="457200" marR="0" lvl="0" indent="-457200" algn="l" defTabSz="914400" rtl="0" eaLnBrk="0" fontAlgn="base" latinLnBrk="0" hangingPunct="0">
              <a:lnSpc>
                <a:spcPct val="100000"/>
              </a:lnSpc>
              <a:spcBef>
                <a:spcPct val="0"/>
              </a:spcBef>
              <a:spcAft>
                <a:spcPct val="0"/>
              </a:spcAft>
              <a:buClrTx/>
              <a:buSzTx/>
              <a:buFont typeface="+mj-lt"/>
              <a:buAutoNum type="alphaUcPeriod"/>
              <a:tabLst/>
              <a:defRPr/>
            </a:pPr>
            <a:r>
              <a:rPr kumimoji="0" lang="en-US" sz="2800" b="1"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Edification Defined</a:t>
            </a:r>
          </a:p>
          <a:p>
            <a:pPr marL="457200" marR="0" lvl="0" indent="-457200" algn="l" defTabSz="914400" rtl="0" eaLnBrk="0" fontAlgn="base" latinLnBrk="0" hangingPunct="0">
              <a:lnSpc>
                <a:spcPct val="100000"/>
              </a:lnSpc>
              <a:spcBef>
                <a:spcPct val="0"/>
              </a:spcBef>
              <a:spcAft>
                <a:spcPct val="0"/>
              </a:spcAft>
              <a:buClrTx/>
              <a:buSzTx/>
              <a:buFont typeface="+mj-lt"/>
              <a:buAutoNum type="alphaUcPeriod"/>
              <a:tabLst/>
              <a:defRPr/>
            </a:pPr>
            <a:endParaRPr lang="en-US" sz="1000" b="1" u="sng"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lphaUcPeriod"/>
              <a:tabLst/>
              <a:defRPr/>
            </a:pPr>
            <a:r>
              <a:rPr lang="en-US" b="1" u="sng"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Edification Based Upon Revelation – Not Enjoyment or Excitement</a:t>
            </a:r>
            <a:endParaRPr kumimoji="0" lang="en-US" sz="24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4" name="Oval 4">
            <a:extLst>
              <a:ext uri="{FF2B5EF4-FFF2-40B4-BE49-F238E27FC236}">
                <a16:creationId xmlns:a16="http://schemas.microsoft.com/office/drawing/2014/main" id="{FD319E3E-8BF5-1DB2-0604-5ADDDC4811E6}"/>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marL="571500" marR="0" lvl="0" indent="-571500" algn="ctr" defTabSz="914400" rtl="0" eaLnBrk="0" fontAlgn="base" latinLnBrk="0" hangingPunct="0">
              <a:lnSpc>
                <a:spcPct val="100000"/>
              </a:lnSpc>
              <a:spcBef>
                <a:spcPct val="0"/>
              </a:spcBef>
              <a:spcAft>
                <a:spcPct val="0"/>
              </a:spcAft>
              <a:buClrTx/>
              <a:buSzTx/>
              <a:buFont typeface="+mj-lt"/>
              <a:buAutoNum type="romanUcPeriod" startAt="2"/>
              <a:tabLst/>
              <a:defRPr/>
            </a:pPr>
            <a:r>
              <a:rPr kumimoji="0" lang="en-US" sz="3200" b="1" i="0" u="none" strike="noStrike" kern="1200" cap="none" spc="0" normalizeH="0" baseline="0" noProof="0" dirty="0">
                <a:ln>
                  <a:noFill/>
                </a:ln>
                <a:solidFill>
                  <a:srgbClr val="FFFFCC"/>
                </a:solidFill>
                <a:effectLst>
                  <a:outerShdw blurRad="38100" dist="38100" dir="2700000" algn="tl">
                    <a:srgbClr val="000000"/>
                  </a:outerShdw>
                </a:effectLst>
                <a:uLnTx/>
                <a:uFillTx/>
                <a:latin typeface="Kermit Semibold" panose="020F0503040000060003" pitchFamily="34" charset="0"/>
                <a:ea typeface="+mn-ea"/>
                <a:cs typeface="+mn-cs"/>
              </a:rPr>
              <a:t>Edification: What is really edifying</a:t>
            </a:r>
          </a:p>
        </p:txBody>
      </p:sp>
      <p:sp>
        <p:nvSpPr>
          <p:cNvPr id="5" name="TextBox 4">
            <a:extLst>
              <a:ext uri="{FF2B5EF4-FFF2-40B4-BE49-F238E27FC236}">
                <a16:creationId xmlns:a16="http://schemas.microsoft.com/office/drawing/2014/main" id="{64ABF485-FDDF-EAAA-8AFC-B3F5837DC7CB}"/>
              </a:ext>
            </a:extLst>
          </p:cNvPr>
          <p:cNvSpPr txBox="1">
            <a:spLocks noChangeArrowheads="1"/>
          </p:cNvSpPr>
          <p:nvPr/>
        </p:nvSpPr>
        <p:spPr bwMode="auto">
          <a:xfrm>
            <a:off x="3505200" y="3962400"/>
            <a:ext cx="472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3600">
                <a:solidFill>
                  <a:srgbClr val="FFFF00"/>
                </a:solidFill>
                <a:effectLst>
                  <a:outerShdw blurRad="38100" dist="38100" dir="2700000" algn="tl">
                    <a:srgbClr val="000000">
                      <a:alpha val="43137"/>
                    </a:srgbClr>
                  </a:outerShdw>
                </a:effectLst>
              </a:rPr>
              <a:t>1 Cor. 14:1-5</a:t>
            </a:r>
          </a:p>
        </p:txBody>
      </p:sp>
    </p:spTree>
    <p:extLst>
      <p:ext uri="{BB962C8B-B14F-4D97-AF65-F5344CB8AC3E}">
        <p14:creationId xmlns:p14="http://schemas.microsoft.com/office/powerpoint/2010/main" val="20212715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4">
            <a:extLst>
              <a:ext uri="{FF2B5EF4-FFF2-40B4-BE49-F238E27FC236}">
                <a16:creationId xmlns:a16="http://schemas.microsoft.com/office/drawing/2014/main" id="{C783ECF2-6B03-E4F2-594D-790C776348C0}"/>
              </a:ext>
            </a:extLst>
          </p:cNvPr>
          <p:cNvSpPr txBox="1">
            <a:spLocks noChangeArrowheads="1"/>
          </p:cNvSpPr>
          <p:nvPr/>
        </p:nvSpPr>
        <p:spPr bwMode="auto">
          <a:xfrm>
            <a:off x="304800" y="181957"/>
            <a:ext cx="11582400" cy="6494085"/>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2600" dirty="0">
                <a:solidFill>
                  <a:srgbClr val="000000"/>
                </a:solidFill>
                <a:latin typeface="Century Gothic" panose="020B0502020202020204" pitchFamily="34" charset="0"/>
              </a:rPr>
              <a:t>1 Pursue love, and desire spiritual gifts, but especially that you may prophesy. </a:t>
            </a:r>
          </a:p>
          <a:p>
            <a:endParaRPr lang="en-US" altLang="en-US" sz="2600" dirty="0">
              <a:solidFill>
                <a:srgbClr val="000000"/>
              </a:solidFill>
              <a:latin typeface="Century Gothic" panose="020B0502020202020204" pitchFamily="34" charset="0"/>
            </a:endParaRPr>
          </a:p>
          <a:p>
            <a:r>
              <a:rPr lang="en-US" altLang="en-US" sz="2600" dirty="0">
                <a:solidFill>
                  <a:srgbClr val="000000"/>
                </a:solidFill>
                <a:latin typeface="Century Gothic" panose="020B0502020202020204" pitchFamily="34" charset="0"/>
              </a:rPr>
              <a:t>2 For he who </a:t>
            </a:r>
            <a:r>
              <a:rPr lang="en-US" altLang="en-US" sz="2600" dirty="0">
                <a:solidFill>
                  <a:srgbClr val="0033CC"/>
                </a:solidFill>
                <a:latin typeface="Century Gothic" panose="020B0502020202020204" pitchFamily="34" charset="0"/>
              </a:rPr>
              <a:t>speaks in a tongue does not speak to men but to God, for no one understands him;</a:t>
            </a:r>
            <a:r>
              <a:rPr lang="en-US" altLang="en-US" sz="2600" dirty="0">
                <a:solidFill>
                  <a:srgbClr val="000000"/>
                </a:solidFill>
                <a:latin typeface="Century Gothic" panose="020B0502020202020204" pitchFamily="34" charset="0"/>
              </a:rPr>
              <a:t> however, in the spirit he speaks mysteries. </a:t>
            </a:r>
          </a:p>
          <a:p>
            <a:endParaRPr lang="en-US" altLang="en-US" sz="2600" dirty="0">
              <a:solidFill>
                <a:srgbClr val="000000"/>
              </a:solidFill>
              <a:latin typeface="Century Gothic" panose="020B0502020202020204" pitchFamily="34" charset="0"/>
            </a:endParaRPr>
          </a:p>
          <a:p>
            <a:r>
              <a:rPr lang="en-US" altLang="en-US" sz="2600" dirty="0">
                <a:solidFill>
                  <a:srgbClr val="000000"/>
                </a:solidFill>
                <a:latin typeface="Century Gothic" panose="020B0502020202020204" pitchFamily="34" charset="0"/>
              </a:rPr>
              <a:t>3 But he who</a:t>
            </a:r>
            <a:r>
              <a:rPr lang="en-US" altLang="en-US" sz="2600" u="sng" dirty="0">
                <a:solidFill>
                  <a:srgbClr val="000000"/>
                </a:solidFill>
                <a:latin typeface="Century Gothic" panose="020B0502020202020204" pitchFamily="34" charset="0"/>
              </a:rPr>
              <a:t> prophesies</a:t>
            </a:r>
            <a:r>
              <a:rPr lang="en-US" altLang="en-US" sz="2600" dirty="0">
                <a:solidFill>
                  <a:srgbClr val="000000"/>
                </a:solidFill>
                <a:latin typeface="Century Gothic" panose="020B0502020202020204" pitchFamily="34" charset="0"/>
              </a:rPr>
              <a:t> speaks </a:t>
            </a:r>
            <a:r>
              <a:rPr lang="en-US" altLang="en-US" sz="2600" u="sng" dirty="0">
                <a:solidFill>
                  <a:srgbClr val="000000"/>
                </a:solidFill>
                <a:latin typeface="Century Gothic" panose="020B0502020202020204" pitchFamily="34" charset="0"/>
              </a:rPr>
              <a:t>edification and exhortation</a:t>
            </a:r>
            <a:r>
              <a:rPr lang="en-US" altLang="en-US" sz="2600" dirty="0">
                <a:solidFill>
                  <a:srgbClr val="000000"/>
                </a:solidFill>
                <a:latin typeface="Century Gothic" panose="020B0502020202020204" pitchFamily="34" charset="0"/>
              </a:rPr>
              <a:t> and comfort to men. </a:t>
            </a:r>
          </a:p>
          <a:p>
            <a:endParaRPr lang="en-US" altLang="en-US" sz="2600" dirty="0">
              <a:solidFill>
                <a:srgbClr val="000000"/>
              </a:solidFill>
              <a:latin typeface="Century Gothic" panose="020B0502020202020204" pitchFamily="34" charset="0"/>
            </a:endParaRPr>
          </a:p>
          <a:p>
            <a:r>
              <a:rPr lang="en-US" altLang="en-US" sz="2600" dirty="0">
                <a:solidFill>
                  <a:srgbClr val="000000"/>
                </a:solidFill>
                <a:latin typeface="Century Gothic" panose="020B0502020202020204" pitchFamily="34" charset="0"/>
              </a:rPr>
              <a:t>4 He who </a:t>
            </a:r>
            <a:r>
              <a:rPr lang="en-US" altLang="en-US" sz="2600" dirty="0">
                <a:solidFill>
                  <a:srgbClr val="0033CC"/>
                </a:solidFill>
                <a:latin typeface="Century Gothic" panose="020B0502020202020204" pitchFamily="34" charset="0"/>
              </a:rPr>
              <a:t>speaks in a tongue edifies himself</a:t>
            </a:r>
            <a:r>
              <a:rPr lang="en-US" altLang="en-US" sz="2600" dirty="0">
                <a:solidFill>
                  <a:srgbClr val="000000"/>
                </a:solidFill>
                <a:latin typeface="Century Gothic" panose="020B0502020202020204" pitchFamily="34" charset="0"/>
              </a:rPr>
              <a:t>, but he who </a:t>
            </a:r>
            <a:r>
              <a:rPr lang="en-US" altLang="en-US" sz="2600" u="sng" dirty="0">
                <a:solidFill>
                  <a:srgbClr val="000000"/>
                </a:solidFill>
                <a:latin typeface="Century Gothic" panose="020B0502020202020204" pitchFamily="34" charset="0"/>
              </a:rPr>
              <a:t>prophesies edifies the church</a:t>
            </a:r>
            <a:r>
              <a:rPr lang="en-US" altLang="en-US" sz="2600" dirty="0">
                <a:solidFill>
                  <a:srgbClr val="000000"/>
                </a:solidFill>
                <a:latin typeface="Century Gothic" panose="020B0502020202020204" pitchFamily="34" charset="0"/>
              </a:rPr>
              <a:t>. </a:t>
            </a:r>
          </a:p>
          <a:p>
            <a:endParaRPr lang="en-US" altLang="en-US" sz="2600" dirty="0">
              <a:solidFill>
                <a:srgbClr val="000000"/>
              </a:solidFill>
              <a:latin typeface="Century Gothic" panose="020B0502020202020204" pitchFamily="34" charset="0"/>
            </a:endParaRPr>
          </a:p>
          <a:p>
            <a:r>
              <a:rPr lang="en-US" altLang="en-US" sz="2600" dirty="0">
                <a:solidFill>
                  <a:srgbClr val="000000"/>
                </a:solidFill>
                <a:latin typeface="Century Gothic" panose="020B0502020202020204" pitchFamily="34" charset="0"/>
              </a:rPr>
              <a:t>5 I wish you all spoke with tongues, but even more that you prophesied; for he who </a:t>
            </a:r>
            <a:r>
              <a:rPr lang="en-US" altLang="en-US" sz="2600" u="sng" dirty="0">
                <a:solidFill>
                  <a:srgbClr val="000000"/>
                </a:solidFill>
                <a:latin typeface="Century Gothic" panose="020B0502020202020204" pitchFamily="34" charset="0"/>
              </a:rPr>
              <a:t>prophesies is greater</a:t>
            </a:r>
            <a:r>
              <a:rPr lang="en-US" altLang="en-US" sz="2600" dirty="0">
                <a:solidFill>
                  <a:srgbClr val="000000"/>
                </a:solidFill>
                <a:latin typeface="Century Gothic" panose="020B0502020202020204" pitchFamily="34" charset="0"/>
              </a:rPr>
              <a:t> than he who </a:t>
            </a:r>
            <a:r>
              <a:rPr lang="en-US" altLang="en-US" sz="2600" dirty="0">
                <a:solidFill>
                  <a:srgbClr val="0033CC"/>
                </a:solidFill>
                <a:latin typeface="Century Gothic" panose="020B0502020202020204" pitchFamily="34" charset="0"/>
              </a:rPr>
              <a:t>speaks with tongues, unless indeed he interprets</a:t>
            </a:r>
            <a:r>
              <a:rPr lang="en-US" altLang="en-US" sz="2600" dirty="0">
                <a:solidFill>
                  <a:srgbClr val="000000"/>
                </a:solidFill>
                <a:latin typeface="Century Gothic" panose="020B0502020202020204" pitchFamily="34" charset="0"/>
              </a:rPr>
              <a:t>, that the </a:t>
            </a:r>
            <a:r>
              <a:rPr lang="en-US" altLang="en-US" sz="2600" u="sng" dirty="0">
                <a:solidFill>
                  <a:srgbClr val="000000"/>
                </a:solidFill>
                <a:latin typeface="Century Gothic" panose="020B0502020202020204" pitchFamily="34" charset="0"/>
              </a:rPr>
              <a:t>church may receive edification. </a:t>
            </a:r>
          </a:p>
        </p:txBody>
      </p:sp>
    </p:spTree>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4754" name="Object 4">
            <a:extLst>
              <a:ext uri="{FF2B5EF4-FFF2-40B4-BE49-F238E27FC236}">
                <a16:creationId xmlns:a16="http://schemas.microsoft.com/office/drawing/2014/main" id="{F551FAB1-E7C9-61CF-A0AD-4F4CB3896FF2}"/>
              </a:ext>
            </a:extLst>
          </p:cNvPr>
          <p:cNvGraphicFramePr>
            <a:graphicFrameLocks noChangeAspect="1"/>
          </p:cNvGraphicFramePr>
          <p:nvPr/>
        </p:nvGraphicFramePr>
        <p:xfrm>
          <a:off x="2038350" y="280989"/>
          <a:ext cx="8115300" cy="6296025"/>
        </p:xfrm>
        <a:graphic>
          <a:graphicData uri="http://schemas.openxmlformats.org/presentationml/2006/ole">
            <mc:AlternateContent xmlns:mc="http://schemas.openxmlformats.org/markup-compatibility/2006">
              <mc:Choice xmlns:v="urn:schemas-microsoft-com:vml" Requires="v">
                <p:oleObj name="Drawing" r:id="rId3" imgW="8124825" imgH="6305550" progId="WPDraw30.Drawing">
                  <p:embed/>
                </p:oleObj>
              </mc:Choice>
              <mc:Fallback>
                <p:oleObj name="Drawing" r:id="rId3" imgW="8124825" imgH="6305550" progId="WPDraw30.Drawing">
                  <p:embed/>
                  <p:pic>
                    <p:nvPicPr>
                      <p:cNvPr id="74754" name="Object 4">
                        <a:extLst>
                          <a:ext uri="{FF2B5EF4-FFF2-40B4-BE49-F238E27FC236}">
                            <a16:creationId xmlns:a16="http://schemas.microsoft.com/office/drawing/2014/main" id="{F551FAB1-E7C9-61CF-A0AD-4F4CB3896F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8350" y="280989"/>
                        <a:ext cx="8115300" cy="629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Oval 2">
            <a:extLst>
              <a:ext uri="{FF2B5EF4-FFF2-40B4-BE49-F238E27FC236}">
                <a16:creationId xmlns:a16="http://schemas.microsoft.com/office/drawing/2014/main" id="{BADC665B-443E-42BC-E590-1804D79FDCC5}"/>
              </a:ext>
            </a:extLst>
          </p:cNvPr>
          <p:cNvSpPr/>
          <p:nvPr/>
        </p:nvSpPr>
        <p:spPr>
          <a:xfrm>
            <a:off x="2438400" y="21336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Century Gothic"/>
            </a:endParaRPr>
          </a:p>
        </p:txBody>
      </p:sp>
      <p:sp>
        <p:nvSpPr>
          <p:cNvPr id="4" name="Oval 3">
            <a:extLst>
              <a:ext uri="{FF2B5EF4-FFF2-40B4-BE49-F238E27FC236}">
                <a16:creationId xmlns:a16="http://schemas.microsoft.com/office/drawing/2014/main" id="{F0AE0521-5B9A-00BB-920A-3A4B1DB281C2}"/>
              </a:ext>
            </a:extLst>
          </p:cNvPr>
          <p:cNvSpPr/>
          <p:nvPr/>
        </p:nvSpPr>
        <p:spPr>
          <a:xfrm>
            <a:off x="2438400" y="29718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Century Gothic"/>
            </a:endParaRPr>
          </a:p>
        </p:txBody>
      </p:sp>
      <p:sp>
        <p:nvSpPr>
          <p:cNvPr id="5" name="Oval 4">
            <a:extLst>
              <a:ext uri="{FF2B5EF4-FFF2-40B4-BE49-F238E27FC236}">
                <a16:creationId xmlns:a16="http://schemas.microsoft.com/office/drawing/2014/main" id="{96E76292-0F32-B122-F975-86B001060EC5}"/>
              </a:ext>
            </a:extLst>
          </p:cNvPr>
          <p:cNvSpPr/>
          <p:nvPr/>
        </p:nvSpPr>
        <p:spPr>
          <a:xfrm>
            <a:off x="2438400" y="38862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Century Gothic"/>
            </a:endParaRPr>
          </a:p>
        </p:txBody>
      </p:sp>
      <p:sp>
        <p:nvSpPr>
          <p:cNvPr id="6" name="Oval 5">
            <a:extLst>
              <a:ext uri="{FF2B5EF4-FFF2-40B4-BE49-F238E27FC236}">
                <a16:creationId xmlns:a16="http://schemas.microsoft.com/office/drawing/2014/main" id="{8970C439-3D7D-353F-3810-68703ED74F77}"/>
              </a:ext>
            </a:extLst>
          </p:cNvPr>
          <p:cNvSpPr/>
          <p:nvPr/>
        </p:nvSpPr>
        <p:spPr>
          <a:xfrm>
            <a:off x="6781800" y="22098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Century Gothic"/>
            </a:endParaRPr>
          </a:p>
        </p:txBody>
      </p:sp>
      <p:sp>
        <p:nvSpPr>
          <p:cNvPr id="7" name="Oval 6">
            <a:extLst>
              <a:ext uri="{FF2B5EF4-FFF2-40B4-BE49-F238E27FC236}">
                <a16:creationId xmlns:a16="http://schemas.microsoft.com/office/drawing/2014/main" id="{E1DADE6A-D154-33B7-A986-1680F023260E}"/>
              </a:ext>
            </a:extLst>
          </p:cNvPr>
          <p:cNvSpPr/>
          <p:nvPr/>
        </p:nvSpPr>
        <p:spPr>
          <a:xfrm>
            <a:off x="6781800" y="3048000"/>
            <a:ext cx="228600" cy="228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Century Gothic"/>
            </a:endParaRPr>
          </a:p>
        </p:txBody>
      </p:sp>
      <p:sp>
        <p:nvSpPr>
          <p:cNvPr id="2" name="Rectangle: Rounded Corners 1">
            <a:extLst>
              <a:ext uri="{FF2B5EF4-FFF2-40B4-BE49-F238E27FC236}">
                <a16:creationId xmlns:a16="http://schemas.microsoft.com/office/drawing/2014/main" id="{37FD7D39-518E-585D-6373-CC10FD88187B}"/>
              </a:ext>
            </a:extLst>
          </p:cNvPr>
          <p:cNvSpPr/>
          <p:nvPr/>
        </p:nvSpPr>
        <p:spPr>
          <a:xfrm>
            <a:off x="381000" y="152400"/>
            <a:ext cx="11506200" cy="6477000"/>
          </a:xfrm>
          <a:prstGeom prst="roundRect">
            <a:avLst>
              <a:gd name="adj" fmla="val 7375"/>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4">
            <a:extLst>
              <a:ext uri="{FF2B5EF4-FFF2-40B4-BE49-F238E27FC236}">
                <a16:creationId xmlns:a16="http://schemas.microsoft.com/office/drawing/2014/main" id="{3F619B75-2E4A-6E35-D05E-0F91B5AFDAF9}"/>
              </a:ext>
            </a:extLst>
          </p:cNvPr>
          <p:cNvSpPr txBox="1">
            <a:spLocks noChangeArrowheads="1"/>
          </p:cNvSpPr>
          <p:nvPr/>
        </p:nvSpPr>
        <p:spPr bwMode="auto">
          <a:xfrm>
            <a:off x="457200" y="533400"/>
            <a:ext cx="5029200" cy="5632311"/>
          </a:xfrm>
          <a:prstGeom prst="rect">
            <a:avLst/>
          </a:prstGeom>
          <a:solidFill>
            <a:schemeClr val="tx1"/>
          </a:solidFill>
          <a:ln w="9525">
            <a:solidFill>
              <a:schemeClr val="tx1"/>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n-US" sz="2000" dirty="0">
                <a:solidFill>
                  <a:srgbClr val="000000"/>
                </a:solidFill>
                <a:latin typeface="Arial Narrow" panose="020B0606020202030204" pitchFamily="34" charset="0"/>
              </a:rPr>
              <a:t>1 Pursue love, and desire spiritual gifts, but especially that you may prophesy. </a:t>
            </a:r>
          </a:p>
          <a:p>
            <a:endParaRPr lang="en-US" altLang="en-US" sz="2000" dirty="0">
              <a:solidFill>
                <a:srgbClr val="000000"/>
              </a:solidFill>
              <a:latin typeface="Arial Narrow" panose="020B0606020202030204" pitchFamily="34" charset="0"/>
            </a:endParaRPr>
          </a:p>
          <a:p>
            <a:r>
              <a:rPr lang="en-US" altLang="en-US" sz="2000" dirty="0">
                <a:solidFill>
                  <a:srgbClr val="000000"/>
                </a:solidFill>
                <a:latin typeface="Arial Narrow" panose="020B0606020202030204" pitchFamily="34" charset="0"/>
              </a:rPr>
              <a:t>2 For he who </a:t>
            </a:r>
            <a:r>
              <a:rPr lang="en-US" altLang="en-US" sz="2000" dirty="0">
                <a:solidFill>
                  <a:srgbClr val="0033CC"/>
                </a:solidFill>
                <a:latin typeface="Arial Narrow" panose="020B0606020202030204" pitchFamily="34" charset="0"/>
              </a:rPr>
              <a:t>speaks in a tongue does not speak to men but to God, for no one understands him;</a:t>
            </a:r>
            <a:r>
              <a:rPr lang="en-US" altLang="en-US" sz="2000" dirty="0">
                <a:solidFill>
                  <a:srgbClr val="000000"/>
                </a:solidFill>
                <a:latin typeface="Arial Narrow" panose="020B0606020202030204" pitchFamily="34" charset="0"/>
              </a:rPr>
              <a:t> however, in the spirit he speaks mysteries. </a:t>
            </a:r>
          </a:p>
          <a:p>
            <a:endParaRPr lang="en-US" altLang="en-US" sz="2000" dirty="0">
              <a:solidFill>
                <a:srgbClr val="000000"/>
              </a:solidFill>
              <a:latin typeface="Arial Narrow" panose="020B0606020202030204" pitchFamily="34" charset="0"/>
            </a:endParaRPr>
          </a:p>
          <a:p>
            <a:r>
              <a:rPr lang="en-US" altLang="en-US" sz="2000" dirty="0">
                <a:solidFill>
                  <a:srgbClr val="000000"/>
                </a:solidFill>
                <a:latin typeface="Arial Narrow" panose="020B0606020202030204" pitchFamily="34" charset="0"/>
              </a:rPr>
              <a:t>3 But he who</a:t>
            </a:r>
            <a:r>
              <a:rPr lang="en-US" altLang="en-US" sz="2000" u="sng" dirty="0">
                <a:solidFill>
                  <a:srgbClr val="000000"/>
                </a:solidFill>
                <a:latin typeface="Arial Narrow" panose="020B0606020202030204" pitchFamily="34" charset="0"/>
              </a:rPr>
              <a:t> prophesies</a:t>
            </a:r>
            <a:r>
              <a:rPr lang="en-US" altLang="en-US" sz="2000" dirty="0">
                <a:solidFill>
                  <a:srgbClr val="000000"/>
                </a:solidFill>
                <a:latin typeface="Arial Narrow" panose="020B0606020202030204" pitchFamily="34" charset="0"/>
              </a:rPr>
              <a:t> speaks </a:t>
            </a:r>
            <a:r>
              <a:rPr lang="en-US" altLang="en-US" sz="2000" u="sng" dirty="0">
                <a:solidFill>
                  <a:srgbClr val="000000"/>
                </a:solidFill>
                <a:latin typeface="Arial Narrow" panose="020B0606020202030204" pitchFamily="34" charset="0"/>
              </a:rPr>
              <a:t>edification and exhortation</a:t>
            </a:r>
            <a:r>
              <a:rPr lang="en-US" altLang="en-US" sz="2000" dirty="0">
                <a:solidFill>
                  <a:srgbClr val="000000"/>
                </a:solidFill>
                <a:latin typeface="Arial Narrow" panose="020B0606020202030204" pitchFamily="34" charset="0"/>
              </a:rPr>
              <a:t> and comfort to men. </a:t>
            </a:r>
          </a:p>
          <a:p>
            <a:endParaRPr lang="en-US" altLang="en-US" sz="2000" dirty="0">
              <a:solidFill>
                <a:srgbClr val="000000"/>
              </a:solidFill>
              <a:latin typeface="Arial Narrow" panose="020B0606020202030204" pitchFamily="34" charset="0"/>
            </a:endParaRPr>
          </a:p>
          <a:p>
            <a:r>
              <a:rPr lang="en-US" altLang="en-US" sz="2000" dirty="0">
                <a:solidFill>
                  <a:srgbClr val="000000"/>
                </a:solidFill>
                <a:latin typeface="Arial Narrow" panose="020B0606020202030204" pitchFamily="34" charset="0"/>
              </a:rPr>
              <a:t>4 He who </a:t>
            </a:r>
            <a:r>
              <a:rPr lang="en-US" altLang="en-US" sz="2000" dirty="0">
                <a:solidFill>
                  <a:srgbClr val="0033CC"/>
                </a:solidFill>
                <a:latin typeface="Arial Narrow" panose="020B0606020202030204" pitchFamily="34" charset="0"/>
              </a:rPr>
              <a:t>speaks in a tongue edifies himself</a:t>
            </a:r>
            <a:r>
              <a:rPr lang="en-US" altLang="en-US" sz="2000" dirty="0">
                <a:solidFill>
                  <a:srgbClr val="000000"/>
                </a:solidFill>
                <a:latin typeface="Arial Narrow" panose="020B0606020202030204" pitchFamily="34" charset="0"/>
              </a:rPr>
              <a:t>, but he who </a:t>
            </a:r>
            <a:r>
              <a:rPr lang="en-US" altLang="en-US" sz="2000" u="sng" dirty="0">
                <a:solidFill>
                  <a:srgbClr val="000000"/>
                </a:solidFill>
                <a:latin typeface="Arial Narrow" panose="020B0606020202030204" pitchFamily="34" charset="0"/>
              </a:rPr>
              <a:t>prophesies edifies the church</a:t>
            </a:r>
            <a:r>
              <a:rPr lang="en-US" altLang="en-US" sz="2000" dirty="0">
                <a:solidFill>
                  <a:srgbClr val="000000"/>
                </a:solidFill>
                <a:latin typeface="Arial Narrow" panose="020B0606020202030204" pitchFamily="34" charset="0"/>
              </a:rPr>
              <a:t>. </a:t>
            </a:r>
          </a:p>
          <a:p>
            <a:endParaRPr lang="en-US" altLang="en-US" sz="2000" dirty="0">
              <a:solidFill>
                <a:srgbClr val="000000"/>
              </a:solidFill>
              <a:latin typeface="Arial Narrow" panose="020B0606020202030204" pitchFamily="34" charset="0"/>
            </a:endParaRPr>
          </a:p>
          <a:p>
            <a:r>
              <a:rPr lang="en-US" altLang="en-US" sz="2000" dirty="0">
                <a:solidFill>
                  <a:srgbClr val="000000"/>
                </a:solidFill>
                <a:latin typeface="Arial Narrow" panose="020B0606020202030204" pitchFamily="34" charset="0"/>
              </a:rPr>
              <a:t>5 I wish you all spoke with tongues, but even more that you prophesied; for he who </a:t>
            </a:r>
            <a:r>
              <a:rPr lang="en-US" altLang="en-US" sz="2000" u="sng" dirty="0">
                <a:solidFill>
                  <a:srgbClr val="000000"/>
                </a:solidFill>
                <a:latin typeface="Arial Narrow" panose="020B0606020202030204" pitchFamily="34" charset="0"/>
              </a:rPr>
              <a:t>prophesies is greater</a:t>
            </a:r>
            <a:r>
              <a:rPr lang="en-US" altLang="en-US" sz="2000" dirty="0">
                <a:solidFill>
                  <a:srgbClr val="000000"/>
                </a:solidFill>
                <a:latin typeface="Arial Narrow" panose="020B0606020202030204" pitchFamily="34" charset="0"/>
              </a:rPr>
              <a:t> than he who </a:t>
            </a:r>
            <a:r>
              <a:rPr lang="en-US" altLang="en-US" sz="2000" dirty="0">
                <a:solidFill>
                  <a:srgbClr val="0033CC"/>
                </a:solidFill>
                <a:latin typeface="Arial Narrow" panose="020B0606020202030204" pitchFamily="34" charset="0"/>
              </a:rPr>
              <a:t>speaks with tongues, unless indeed he interprets</a:t>
            </a:r>
            <a:r>
              <a:rPr lang="en-US" altLang="en-US" sz="2000" dirty="0">
                <a:solidFill>
                  <a:srgbClr val="000000"/>
                </a:solidFill>
                <a:latin typeface="Arial Narrow" panose="020B0606020202030204" pitchFamily="34" charset="0"/>
              </a:rPr>
              <a:t>, that the </a:t>
            </a:r>
            <a:r>
              <a:rPr lang="en-US" altLang="en-US" sz="2000" u="sng" dirty="0">
                <a:solidFill>
                  <a:srgbClr val="000000"/>
                </a:solidFill>
                <a:latin typeface="Arial Narrow" panose="020B0606020202030204" pitchFamily="34" charset="0"/>
              </a:rPr>
              <a:t>church may receive edification. </a:t>
            </a:r>
          </a:p>
        </p:txBody>
      </p:sp>
      <p:sp>
        <p:nvSpPr>
          <p:cNvPr id="75779" name="TextBox 2">
            <a:extLst>
              <a:ext uri="{FF2B5EF4-FFF2-40B4-BE49-F238E27FC236}">
                <a16:creationId xmlns:a16="http://schemas.microsoft.com/office/drawing/2014/main" id="{E587450F-6D05-9FD9-B84D-4D4B33B8BA31}"/>
              </a:ext>
            </a:extLst>
          </p:cNvPr>
          <p:cNvSpPr txBox="1">
            <a:spLocks noChangeArrowheads="1"/>
          </p:cNvSpPr>
          <p:nvPr/>
        </p:nvSpPr>
        <p:spPr bwMode="auto">
          <a:xfrm>
            <a:off x="6248400" y="411162"/>
            <a:ext cx="5029200" cy="1570038"/>
          </a:xfrm>
          <a:prstGeom prst="rect">
            <a:avLst/>
          </a:prstGeom>
          <a:solidFill>
            <a:schemeClr val="tx2"/>
          </a:solidFill>
          <a:ln w="28575">
            <a:solidFill>
              <a:schemeClr val="tx1"/>
            </a:solid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3200" i="1" dirty="0">
                <a:latin typeface="Arial Narrow" panose="020B0606020202030204" pitchFamily="34" charset="0"/>
              </a:rPr>
              <a:t>Don’t Confuse Edification</a:t>
            </a:r>
          </a:p>
          <a:p>
            <a:pPr algn="ctr"/>
            <a:r>
              <a:rPr lang="en-US" altLang="en-US" sz="3200" i="1" dirty="0">
                <a:latin typeface="Arial Narrow" panose="020B0606020202030204" pitchFamily="34" charset="0"/>
              </a:rPr>
              <a:t>&amp;</a:t>
            </a:r>
          </a:p>
          <a:p>
            <a:pPr algn="ctr"/>
            <a:r>
              <a:rPr lang="en-US" altLang="en-US" sz="3200" i="1" dirty="0">
                <a:latin typeface="Arial Narrow" panose="020B0606020202030204" pitchFamily="34" charset="0"/>
              </a:rPr>
              <a:t>That Which You Enjoy</a:t>
            </a:r>
          </a:p>
        </p:txBody>
      </p:sp>
      <p:sp>
        <p:nvSpPr>
          <p:cNvPr id="4" name="TextBox 3">
            <a:extLst>
              <a:ext uri="{FF2B5EF4-FFF2-40B4-BE49-F238E27FC236}">
                <a16:creationId xmlns:a16="http://schemas.microsoft.com/office/drawing/2014/main" id="{F4BB4BFC-310F-0D07-9F81-82F13991A9C7}"/>
              </a:ext>
            </a:extLst>
          </p:cNvPr>
          <p:cNvSpPr txBox="1">
            <a:spLocks noChangeArrowheads="1"/>
          </p:cNvSpPr>
          <p:nvPr/>
        </p:nvSpPr>
        <p:spPr bwMode="auto">
          <a:xfrm>
            <a:off x="6477000" y="2133600"/>
            <a:ext cx="4648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altLang="en-US" sz="3200" dirty="0">
                <a:effectLst>
                  <a:outerShdw blurRad="38100" dist="38100" dir="2700000" algn="tl">
                    <a:srgbClr val="000000">
                      <a:alpha val="43137"/>
                    </a:srgbClr>
                  </a:outerShdw>
                </a:effectLst>
                <a:latin typeface="Arial Narrow" panose="020B0606020202030204" pitchFamily="34" charset="0"/>
              </a:rPr>
              <a:t> Good speaker</a:t>
            </a:r>
          </a:p>
          <a:p>
            <a:pPr>
              <a:buFont typeface="Arial" panose="020B0604020202020204" pitchFamily="34" charset="0"/>
              <a:buChar char="•"/>
            </a:pPr>
            <a:r>
              <a:rPr lang="en-US" altLang="en-US" sz="3200" dirty="0">
                <a:effectLst>
                  <a:outerShdw blurRad="38100" dist="38100" dir="2700000" algn="tl">
                    <a:srgbClr val="000000">
                      <a:alpha val="43137"/>
                    </a:srgbClr>
                  </a:outerShdw>
                </a:effectLst>
                <a:latin typeface="Arial Narrow" panose="020B0606020202030204" pitchFamily="34" charset="0"/>
              </a:rPr>
              <a:t> Funny stories</a:t>
            </a:r>
          </a:p>
          <a:p>
            <a:pPr>
              <a:buFont typeface="Arial" panose="020B0604020202020204" pitchFamily="34" charset="0"/>
              <a:buChar char="•"/>
            </a:pPr>
            <a:r>
              <a:rPr lang="en-US" altLang="en-US" sz="3200" dirty="0">
                <a:effectLst>
                  <a:outerShdw blurRad="38100" dist="38100" dir="2700000" algn="tl">
                    <a:srgbClr val="000000">
                      <a:alpha val="43137"/>
                    </a:srgbClr>
                  </a:outerShdw>
                </a:effectLst>
                <a:latin typeface="Arial Narrow" panose="020B0606020202030204" pitchFamily="34" charset="0"/>
              </a:rPr>
              <a:t> Exciting class</a:t>
            </a:r>
          </a:p>
          <a:p>
            <a:pPr>
              <a:buFont typeface="Arial" panose="020B0604020202020204" pitchFamily="34" charset="0"/>
              <a:buChar char="•"/>
            </a:pPr>
            <a:r>
              <a:rPr lang="en-US" altLang="en-US" sz="3200" dirty="0">
                <a:effectLst>
                  <a:outerShdw blurRad="38100" dist="38100" dir="2700000" algn="tl">
                    <a:srgbClr val="000000">
                      <a:alpha val="43137"/>
                    </a:srgbClr>
                  </a:outerShdw>
                </a:effectLst>
                <a:latin typeface="Arial Narrow" panose="020B0606020202030204" pitchFamily="34" charset="0"/>
              </a:rPr>
              <a:t> Feeling good</a:t>
            </a:r>
          </a:p>
          <a:p>
            <a:pPr>
              <a:buFont typeface="Arial" panose="020B0604020202020204" pitchFamily="34" charset="0"/>
              <a:buChar char="•"/>
            </a:pPr>
            <a:r>
              <a:rPr lang="en-US" altLang="en-US" sz="3200" dirty="0">
                <a:effectLst>
                  <a:outerShdw blurRad="38100" dist="38100" dir="2700000" algn="tl">
                    <a:srgbClr val="000000">
                      <a:alpha val="43137"/>
                    </a:srgbClr>
                  </a:outerShdw>
                </a:effectLst>
                <a:latin typeface="Arial Narrow" panose="020B0606020202030204" pitchFamily="34" charset="0"/>
              </a:rPr>
              <a:t> Eating good meal</a:t>
            </a:r>
          </a:p>
          <a:p>
            <a:pPr>
              <a:buFont typeface="Arial" panose="020B0604020202020204" pitchFamily="34" charset="0"/>
              <a:buChar char="•"/>
            </a:pPr>
            <a:r>
              <a:rPr lang="en-US" altLang="en-US" sz="3200" dirty="0">
                <a:effectLst>
                  <a:outerShdw blurRad="38100" dist="38100" dir="2700000" algn="tl">
                    <a:srgbClr val="000000">
                      <a:alpha val="43137"/>
                    </a:srgbClr>
                  </a:outerShdw>
                </a:effectLst>
                <a:latin typeface="Arial Narrow" panose="020B0606020202030204" pitchFamily="34" charset="0"/>
              </a:rPr>
              <a:t> Playing games together</a:t>
            </a:r>
          </a:p>
          <a:p>
            <a:pPr>
              <a:buFont typeface="Arial" panose="020B0604020202020204" pitchFamily="34" charset="0"/>
              <a:buChar char="•"/>
            </a:pPr>
            <a:r>
              <a:rPr lang="en-US" altLang="en-US" sz="3200" dirty="0">
                <a:effectLst>
                  <a:outerShdw blurRad="38100" dist="38100" dir="2700000" algn="tl">
                    <a:srgbClr val="000000">
                      <a:alpha val="43137"/>
                    </a:srgbClr>
                  </a:outerShdw>
                </a:effectLst>
                <a:latin typeface="Arial Narrow" panose="020B0606020202030204" pitchFamily="34" charset="0"/>
              </a:rPr>
              <a:t> Good conversation (secular)</a:t>
            </a:r>
          </a:p>
          <a:p>
            <a:pPr>
              <a:buFont typeface="Arial" panose="020B0604020202020204" pitchFamily="34" charset="0"/>
              <a:buChar char="•"/>
            </a:pPr>
            <a:r>
              <a:rPr lang="en-US" altLang="en-US" sz="3200" dirty="0">
                <a:effectLst>
                  <a:outerShdw blurRad="38100" dist="38100" dir="2700000" algn="tl">
                    <a:srgbClr val="000000">
                      <a:alpha val="43137"/>
                    </a:srgbClr>
                  </a:outerShdw>
                </a:effectLst>
                <a:latin typeface="Arial Narrow" panose="020B0606020202030204" pitchFamily="34" charset="0"/>
              </a:rPr>
              <a:t> Social activities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anim calcmode="lin" valueType="num">
                                      <p:cBhvr>
                                        <p:cTn id="16"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2000"/>
                                        <p:tgtEl>
                                          <p:spTgt spid="4">
                                            <p:txEl>
                                              <p:pRg st="2" end="2"/>
                                            </p:txEl>
                                          </p:spTgt>
                                        </p:tgtEl>
                                      </p:cBhvr>
                                    </p:animEffect>
                                    <p:anim calcmode="lin" valueType="num">
                                      <p:cBhvr>
                                        <p:cTn id="24"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2000"/>
                                        <p:tgtEl>
                                          <p:spTgt spid="4">
                                            <p:txEl>
                                              <p:pRg st="3" end="3"/>
                                            </p:txEl>
                                          </p:spTgt>
                                        </p:tgtEl>
                                      </p:cBhvr>
                                    </p:animEffect>
                                    <p:anim calcmode="lin" valueType="num">
                                      <p:cBhvr>
                                        <p:cTn id="32"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Effect transition="in" filter="fade">
                                      <p:cBhvr>
                                        <p:cTn id="39" dur="2000"/>
                                        <p:tgtEl>
                                          <p:spTgt spid="4">
                                            <p:txEl>
                                              <p:pRg st="4" end="4"/>
                                            </p:txEl>
                                          </p:spTgt>
                                        </p:tgtEl>
                                      </p:cBhvr>
                                    </p:animEffect>
                                    <p:anim calcmode="lin" valueType="num">
                                      <p:cBhvr>
                                        <p:cTn id="40"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1" dur="18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42" dur="200" accel="100000" fill="hold">
                                          <p:stCondLst>
                                            <p:cond delay="18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2000"/>
                                        <p:tgtEl>
                                          <p:spTgt spid="4">
                                            <p:txEl>
                                              <p:pRg st="5" end="5"/>
                                            </p:txEl>
                                          </p:spTgt>
                                        </p:tgtEl>
                                      </p:cBhvr>
                                    </p:animEffect>
                                    <p:anim calcmode="lin" valueType="num">
                                      <p:cBhvr>
                                        <p:cTn id="48"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800" decel="100000" fill="hold"/>
                                        <p:tgtEl>
                                          <p:spTgt spid="4">
                                            <p:txEl>
                                              <p:pRg st="5" end="5"/>
                                            </p:txEl>
                                          </p:spTgt>
                                        </p:tgtEl>
                                        <p:attrNameLst>
                                          <p:attrName>ppt_y</p:attrName>
                                        </p:attrNameLst>
                                      </p:cBhvr>
                                      <p:tavLst>
                                        <p:tav tm="0">
                                          <p:val>
                                            <p:strVal val="#ppt_y+1"/>
                                          </p:val>
                                        </p:tav>
                                        <p:tav tm="100000">
                                          <p:val>
                                            <p:strVal val="#ppt_y-.03"/>
                                          </p:val>
                                        </p:tav>
                                      </p:tavLst>
                                    </p:anim>
                                    <p:anim calcmode="lin" valueType="num">
                                      <p:cBhvr>
                                        <p:cTn id="50" dur="200" accel="100000" fill="hold">
                                          <p:stCondLst>
                                            <p:cond delay="1800"/>
                                          </p:stCondLst>
                                        </p:cTn>
                                        <p:tgtEl>
                                          <p:spTgt spid="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Effect transition="in" filter="fade">
                                      <p:cBhvr>
                                        <p:cTn id="55" dur="2000"/>
                                        <p:tgtEl>
                                          <p:spTgt spid="4">
                                            <p:txEl>
                                              <p:pRg st="6" end="6"/>
                                            </p:txEl>
                                          </p:spTgt>
                                        </p:tgtEl>
                                      </p:cBhvr>
                                    </p:animEffect>
                                    <p:anim calcmode="lin" valueType="num">
                                      <p:cBhvr>
                                        <p:cTn id="56"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7" dur="1800" decel="100000" fill="hold"/>
                                        <p:tgtEl>
                                          <p:spTgt spid="4">
                                            <p:txEl>
                                              <p:pRg st="6" end="6"/>
                                            </p:txEl>
                                          </p:spTgt>
                                        </p:tgtEl>
                                        <p:attrNameLst>
                                          <p:attrName>ppt_y</p:attrName>
                                        </p:attrNameLst>
                                      </p:cBhvr>
                                      <p:tavLst>
                                        <p:tav tm="0">
                                          <p:val>
                                            <p:strVal val="#ppt_y+1"/>
                                          </p:val>
                                        </p:tav>
                                        <p:tav tm="100000">
                                          <p:val>
                                            <p:strVal val="#ppt_y-.03"/>
                                          </p:val>
                                        </p:tav>
                                      </p:tavLst>
                                    </p:anim>
                                    <p:anim calcmode="lin" valueType="num">
                                      <p:cBhvr>
                                        <p:cTn id="58" dur="200" accel="100000" fill="hold">
                                          <p:stCondLst>
                                            <p:cond delay="1800"/>
                                          </p:stCondLst>
                                        </p:cTn>
                                        <p:tgtEl>
                                          <p:spTgt spid="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2000"/>
                                        <p:tgtEl>
                                          <p:spTgt spid="4">
                                            <p:txEl>
                                              <p:pRg st="7" end="7"/>
                                            </p:txEl>
                                          </p:spTgt>
                                        </p:tgtEl>
                                      </p:cBhvr>
                                    </p:animEffect>
                                    <p:anim calcmode="lin" valueType="num">
                                      <p:cBhvr>
                                        <p:cTn id="64" dur="2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5" dur="1800" decel="100000" fill="hold"/>
                                        <p:tgtEl>
                                          <p:spTgt spid="4">
                                            <p:txEl>
                                              <p:pRg st="7" end="7"/>
                                            </p:txEl>
                                          </p:spTgt>
                                        </p:tgtEl>
                                        <p:attrNameLst>
                                          <p:attrName>ppt_y</p:attrName>
                                        </p:attrNameLst>
                                      </p:cBhvr>
                                      <p:tavLst>
                                        <p:tav tm="0">
                                          <p:val>
                                            <p:strVal val="#ppt_y+1"/>
                                          </p:val>
                                        </p:tav>
                                        <p:tav tm="100000">
                                          <p:val>
                                            <p:strVal val="#ppt_y-.03"/>
                                          </p:val>
                                        </p:tav>
                                      </p:tavLst>
                                    </p:anim>
                                    <p:anim calcmode="lin" valueType="num">
                                      <p:cBhvr>
                                        <p:cTn id="66" dur="200" accel="100000" fill="hold">
                                          <p:stCondLst>
                                            <p:cond delay="1800"/>
                                          </p:stCondLst>
                                        </p:cTn>
                                        <p:tgtEl>
                                          <p:spTgt spid="4">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E84FC-65AD-B311-C94B-ED7A42B619D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C749491-A07A-1BF4-D6B9-794FED2CA037}"/>
              </a:ext>
            </a:extLst>
          </p:cNvPr>
          <p:cNvSpPr txBox="1"/>
          <p:nvPr/>
        </p:nvSpPr>
        <p:spPr>
          <a:xfrm>
            <a:off x="1524000" y="1676400"/>
            <a:ext cx="9829800" cy="2985433"/>
          </a:xfrm>
          <a:prstGeom prst="rect">
            <a:avLst/>
          </a:prstGeom>
          <a:noFill/>
        </p:spPr>
        <p:txBody>
          <a:bodyPr wrap="square" rtlCol="0">
            <a:spAutoFit/>
          </a:bodyPr>
          <a:lstStyle/>
          <a:p>
            <a:pPr marL="457200" marR="0" lvl="0" indent="-457200" algn="l" defTabSz="914400" rtl="0" eaLnBrk="0" fontAlgn="base" latinLnBrk="0" hangingPunct="0">
              <a:lnSpc>
                <a:spcPct val="100000"/>
              </a:lnSpc>
              <a:spcBef>
                <a:spcPct val="0"/>
              </a:spcBef>
              <a:spcAft>
                <a:spcPct val="0"/>
              </a:spcAft>
              <a:buClrTx/>
              <a:buSzTx/>
              <a:buFont typeface="+mj-lt"/>
              <a:buAutoNum type="alphaUcPeriod"/>
              <a:tabLst/>
              <a:defRPr/>
            </a:pPr>
            <a:r>
              <a:rPr kumimoji="0" lang="en-US" sz="2800" b="1"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Edification Defined</a:t>
            </a:r>
          </a:p>
          <a:p>
            <a:pPr marL="457200" marR="0" lvl="0" indent="-457200" algn="l" defTabSz="914400" rtl="0" eaLnBrk="0" fontAlgn="base" latinLnBrk="0" hangingPunct="0">
              <a:lnSpc>
                <a:spcPct val="100000"/>
              </a:lnSpc>
              <a:spcBef>
                <a:spcPct val="0"/>
              </a:spcBef>
              <a:spcAft>
                <a:spcPct val="0"/>
              </a:spcAft>
              <a:buClrTx/>
              <a:buSzTx/>
              <a:buFont typeface="+mj-lt"/>
              <a:buAutoNum type="alphaUcPeriod"/>
              <a:tabLst/>
              <a:defRPr/>
            </a:pPr>
            <a:endParaRPr lang="en-US" sz="1000" b="1" u="sng"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lphaUcPeriod"/>
              <a:tabLst/>
              <a:defRPr/>
            </a:pPr>
            <a:r>
              <a:rPr lang="en-US" b="1" u="sng"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Edification Based Upon Revelation – Not Enjoyment or Excitement</a:t>
            </a:r>
          </a:p>
          <a:p>
            <a:pPr marL="457200" marR="0" lvl="0" indent="-457200" algn="l" defTabSz="914400" rtl="0" eaLnBrk="0" fontAlgn="base" latinLnBrk="0" hangingPunct="0">
              <a:lnSpc>
                <a:spcPct val="100000"/>
              </a:lnSpc>
              <a:spcBef>
                <a:spcPct val="0"/>
              </a:spcBef>
              <a:spcAft>
                <a:spcPct val="0"/>
              </a:spcAft>
              <a:buClrTx/>
              <a:buSzTx/>
              <a:buFont typeface="+mj-lt"/>
              <a:buAutoNum type="alphaUcPeriod"/>
              <a:tabLst/>
              <a:defRPr/>
            </a:pPr>
            <a:endParaRPr lang="en-US" sz="1000" b="1" u="sng"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lphaUcPeriod"/>
              <a:tabLst/>
              <a:defRPr/>
            </a:pPr>
            <a:r>
              <a:rPr lang="en-US" b="1" u="sng"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Edified by Worship</a:t>
            </a:r>
          </a:p>
          <a:p>
            <a:pPr marL="457200" marR="0" lvl="0" indent="-457200" algn="l" defTabSz="914400" rtl="0" eaLnBrk="0" fontAlgn="base" latinLnBrk="0" hangingPunct="0">
              <a:lnSpc>
                <a:spcPct val="100000"/>
              </a:lnSpc>
              <a:spcBef>
                <a:spcPct val="0"/>
              </a:spcBef>
              <a:spcAft>
                <a:spcPct val="0"/>
              </a:spcAft>
              <a:buClrTx/>
              <a:buSzTx/>
              <a:buFont typeface="+mj-lt"/>
              <a:buAutoNum type="alphaUcPeriod"/>
              <a:tabLst/>
              <a:defRPr/>
            </a:pPr>
            <a:endParaRPr lang="en-US" sz="800" b="1" u="sng"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14400" lvl="1" indent="-457200">
              <a:buFont typeface="+mj-lt"/>
              <a:buAutoNum type="alphaUcPeriod"/>
            </a:pPr>
            <a:r>
              <a:rPr lang="en-US" sz="2400" i="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Singing (Eph. 5:19; Col. 3:16)</a:t>
            </a:r>
          </a:p>
          <a:p>
            <a:pPr marL="914400" lvl="1" indent="-457200">
              <a:buFont typeface="+mj-lt"/>
              <a:buAutoNum type="alphaUcPeriod"/>
            </a:pPr>
            <a:r>
              <a:rPr lang="en-US" sz="2400" i="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Assembling (Heb. 10:24-25)</a:t>
            </a:r>
          </a:p>
        </p:txBody>
      </p:sp>
      <p:sp>
        <p:nvSpPr>
          <p:cNvPr id="4" name="Oval 4">
            <a:extLst>
              <a:ext uri="{FF2B5EF4-FFF2-40B4-BE49-F238E27FC236}">
                <a16:creationId xmlns:a16="http://schemas.microsoft.com/office/drawing/2014/main" id="{A73811F7-5DE4-7BE5-0623-04F9702D1B8A}"/>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marL="571500" marR="0" lvl="0" indent="-571500" algn="ctr" defTabSz="914400" rtl="0" eaLnBrk="0" fontAlgn="base" latinLnBrk="0" hangingPunct="0">
              <a:lnSpc>
                <a:spcPct val="100000"/>
              </a:lnSpc>
              <a:spcBef>
                <a:spcPct val="0"/>
              </a:spcBef>
              <a:spcAft>
                <a:spcPct val="0"/>
              </a:spcAft>
              <a:buClrTx/>
              <a:buSzTx/>
              <a:buFont typeface="+mj-lt"/>
              <a:buAutoNum type="romanUcPeriod" startAt="2"/>
              <a:tabLst/>
              <a:defRPr/>
            </a:pPr>
            <a:r>
              <a:rPr kumimoji="0" lang="en-US" sz="3200" b="1" i="0" u="none" strike="noStrike" kern="1200" cap="none" spc="0" normalizeH="0" baseline="0" noProof="0" dirty="0">
                <a:ln>
                  <a:noFill/>
                </a:ln>
                <a:solidFill>
                  <a:srgbClr val="FFFFCC"/>
                </a:solidFill>
                <a:effectLst>
                  <a:outerShdw blurRad="38100" dist="38100" dir="2700000" algn="tl">
                    <a:srgbClr val="000000"/>
                  </a:outerShdw>
                </a:effectLst>
                <a:uLnTx/>
                <a:uFillTx/>
                <a:latin typeface="Kermit Semibold" panose="020F0503040000060003" pitchFamily="34" charset="0"/>
                <a:ea typeface="+mn-ea"/>
                <a:cs typeface="+mn-cs"/>
              </a:rPr>
              <a:t>Edification: What is really edifying</a:t>
            </a:r>
          </a:p>
        </p:txBody>
      </p:sp>
    </p:spTree>
    <p:extLst>
      <p:ext uri="{BB962C8B-B14F-4D97-AF65-F5344CB8AC3E}">
        <p14:creationId xmlns:p14="http://schemas.microsoft.com/office/powerpoint/2010/main" val="34229195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FE7D2-D78D-0BA5-8624-FE9363FA9AD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17C911D-72A9-2573-379F-ABF2529FA8E1}"/>
              </a:ext>
            </a:extLst>
          </p:cNvPr>
          <p:cNvSpPr txBox="1"/>
          <p:nvPr/>
        </p:nvSpPr>
        <p:spPr>
          <a:xfrm>
            <a:off x="1524000" y="1676400"/>
            <a:ext cx="9829800" cy="2831544"/>
          </a:xfrm>
          <a:prstGeom prst="rect">
            <a:avLst/>
          </a:prstGeom>
          <a:noFill/>
        </p:spPr>
        <p:txBody>
          <a:bodyPr wrap="square" rtlCol="0">
            <a:spAutoFit/>
          </a:bodyPr>
          <a:lstStyle/>
          <a:p>
            <a:pPr marL="457200" marR="0" lvl="0" indent="-457200" algn="l" defTabSz="914400" rtl="0" eaLnBrk="0" fontAlgn="base" latinLnBrk="0" hangingPunct="0">
              <a:lnSpc>
                <a:spcPct val="100000"/>
              </a:lnSpc>
              <a:spcBef>
                <a:spcPct val="0"/>
              </a:spcBef>
              <a:spcAft>
                <a:spcPct val="0"/>
              </a:spcAft>
              <a:buClrTx/>
              <a:buSzTx/>
              <a:buFont typeface="+mj-lt"/>
              <a:buAutoNum type="alphaUcPeriod"/>
              <a:tabLst/>
              <a:defRPr/>
            </a:pPr>
            <a:r>
              <a:rPr kumimoji="0" lang="en-US" sz="2800" b="1"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Edification Defined</a:t>
            </a:r>
          </a:p>
          <a:p>
            <a:pPr marL="457200" marR="0" lvl="0" indent="-457200" algn="l" defTabSz="914400" rtl="0" eaLnBrk="0" fontAlgn="base" latinLnBrk="0" hangingPunct="0">
              <a:lnSpc>
                <a:spcPct val="100000"/>
              </a:lnSpc>
              <a:spcBef>
                <a:spcPct val="0"/>
              </a:spcBef>
              <a:spcAft>
                <a:spcPct val="0"/>
              </a:spcAft>
              <a:buClrTx/>
              <a:buSzTx/>
              <a:buFont typeface="+mj-lt"/>
              <a:buAutoNum type="alphaUcPeriod"/>
              <a:tabLst/>
              <a:defRPr/>
            </a:pPr>
            <a:endParaRPr lang="en-US" sz="1000" b="1" u="sng"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lphaUcPeriod"/>
              <a:tabLst/>
              <a:defRPr/>
            </a:pPr>
            <a:r>
              <a:rPr lang="en-US" b="1" u="sng"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Edification Based Upon Revelation – Not Enjoyment or Excitement</a:t>
            </a:r>
          </a:p>
          <a:p>
            <a:pPr marL="457200" marR="0" lvl="0" indent="-457200" algn="l" defTabSz="914400" rtl="0" eaLnBrk="0" fontAlgn="base" latinLnBrk="0" hangingPunct="0">
              <a:lnSpc>
                <a:spcPct val="100000"/>
              </a:lnSpc>
              <a:spcBef>
                <a:spcPct val="0"/>
              </a:spcBef>
              <a:spcAft>
                <a:spcPct val="0"/>
              </a:spcAft>
              <a:buClrTx/>
              <a:buSzTx/>
              <a:buFont typeface="+mj-lt"/>
              <a:buAutoNum type="alphaUcPeriod"/>
              <a:tabLst/>
              <a:defRPr/>
            </a:pPr>
            <a:endParaRPr lang="en-US" sz="1000" b="1" u="sng"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lphaUcPeriod"/>
              <a:tabLst/>
              <a:defRPr/>
            </a:pPr>
            <a:r>
              <a:rPr lang="en-US" b="1" u="sng"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Edified by Worship</a:t>
            </a:r>
          </a:p>
          <a:p>
            <a:pPr marL="457200" marR="0" lvl="0" indent="-457200" algn="l" defTabSz="914400" rtl="0" eaLnBrk="0" fontAlgn="base" latinLnBrk="0" hangingPunct="0">
              <a:lnSpc>
                <a:spcPct val="100000"/>
              </a:lnSpc>
              <a:spcBef>
                <a:spcPct val="0"/>
              </a:spcBef>
              <a:spcAft>
                <a:spcPct val="0"/>
              </a:spcAft>
              <a:buClrTx/>
              <a:buSzTx/>
              <a:buFont typeface="+mj-lt"/>
              <a:buAutoNum type="alphaUcPeriod"/>
              <a:tabLst/>
              <a:defRPr/>
            </a:pPr>
            <a:endParaRPr lang="en-US" sz="1000" b="1" u="sng"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lphaUcPeriod"/>
              <a:tabLst/>
              <a:defRPr/>
            </a:pPr>
            <a:r>
              <a:rPr lang="en-US" b="1" u="sng"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Encouraged by Mutual Faith</a:t>
            </a:r>
            <a:r>
              <a:rPr lang="en-US"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(Rom. 1:12)</a:t>
            </a:r>
          </a:p>
          <a:p>
            <a:pPr marL="457200" marR="0" lvl="0" indent="-457200" algn="l" defTabSz="914400" rtl="0" eaLnBrk="0" fontAlgn="base" latinLnBrk="0" hangingPunct="0">
              <a:lnSpc>
                <a:spcPct val="100000"/>
              </a:lnSpc>
              <a:spcBef>
                <a:spcPct val="0"/>
              </a:spcBef>
              <a:spcAft>
                <a:spcPct val="0"/>
              </a:spcAft>
              <a:buClrTx/>
              <a:buSzTx/>
              <a:buFont typeface="+mj-lt"/>
              <a:buAutoNum type="alphaUcPeriod"/>
              <a:tabLst/>
              <a:defRPr/>
            </a:pPr>
            <a:endParaRPr lang="en-US" sz="800" b="1" u="sng"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Oval 4">
            <a:extLst>
              <a:ext uri="{FF2B5EF4-FFF2-40B4-BE49-F238E27FC236}">
                <a16:creationId xmlns:a16="http://schemas.microsoft.com/office/drawing/2014/main" id="{D3441B86-B39E-C53C-B504-4C8EDF1E8353}"/>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marL="571500" marR="0" lvl="0" indent="-571500" algn="ctr" defTabSz="914400" rtl="0" eaLnBrk="0" fontAlgn="base" latinLnBrk="0" hangingPunct="0">
              <a:lnSpc>
                <a:spcPct val="100000"/>
              </a:lnSpc>
              <a:spcBef>
                <a:spcPct val="0"/>
              </a:spcBef>
              <a:spcAft>
                <a:spcPct val="0"/>
              </a:spcAft>
              <a:buClrTx/>
              <a:buSzTx/>
              <a:buFont typeface="+mj-lt"/>
              <a:buAutoNum type="romanUcPeriod" startAt="2"/>
              <a:tabLst/>
              <a:defRPr/>
            </a:pPr>
            <a:r>
              <a:rPr kumimoji="0" lang="en-US" sz="3200" b="1" i="0" u="none" strike="noStrike" kern="1200" cap="none" spc="0" normalizeH="0" baseline="0" noProof="0" dirty="0">
                <a:ln>
                  <a:noFill/>
                </a:ln>
                <a:solidFill>
                  <a:srgbClr val="FFFFCC"/>
                </a:solidFill>
                <a:effectLst>
                  <a:outerShdw blurRad="38100" dist="38100" dir="2700000" algn="tl">
                    <a:srgbClr val="000000"/>
                  </a:outerShdw>
                </a:effectLst>
                <a:uLnTx/>
                <a:uFillTx/>
                <a:latin typeface="Kermit Semibold" panose="020F0503040000060003" pitchFamily="34" charset="0"/>
                <a:ea typeface="+mn-ea"/>
                <a:cs typeface="+mn-cs"/>
              </a:rPr>
              <a:t>Edification: What is really edifying</a:t>
            </a:r>
          </a:p>
        </p:txBody>
      </p:sp>
    </p:spTree>
    <p:extLst>
      <p:ext uri="{BB962C8B-B14F-4D97-AF65-F5344CB8AC3E}">
        <p14:creationId xmlns:p14="http://schemas.microsoft.com/office/powerpoint/2010/main" val="1097717666"/>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7D586-6E64-525A-58FD-90B02DC3D26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7CE9341-5734-FAC3-41E9-10E45047F73F}"/>
              </a:ext>
            </a:extLst>
          </p:cNvPr>
          <p:cNvSpPr/>
          <p:nvPr/>
        </p:nvSpPr>
        <p:spPr bwMode="auto">
          <a:xfrm>
            <a:off x="2514600" y="1905000"/>
            <a:ext cx="2971800" cy="3886200"/>
          </a:xfrm>
          <a:prstGeom prst="rect">
            <a:avLst/>
          </a:prstGeom>
          <a:solidFill>
            <a:srgbClr val="0070C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6600"/>
              </a:solidFill>
              <a:effectLst/>
              <a:uLnTx/>
              <a:uFillTx/>
            </a:endParaRPr>
          </a:p>
        </p:txBody>
      </p:sp>
      <p:sp>
        <p:nvSpPr>
          <p:cNvPr id="9" name="Rectangle 8">
            <a:extLst>
              <a:ext uri="{FF2B5EF4-FFF2-40B4-BE49-F238E27FC236}">
                <a16:creationId xmlns:a16="http://schemas.microsoft.com/office/drawing/2014/main" id="{F7181AAD-BF99-F655-4321-8D83D877EDF6}"/>
              </a:ext>
            </a:extLst>
          </p:cNvPr>
          <p:cNvSpPr/>
          <p:nvPr/>
        </p:nvSpPr>
        <p:spPr>
          <a:xfrm>
            <a:off x="2819400" y="3421559"/>
            <a:ext cx="2443298"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pPr>
            <a:r>
              <a:rPr lang="en-US" sz="4400" b="1" dirty="0">
                <a:ln w="11430"/>
                <a:gradFill>
                  <a:gsLst>
                    <a:gs pos="0">
                      <a:srgbClr val="FF9966">
                        <a:tint val="70000"/>
                        <a:satMod val="245000"/>
                      </a:srgbClr>
                    </a:gs>
                    <a:gs pos="75000">
                      <a:srgbClr val="FF9966">
                        <a:tint val="90000"/>
                        <a:shade val="60000"/>
                        <a:satMod val="240000"/>
                      </a:srgbClr>
                    </a:gs>
                    <a:gs pos="100000">
                      <a:srgbClr val="FF9966">
                        <a:tint val="100000"/>
                        <a:shade val="50000"/>
                        <a:satMod val="240000"/>
                      </a:srgbClr>
                    </a:gs>
                  </a:gsLst>
                  <a:lin ang="5400000"/>
                </a:gradFill>
                <a:effectLst>
                  <a:outerShdw blurRad="50800" dist="39000" dir="5460000" algn="tl">
                    <a:srgbClr val="000000">
                      <a:alpha val="38000"/>
                    </a:srgbClr>
                  </a:outerShdw>
                </a:effectLst>
                <a:latin typeface="Arial"/>
              </a:rPr>
              <a:t>Spiritual</a:t>
            </a:r>
          </a:p>
        </p:txBody>
      </p:sp>
      <p:sp>
        <p:nvSpPr>
          <p:cNvPr id="10" name="Rectangle 9">
            <a:extLst>
              <a:ext uri="{FF2B5EF4-FFF2-40B4-BE49-F238E27FC236}">
                <a16:creationId xmlns:a16="http://schemas.microsoft.com/office/drawing/2014/main" id="{84E9217B-D819-AA2F-F0D2-9A39B547B89E}"/>
              </a:ext>
            </a:extLst>
          </p:cNvPr>
          <p:cNvSpPr/>
          <p:nvPr/>
        </p:nvSpPr>
        <p:spPr bwMode="auto">
          <a:xfrm>
            <a:off x="7086600" y="1905000"/>
            <a:ext cx="2971800" cy="3886200"/>
          </a:xfrm>
          <a:prstGeom prst="rect">
            <a:avLst/>
          </a:prstGeom>
          <a:solidFill>
            <a:srgbClr val="336600">
              <a:lumMod val="75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6600"/>
              </a:solidFill>
              <a:effectLst/>
              <a:uLnTx/>
              <a:uFillTx/>
            </a:endParaRPr>
          </a:p>
        </p:txBody>
      </p:sp>
      <p:sp>
        <p:nvSpPr>
          <p:cNvPr id="11" name="Right Arrow 6">
            <a:extLst>
              <a:ext uri="{FF2B5EF4-FFF2-40B4-BE49-F238E27FC236}">
                <a16:creationId xmlns:a16="http://schemas.microsoft.com/office/drawing/2014/main" id="{7DBE7246-216C-0352-2D59-DA1DF151A6B8}"/>
              </a:ext>
            </a:extLst>
          </p:cNvPr>
          <p:cNvSpPr/>
          <p:nvPr/>
        </p:nvSpPr>
        <p:spPr bwMode="auto">
          <a:xfrm>
            <a:off x="5486400" y="2743200"/>
            <a:ext cx="1828800" cy="2209800"/>
          </a:xfrm>
          <a:prstGeom prst="rightArrow">
            <a:avLst/>
          </a:prstGeom>
          <a:solidFill>
            <a:srgbClr val="0000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6600"/>
              </a:solidFill>
              <a:effectLst/>
              <a:uLnTx/>
              <a:uFillTx/>
            </a:endParaRPr>
          </a:p>
        </p:txBody>
      </p:sp>
      <p:sp>
        <p:nvSpPr>
          <p:cNvPr id="12" name="Rectangle 11">
            <a:extLst>
              <a:ext uri="{FF2B5EF4-FFF2-40B4-BE49-F238E27FC236}">
                <a16:creationId xmlns:a16="http://schemas.microsoft.com/office/drawing/2014/main" id="{CCFBCA69-3B7E-A83C-5E1B-64E091367EA7}"/>
              </a:ext>
            </a:extLst>
          </p:cNvPr>
          <p:cNvSpPr/>
          <p:nvPr/>
        </p:nvSpPr>
        <p:spPr>
          <a:xfrm>
            <a:off x="7688758" y="3421559"/>
            <a:ext cx="1848583"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pPr>
            <a:r>
              <a:rPr lang="en-US" sz="4400" b="1" dirty="0">
                <a:ln w="11430"/>
                <a:gradFill>
                  <a:gsLst>
                    <a:gs pos="0">
                      <a:srgbClr val="FF9966">
                        <a:tint val="70000"/>
                        <a:satMod val="245000"/>
                      </a:srgbClr>
                    </a:gs>
                    <a:gs pos="75000">
                      <a:srgbClr val="FF9966">
                        <a:tint val="90000"/>
                        <a:shade val="60000"/>
                        <a:satMod val="240000"/>
                      </a:srgbClr>
                    </a:gs>
                    <a:gs pos="100000">
                      <a:srgbClr val="FF9966">
                        <a:tint val="100000"/>
                        <a:shade val="50000"/>
                        <a:satMod val="240000"/>
                      </a:srgbClr>
                    </a:gs>
                  </a:gsLst>
                  <a:lin ang="5400000"/>
                </a:gradFill>
                <a:effectLst>
                  <a:outerShdw blurRad="50800" dist="39000" dir="5460000" algn="tl">
                    <a:srgbClr val="000000">
                      <a:alpha val="38000"/>
                    </a:srgbClr>
                  </a:outerShdw>
                </a:effectLst>
                <a:latin typeface="Arial"/>
              </a:rPr>
              <a:t>Social</a:t>
            </a:r>
          </a:p>
        </p:txBody>
      </p:sp>
      <p:sp>
        <p:nvSpPr>
          <p:cNvPr id="13" name="Rectangle 12">
            <a:extLst>
              <a:ext uri="{FF2B5EF4-FFF2-40B4-BE49-F238E27FC236}">
                <a16:creationId xmlns:a16="http://schemas.microsoft.com/office/drawing/2014/main" id="{DA2FCDBE-D4C9-5843-866E-BC19F242F20C}"/>
              </a:ext>
            </a:extLst>
          </p:cNvPr>
          <p:cNvSpPr/>
          <p:nvPr/>
        </p:nvSpPr>
        <p:spPr>
          <a:xfrm>
            <a:off x="4289319" y="373559"/>
            <a:ext cx="361336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4400" b="1" kern="0" dirty="0">
                <a:ln w="11430"/>
                <a:solidFill>
                  <a:srgbClr val="B6C4C4"/>
                </a:solidFill>
                <a:effectLst>
                  <a:outerShdw blurRad="50800" dist="39000" dir="5460000" algn="tl">
                    <a:srgbClr val="000000">
                      <a:alpha val="38000"/>
                    </a:srgbClr>
                  </a:outerShdw>
                </a:effectLst>
              </a:rPr>
              <a:t>A Great Shift</a:t>
            </a:r>
          </a:p>
        </p:txBody>
      </p:sp>
      <p:pic>
        <p:nvPicPr>
          <p:cNvPr id="2" name="Picture 1">
            <a:extLst>
              <a:ext uri="{FF2B5EF4-FFF2-40B4-BE49-F238E27FC236}">
                <a16:creationId xmlns:a16="http://schemas.microsoft.com/office/drawing/2014/main" id="{069E35BD-76F1-0612-A91F-601F116A7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1884" y="4419600"/>
            <a:ext cx="2198329" cy="981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8E448278-DB50-6C54-2A85-595D21FC94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4300" y="4298437"/>
            <a:ext cx="1676400" cy="12233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24226675"/>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102D-7CDF-C74A-6F5B-6DECD3F96F5D}"/>
            </a:ext>
          </a:extLst>
        </p:cNvPr>
        <p:cNvGrpSpPr/>
        <p:nvPr/>
      </p:nvGrpSpPr>
      <p:grpSpPr>
        <a:xfrm>
          <a:off x="0" y="0"/>
          <a:ext cx="0" cy="0"/>
          <a:chOff x="0" y="0"/>
          <a:chExt cx="0" cy="0"/>
        </a:xfrm>
      </p:grpSpPr>
      <p:sp>
        <p:nvSpPr>
          <p:cNvPr id="11" name="AutoShape 4">
            <a:extLst>
              <a:ext uri="{FF2B5EF4-FFF2-40B4-BE49-F238E27FC236}">
                <a16:creationId xmlns:a16="http://schemas.microsoft.com/office/drawing/2014/main" id="{9611F1E0-BE24-3E12-0E60-B210A3B462F0}"/>
              </a:ext>
            </a:extLst>
          </p:cNvPr>
          <p:cNvSpPr>
            <a:spLocks noChangeArrowheads="1"/>
          </p:cNvSpPr>
          <p:nvPr/>
        </p:nvSpPr>
        <p:spPr bwMode="auto">
          <a:xfrm>
            <a:off x="1529615" y="2574758"/>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 Faith: How its built</a:t>
            </a:r>
            <a:r>
              <a:rPr kumimoji="0" lang="en-US" sz="3200" b="1" i="0" u="none" strike="noStrike" kern="0" cap="none" spc="0" normalizeH="0" noProof="0" dirty="0">
                <a:ln>
                  <a:noFill/>
                </a:ln>
                <a:solidFill>
                  <a:schemeClr val="tx2"/>
                </a:solidFill>
                <a:effectLst/>
                <a:uLnTx/>
                <a:uFillTx/>
                <a:latin typeface="Kermit Semibold" panose="020F0503040000060003" pitchFamily="34" charset="0"/>
                <a:ea typeface="+mn-ea"/>
                <a:cs typeface="+mn-cs"/>
              </a:rPr>
              <a:t> &amp; </a:t>
            </a:r>
            <a:r>
              <a:rPr kumimoji="0" lang="en-US" sz="3200" b="1" i="0" u="none" strike="noStrike" kern="0" cap="none" spc="0" normalizeH="0" noProof="0" dirty="0" err="1">
                <a:ln>
                  <a:noFill/>
                </a:ln>
                <a:solidFill>
                  <a:schemeClr val="tx2"/>
                </a:solidFill>
                <a:effectLst/>
                <a:uLnTx/>
                <a:uFillTx/>
                <a:latin typeface="Kermit Semibold" panose="020F0503040000060003" pitchFamily="34" charset="0"/>
                <a:ea typeface="+mn-ea"/>
                <a:cs typeface="+mn-cs"/>
              </a:rPr>
              <a:t>maintainted</a:t>
            </a:r>
            <a:endPar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endParaRPr>
          </a:p>
        </p:txBody>
      </p:sp>
      <p:sp>
        <p:nvSpPr>
          <p:cNvPr id="8" name="AutoShape 4">
            <a:extLst>
              <a:ext uri="{FF2B5EF4-FFF2-40B4-BE49-F238E27FC236}">
                <a16:creationId xmlns:a16="http://schemas.microsoft.com/office/drawing/2014/main" id="{DB697409-D20B-5E82-C557-3D028A2B1D06}"/>
              </a:ext>
            </a:extLst>
          </p:cNvPr>
          <p:cNvSpPr>
            <a:spLocks noChangeArrowheads="1"/>
          </p:cNvSpPr>
          <p:nvPr/>
        </p:nvSpPr>
        <p:spPr bwMode="auto">
          <a:xfrm>
            <a:off x="1524000" y="2580883"/>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 Faith:</a:t>
            </a:r>
            <a:r>
              <a:rPr kumimoji="0" lang="en-US" sz="3200" b="1" i="0" u="none" strike="noStrike" kern="0" cap="none" spc="0" normalizeH="0" noProof="0" dirty="0">
                <a:ln>
                  <a:noFill/>
                </a:ln>
                <a:solidFill>
                  <a:srgbClr val="8C0000"/>
                </a:solidFill>
                <a:effectLst/>
                <a:uLnTx/>
                <a:uFillTx/>
                <a:latin typeface="Kermit Semibold" panose="020F0503040000060003" pitchFamily="34" charset="0"/>
                <a:ea typeface="+mn-ea"/>
                <a:cs typeface="+mn-cs"/>
              </a:rPr>
              <a:t> How its built &amp; maintained</a:t>
            </a:r>
            <a:endPar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endParaRPr>
          </a:p>
        </p:txBody>
      </p:sp>
      <p:sp>
        <p:nvSpPr>
          <p:cNvPr id="3" name="Text Box 2">
            <a:extLst>
              <a:ext uri="{FF2B5EF4-FFF2-40B4-BE49-F238E27FC236}">
                <a16:creationId xmlns:a16="http://schemas.microsoft.com/office/drawing/2014/main" id="{900FC46E-C717-1075-FC0D-466429EED6AF}"/>
              </a:ext>
            </a:extLst>
          </p:cNvPr>
          <p:cNvSpPr txBox="1">
            <a:spLocks noChangeArrowheads="1"/>
          </p:cNvSpPr>
          <p:nvPr/>
        </p:nvSpPr>
        <p:spPr bwMode="auto">
          <a:xfrm>
            <a:off x="152400" y="228600"/>
            <a:ext cx="11963400" cy="2262158"/>
          </a:xfrm>
          <a:prstGeom prst="rect">
            <a:avLst/>
          </a:prstGeom>
          <a:noFill/>
          <a:ln w="9525">
            <a:noFill/>
            <a:miter lim="800000"/>
            <a:headEnd/>
            <a:tailEnd/>
          </a:ln>
          <a:effectLst/>
        </p:spPr>
        <p:txBody>
          <a:bodyPr wrap="square">
            <a:spAutoFit/>
          </a:bodyPr>
          <a:lstStyle/>
          <a:p>
            <a:pPr algn="ctr">
              <a:spcBef>
                <a:spcPts val="600"/>
              </a:spcBef>
              <a:defRPr/>
            </a:pPr>
            <a:r>
              <a:rPr lang="en-US" sz="6800" b="1" dirty="0">
                <a:solidFill>
                  <a:srgbClr val="FFFF00"/>
                </a:solidFill>
                <a:effectLst>
                  <a:outerShdw blurRad="38100" dist="38100" dir="2700000" algn="tl">
                    <a:srgbClr val="000000"/>
                  </a:outerShdw>
                </a:effectLst>
                <a:latin typeface="Kermit Semibold" panose="020F0503040000060003" pitchFamily="34" charset="0"/>
              </a:rPr>
              <a:t>Social Gospel – What Builds</a:t>
            </a:r>
          </a:p>
          <a:p>
            <a:pPr algn="ctr">
              <a:spcBef>
                <a:spcPts val="600"/>
              </a:spcBef>
              <a:defRPr/>
            </a:pPr>
            <a:r>
              <a:rPr lang="en-US" sz="6800" b="1" dirty="0">
                <a:solidFill>
                  <a:srgbClr val="FFFF00"/>
                </a:solidFill>
                <a:effectLst>
                  <a:outerShdw blurRad="38100" dist="38100" dir="2700000" algn="tl">
                    <a:srgbClr val="000000"/>
                  </a:outerShdw>
                </a:effectLst>
                <a:latin typeface="Kermit Semibold" panose="020F0503040000060003" pitchFamily="34" charset="0"/>
              </a:rPr>
              <a:t>Faith &amp; Edifies</a:t>
            </a:r>
          </a:p>
        </p:txBody>
      </p:sp>
      <p:sp>
        <p:nvSpPr>
          <p:cNvPr id="2" name="AutoShape 4">
            <a:extLst>
              <a:ext uri="{FF2B5EF4-FFF2-40B4-BE49-F238E27FC236}">
                <a16:creationId xmlns:a16="http://schemas.microsoft.com/office/drawing/2014/main" id="{269AA153-5359-79DE-0841-3603E9282A49}"/>
              </a:ext>
            </a:extLst>
          </p:cNvPr>
          <p:cNvSpPr>
            <a:spLocks noChangeArrowheads="1"/>
          </p:cNvSpPr>
          <p:nvPr/>
        </p:nvSpPr>
        <p:spPr bwMode="auto">
          <a:xfrm>
            <a:off x="1529615" y="3543994"/>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II. Edification: What is really edifying</a:t>
            </a:r>
          </a:p>
        </p:txBody>
      </p:sp>
      <p:sp>
        <p:nvSpPr>
          <p:cNvPr id="4" name="AutoShape 4">
            <a:extLst>
              <a:ext uri="{FF2B5EF4-FFF2-40B4-BE49-F238E27FC236}">
                <a16:creationId xmlns:a16="http://schemas.microsoft.com/office/drawing/2014/main" id="{4E02375D-AB34-C0DA-C412-D63199779E77}"/>
              </a:ext>
            </a:extLst>
          </p:cNvPr>
          <p:cNvSpPr>
            <a:spLocks noChangeArrowheads="1"/>
          </p:cNvSpPr>
          <p:nvPr/>
        </p:nvSpPr>
        <p:spPr bwMode="auto">
          <a:xfrm>
            <a:off x="1529615" y="3555296"/>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II. Edification: What is really edifying</a:t>
            </a:r>
          </a:p>
        </p:txBody>
      </p:sp>
      <p:sp>
        <p:nvSpPr>
          <p:cNvPr id="5" name="AutoShape 4">
            <a:extLst>
              <a:ext uri="{FF2B5EF4-FFF2-40B4-BE49-F238E27FC236}">
                <a16:creationId xmlns:a16="http://schemas.microsoft.com/office/drawing/2014/main" id="{2EB9227E-6FB4-80EE-4908-10D44C7EED0B}"/>
              </a:ext>
            </a:extLst>
          </p:cNvPr>
          <p:cNvSpPr>
            <a:spLocks noChangeArrowheads="1"/>
          </p:cNvSpPr>
          <p:nvPr/>
        </p:nvSpPr>
        <p:spPr bwMode="auto">
          <a:xfrm>
            <a:off x="1508760" y="4496021"/>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III. Growth:</a:t>
            </a:r>
            <a:r>
              <a:rPr kumimoji="0" lang="en-US" sz="3200" b="1" i="0" u="none" strike="noStrike" kern="0" cap="none" spc="0" normalizeH="0" noProof="0" dirty="0">
                <a:ln>
                  <a:noFill/>
                </a:ln>
                <a:solidFill>
                  <a:schemeClr val="tx2"/>
                </a:solidFill>
                <a:effectLst/>
                <a:uLnTx/>
                <a:uFillTx/>
                <a:latin typeface="Kermit Semibold" panose="020F0503040000060003" pitchFamily="34" charset="0"/>
                <a:ea typeface="+mn-ea"/>
                <a:cs typeface="+mn-cs"/>
              </a:rPr>
              <a:t> What is essential</a:t>
            </a:r>
            <a:endPar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endParaRPr>
          </a:p>
        </p:txBody>
      </p:sp>
      <p:sp>
        <p:nvSpPr>
          <p:cNvPr id="6" name="AutoShape 4">
            <a:extLst>
              <a:ext uri="{FF2B5EF4-FFF2-40B4-BE49-F238E27FC236}">
                <a16:creationId xmlns:a16="http://schemas.microsoft.com/office/drawing/2014/main" id="{BEB7C1BB-A794-0A87-0612-9FA65B9939A6}"/>
              </a:ext>
            </a:extLst>
          </p:cNvPr>
          <p:cNvSpPr>
            <a:spLocks noChangeArrowheads="1"/>
          </p:cNvSpPr>
          <p:nvPr/>
        </p:nvSpPr>
        <p:spPr bwMode="auto">
          <a:xfrm>
            <a:off x="1524000" y="4504042"/>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III. Growth: What is essential</a:t>
            </a:r>
          </a:p>
        </p:txBody>
      </p:sp>
    </p:spTree>
    <p:extLst>
      <p:ext uri="{BB962C8B-B14F-4D97-AF65-F5344CB8AC3E}">
        <p14:creationId xmlns:p14="http://schemas.microsoft.com/office/powerpoint/2010/main" val="70467514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218C1-9C3C-26C4-D389-C2A3E8FE290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E6AFD1D-E318-DD57-CF20-FDF6558CDCF4}"/>
              </a:ext>
            </a:extLst>
          </p:cNvPr>
          <p:cNvSpPr txBox="1"/>
          <p:nvPr/>
        </p:nvSpPr>
        <p:spPr>
          <a:xfrm>
            <a:off x="1524000" y="1676400"/>
            <a:ext cx="9829800" cy="1415772"/>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Spiritual Growth is by the Word</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1 Pet. 2:2 – desire the milk of word…grow</a:t>
            </a: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Eph. 4:15 – speaking truth…grow up</a:t>
            </a:r>
          </a:p>
        </p:txBody>
      </p:sp>
      <p:sp>
        <p:nvSpPr>
          <p:cNvPr id="4" name="Oval 4">
            <a:extLst>
              <a:ext uri="{FF2B5EF4-FFF2-40B4-BE49-F238E27FC236}">
                <a16:creationId xmlns:a16="http://schemas.microsoft.com/office/drawing/2014/main" id="{B8E06E23-AF84-3920-5619-1B1217CB1657}"/>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marL="571500" indent="-571500" algn="ctr">
              <a:buFont typeface="+mj-lt"/>
              <a:buAutoNum type="romanUcPeriod" startAt="3"/>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 Growth: What is essential</a:t>
            </a:r>
          </a:p>
        </p:txBody>
      </p:sp>
    </p:spTree>
    <p:extLst>
      <p:ext uri="{BB962C8B-B14F-4D97-AF65-F5344CB8AC3E}">
        <p14:creationId xmlns:p14="http://schemas.microsoft.com/office/powerpoint/2010/main" val="98557896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2554A-BDCA-0F27-9360-08DDCEBF74B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FD8C46E-6A67-7151-7D1D-9EE13EB3F101}"/>
              </a:ext>
            </a:extLst>
          </p:cNvPr>
          <p:cNvSpPr txBox="1"/>
          <p:nvPr/>
        </p:nvSpPr>
        <p:spPr>
          <a:xfrm>
            <a:off x="1524000" y="1676400"/>
            <a:ext cx="9829800" cy="3108543"/>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Spiritual Growth is by the Word</a:t>
            </a:r>
          </a:p>
          <a:p>
            <a:pPr marL="457200" indent="-457200">
              <a:buFont typeface="+mj-lt"/>
              <a:buAutoNum type="alphaUcPeriod"/>
            </a:pPr>
            <a:endParaRPr lang="en-US" sz="1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Made Complete by the Word</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 Tim. 3:16-17 – Scriptures instruct us in righteousness</a:t>
            </a: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 Pet. 1:5-10 – areas of growth</a:t>
            </a:r>
          </a:p>
          <a:p>
            <a:pPr marL="1371600" lvl="2" indent="-457200">
              <a:buFont typeface="+mj-lt"/>
              <a:buAutoNum type="alphaLcPeriod"/>
            </a:pP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Based upon faith (v. 5)</a:t>
            </a:r>
          </a:p>
          <a:p>
            <a:pPr marL="1371600" lvl="2" indent="-457200">
              <a:buFont typeface="+mj-lt"/>
              <a:buAutoNum type="alphaLcPeriod"/>
            </a:pP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Fruit of knowledge (v. 8)</a:t>
            </a:r>
          </a:p>
          <a:p>
            <a:pPr marL="1371600" lvl="2" indent="-457200">
              <a:buFont typeface="+mj-lt"/>
              <a:buAutoNum type="alphaLcPeriod"/>
            </a:pPr>
            <a:r>
              <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Produced by reminding (v. 12)</a:t>
            </a:r>
          </a:p>
        </p:txBody>
      </p:sp>
      <p:sp>
        <p:nvSpPr>
          <p:cNvPr id="4" name="Oval 4">
            <a:extLst>
              <a:ext uri="{FF2B5EF4-FFF2-40B4-BE49-F238E27FC236}">
                <a16:creationId xmlns:a16="http://schemas.microsoft.com/office/drawing/2014/main" id="{E747A70C-DCC9-0635-0730-24F597B97449}"/>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marL="571500" indent="-571500" algn="ctr">
              <a:buFont typeface="+mj-lt"/>
              <a:buAutoNum type="romanUcPeriod" startAt="3"/>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 Growth: What is essential</a:t>
            </a:r>
          </a:p>
        </p:txBody>
      </p:sp>
    </p:spTree>
    <p:extLst>
      <p:ext uri="{BB962C8B-B14F-4D97-AF65-F5344CB8AC3E}">
        <p14:creationId xmlns:p14="http://schemas.microsoft.com/office/powerpoint/2010/main" val="166455952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8BD6C-E26D-BCC8-9D03-348AFA4CE3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0856A9-8F69-36D1-57C4-5182D5E9DF5F}"/>
              </a:ext>
            </a:extLst>
          </p:cNvPr>
          <p:cNvSpPr>
            <a:spLocks noGrp="1"/>
          </p:cNvSpPr>
          <p:nvPr>
            <p:ph type="ctrTitle"/>
          </p:nvPr>
        </p:nvSpPr>
        <p:spPr>
          <a:xfrm>
            <a:off x="3069771" y="1219200"/>
            <a:ext cx="7772400" cy="914400"/>
          </a:xfrm>
        </p:spPr>
        <p:txBody>
          <a:bodyPr/>
          <a:lstStyle/>
          <a:p>
            <a:r>
              <a:rPr lang="en-US" sz="8000" b="0" dirty="0">
                <a:effectLst>
                  <a:outerShdw blurRad="38100" dist="38100" dir="2700000" algn="tl">
                    <a:srgbClr val="000000">
                      <a:alpha val="43137"/>
                    </a:srgbClr>
                  </a:outerShdw>
                </a:effectLst>
                <a:latin typeface="Freestyle Script" pitchFamily="66" charset="0"/>
              </a:rPr>
              <a:t>Divisions Within</a:t>
            </a:r>
            <a:br>
              <a:rPr lang="en-US" sz="8000" b="0" dirty="0">
                <a:effectLst>
                  <a:outerShdw blurRad="38100" dist="38100" dir="2700000" algn="tl">
                    <a:srgbClr val="000000">
                      <a:alpha val="43137"/>
                    </a:srgbClr>
                  </a:outerShdw>
                </a:effectLst>
                <a:latin typeface="Freestyle Script" pitchFamily="66" charset="0"/>
              </a:rPr>
            </a:br>
            <a:r>
              <a:rPr lang="en-US" sz="8000" b="0" dirty="0">
                <a:effectLst>
                  <a:outerShdw blurRad="38100" dist="38100" dir="2700000" algn="tl">
                    <a:srgbClr val="000000">
                      <a:alpha val="43137"/>
                    </a:srgbClr>
                  </a:outerShdw>
                </a:effectLst>
                <a:latin typeface="Freestyle Script" pitchFamily="66" charset="0"/>
              </a:rPr>
              <a:t>The Church of Christ</a:t>
            </a:r>
          </a:p>
        </p:txBody>
      </p:sp>
      <p:pic>
        <p:nvPicPr>
          <p:cNvPr id="3" name="Picture 2" descr="http://t3.gstatic.com/images?q=tbn:ANd9GcQHGnvCbceYDj4fqc41-8BboQmnJKQ1tqjTdBDTDX3u2kKfn54&amp;t=1&amp;h=186&amp;w=150&amp;usg=__-sD7-Fvga-Epb7vn-chpVm_iwwc=">
            <a:extLst>
              <a:ext uri="{FF2B5EF4-FFF2-40B4-BE49-F238E27FC236}">
                <a16:creationId xmlns:a16="http://schemas.microsoft.com/office/drawing/2014/main" id="{BDC679D1-7C09-9E99-09E4-BF50D5B26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196645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1150B21-15BF-49E9-BD32-080E69A0B7AF}"/>
              </a:ext>
            </a:extLst>
          </p:cNvPr>
          <p:cNvSpPr txBox="1"/>
          <p:nvPr/>
        </p:nvSpPr>
        <p:spPr>
          <a:xfrm>
            <a:off x="1905000" y="3193356"/>
            <a:ext cx="8382000" cy="523220"/>
          </a:xfrm>
          <a:prstGeom prst="rect">
            <a:avLst/>
          </a:prstGeom>
          <a:noFill/>
        </p:spPr>
        <p:txBody>
          <a:bodyPr wrap="square" rtlCol="0">
            <a:spAutoFit/>
          </a:bodyPr>
          <a:lstStyle/>
          <a:p>
            <a:pPr algn="ctr"/>
            <a:r>
              <a:rPr lang="en-US" dirty="0">
                <a:solidFill>
                  <a:srgbClr val="FFFFCC"/>
                </a:solidFill>
              </a:rPr>
              <a:t>Lesson # 9</a:t>
            </a:r>
          </a:p>
        </p:txBody>
      </p:sp>
      <p:sp>
        <p:nvSpPr>
          <p:cNvPr id="8" name="Text Box 2">
            <a:extLst>
              <a:ext uri="{FF2B5EF4-FFF2-40B4-BE49-F238E27FC236}">
                <a16:creationId xmlns:a16="http://schemas.microsoft.com/office/drawing/2014/main" id="{835F691B-642B-D4A3-046B-277F3BF903D3}"/>
              </a:ext>
            </a:extLst>
          </p:cNvPr>
          <p:cNvSpPr txBox="1">
            <a:spLocks noChangeArrowheads="1"/>
          </p:cNvSpPr>
          <p:nvPr/>
        </p:nvSpPr>
        <p:spPr bwMode="auto">
          <a:xfrm>
            <a:off x="190500" y="4191000"/>
            <a:ext cx="11811000" cy="1892826"/>
          </a:xfrm>
          <a:prstGeom prst="rect">
            <a:avLst/>
          </a:prstGeom>
          <a:noFill/>
          <a:ln w="9525">
            <a:noFill/>
            <a:miter lim="800000"/>
            <a:headEnd/>
            <a:tailEnd/>
          </a:ln>
          <a:effectLst/>
        </p:spPr>
        <p:txBody>
          <a:bodyPr wrap="square">
            <a:spAutoFit/>
          </a:bodyPr>
          <a:lstStyle/>
          <a:p>
            <a:pPr algn="ctr">
              <a:spcBef>
                <a:spcPts val="600"/>
              </a:spcBef>
              <a:defRPr/>
            </a:pPr>
            <a:r>
              <a:rPr lang="en-US" sz="7200" b="1" dirty="0">
                <a:solidFill>
                  <a:srgbClr val="FFFF00"/>
                </a:solidFill>
                <a:effectLst>
                  <a:outerShdw blurRad="38100" dist="38100" dir="2700000" algn="tl">
                    <a:srgbClr val="000000"/>
                  </a:outerShdw>
                </a:effectLst>
                <a:latin typeface="Kermit Semibold" panose="020F0503040000060003" pitchFamily="34" charset="0"/>
              </a:rPr>
              <a:t>The Social Gospel</a:t>
            </a:r>
          </a:p>
          <a:p>
            <a:pPr algn="ctr">
              <a:spcBef>
                <a:spcPts val="600"/>
              </a:spcBef>
              <a:defRPr/>
            </a:pPr>
            <a:r>
              <a:rPr lang="en-US" sz="3600" b="1" dirty="0">
                <a:solidFill>
                  <a:srgbClr val="FFFF00"/>
                </a:solidFill>
                <a:effectLst>
                  <a:outerShdw blurRad="38100" dist="38100" dir="2700000" algn="tl">
                    <a:srgbClr val="000000"/>
                  </a:outerShdw>
                </a:effectLst>
                <a:latin typeface="Kermit Semibold" panose="020F0503040000060003" pitchFamily="34" charset="0"/>
              </a:rPr>
              <a:t>What Builds Faith and Edifies</a:t>
            </a:r>
          </a:p>
        </p:txBody>
      </p:sp>
    </p:spTree>
    <p:extLst>
      <p:ext uri="{BB962C8B-B14F-4D97-AF65-F5344CB8AC3E}">
        <p14:creationId xmlns:p14="http://schemas.microsoft.com/office/powerpoint/2010/main" val="662680237"/>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2C3D2-8E95-03D2-A719-4280F295B65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41AC8CD-72D9-F3D3-D67C-7A6E179C2F32}"/>
              </a:ext>
            </a:extLst>
          </p:cNvPr>
          <p:cNvSpPr txBox="1"/>
          <p:nvPr/>
        </p:nvSpPr>
        <p:spPr>
          <a:xfrm>
            <a:off x="1524000" y="1676400"/>
            <a:ext cx="9829800" cy="2215991"/>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Spiritual Growth is by the Word</a:t>
            </a:r>
          </a:p>
          <a:p>
            <a:pPr marL="457200" indent="-457200">
              <a:buFont typeface="+mj-lt"/>
              <a:buAutoNum type="alphaUcPeriod"/>
            </a:pPr>
            <a:endParaRPr lang="en-US" sz="1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Made Complete by the Word</a:t>
            </a:r>
          </a:p>
          <a:p>
            <a:pPr marL="457200" indent="-457200">
              <a:buFont typeface="+mj-lt"/>
              <a:buAutoNum type="alphaUcPeriod"/>
            </a:pPr>
            <a:endParaRPr lang="en-US" sz="1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Strengthened through Knowledge &amp; Understanding</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14400" lvl="1" indent="-457200">
              <a:buFont typeface="+mj-lt"/>
              <a:buAutoNum type="arabicPeriod"/>
            </a:pP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Oval 4">
            <a:extLst>
              <a:ext uri="{FF2B5EF4-FFF2-40B4-BE49-F238E27FC236}">
                <a16:creationId xmlns:a16="http://schemas.microsoft.com/office/drawing/2014/main" id="{75FB6EC4-1CF7-5381-B646-C5D9F512B9F9}"/>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marL="571500" indent="-571500" algn="ctr">
              <a:buFont typeface="+mj-lt"/>
              <a:buAutoNum type="romanUcPeriod" startAt="3"/>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 Growth: What is essential</a:t>
            </a:r>
          </a:p>
        </p:txBody>
      </p:sp>
    </p:spTree>
    <p:extLst>
      <p:ext uri="{BB962C8B-B14F-4D97-AF65-F5344CB8AC3E}">
        <p14:creationId xmlns:p14="http://schemas.microsoft.com/office/powerpoint/2010/main" val="1202387576"/>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Box 1">
            <a:extLst>
              <a:ext uri="{FF2B5EF4-FFF2-40B4-BE49-F238E27FC236}">
                <a16:creationId xmlns:a16="http://schemas.microsoft.com/office/drawing/2014/main" id="{C6B8D081-930E-535A-DD1D-CD8AF453B44B}"/>
              </a:ext>
            </a:extLst>
          </p:cNvPr>
          <p:cNvSpPr txBox="1">
            <a:spLocks noChangeArrowheads="1"/>
          </p:cNvSpPr>
          <p:nvPr/>
        </p:nvSpPr>
        <p:spPr bwMode="auto">
          <a:xfrm>
            <a:off x="1828800" y="273050"/>
            <a:ext cx="4114800" cy="6432550"/>
          </a:xfrm>
          <a:prstGeom prst="rect">
            <a:avLst/>
          </a:prstGeom>
          <a:solidFill>
            <a:schemeClr val="tx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b="1" u="sng">
                <a:solidFill>
                  <a:srgbClr val="000000"/>
                </a:solidFill>
                <a:latin typeface="Arial Narrow" panose="020B0606020202030204" pitchFamily="34" charset="0"/>
              </a:rPr>
              <a:t>Col 1:9-11</a:t>
            </a:r>
          </a:p>
          <a:p>
            <a:endParaRPr lang="en-US" altLang="en-US" sz="1000">
              <a:solidFill>
                <a:srgbClr val="000000"/>
              </a:solidFill>
              <a:latin typeface="Arial Narrow" panose="020B0606020202030204" pitchFamily="34" charset="0"/>
            </a:endParaRPr>
          </a:p>
          <a:p>
            <a:r>
              <a:rPr lang="en-US" altLang="en-US" sz="2400">
                <a:solidFill>
                  <a:srgbClr val="000000"/>
                </a:solidFill>
                <a:latin typeface="Arial Narrow" panose="020B0606020202030204" pitchFamily="34" charset="0"/>
              </a:rPr>
              <a:t>9 For this reason we also, since the day we heard it, do not cease to pray for you, and to ask that you may be filled with the knowledge of His will in all wisdom and spiritual understanding; </a:t>
            </a:r>
          </a:p>
          <a:p>
            <a:r>
              <a:rPr lang="en-US" altLang="en-US" sz="2400">
                <a:solidFill>
                  <a:srgbClr val="000000"/>
                </a:solidFill>
                <a:latin typeface="Arial Narrow" panose="020B0606020202030204" pitchFamily="34" charset="0"/>
              </a:rPr>
              <a:t>10 that you may have a walk worthy of the Lord, fully pleasing Him, being fruitful in every good work and increasing in the knowledge of God; </a:t>
            </a:r>
          </a:p>
          <a:p>
            <a:r>
              <a:rPr lang="en-US" altLang="en-US" sz="2400">
                <a:solidFill>
                  <a:srgbClr val="000000"/>
                </a:solidFill>
                <a:latin typeface="Arial Narrow" panose="020B0606020202030204" pitchFamily="34" charset="0"/>
              </a:rPr>
              <a:t>11 strengthened with all might, according to His glorious power, for all patience and longsuffering with joy; </a:t>
            </a:r>
          </a:p>
        </p:txBody>
      </p:sp>
      <p:sp>
        <p:nvSpPr>
          <p:cNvPr id="83971" name="TextBox 2">
            <a:extLst>
              <a:ext uri="{FF2B5EF4-FFF2-40B4-BE49-F238E27FC236}">
                <a16:creationId xmlns:a16="http://schemas.microsoft.com/office/drawing/2014/main" id="{01A6D34A-6128-CDAC-C14F-AD0EC6B23145}"/>
              </a:ext>
            </a:extLst>
          </p:cNvPr>
          <p:cNvSpPr txBox="1">
            <a:spLocks noChangeArrowheads="1"/>
          </p:cNvSpPr>
          <p:nvPr/>
        </p:nvSpPr>
        <p:spPr bwMode="auto">
          <a:xfrm>
            <a:off x="6477000" y="295173"/>
            <a:ext cx="3657600" cy="3632200"/>
          </a:xfrm>
          <a:prstGeom prst="rect">
            <a:avLst/>
          </a:prstGeom>
          <a:solidFill>
            <a:schemeClr val="tx1"/>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b="1" u="sng">
                <a:solidFill>
                  <a:srgbClr val="000000"/>
                </a:solidFill>
                <a:latin typeface="Arial Narrow" panose="020B0606020202030204" pitchFamily="34" charset="0"/>
              </a:rPr>
              <a:t>Col 2:6-7</a:t>
            </a:r>
          </a:p>
          <a:p>
            <a:endParaRPr lang="en-US" altLang="en-US" sz="1000">
              <a:solidFill>
                <a:srgbClr val="000000"/>
              </a:solidFill>
              <a:latin typeface="Arial Narrow" panose="020B0606020202030204" pitchFamily="34" charset="0"/>
            </a:endParaRPr>
          </a:p>
          <a:p>
            <a:r>
              <a:rPr lang="en-US" altLang="en-US" sz="2400">
                <a:solidFill>
                  <a:srgbClr val="000000"/>
                </a:solidFill>
                <a:latin typeface="Arial Narrow" panose="020B0606020202030204" pitchFamily="34" charset="0"/>
              </a:rPr>
              <a:t>6 As you have therefore received Christ Jesus the Lord, so walk in Him, </a:t>
            </a:r>
          </a:p>
          <a:p>
            <a:r>
              <a:rPr lang="en-US" altLang="en-US" sz="2400">
                <a:solidFill>
                  <a:srgbClr val="000000"/>
                </a:solidFill>
                <a:latin typeface="Arial Narrow" panose="020B0606020202030204" pitchFamily="34" charset="0"/>
              </a:rPr>
              <a:t>7 rooted and built up in Him and established in the faith, as you have been taught, abounding in it with thanksgiving. </a:t>
            </a:r>
          </a:p>
        </p:txBody>
      </p:sp>
      <p:cxnSp>
        <p:nvCxnSpPr>
          <p:cNvPr id="5" name="Straight Connector 4">
            <a:extLst>
              <a:ext uri="{FF2B5EF4-FFF2-40B4-BE49-F238E27FC236}">
                <a16:creationId xmlns:a16="http://schemas.microsoft.com/office/drawing/2014/main" id="{29D02943-AB10-F017-EE8D-C541F3B872FC}"/>
              </a:ext>
            </a:extLst>
          </p:cNvPr>
          <p:cNvCxnSpPr>
            <a:cxnSpLocks noChangeShapeType="1"/>
          </p:cNvCxnSpPr>
          <p:nvPr/>
        </p:nvCxnSpPr>
        <p:spPr bwMode="auto">
          <a:xfrm>
            <a:off x="1905000" y="2352573"/>
            <a:ext cx="3810000" cy="0"/>
          </a:xfrm>
          <a:prstGeom prst="line">
            <a:avLst/>
          </a:prstGeom>
          <a:noFill/>
          <a:ln w="76200" algn="ctr">
            <a:solidFill>
              <a:srgbClr val="C00000"/>
            </a:solidFill>
            <a:round/>
            <a:headEnd/>
            <a:tailEnd/>
          </a:ln>
        </p:spPr>
      </p:cxnSp>
      <p:cxnSp>
        <p:nvCxnSpPr>
          <p:cNvPr id="6" name="Straight Connector 5">
            <a:extLst>
              <a:ext uri="{FF2B5EF4-FFF2-40B4-BE49-F238E27FC236}">
                <a16:creationId xmlns:a16="http://schemas.microsoft.com/office/drawing/2014/main" id="{A25575D4-BD10-C2BC-302E-D22AC8A9DEA1}"/>
              </a:ext>
            </a:extLst>
          </p:cNvPr>
          <p:cNvCxnSpPr>
            <a:cxnSpLocks noChangeShapeType="1"/>
          </p:cNvCxnSpPr>
          <p:nvPr/>
        </p:nvCxnSpPr>
        <p:spPr bwMode="auto">
          <a:xfrm>
            <a:off x="1905000" y="2733573"/>
            <a:ext cx="3810000" cy="0"/>
          </a:xfrm>
          <a:prstGeom prst="line">
            <a:avLst/>
          </a:prstGeom>
          <a:noFill/>
          <a:ln w="76200" algn="ctr">
            <a:solidFill>
              <a:srgbClr val="C00000"/>
            </a:solidFill>
            <a:round/>
            <a:headEnd/>
            <a:tailEnd/>
          </a:ln>
        </p:spPr>
      </p:cxnSp>
      <p:cxnSp>
        <p:nvCxnSpPr>
          <p:cNvPr id="7" name="Straight Connector 6">
            <a:extLst>
              <a:ext uri="{FF2B5EF4-FFF2-40B4-BE49-F238E27FC236}">
                <a16:creationId xmlns:a16="http://schemas.microsoft.com/office/drawing/2014/main" id="{2A21A7CC-0FB4-4B03-BF21-C9E9C0AC731F}"/>
              </a:ext>
            </a:extLst>
          </p:cNvPr>
          <p:cNvCxnSpPr>
            <a:cxnSpLocks noChangeShapeType="1"/>
          </p:cNvCxnSpPr>
          <p:nvPr/>
        </p:nvCxnSpPr>
        <p:spPr bwMode="auto">
          <a:xfrm>
            <a:off x="1905000" y="3114573"/>
            <a:ext cx="1676400" cy="0"/>
          </a:xfrm>
          <a:prstGeom prst="line">
            <a:avLst/>
          </a:prstGeom>
          <a:noFill/>
          <a:ln w="76200" algn="ctr">
            <a:solidFill>
              <a:srgbClr val="C00000"/>
            </a:solidFill>
            <a:round/>
            <a:headEnd/>
            <a:tailEnd/>
          </a:ln>
        </p:spPr>
      </p:cxnSp>
      <p:cxnSp>
        <p:nvCxnSpPr>
          <p:cNvPr id="9" name="Straight Connector 8">
            <a:extLst>
              <a:ext uri="{FF2B5EF4-FFF2-40B4-BE49-F238E27FC236}">
                <a16:creationId xmlns:a16="http://schemas.microsoft.com/office/drawing/2014/main" id="{12607281-BEBF-628F-04C9-3A5DFBD60369}"/>
              </a:ext>
            </a:extLst>
          </p:cNvPr>
          <p:cNvCxnSpPr>
            <a:cxnSpLocks noChangeShapeType="1"/>
          </p:cNvCxnSpPr>
          <p:nvPr/>
        </p:nvCxnSpPr>
        <p:spPr bwMode="auto">
          <a:xfrm>
            <a:off x="2133600" y="5324373"/>
            <a:ext cx="3124200" cy="0"/>
          </a:xfrm>
          <a:prstGeom prst="line">
            <a:avLst/>
          </a:prstGeom>
          <a:noFill/>
          <a:ln w="76200" algn="ctr">
            <a:solidFill>
              <a:srgbClr val="C00000"/>
            </a:solidFill>
            <a:round/>
            <a:headEnd/>
            <a:tailEnd/>
          </a:ln>
        </p:spPr>
      </p:cxnSp>
      <p:cxnSp>
        <p:nvCxnSpPr>
          <p:cNvPr id="12" name="Straight Arrow Connector 11">
            <a:extLst>
              <a:ext uri="{FF2B5EF4-FFF2-40B4-BE49-F238E27FC236}">
                <a16:creationId xmlns:a16="http://schemas.microsoft.com/office/drawing/2014/main" id="{C3BFC15B-CF21-0636-5061-E89DB97CFCB0}"/>
              </a:ext>
            </a:extLst>
          </p:cNvPr>
          <p:cNvCxnSpPr>
            <a:cxnSpLocks noChangeShapeType="1"/>
          </p:cNvCxnSpPr>
          <p:nvPr/>
        </p:nvCxnSpPr>
        <p:spPr bwMode="auto">
          <a:xfrm rot="5400000" flipH="1" flipV="1">
            <a:off x="2629694" y="3990079"/>
            <a:ext cx="2057400" cy="1588"/>
          </a:xfrm>
          <a:prstGeom prst="straightConnector1">
            <a:avLst/>
          </a:prstGeom>
          <a:noFill/>
          <a:ln w="76200" algn="ctr">
            <a:solidFill>
              <a:srgbClr val="C00000"/>
            </a:solidFill>
            <a:round/>
            <a:headEnd/>
            <a:tailEnd type="arrow" w="med" len="med"/>
          </a:ln>
        </p:spPr>
      </p:cxnSp>
      <p:cxnSp>
        <p:nvCxnSpPr>
          <p:cNvPr id="14" name="Straight Connector 13">
            <a:extLst>
              <a:ext uri="{FF2B5EF4-FFF2-40B4-BE49-F238E27FC236}">
                <a16:creationId xmlns:a16="http://schemas.microsoft.com/office/drawing/2014/main" id="{9F943962-C9E7-A16E-C9FD-807166125D8E}"/>
              </a:ext>
            </a:extLst>
          </p:cNvPr>
          <p:cNvCxnSpPr>
            <a:cxnSpLocks noChangeShapeType="1"/>
          </p:cNvCxnSpPr>
          <p:nvPr/>
        </p:nvCxnSpPr>
        <p:spPr bwMode="auto">
          <a:xfrm>
            <a:off x="6629400" y="2352573"/>
            <a:ext cx="2971800" cy="0"/>
          </a:xfrm>
          <a:prstGeom prst="line">
            <a:avLst/>
          </a:prstGeom>
          <a:noFill/>
          <a:ln w="76200" algn="ctr">
            <a:solidFill>
              <a:srgbClr val="C00000"/>
            </a:solidFill>
            <a:round/>
            <a:headEnd/>
            <a:tailEnd/>
          </a:ln>
        </p:spPr>
      </p:cxnSp>
      <p:cxnSp>
        <p:nvCxnSpPr>
          <p:cNvPr id="17" name="Straight Connector 16">
            <a:extLst>
              <a:ext uri="{FF2B5EF4-FFF2-40B4-BE49-F238E27FC236}">
                <a16:creationId xmlns:a16="http://schemas.microsoft.com/office/drawing/2014/main" id="{BBEC855C-391A-4548-1241-D26C79945C3D}"/>
              </a:ext>
            </a:extLst>
          </p:cNvPr>
          <p:cNvCxnSpPr>
            <a:cxnSpLocks noChangeShapeType="1"/>
          </p:cNvCxnSpPr>
          <p:nvPr/>
        </p:nvCxnSpPr>
        <p:spPr bwMode="auto">
          <a:xfrm>
            <a:off x="6553200" y="2733573"/>
            <a:ext cx="2971800" cy="0"/>
          </a:xfrm>
          <a:prstGeom prst="line">
            <a:avLst/>
          </a:prstGeom>
          <a:noFill/>
          <a:ln w="76200" algn="ctr">
            <a:solidFill>
              <a:srgbClr val="C00000"/>
            </a:solidFill>
            <a:round/>
            <a:headEnd/>
            <a:tailEnd/>
          </a:ln>
        </p:spPr>
      </p:cxnSp>
      <p:sp>
        <p:nvSpPr>
          <p:cNvPr id="18" name="Oval 17">
            <a:extLst>
              <a:ext uri="{FF2B5EF4-FFF2-40B4-BE49-F238E27FC236}">
                <a16:creationId xmlns:a16="http://schemas.microsoft.com/office/drawing/2014/main" id="{CB5A396B-D69C-0B42-4534-8C3DFDFCCFA1}"/>
              </a:ext>
            </a:extLst>
          </p:cNvPr>
          <p:cNvSpPr>
            <a:spLocks noChangeArrowheads="1"/>
          </p:cNvSpPr>
          <p:nvPr/>
        </p:nvSpPr>
        <p:spPr bwMode="auto">
          <a:xfrm>
            <a:off x="8153400" y="2657373"/>
            <a:ext cx="914400" cy="533400"/>
          </a:xfrm>
          <a:prstGeom prst="ellipse">
            <a:avLst/>
          </a:prstGeom>
          <a:noFill/>
          <a:ln w="5715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endParaRPr lang="en-US" alt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013E3-C2DA-CC57-2E03-B75FD76ECD1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1E67090-E81C-4ED2-B367-3257AA46EA08}"/>
              </a:ext>
            </a:extLst>
          </p:cNvPr>
          <p:cNvSpPr/>
          <p:nvPr/>
        </p:nvSpPr>
        <p:spPr bwMode="auto">
          <a:xfrm>
            <a:off x="2514600" y="1905000"/>
            <a:ext cx="2971800" cy="3886200"/>
          </a:xfrm>
          <a:prstGeom prst="rect">
            <a:avLst/>
          </a:prstGeom>
          <a:solidFill>
            <a:srgbClr val="0070C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6600"/>
              </a:solidFill>
              <a:effectLst/>
              <a:uLnTx/>
              <a:uFillTx/>
            </a:endParaRPr>
          </a:p>
        </p:txBody>
      </p:sp>
      <p:sp>
        <p:nvSpPr>
          <p:cNvPr id="9" name="Rectangle 8">
            <a:extLst>
              <a:ext uri="{FF2B5EF4-FFF2-40B4-BE49-F238E27FC236}">
                <a16:creationId xmlns:a16="http://schemas.microsoft.com/office/drawing/2014/main" id="{B407E901-6571-49B3-605A-DA560640AB9F}"/>
              </a:ext>
            </a:extLst>
          </p:cNvPr>
          <p:cNvSpPr/>
          <p:nvPr/>
        </p:nvSpPr>
        <p:spPr>
          <a:xfrm>
            <a:off x="2819400" y="3421559"/>
            <a:ext cx="2443298"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pPr>
            <a:r>
              <a:rPr lang="en-US" sz="4400" b="1" dirty="0">
                <a:ln w="11430"/>
                <a:gradFill>
                  <a:gsLst>
                    <a:gs pos="0">
                      <a:srgbClr val="FF9966">
                        <a:tint val="70000"/>
                        <a:satMod val="245000"/>
                      </a:srgbClr>
                    </a:gs>
                    <a:gs pos="75000">
                      <a:srgbClr val="FF9966">
                        <a:tint val="90000"/>
                        <a:shade val="60000"/>
                        <a:satMod val="240000"/>
                      </a:srgbClr>
                    </a:gs>
                    <a:gs pos="100000">
                      <a:srgbClr val="FF9966">
                        <a:tint val="100000"/>
                        <a:shade val="50000"/>
                        <a:satMod val="240000"/>
                      </a:srgbClr>
                    </a:gs>
                  </a:gsLst>
                  <a:lin ang="5400000"/>
                </a:gradFill>
                <a:effectLst>
                  <a:outerShdw blurRad="50800" dist="39000" dir="5460000" algn="tl">
                    <a:srgbClr val="000000">
                      <a:alpha val="38000"/>
                    </a:srgbClr>
                  </a:outerShdw>
                </a:effectLst>
                <a:latin typeface="Arial"/>
              </a:rPr>
              <a:t>Spiritual</a:t>
            </a:r>
          </a:p>
        </p:txBody>
      </p:sp>
      <p:sp>
        <p:nvSpPr>
          <p:cNvPr id="10" name="Rectangle 9">
            <a:extLst>
              <a:ext uri="{FF2B5EF4-FFF2-40B4-BE49-F238E27FC236}">
                <a16:creationId xmlns:a16="http://schemas.microsoft.com/office/drawing/2014/main" id="{68DE5AF2-7336-0157-D75B-CEAABA0BFCA7}"/>
              </a:ext>
            </a:extLst>
          </p:cNvPr>
          <p:cNvSpPr/>
          <p:nvPr/>
        </p:nvSpPr>
        <p:spPr bwMode="auto">
          <a:xfrm>
            <a:off x="7086600" y="1905000"/>
            <a:ext cx="2971800" cy="3886200"/>
          </a:xfrm>
          <a:prstGeom prst="rect">
            <a:avLst/>
          </a:prstGeom>
          <a:solidFill>
            <a:srgbClr val="336600">
              <a:lumMod val="75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6600"/>
              </a:solidFill>
              <a:effectLst/>
              <a:uLnTx/>
              <a:uFillTx/>
            </a:endParaRPr>
          </a:p>
        </p:txBody>
      </p:sp>
      <p:sp>
        <p:nvSpPr>
          <p:cNvPr id="11" name="Right Arrow 6">
            <a:extLst>
              <a:ext uri="{FF2B5EF4-FFF2-40B4-BE49-F238E27FC236}">
                <a16:creationId xmlns:a16="http://schemas.microsoft.com/office/drawing/2014/main" id="{345539CF-AA66-4998-8163-52A9E20B51E5}"/>
              </a:ext>
            </a:extLst>
          </p:cNvPr>
          <p:cNvSpPr/>
          <p:nvPr/>
        </p:nvSpPr>
        <p:spPr bwMode="auto">
          <a:xfrm>
            <a:off x="5486400" y="2743200"/>
            <a:ext cx="1828800" cy="2209800"/>
          </a:xfrm>
          <a:prstGeom prst="rightArrow">
            <a:avLst/>
          </a:prstGeom>
          <a:solidFill>
            <a:srgbClr val="0000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6600"/>
              </a:solidFill>
              <a:effectLst/>
              <a:uLnTx/>
              <a:uFillTx/>
            </a:endParaRPr>
          </a:p>
        </p:txBody>
      </p:sp>
      <p:sp>
        <p:nvSpPr>
          <p:cNvPr id="12" name="Rectangle 11">
            <a:extLst>
              <a:ext uri="{FF2B5EF4-FFF2-40B4-BE49-F238E27FC236}">
                <a16:creationId xmlns:a16="http://schemas.microsoft.com/office/drawing/2014/main" id="{A86FADB8-B855-DEC9-A403-4AC29C01D3DA}"/>
              </a:ext>
            </a:extLst>
          </p:cNvPr>
          <p:cNvSpPr/>
          <p:nvPr/>
        </p:nvSpPr>
        <p:spPr>
          <a:xfrm>
            <a:off x="7688758" y="3421559"/>
            <a:ext cx="1848583"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pPr>
            <a:r>
              <a:rPr lang="en-US" sz="4400" b="1" dirty="0">
                <a:ln w="11430"/>
                <a:gradFill>
                  <a:gsLst>
                    <a:gs pos="0">
                      <a:srgbClr val="FF9966">
                        <a:tint val="70000"/>
                        <a:satMod val="245000"/>
                      </a:srgbClr>
                    </a:gs>
                    <a:gs pos="75000">
                      <a:srgbClr val="FF9966">
                        <a:tint val="90000"/>
                        <a:shade val="60000"/>
                        <a:satMod val="240000"/>
                      </a:srgbClr>
                    </a:gs>
                    <a:gs pos="100000">
                      <a:srgbClr val="FF9966">
                        <a:tint val="100000"/>
                        <a:shade val="50000"/>
                        <a:satMod val="240000"/>
                      </a:srgbClr>
                    </a:gs>
                  </a:gsLst>
                  <a:lin ang="5400000"/>
                </a:gradFill>
                <a:effectLst>
                  <a:outerShdw blurRad="50800" dist="39000" dir="5460000" algn="tl">
                    <a:srgbClr val="000000">
                      <a:alpha val="38000"/>
                    </a:srgbClr>
                  </a:outerShdw>
                </a:effectLst>
                <a:latin typeface="Arial"/>
              </a:rPr>
              <a:t>Social</a:t>
            </a:r>
          </a:p>
        </p:txBody>
      </p:sp>
      <p:sp>
        <p:nvSpPr>
          <p:cNvPr id="13" name="Rectangle 12">
            <a:extLst>
              <a:ext uri="{FF2B5EF4-FFF2-40B4-BE49-F238E27FC236}">
                <a16:creationId xmlns:a16="http://schemas.microsoft.com/office/drawing/2014/main" id="{C6CA51AE-C7D0-340A-9270-A1193BFEF9A6}"/>
              </a:ext>
            </a:extLst>
          </p:cNvPr>
          <p:cNvSpPr/>
          <p:nvPr/>
        </p:nvSpPr>
        <p:spPr>
          <a:xfrm>
            <a:off x="4289319" y="373559"/>
            <a:ext cx="361336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4400" b="1" kern="0" dirty="0">
                <a:ln w="11430"/>
                <a:solidFill>
                  <a:srgbClr val="B6C4C4"/>
                </a:solidFill>
                <a:effectLst>
                  <a:outerShdw blurRad="50800" dist="39000" dir="5460000" algn="tl">
                    <a:srgbClr val="000000">
                      <a:alpha val="38000"/>
                    </a:srgbClr>
                  </a:outerShdw>
                </a:effectLst>
              </a:rPr>
              <a:t>A Great Shift</a:t>
            </a:r>
          </a:p>
        </p:txBody>
      </p:sp>
      <p:pic>
        <p:nvPicPr>
          <p:cNvPr id="2" name="Picture 1">
            <a:extLst>
              <a:ext uri="{FF2B5EF4-FFF2-40B4-BE49-F238E27FC236}">
                <a16:creationId xmlns:a16="http://schemas.microsoft.com/office/drawing/2014/main" id="{331F15F2-25FD-7E4B-9E5D-452E70E36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1884" y="4419600"/>
            <a:ext cx="2198329" cy="981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33B05230-2E50-75CA-BDD7-B42AC676F6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4300" y="4298437"/>
            <a:ext cx="1676400" cy="12233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31762758"/>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386E2-764B-88AE-29A3-75FF76B8FFF0}"/>
            </a:ext>
          </a:extLst>
        </p:cNvPr>
        <p:cNvGrpSpPr/>
        <p:nvPr/>
      </p:nvGrpSpPr>
      <p:grpSpPr>
        <a:xfrm>
          <a:off x="0" y="0"/>
          <a:ext cx="0" cy="0"/>
          <a:chOff x="0" y="0"/>
          <a:chExt cx="0" cy="0"/>
        </a:xfrm>
      </p:grpSpPr>
      <p:sp>
        <p:nvSpPr>
          <p:cNvPr id="11" name="AutoShape 4">
            <a:extLst>
              <a:ext uri="{FF2B5EF4-FFF2-40B4-BE49-F238E27FC236}">
                <a16:creationId xmlns:a16="http://schemas.microsoft.com/office/drawing/2014/main" id="{E0318B21-2F27-CC34-0219-BFEA197C52A5}"/>
              </a:ext>
            </a:extLst>
          </p:cNvPr>
          <p:cNvSpPr>
            <a:spLocks noChangeArrowheads="1"/>
          </p:cNvSpPr>
          <p:nvPr/>
        </p:nvSpPr>
        <p:spPr bwMode="auto">
          <a:xfrm>
            <a:off x="1529615" y="2574758"/>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 Faith: How its built</a:t>
            </a:r>
            <a:r>
              <a:rPr kumimoji="0" lang="en-US" sz="3200" b="1" i="0" u="none" strike="noStrike" kern="0" cap="none" spc="0" normalizeH="0" noProof="0" dirty="0">
                <a:ln>
                  <a:noFill/>
                </a:ln>
                <a:solidFill>
                  <a:schemeClr val="tx2"/>
                </a:solidFill>
                <a:effectLst/>
                <a:uLnTx/>
                <a:uFillTx/>
                <a:latin typeface="Kermit Semibold" panose="020F0503040000060003" pitchFamily="34" charset="0"/>
                <a:ea typeface="+mn-ea"/>
                <a:cs typeface="+mn-cs"/>
              </a:rPr>
              <a:t> &amp; </a:t>
            </a:r>
            <a:r>
              <a:rPr kumimoji="0" lang="en-US" sz="3200" b="1" i="0" u="none" strike="noStrike" kern="0" cap="none" spc="0" normalizeH="0" noProof="0" dirty="0" err="1">
                <a:ln>
                  <a:noFill/>
                </a:ln>
                <a:solidFill>
                  <a:schemeClr val="tx2"/>
                </a:solidFill>
                <a:effectLst/>
                <a:uLnTx/>
                <a:uFillTx/>
                <a:latin typeface="Kermit Semibold" panose="020F0503040000060003" pitchFamily="34" charset="0"/>
                <a:ea typeface="+mn-ea"/>
                <a:cs typeface="+mn-cs"/>
              </a:rPr>
              <a:t>maintainted</a:t>
            </a:r>
            <a:endPar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endParaRPr>
          </a:p>
        </p:txBody>
      </p:sp>
      <p:sp>
        <p:nvSpPr>
          <p:cNvPr id="8" name="AutoShape 4">
            <a:extLst>
              <a:ext uri="{FF2B5EF4-FFF2-40B4-BE49-F238E27FC236}">
                <a16:creationId xmlns:a16="http://schemas.microsoft.com/office/drawing/2014/main" id="{C0927685-FEC8-54C4-B1BB-219F6580E92E}"/>
              </a:ext>
            </a:extLst>
          </p:cNvPr>
          <p:cNvSpPr>
            <a:spLocks noChangeArrowheads="1"/>
          </p:cNvSpPr>
          <p:nvPr/>
        </p:nvSpPr>
        <p:spPr bwMode="auto">
          <a:xfrm>
            <a:off x="1524000" y="2580883"/>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 Faith:</a:t>
            </a:r>
            <a:r>
              <a:rPr kumimoji="0" lang="en-US" sz="3200" b="1" i="0" u="none" strike="noStrike" kern="0" cap="none" spc="0" normalizeH="0" noProof="0" dirty="0">
                <a:ln>
                  <a:noFill/>
                </a:ln>
                <a:solidFill>
                  <a:srgbClr val="8C0000"/>
                </a:solidFill>
                <a:effectLst/>
                <a:uLnTx/>
                <a:uFillTx/>
                <a:latin typeface="Kermit Semibold" panose="020F0503040000060003" pitchFamily="34" charset="0"/>
                <a:ea typeface="+mn-ea"/>
                <a:cs typeface="+mn-cs"/>
              </a:rPr>
              <a:t> How its built &amp; maintained</a:t>
            </a:r>
            <a:endPar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endParaRPr>
          </a:p>
        </p:txBody>
      </p:sp>
      <p:sp>
        <p:nvSpPr>
          <p:cNvPr id="3" name="Text Box 2">
            <a:extLst>
              <a:ext uri="{FF2B5EF4-FFF2-40B4-BE49-F238E27FC236}">
                <a16:creationId xmlns:a16="http://schemas.microsoft.com/office/drawing/2014/main" id="{919B22C0-0E47-7B6B-429C-EBDF264AE777}"/>
              </a:ext>
            </a:extLst>
          </p:cNvPr>
          <p:cNvSpPr txBox="1">
            <a:spLocks noChangeArrowheads="1"/>
          </p:cNvSpPr>
          <p:nvPr/>
        </p:nvSpPr>
        <p:spPr bwMode="auto">
          <a:xfrm>
            <a:off x="152400" y="228600"/>
            <a:ext cx="11963400" cy="2262158"/>
          </a:xfrm>
          <a:prstGeom prst="rect">
            <a:avLst/>
          </a:prstGeom>
          <a:noFill/>
          <a:ln w="9525">
            <a:noFill/>
            <a:miter lim="800000"/>
            <a:headEnd/>
            <a:tailEnd/>
          </a:ln>
          <a:effectLst/>
        </p:spPr>
        <p:txBody>
          <a:bodyPr wrap="square">
            <a:spAutoFit/>
          </a:bodyPr>
          <a:lstStyle/>
          <a:p>
            <a:pPr algn="ctr">
              <a:spcBef>
                <a:spcPts val="600"/>
              </a:spcBef>
              <a:defRPr/>
            </a:pPr>
            <a:r>
              <a:rPr lang="en-US" sz="6800" b="1" dirty="0">
                <a:solidFill>
                  <a:srgbClr val="FFFF00"/>
                </a:solidFill>
                <a:effectLst>
                  <a:outerShdw blurRad="38100" dist="38100" dir="2700000" algn="tl">
                    <a:srgbClr val="000000"/>
                  </a:outerShdw>
                </a:effectLst>
                <a:latin typeface="Kermit Semibold" panose="020F0503040000060003" pitchFamily="34" charset="0"/>
              </a:rPr>
              <a:t>Social Gospel – What Builds</a:t>
            </a:r>
          </a:p>
          <a:p>
            <a:pPr algn="ctr">
              <a:spcBef>
                <a:spcPts val="600"/>
              </a:spcBef>
              <a:defRPr/>
            </a:pPr>
            <a:r>
              <a:rPr lang="en-US" sz="6800" b="1" dirty="0">
                <a:solidFill>
                  <a:srgbClr val="FFFF00"/>
                </a:solidFill>
                <a:effectLst>
                  <a:outerShdw blurRad="38100" dist="38100" dir="2700000" algn="tl">
                    <a:srgbClr val="000000"/>
                  </a:outerShdw>
                </a:effectLst>
                <a:latin typeface="Kermit Semibold" panose="020F0503040000060003" pitchFamily="34" charset="0"/>
              </a:rPr>
              <a:t>Faith &amp; Edifies</a:t>
            </a:r>
          </a:p>
        </p:txBody>
      </p:sp>
      <p:sp>
        <p:nvSpPr>
          <p:cNvPr id="2" name="AutoShape 4">
            <a:extLst>
              <a:ext uri="{FF2B5EF4-FFF2-40B4-BE49-F238E27FC236}">
                <a16:creationId xmlns:a16="http://schemas.microsoft.com/office/drawing/2014/main" id="{1BB6EF8D-7DE6-B903-B396-B32E79518C45}"/>
              </a:ext>
            </a:extLst>
          </p:cNvPr>
          <p:cNvSpPr>
            <a:spLocks noChangeArrowheads="1"/>
          </p:cNvSpPr>
          <p:nvPr/>
        </p:nvSpPr>
        <p:spPr bwMode="auto">
          <a:xfrm>
            <a:off x="1529615" y="3543994"/>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II. Edification: What is really edifying</a:t>
            </a:r>
          </a:p>
        </p:txBody>
      </p:sp>
      <p:sp>
        <p:nvSpPr>
          <p:cNvPr id="4" name="AutoShape 4">
            <a:extLst>
              <a:ext uri="{FF2B5EF4-FFF2-40B4-BE49-F238E27FC236}">
                <a16:creationId xmlns:a16="http://schemas.microsoft.com/office/drawing/2014/main" id="{EB0088CE-9C86-003C-DBCB-2B1D68CB5ECF}"/>
              </a:ext>
            </a:extLst>
          </p:cNvPr>
          <p:cNvSpPr>
            <a:spLocks noChangeArrowheads="1"/>
          </p:cNvSpPr>
          <p:nvPr/>
        </p:nvSpPr>
        <p:spPr bwMode="auto">
          <a:xfrm>
            <a:off x="1529615" y="3555296"/>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II. Edification: What is really edifying</a:t>
            </a:r>
          </a:p>
        </p:txBody>
      </p:sp>
      <p:sp>
        <p:nvSpPr>
          <p:cNvPr id="5" name="AutoShape 4">
            <a:extLst>
              <a:ext uri="{FF2B5EF4-FFF2-40B4-BE49-F238E27FC236}">
                <a16:creationId xmlns:a16="http://schemas.microsoft.com/office/drawing/2014/main" id="{024032B0-D9BC-C2B5-ED4B-38B9C30C6CF2}"/>
              </a:ext>
            </a:extLst>
          </p:cNvPr>
          <p:cNvSpPr>
            <a:spLocks noChangeArrowheads="1"/>
          </p:cNvSpPr>
          <p:nvPr/>
        </p:nvSpPr>
        <p:spPr bwMode="auto">
          <a:xfrm>
            <a:off x="1508760" y="4496021"/>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III. Growth:</a:t>
            </a:r>
            <a:r>
              <a:rPr kumimoji="0" lang="en-US" sz="3200" b="1" i="0" u="none" strike="noStrike" kern="0" cap="none" spc="0" normalizeH="0" noProof="0" dirty="0">
                <a:ln>
                  <a:noFill/>
                </a:ln>
                <a:solidFill>
                  <a:schemeClr val="tx2"/>
                </a:solidFill>
                <a:effectLst/>
                <a:uLnTx/>
                <a:uFillTx/>
                <a:latin typeface="Kermit Semibold" panose="020F0503040000060003" pitchFamily="34" charset="0"/>
                <a:ea typeface="+mn-ea"/>
                <a:cs typeface="+mn-cs"/>
              </a:rPr>
              <a:t> What is essential</a:t>
            </a:r>
            <a:endPar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endParaRPr>
          </a:p>
        </p:txBody>
      </p:sp>
      <p:sp>
        <p:nvSpPr>
          <p:cNvPr id="6" name="AutoShape 4">
            <a:extLst>
              <a:ext uri="{FF2B5EF4-FFF2-40B4-BE49-F238E27FC236}">
                <a16:creationId xmlns:a16="http://schemas.microsoft.com/office/drawing/2014/main" id="{0C9830B6-8B88-0B08-B7CD-7BE80D407F01}"/>
              </a:ext>
            </a:extLst>
          </p:cNvPr>
          <p:cNvSpPr>
            <a:spLocks noChangeArrowheads="1"/>
          </p:cNvSpPr>
          <p:nvPr/>
        </p:nvSpPr>
        <p:spPr bwMode="auto">
          <a:xfrm>
            <a:off x="1524000" y="4504042"/>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III. Growth: What is essential</a:t>
            </a:r>
          </a:p>
        </p:txBody>
      </p:sp>
      <p:sp>
        <p:nvSpPr>
          <p:cNvPr id="7" name="AutoShape 4">
            <a:extLst>
              <a:ext uri="{FF2B5EF4-FFF2-40B4-BE49-F238E27FC236}">
                <a16:creationId xmlns:a16="http://schemas.microsoft.com/office/drawing/2014/main" id="{3CE0E1C6-EDD5-9520-2229-15328C581186}"/>
              </a:ext>
            </a:extLst>
          </p:cNvPr>
          <p:cNvSpPr>
            <a:spLocks noChangeArrowheads="1"/>
          </p:cNvSpPr>
          <p:nvPr/>
        </p:nvSpPr>
        <p:spPr bwMode="auto">
          <a:xfrm>
            <a:off x="1508760" y="5465257"/>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IV. Feelings: Based upon evidence</a:t>
            </a:r>
          </a:p>
        </p:txBody>
      </p:sp>
      <p:sp>
        <p:nvSpPr>
          <p:cNvPr id="9" name="AutoShape 4">
            <a:extLst>
              <a:ext uri="{FF2B5EF4-FFF2-40B4-BE49-F238E27FC236}">
                <a16:creationId xmlns:a16="http://schemas.microsoft.com/office/drawing/2014/main" id="{98B93D3B-0D56-2305-84E2-4B33C134E0ED}"/>
              </a:ext>
            </a:extLst>
          </p:cNvPr>
          <p:cNvSpPr>
            <a:spLocks noChangeArrowheads="1"/>
          </p:cNvSpPr>
          <p:nvPr/>
        </p:nvSpPr>
        <p:spPr bwMode="auto">
          <a:xfrm>
            <a:off x="1518531" y="5452788"/>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IV. Feelings: Based upon evidence</a:t>
            </a:r>
          </a:p>
        </p:txBody>
      </p:sp>
    </p:spTree>
    <p:extLst>
      <p:ext uri="{BB962C8B-B14F-4D97-AF65-F5344CB8AC3E}">
        <p14:creationId xmlns:p14="http://schemas.microsoft.com/office/powerpoint/2010/main" val="36572121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E476C-2947-FCF5-BFAF-13869468D3D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ADDCB2A-ADB8-0DA3-06FD-D6C8C6F6E567}"/>
              </a:ext>
            </a:extLst>
          </p:cNvPr>
          <p:cNvSpPr txBox="1"/>
          <p:nvPr/>
        </p:nvSpPr>
        <p:spPr>
          <a:xfrm>
            <a:off x="1524000" y="1676400"/>
            <a:ext cx="9829800" cy="1415772"/>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Feelings are Thought to be Evidence</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 denominationalism – thought to be evidence of pardon</a:t>
            </a:r>
          </a:p>
          <a:p>
            <a:pPr marL="914400" lvl="1" indent="-457200">
              <a:buFont typeface="+mj-lt"/>
              <a:buAutoNum type="arabicPeriod"/>
            </a:pP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the church – thought to be evidence of edification</a:t>
            </a:r>
          </a:p>
        </p:txBody>
      </p:sp>
      <p:sp>
        <p:nvSpPr>
          <p:cNvPr id="4" name="Oval 4">
            <a:extLst>
              <a:ext uri="{FF2B5EF4-FFF2-40B4-BE49-F238E27FC236}">
                <a16:creationId xmlns:a16="http://schemas.microsoft.com/office/drawing/2014/main" id="{14D71071-71A8-C641-5659-8C9AA767F1F4}"/>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marL="571500" indent="-571500" algn="ctr">
              <a:buFont typeface="+mj-lt"/>
              <a:buAutoNum type="romanUcPeriod" startAt="4"/>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 Feelings: based upon evidence</a:t>
            </a:r>
          </a:p>
        </p:txBody>
      </p:sp>
    </p:spTree>
    <p:extLst>
      <p:ext uri="{BB962C8B-B14F-4D97-AF65-F5344CB8AC3E}">
        <p14:creationId xmlns:p14="http://schemas.microsoft.com/office/powerpoint/2010/main" val="22781443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F6DE9-2523-2372-A2AA-7B112D27C17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0860567-A641-6A79-F9A0-886AE8E73BAD}"/>
              </a:ext>
            </a:extLst>
          </p:cNvPr>
          <p:cNvSpPr txBox="1"/>
          <p:nvPr/>
        </p:nvSpPr>
        <p:spPr>
          <a:xfrm>
            <a:off x="1524000" y="1676400"/>
            <a:ext cx="9829800" cy="1261884"/>
          </a:xfrm>
          <a:prstGeom prst="rect">
            <a:avLst/>
          </a:prstGeom>
          <a:noFill/>
        </p:spPr>
        <p:txBody>
          <a:bodyPr wrap="square" rtlCol="0">
            <a:spAutoFit/>
          </a:bodyPr>
          <a:lstStyle/>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Feelings are Thought to be Evidence</a:t>
            </a:r>
          </a:p>
          <a:p>
            <a:pPr marL="457200" indent="-457200">
              <a:buFont typeface="+mj-lt"/>
              <a:buAutoNum type="alphaUcPeriod"/>
            </a:pPr>
            <a:endParaRPr lang="en-US" sz="1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r>
              <a:rPr lang="en-US"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Feeling is Based upon Evidence</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lphaUcPeriod"/>
            </a:pPr>
            <a:endParaRPr lang="en-US" sz="1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Oval 4">
            <a:extLst>
              <a:ext uri="{FF2B5EF4-FFF2-40B4-BE49-F238E27FC236}">
                <a16:creationId xmlns:a16="http://schemas.microsoft.com/office/drawing/2014/main" id="{F46BB9A7-84DF-64E5-B449-55AAEC785AD2}"/>
              </a:ext>
            </a:extLst>
          </p:cNvPr>
          <p:cNvSpPr>
            <a:spLocks noChangeArrowheads="1"/>
          </p:cNvSpPr>
          <p:nvPr/>
        </p:nvSpPr>
        <p:spPr bwMode="auto">
          <a:xfrm>
            <a:off x="1676400" y="152400"/>
            <a:ext cx="8839200" cy="1143000"/>
          </a:xfrm>
          <a:prstGeom prst="ellipse">
            <a:avLst/>
          </a:prstGeom>
          <a:solidFill>
            <a:srgbClr val="720000"/>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marL="571500" indent="-571500" algn="ctr">
              <a:buFont typeface="+mj-lt"/>
              <a:buAutoNum type="romanUcPeriod" startAt="4"/>
              <a:defRPr/>
            </a:pPr>
            <a:r>
              <a:rPr lang="en-US" sz="3200" b="1" dirty="0">
                <a:solidFill>
                  <a:srgbClr val="FFFFCC"/>
                </a:solidFill>
                <a:effectLst>
                  <a:outerShdw blurRad="38100" dist="38100" dir="2700000" algn="tl">
                    <a:srgbClr val="000000"/>
                  </a:outerShdw>
                </a:effectLst>
                <a:latin typeface="Kermit Semibold" panose="020F0503040000060003" pitchFamily="34" charset="0"/>
              </a:rPr>
              <a:t> Feelings: </a:t>
            </a:r>
            <a:r>
              <a:rPr lang="en-US" sz="3200" b="1">
                <a:solidFill>
                  <a:srgbClr val="FFFFCC"/>
                </a:solidFill>
                <a:effectLst>
                  <a:outerShdw blurRad="38100" dist="38100" dir="2700000" algn="tl">
                    <a:srgbClr val="000000"/>
                  </a:outerShdw>
                </a:effectLst>
                <a:latin typeface="Kermit Semibold" panose="020F0503040000060003" pitchFamily="34" charset="0"/>
              </a:rPr>
              <a:t>based upon </a:t>
            </a:r>
            <a:r>
              <a:rPr lang="en-US" sz="3200" b="1" dirty="0">
                <a:solidFill>
                  <a:srgbClr val="FFFFCC"/>
                </a:solidFill>
                <a:effectLst>
                  <a:outerShdw blurRad="38100" dist="38100" dir="2700000" algn="tl">
                    <a:srgbClr val="000000"/>
                  </a:outerShdw>
                </a:effectLst>
                <a:latin typeface="Kermit Semibold" panose="020F0503040000060003" pitchFamily="34" charset="0"/>
              </a:rPr>
              <a:t>evidence</a:t>
            </a:r>
          </a:p>
        </p:txBody>
      </p:sp>
    </p:spTree>
    <p:extLst>
      <p:ext uri="{BB962C8B-B14F-4D97-AF65-F5344CB8AC3E}">
        <p14:creationId xmlns:p14="http://schemas.microsoft.com/office/powerpoint/2010/main" val="3952705725"/>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4">
            <a:extLst>
              <a:ext uri="{FF2B5EF4-FFF2-40B4-BE49-F238E27FC236}">
                <a16:creationId xmlns:a16="http://schemas.microsoft.com/office/drawing/2014/main" id="{401F2018-931B-945B-A638-AE1D9BC9CEFF}"/>
              </a:ext>
            </a:extLst>
          </p:cNvPr>
          <p:cNvSpPr txBox="1">
            <a:spLocks noChangeArrowheads="1"/>
          </p:cNvSpPr>
          <p:nvPr/>
        </p:nvSpPr>
        <p:spPr bwMode="auto">
          <a:xfrm>
            <a:off x="4495800" y="304801"/>
            <a:ext cx="327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000" b="1" dirty="0">
                <a:solidFill>
                  <a:schemeClr val="tx2"/>
                </a:solidFill>
                <a:latin typeface="Times New Roman" panose="02020603050405020304" pitchFamily="18" charset="0"/>
              </a:rPr>
              <a:t>Luke 10:20</a:t>
            </a:r>
          </a:p>
        </p:txBody>
      </p:sp>
      <p:sp>
        <p:nvSpPr>
          <p:cNvPr id="89091" name="Text Box 5">
            <a:extLst>
              <a:ext uri="{FF2B5EF4-FFF2-40B4-BE49-F238E27FC236}">
                <a16:creationId xmlns:a16="http://schemas.microsoft.com/office/drawing/2014/main" id="{5AE64B58-9C72-BF74-8EF2-46108A4D4E4C}"/>
              </a:ext>
            </a:extLst>
          </p:cNvPr>
          <p:cNvSpPr txBox="1">
            <a:spLocks noChangeArrowheads="1"/>
          </p:cNvSpPr>
          <p:nvPr/>
        </p:nvSpPr>
        <p:spPr bwMode="auto">
          <a:xfrm>
            <a:off x="1828800" y="1219200"/>
            <a:ext cx="8534400" cy="831850"/>
          </a:xfrm>
          <a:prstGeom prst="rect">
            <a:avLst/>
          </a:prstGeom>
          <a:solidFill>
            <a:schemeClr val="tx1"/>
          </a:solidFill>
          <a:ln w="19050">
            <a:solidFill>
              <a:schemeClr val="tx2"/>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2400">
                <a:solidFill>
                  <a:srgbClr val="000000"/>
                </a:solidFill>
                <a:latin typeface="Times New Roman" panose="02020603050405020304" pitchFamily="18" charset="0"/>
              </a:rPr>
              <a:t>Nevertheless do not rejoice in this, that the spirits are subject to you, but rather rejoice because your names are written in heaven."</a:t>
            </a:r>
          </a:p>
        </p:txBody>
      </p:sp>
      <p:grpSp>
        <p:nvGrpSpPr>
          <p:cNvPr id="2" name="Group 12">
            <a:extLst>
              <a:ext uri="{FF2B5EF4-FFF2-40B4-BE49-F238E27FC236}">
                <a16:creationId xmlns:a16="http://schemas.microsoft.com/office/drawing/2014/main" id="{A48CF021-56A7-80BD-C3EB-EE6D2C37E48F}"/>
              </a:ext>
            </a:extLst>
          </p:cNvPr>
          <p:cNvGrpSpPr>
            <a:grpSpLocks/>
          </p:cNvGrpSpPr>
          <p:nvPr/>
        </p:nvGrpSpPr>
        <p:grpSpPr bwMode="auto">
          <a:xfrm>
            <a:off x="2133600" y="2667000"/>
            <a:ext cx="7696200" cy="3581400"/>
            <a:chOff x="384" y="1680"/>
            <a:chExt cx="4848" cy="2256"/>
          </a:xfrm>
        </p:grpSpPr>
        <p:sp>
          <p:nvSpPr>
            <p:cNvPr id="89093" name="Rectangle 6">
              <a:extLst>
                <a:ext uri="{FF2B5EF4-FFF2-40B4-BE49-F238E27FC236}">
                  <a16:creationId xmlns:a16="http://schemas.microsoft.com/office/drawing/2014/main" id="{D7927D1D-77AF-ABD5-E9FB-AFA458E05015}"/>
                </a:ext>
              </a:extLst>
            </p:cNvPr>
            <p:cNvSpPr>
              <a:spLocks noChangeArrowheads="1"/>
            </p:cNvSpPr>
            <p:nvPr/>
          </p:nvSpPr>
          <p:spPr bwMode="auto">
            <a:xfrm>
              <a:off x="384" y="1680"/>
              <a:ext cx="1632" cy="2256"/>
            </a:xfrm>
            <a:prstGeom prst="rect">
              <a:avLst/>
            </a:prstGeom>
            <a:solidFill>
              <a:srgbClr val="FFFF00"/>
            </a:solidFill>
            <a:ln w="38100">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4000" b="1">
                  <a:solidFill>
                    <a:srgbClr val="000000"/>
                  </a:solidFill>
                  <a:latin typeface="Times New Roman" panose="02020603050405020304" pitchFamily="18" charset="0"/>
                </a:rPr>
                <a:t>Feeling</a:t>
              </a:r>
            </a:p>
            <a:p>
              <a:pPr algn="ctr"/>
              <a:endParaRPr lang="en-US" altLang="en-US">
                <a:solidFill>
                  <a:srgbClr val="000000"/>
                </a:solidFill>
                <a:latin typeface="Times New Roman" panose="02020603050405020304" pitchFamily="18" charset="0"/>
              </a:endParaRPr>
            </a:p>
            <a:p>
              <a:pPr algn="ctr"/>
              <a:endParaRPr lang="en-US" altLang="en-US">
                <a:solidFill>
                  <a:srgbClr val="000000"/>
                </a:solidFill>
                <a:latin typeface="Times New Roman" panose="02020603050405020304" pitchFamily="18" charset="0"/>
              </a:endParaRPr>
            </a:p>
            <a:p>
              <a:pPr algn="ctr"/>
              <a:r>
                <a:rPr lang="en-US" altLang="en-US" i="1">
                  <a:solidFill>
                    <a:srgbClr val="000000"/>
                  </a:solidFill>
                  <a:latin typeface="Times New Roman" panose="02020603050405020304" pitchFamily="18" charset="0"/>
                </a:rPr>
                <a:t>“Rejoice”</a:t>
              </a:r>
            </a:p>
            <a:p>
              <a:pPr algn="ctr"/>
              <a:endParaRPr lang="en-US" altLang="en-US" i="1">
                <a:solidFill>
                  <a:srgbClr val="000000"/>
                </a:solidFill>
                <a:latin typeface="Times New Roman" panose="02020603050405020304" pitchFamily="18" charset="0"/>
              </a:endParaRPr>
            </a:p>
            <a:p>
              <a:pPr algn="ctr"/>
              <a:endParaRPr lang="en-US" altLang="en-US" i="1">
                <a:solidFill>
                  <a:srgbClr val="000000"/>
                </a:solidFill>
                <a:latin typeface="Times New Roman" panose="02020603050405020304" pitchFamily="18" charset="0"/>
              </a:endParaRPr>
            </a:p>
          </p:txBody>
        </p:sp>
        <p:sp>
          <p:nvSpPr>
            <p:cNvPr id="89094" name="Rectangle 8">
              <a:extLst>
                <a:ext uri="{FF2B5EF4-FFF2-40B4-BE49-F238E27FC236}">
                  <a16:creationId xmlns:a16="http://schemas.microsoft.com/office/drawing/2014/main" id="{9C4DF294-8A73-4116-4854-36B4A68FC0B6}"/>
                </a:ext>
              </a:extLst>
            </p:cNvPr>
            <p:cNvSpPr>
              <a:spLocks noChangeArrowheads="1"/>
            </p:cNvSpPr>
            <p:nvPr/>
          </p:nvSpPr>
          <p:spPr bwMode="auto">
            <a:xfrm>
              <a:off x="3600" y="1680"/>
              <a:ext cx="1632" cy="2256"/>
            </a:xfrm>
            <a:prstGeom prst="rect">
              <a:avLst/>
            </a:prstGeom>
            <a:solidFill>
              <a:srgbClr val="FFFF00"/>
            </a:solidFill>
            <a:ln w="38100">
              <a:solidFill>
                <a:schemeClr val="tx2"/>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4000" b="1">
                  <a:solidFill>
                    <a:srgbClr val="000000"/>
                  </a:solidFill>
                  <a:latin typeface="Times New Roman" panose="02020603050405020304" pitchFamily="18" charset="0"/>
                </a:rPr>
                <a:t>Knowledge</a:t>
              </a:r>
            </a:p>
            <a:p>
              <a:pPr algn="ctr"/>
              <a:endParaRPr lang="en-US" altLang="en-US">
                <a:solidFill>
                  <a:srgbClr val="000000"/>
                </a:solidFill>
                <a:latin typeface="Times New Roman" panose="02020603050405020304" pitchFamily="18" charset="0"/>
              </a:endParaRPr>
            </a:p>
            <a:p>
              <a:pPr algn="ctr"/>
              <a:r>
                <a:rPr lang="en-US" altLang="en-US" i="1">
                  <a:solidFill>
                    <a:srgbClr val="000000"/>
                  </a:solidFill>
                  <a:latin typeface="Times New Roman" panose="02020603050405020304" pitchFamily="18" charset="0"/>
                </a:rPr>
                <a:t>“…because</a:t>
              </a:r>
            </a:p>
            <a:p>
              <a:pPr algn="ctr"/>
              <a:r>
                <a:rPr lang="en-US" altLang="en-US" i="1">
                  <a:solidFill>
                    <a:srgbClr val="000000"/>
                  </a:solidFill>
                  <a:latin typeface="Times New Roman" panose="02020603050405020304" pitchFamily="18" charset="0"/>
                </a:rPr>
                <a:t>your names are</a:t>
              </a:r>
            </a:p>
            <a:p>
              <a:pPr algn="ctr"/>
              <a:r>
                <a:rPr lang="en-US" altLang="en-US" i="1">
                  <a:solidFill>
                    <a:srgbClr val="000000"/>
                  </a:solidFill>
                  <a:latin typeface="Times New Roman" panose="02020603050405020304" pitchFamily="18" charset="0"/>
                </a:rPr>
                <a:t>written in</a:t>
              </a:r>
            </a:p>
            <a:p>
              <a:pPr algn="ctr"/>
              <a:r>
                <a:rPr lang="en-US" altLang="en-US" i="1">
                  <a:solidFill>
                    <a:srgbClr val="000000"/>
                  </a:solidFill>
                  <a:latin typeface="Times New Roman" panose="02020603050405020304" pitchFamily="18" charset="0"/>
                </a:rPr>
                <a:t>heaven.”</a:t>
              </a:r>
            </a:p>
          </p:txBody>
        </p:sp>
        <p:sp>
          <p:nvSpPr>
            <p:cNvPr id="89095" name="AutoShape 9">
              <a:extLst>
                <a:ext uri="{FF2B5EF4-FFF2-40B4-BE49-F238E27FC236}">
                  <a16:creationId xmlns:a16="http://schemas.microsoft.com/office/drawing/2014/main" id="{3032577D-4825-D49E-0D4E-0CA8BD343283}"/>
                </a:ext>
              </a:extLst>
            </p:cNvPr>
            <p:cNvSpPr>
              <a:spLocks noChangeArrowheads="1"/>
            </p:cNvSpPr>
            <p:nvPr/>
          </p:nvSpPr>
          <p:spPr bwMode="auto">
            <a:xfrm>
              <a:off x="2112" y="1872"/>
              <a:ext cx="1392" cy="624"/>
            </a:xfrm>
            <a:prstGeom prst="rightArrow">
              <a:avLst>
                <a:gd name="adj1" fmla="val 50000"/>
                <a:gd name="adj2" fmla="val 55769"/>
              </a:avLst>
            </a:prstGeom>
            <a:solidFill>
              <a:schemeClr val="tx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b="1" dirty="0">
                  <a:solidFill>
                    <a:srgbClr val="FFFFFF"/>
                  </a:solidFill>
                  <a:latin typeface="Times New Roman" panose="02020603050405020304" pitchFamily="18" charset="0"/>
                </a:rPr>
                <a:t>Based Upon</a:t>
              </a:r>
            </a:p>
          </p:txBody>
        </p:sp>
        <p:sp>
          <p:nvSpPr>
            <p:cNvPr id="89096" name="AutoShape 10">
              <a:extLst>
                <a:ext uri="{FF2B5EF4-FFF2-40B4-BE49-F238E27FC236}">
                  <a16:creationId xmlns:a16="http://schemas.microsoft.com/office/drawing/2014/main" id="{53E749C9-2225-B5EE-81F2-315098679627}"/>
                </a:ext>
              </a:extLst>
            </p:cNvPr>
            <p:cNvSpPr>
              <a:spLocks noChangeArrowheads="1"/>
            </p:cNvSpPr>
            <p:nvPr/>
          </p:nvSpPr>
          <p:spPr bwMode="auto">
            <a:xfrm flipH="1">
              <a:off x="2064" y="3168"/>
              <a:ext cx="1392" cy="624"/>
            </a:xfrm>
            <a:prstGeom prst="rightArrow">
              <a:avLst>
                <a:gd name="adj1" fmla="val 50000"/>
                <a:gd name="adj2" fmla="val 55769"/>
              </a:avLst>
            </a:prstGeom>
            <a:solidFill>
              <a:schemeClr val="tx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b="1">
                  <a:solidFill>
                    <a:srgbClr val="FFFFFF"/>
                  </a:solidFill>
                  <a:latin typeface="Times New Roman" panose="02020603050405020304" pitchFamily="18" charset="0"/>
                </a:rPr>
                <a:t>Based Upon</a:t>
              </a:r>
            </a:p>
          </p:txBody>
        </p:sp>
        <p:sp>
          <p:nvSpPr>
            <p:cNvPr id="89097" name="Text Box 11">
              <a:extLst>
                <a:ext uri="{FF2B5EF4-FFF2-40B4-BE49-F238E27FC236}">
                  <a16:creationId xmlns:a16="http://schemas.microsoft.com/office/drawing/2014/main" id="{62AC56D5-3D33-FC04-3589-304153868B95}"/>
                </a:ext>
              </a:extLst>
            </p:cNvPr>
            <p:cNvSpPr txBox="1">
              <a:spLocks noChangeArrowheads="1"/>
            </p:cNvSpPr>
            <p:nvPr/>
          </p:nvSpPr>
          <p:spPr bwMode="auto">
            <a:xfrm>
              <a:off x="2544" y="3004"/>
              <a:ext cx="7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b="1" i="1" dirty="0">
                  <a:effectLst>
                    <a:outerShdw blurRad="38100" dist="38100" dir="2700000" algn="tl">
                      <a:srgbClr val="000000">
                        <a:alpha val="43137"/>
                      </a:srgbClr>
                    </a:outerShdw>
                  </a:effectLst>
                  <a:latin typeface="Times New Roman" panose="02020603050405020304" pitchFamily="18" charset="0"/>
                </a:rPr>
                <a:t>NOT</a:t>
              </a:r>
            </a:p>
          </p:txBody>
        </p:sp>
      </p:grpSp>
      <p:sp>
        <p:nvSpPr>
          <p:cNvPr id="3" name="Text Box 4">
            <a:extLst>
              <a:ext uri="{FF2B5EF4-FFF2-40B4-BE49-F238E27FC236}">
                <a16:creationId xmlns:a16="http://schemas.microsoft.com/office/drawing/2014/main" id="{345481CA-F738-D6D8-AA95-3F183D1AB53A}"/>
              </a:ext>
            </a:extLst>
          </p:cNvPr>
          <p:cNvSpPr txBox="1">
            <a:spLocks noChangeArrowheads="1"/>
          </p:cNvSpPr>
          <p:nvPr/>
        </p:nvSpPr>
        <p:spPr bwMode="auto">
          <a:xfrm>
            <a:off x="4495800" y="285494"/>
            <a:ext cx="3276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4000" b="1" dirty="0">
                <a:latin typeface="Times New Roman" panose="02020603050405020304" pitchFamily="18" charset="0"/>
              </a:rPr>
              <a:t>Luke 10:20</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D4023-5EA8-6661-BF32-4E3698CBEF4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FFDD9114-D20F-6B23-F327-ECCF8771E3D3}"/>
              </a:ext>
            </a:extLst>
          </p:cNvPr>
          <p:cNvSpPr/>
          <p:nvPr/>
        </p:nvSpPr>
        <p:spPr bwMode="auto">
          <a:xfrm>
            <a:off x="2514600" y="1905000"/>
            <a:ext cx="2971800" cy="3886200"/>
          </a:xfrm>
          <a:prstGeom prst="rect">
            <a:avLst/>
          </a:prstGeom>
          <a:solidFill>
            <a:srgbClr val="0070C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6600"/>
              </a:solidFill>
              <a:effectLst/>
              <a:uLnTx/>
              <a:uFillTx/>
            </a:endParaRPr>
          </a:p>
        </p:txBody>
      </p:sp>
      <p:sp>
        <p:nvSpPr>
          <p:cNvPr id="9" name="Rectangle 8">
            <a:extLst>
              <a:ext uri="{FF2B5EF4-FFF2-40B4-BE49-F238E27FC236}">
                <a16:creationId xmlns:a16="http://schemas.microsoft.com/office/drawing/2014/main" id="{CA504761-0202-08F1-DCB6-6452DBE2FD30}"/>
              </a:ext>
            </a:extLst>
          </p:cNvPr>
          <p:cNvSpPr/>
          <p:nvPr/>
        </p:nvSpPr>
        <p:spPr>
          <a:xfrm>
            <a:off x="2819400" y="3421559"/>
            <a:ext cx="2443298"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pPr>
            <a:r>
              <a:rPr lang="en-US" sz="4400" b="1" dirty="0">
                <a:ln w="11430"/>
                <a:gradFill>
                  <a:gsLst>
                    <a:gs pos="0">
                      <a:srgbClr val="FF9966">
                        <a:tint val="70000"/>
                        <a:satMod val="245000"/>
                      </a:srgbClr>
                    </a:gs>
                    <a:gs pos="75000">
                      <a:srgbClr val="FF9966">
                        <a:tint val="90000"/>
                        <a:shade val="60000"/>
                        <a:satMod val="240000"/>
                      </a:srgbClr>
                    </a:gs>
                    <a:gs pos="100000">
                      <a:srgbClr val="FF9966">
                        <a:tint val="100000"/>
                        <a:shade val="50000"/>
                        <a:satMod val="240000"/>
                      </a:srgbClr>
                    </a:gs>
                  </a:gsLst>
                  <a:lin ang="5400000"/>
                </a:gradFill>
                <a:effectLst>
                  <a:outerShdw blurRad="50800" dist="39000" dir="5460000" algn="tl">
                    <a:srgbClr val="000000">
                      <a:alpha val="38000"/>
                    </a:srgbClr>
                  </a:outerShdw>
                </a:effectLst>
                <a:latin typeface="Arial"/>
              </a:rPr>
              <a:t>Spiritual</a:t>
            </a:r>
          </a:p>
        </p:txBody>
      </p:sp>
      <p:sp>
        <p:nvSpPr>
          <p:cNvPr id="10" name="Rectangle 9">
            <a:extLst>
              <a:ext uri="{FF2B5EF4-FFF2-40B4-BE49-F238E27FC236}">
                <a16:creationId xmlns:a16="http://schemas.microsoft.com/office/drawing/2014/main" id="{B20DB648-F8A7-89A6-F689-CB0C9ECDA744}"/>
              </a:ext>
            </a:extLst>
          </p:cNvPr>
          <p:cNvSpPr/>
          <p:nvPr/>
        </p:nvSpPr>
        <p:spPr bwMode="auto">
          <a:xfrm>
            <a:off x="7086600" y="1905000"/>
            <a:ext cx="2971800" cy="3886200"/>
          </a:xfrm>
          <a:prstGeom prst="rect">
            <a:avLst/>
          </a:prstGeom>
          <a:solidFill>
            <a:srgbClr val="336600">
              <a:lumMod val="75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6600"/>
              </a:solidFill>
              <a:effectLst/>
              <a:uLnTx/>
              <a:uFillTx/>
            </a:endParaRPr>
          </a:p>
        </p:txBody>
      </p:sp>
      <p:sp>
        <p:nvSpPr>
          <p:cNvPr id="11" name="Right Arrow 6">
            <a:extLst>
              <a:ext uri="{FF2B5EF4-FFF2-40B4-BE49-F238E27FC236}">
                <a16:creationId xmlns:a16="http://schemas.microsoft.com/office/drawing/2014/main" id="{F6706F59-CF89-DB35-253A-8AFF7B6B6D18}"/>
              </a:ext>
            </a:extLst>
          </p:cNvPr>
          <p:cNvSpPr/>
          <p:nvPr/>
        </p:nvSpPr>
        <p:spPr bwMode="auto">
          <a:xfrm>
            <a:off x="5486400" y="2743200"/>
            <a:ext cx="1828800" cy="2209800"/>
          </a:xfrm>
          <a:prstGeom prst="rightArrow">
            <a:avLst/>
          </a:prstGeom>
          <a:solidFill>
            <a:srgbClr val="0000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6600"/>
              </a:solidFill>
              <a:effectLst/>
              <a:uLnTx/>
              <a:uFillTx/>
            </a:endParaRPr>
          </a:p>
        </p:txBody>
      </p:sp>
      <p:sp>
        <p:nvSpPr>
          <p:cNvPr id="12" name="Rectangle 11">
            <a:extLst>
              <a:ext uri="{FF2B5EF4-FFF2-40B4-BE49-F238E27FC236}">
                <a16:creationId xmlns:a16="http://schemas.microsoft.com/office/drawing/2014/main" id="{0729AE8A-B7BF-6642-12D5-B722B29DDCB1}"/>
              </a:ext>
            </a:extLst>
          </p:cNvPr>
          <p:cNvSpPr/>
          <p:nvPr/>
        </p:nvSpPr>
        <p:spPr>
          <a:xfrm>
            <a:off x="7688758" y="3421559"/>
            <a:ext cx="1848583"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pPr>
            <a:r>
              <a:rPr lang="en-US" sz="4400" b="1" dirty="0">
                <a:ln w="11430"/>
                <a:gradFill>
                  <a:gsLst>
                    <a:gs pos="0">
                      <a:srgbClr val="FF9966">
                        <a:tint val="70000"/>
                        <a:satMod val="245000"/>
                      </a:srgbClr>
                    </a:gs>
                    <a:gs pos="75000">
                      <a:srgbClr val="FF9966">
                        <a:tint val="90000"/>
                        <a:shade val="60000"/>
                        <a:satMod val="240000"/>
                      </a:srgbClr>
                    </a:gs>
                    <a:gs pos="100000">
                      <a:srgbClr val="FF9966">
                        <a:tint val="100000"/>
                        <a:shade val="50000"/>
                        <a:satMod val="240000"/>
                      </a:srgbClr>
                    </a:gs>
                  </a:gsLst>
                  <a:lin ang="5400000"/>
                </a:gradFill>
                <a:effectLst>
                  <a:outerShdw blurRad="50800" dist="39000" dir="5460000" algn="tl">
                    <a:srgbClr val="000000">
                      <a:alpha val="38000"/>
                    </a:srgbClr>
                  </a:outerShdw>
                </a:effectLst>
                <a:latin typeface="Arial"/>
              </a:rPr>
              <a:t>Social</a:t>
            </a:r>
          </a:p>
        </p:txBody>
      </p:sp>
      <p:sp>
        <p:nvSpPr>
          <p:cNvPr id="13" name="Rectangle 12">
            <a:extLst>
              <a:ext uri="{FF2B5EF4-FFF2-40B4-BE49-F238E27FC236}">
                <a16:creationId xmlns:a16="http://schemas.microsoft.com/office/drawing/2014/main" id="{D6F8EA80-77A6-A7D0-7B26-2901107D2EB6}"/>
              </a:ext>
            </a:extLst>
          </p:cNvPr>
          <p:cNvSpPr/>
          <p:nvPr/>
        </p:nvSpPr>
        <p:spPr>
          <a:xfrm>
            <a:off x="4289319" y="373559"/>
            <a:ext cx="361336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4400" b="1" kern="0" dirty="0">
                <a:ln w="11430"/>
                <a:solidFill>
                  <a:srgbClr val="B6C4C4"/>
                </a:solidFill>
                <a:effectLst>
                  <a:outerShdw blurRad="50800" dist="39000" dir="5460000" algn="tl">
                    <a:srgbClr val="000000">
                      <a:alpha val="38000"/>
                    </a:srgbClr>
                  </a:outerShdw>
                </a:effectLst>
              </a:rPr>
              <a:t>A Great Shift</a:t>
            </a:r>
          </a:p>
        </p:txBody>
      </p:sp>
      <p:pic>
        <p:nvPicPr>
          <p:cNvPr id="2" name="Picture 1">
            <a:extLst>
              <a:ext uri="{FF2B5EF4-FFF2-40B4-BE49-F238E27FC236}">
                <a16:creationId xmlns:a16="http://schemas.microsoft.com/office/drawing/2014/main" id="{0D58EA02-723C-F379-2283-5670A546C7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1884" y="4419600"/>
            <a:ext cx="2198329" cy="981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D8218466-3506-6172-96CB-00748BC7E3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4300" y="4298437"/>
            <a:ext cx="1676400" cy="12233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69028076"/>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64BFA-F9F0-5C0E-4CF8-F5623A824FC9}"/>
            </a:ext>
          </a:extLst>
        </p:cNvPr>
        <p:cNvGrpSpPr/>
        <p:nvPr/>
      </p:nvGrpSpPr>
      <p:grpSpPr>
        <a:xfrm>
          <a:off x="0" y="0"/>
          <a:ext cx="0" cy="0"/>
          <a:chOff x="0" y="0"/>
          <a:chExt cx="0" cy="0"/>
        </a:xfrm>
      </p:grpSpPr>
      <p:sp>
        <p:nvSpPr>
          <p:cNvPr id="11" name="AutoShape 4">
            <a:extLst>
              <a:ext uri="{FF2B5EF4-FFF2-40B4-BE49-F238E27FC236}">
                <a16:creationId xmlns:a16="http://schemas.microsoft.com/office/drawing/2014/main" id="{F6FDB6C1-76A7-FA96-9F9E-FCBAF8113FA3}"/>
              </a:ext>
            </a:extLst>
          </p:cNvPr>
          <p:cNvSpPr>
            <a:spLocks noChangeArrowheads="1"/>
          </p:cNvSpPr>
          <p:nvPr/>
        </p:nvSpPr>
        <p:spPr bwMode="auto">
          <a:xfrm>
            <a:off x="1529615" y="2574758"/>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 Faith: How its built</a:t>
            </a:r>
            <a:r>
              <a:rPr kumimoji="0" lang="en-US" sz="3200" b="1" i="0" u="none" strike="noStrike" kern="0" cap="none" spc="0" normalizeH="0" noProof="0" dirty="0">
                <a:ln>
                  <a:noFill/>
                </a:ln>
                <a:solidFill>
                  <a:schemeClr val="tx2"/>
                </a:solidFill>
                <a:effectLst/>
                <a:uLnTx/>
                <a:uFillTx/>
                <a:latin typeface="Kermit Semibold" panose="020F0503040000060003" pitchFamily="34" charset="0"/>
                <a:ea typeface="+mn-ea"/>
                <a:cs typeface="+mn-cs"/>
              </a:rPr>
              <a:t> &amp; </a:t>
            </a:r>
            <a:r>
              <a:rPr kumimoji="0" lang="en-US" sz="3200" b="1" i="0" u="none" strike="noStrike" kern="0" cap="none" spc="0" normalizeH="0" noProof="0" dirty="0" err="1">
                <a:ln>
                  <a:noFill/>
                </a:ln>
                <a:solidFill>
                  <a:schemeClr val="tx2"/>
                </a:solidFill>
                <a:effectLst/>
                <a:uLnTx/>
                <a:uFillTx/>
                <a:latin typeface="Kermit Semibold" panose="020F0503040000060003" pitchFamily="34" charset="0"/>
                <a:ea typeface="+mn-ea"/>
                <a:cs typeface="+mn-cs"/>
              </a:rPr>
              <a:t>maintainted</a:t>
            </a:r>
            <a:endPar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endParaRPr>
          </a:p>
        </p:txBody>
      </p:sp>
      <p:sp>
        <p:nvSpPr>
          <p:cNvPr id="8" name="AutoShape 4">
            <a:extLst>
              <a:ext uri="{FF2B5EF4-FFF2-40B4-BE49-F238E27FC236}">
                <a16:creationId xmlns:a16="http://schemas.microsoft.com/office/drawing/2014/main" id="{293BF728-58DC-15CC-C3F7-50326603F672}"/>
              </a:ext>
            </a:extLst>
          </p:cNvPr>
          <p:cNvSpPr>
            <a:spLocks noChangeArrowheads="1"/>
          </p:cNvSpPr>
          <p:nvPr/>
        </p:nvSpPr>
        <p:spPr bwMode="auto">
          <a:xfrm>
            <a:off x="1524000" y="2580883"/>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 Faith:</a:t>
            </a:r>
            <a:r>
              <a:rPr kumimoji="0" lang="en-US" sz="3200" b="1" i="0" u="none" strike="noStrike" kern="0" cap="none" spc="0" normalizeH="0" noProof="0" dirty="0">
                <a:ln>
                  <a:noFill/>
                </a:ln>
                <a:solidFill>
                  <a:srgbClr val="8C0000"/>
                </a:solidFill>
                <a:effectLst/>
                <a:uLnTx/>
                <a:uFillTx/>
                <a:latin typeface="Kermit Semibold" panose="020F0503040000060003" pitchFamily="34" charset="0"/>
                <a:ea typeface="+mn-ea"/>
                <a:cs typeface="+mn-cs"/>
              </a:rPr>
              <a:t> How its built &amp; maintained</a:t>
            </a:r>
            <a:endPar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endParaRPr>
          </a:p>
        </p:txBody>
      </p:sp>
      <p:sp>
        <p:nvSpPr>
          <p:cNvPr id="3" name="Text Box 2">
            <a:extLst>
              <a:ext uri="{FF2B5EF4-FFF2-40B4-BE49-F238E27FC236}">
                <a16:creationId xmlns:a16="http://schemas.microsoft.com/office/drawing/2014/main" id="{51ACA6FC-FA08-5CF5-567F-4619DE2C9124}"/>
              </a:ext>
            </a:extLst>
          </p:cNvPr>
          <p:cNvSpPr txBox="1">
            <a:spLocks noChangeArrowheads="1"/>
          </p:cNvSpPr>
          <p:nvPr/>
        </p:nvSpPr>
        <p:spPr bwMode="auto">
          <a:xfrm>
            <a:off x="152400" y="228600"/>
            <a:ext cx="11963400" cy="2262158"/>
          </a:xfrm>
          <a:prstGeom prst="rect">
            <a:avLst/>
          </a:prstGeom>
          <a:noFill/>
          <a:ln w="9525">
            <a:noFill/>
            <a:miter lim="800000"/>
            <a:headEnd/>
            <a:tailEnd/>
          </a:ln>
          <a:effectLst/>
        </p:spPr>
        <p:txBody>
          <a:bodyPr wrap="square">
            <a:spAutoFit/>
          </a:bodyPr>
          <a:lstStyle/>
          <a:p>
            <a:pPr algn="ctr">
              <a:spcBef>
                <a:spcPts val="600"/>
              </a:spcBef>
              <a:defRPr/>
            </a:pPr>
            <a:r>
              <a:rPr lang="en-US" sz="6800" b="1" dirty="0">
                <a:solidFill>
                  <a:srgbClr val="FFFF00"/>
                </a:solidFill>
                <a:effectLst>
                  <a:outerShdw blurRad="38100" dist="38100" dir="2700000" algn="tl">
                    <a:srgbClr val="000000"/>
                  </a:outerShdw>
                </a:effectLst>
                <a:latin typeface="Kermit Semibold" panose="020F0503040000060003" pitchFamily="34" charset="0"/>
              </a:rPr>
              <a:t>Social Gospel – What Builds</a:t>
            </a:r>
          </a:p>
          <a:p>
            <a:pPr algn="ctr">
              <a:spcBef>
                <a:spcPts val="600"/>
              </a:spcBef>
              <a:defRPr/>
            </a:pPr>
            <a:r>
              <a:rPr lang="en-US" sz="6800" b="1" dirty="0">
                <a:solidFill>
                  <a:srgbClr val="FFFF00"/>
                </a:solidFill>
                <a:effectLst>
                  <a:outerShdw blurRad="38100" dist="38100" dir="2700000" algn="tl">
                    <a:srgbClr val="000000"/>
                  </a:outerShdw>
                </a:effectLst>
                <a:latin typeface="Kermit Semibold" panose="020F0503040000060003" pitchFamily="34" charset="0"/>
              </a:rPr>
              <a:t>Faith &amp; Edifies</a:t>
            </a:r>
          </a:p>
        </p:txBody>
      </p:sp>
      <p:sp>
        <p:nvSpPr>
          <p:cNvPr id="2" name="AutoShape 4">
            <a:extLst>
              <a:ext uri="{FF2B5EF4-FFF2-40B4-BE49-F238E27FC236}">
                <a16:creationId xmlns:a16="http://schemas.microsoft.com/office/drawing/2014/main" id="{781EC447-9B24-9179-4C21-625FBF5E5E56}"/>
              </a:ext>
            </a:extLst>
          </p:cNvPr>
          <p:cNvSpPr>
            <a:spLocks noChangeArrowheads="1"/>
          </p:cNvSpPr>
          <p:nvPr/>
        </p:nvSpPr>
        <p:spPr bwMode="auto">
          <a:xfrm>
            <a:off x="1529615" y="3543994"/>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II. Edification: What is really edifying</a:t>
            </a:r>
          </a:p>
        </p:txBody>
      </p:sp>
      <p:sp>
        <p:nvSpPr>
          <p:cNvPr id="4" name="AutoShape 4">
            <a:extLst>
              <a:ext uri="{FF2B5EF4-FFF2-40B4-BE49-F238E27FC236}">
                <a16:creationId xmlns:a16="http://schemas.microsoft.com/office/drawing/2014/main" id="{F2B8F22B-7751-E6E8-7712-9E00D15CE7A1}"/>
              </a:ext>
            </a:extLst>
          </p:cNvPr>
          <p:cNvSpPr>
            <a:spLocks noChangeArrowheads="1"/>
          </p:cNvSpPr>
          <p:nvPr/>
        </p:nvSpPr>
        <p:spPr bwMode="auto">
          <a:xfrm>
            <a:off x="1529615" y="3555296"/>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II. Edification: What is really edifying</a:t>
            </a:r>
          </a:p>
        </p:txBody>
      </p:sp>
      <p:sp>
        <p:nvSpPr>
          <p:cNvPr id="5" name="AutoShape 4">
            <a:extLst>
              <a:ext uri="{FF2B5EF4-FFF2-40B4-BE49-F238E27FC236}">
                <a16:creationId xmlns:a16="http://schemas.microsoft.com/office/drawing/2014/main" id="{4790013E-1DA5-4CF5-8BC9-6CFF2F0B7BE8}"/>
              </a:ext>
            </a:extLst>
          </p:cNvPr>
          <p:cNvSpPr>
            <a:spLocks noChangeArrowheads="1"/>
          </p:cNvSpPr>
          <p:nvPr/>
        </p:nvSpPr>
        <p:spPr bwMode="auto">
          <a:xfrm>
            <a:off x="1508760" y="4496021"/>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III. Growth:</a:t>
            </a:r>
            <a:r>
              <a:rPr kumimoji="0" lang="en-US" sz="3200" b="1" i="0" u="none" strike="noStrike" kern="0" cap="none" spc="0" normalizeH="0" noProof="0" dirty="0">
                <a:ln>
                  <a:noFill/>
                </a:ln>
                <a:solidFill>
                  <a:schemeClr val="tx2"/>
                </a:solidFill>
                <a:effectLst/>
                <a:uLnTx/>
                <a:uFillTx/>
                <a:latin typeface="Kermit Semibold" panose="020F0503040000060003" pitchFamily="34" charset="0"/>
                <a:ea typeface="+mn-ea"/>
                <a:cs typeface="+mn-cs"/>
              </a:rPr>
              <a:t> What is essential</a:t>
            </a:r>
            <a:endPar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endParaRPr>
          </a:p>
        </p:txBody>
      </p:sp>
      <p:sp>
        <p:nvSpPr>
          <p:cNvPr id="6" name="AutoShape 4">
            <a:extLst>
              <a:ext uri="{FF2B5EF4-FFF2-40B4-BE49-F238E27FC236}">
                <a16:creationId xmlns:a16="http://schemas.microsoft.com/office/drawing/2014/main" id="{33772C36-DB53-4353-DA1D-7DEE6D6A9881}"/>
              </a:ext>
            </a:extLst>
          </p:cNvPr>
          <p:cNvSpPr>
            <a:spLocks noChangeArrowheads="1"/>
          </p:cNvSpPr>
          <p:nvPr/>
        </p:nvSpPr>
        <p:spPr bwMode="auto">
          <a:xfrm>
            <a:off x="1524000" y="4504042"/>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III. Growth: What is essential</a:t>
            </a:r>
          </a:p>
        </p:txBody>
      </p:sp>
      <p:sp>
        <p:nvSpPr>
          <p:cNvPr id="7" name="AutoShape 4">
            <a:extLst>
              <a:ext uri="{FF2B5EF4-FFF2-40B4-BE49-F238E27FC236}">
                <a16:creationId xmlns:a16="http://schemas.microsoft.com/office/drawing/2014/main" id="{8E3BDF5B-E3EF-DF13-7B19-E01DD9CCA3C0}"/>
              </a:ext>
            </a:extLst>
          </p:cNvPr>
          <p:cNvSpPr>
            <a:spLocks noChangeArrowheads="1"/>
          </p:cNvSpPr>
          <p:nvPr/>
        </p:nvSpPr>
        <p:spPr bwMode="auto">
          <a:xfrm>
            <a:off x="1508760" y="5465257"/>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IV. Feelings: Based upon evidence</a:t>
            </a:r>
          </a:p>
        </p:txBody>
      </p:sp>
      <p:sp>
        <p:nvSpPr>
          <p:cNvPr id="9" name="AutoShape 4">
            <a:extLst>
              <a:ext uri="{FF2B5EF4-FFF2-40B4-BE49-F238E27FC236}">
                <a16:creationId xmlns:a16="http://schemas.microsoft.com/office/drawing/2014/main" id="{652E7DA6-72D2-187A-20F7-99BB38C06E88}"/>
              </a:ext>
            </a:extLst>
          </p:cNvPr>
          <p:cNvSpPr>
            <a:spLocks noChangeArrowheads="1"/>
          </p:cNvSpPr>
          <p:nvPr/>
        </p:nvSpPr>
        <p:spPr bwMode="auto">
          <a:xfrm>
            <a:off x="1518531" y="5452788"/>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IV. Feelings: Based upon evidence</a:t>
            </a:r>
          </a:p>
        </p:txBody>
      </p:sp>
    </p:spTree>
    <p:extLst>
      <p:ext uri="{BB962C8B-B14F-4D97-AF65-F5344CB8AC3E}">
        <p14:creationId xmlns:p14="http://schemas.microsoft.com/office/powerpoint/2010/main" val="4091816698"/>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E40B6-6234-CAF9-06B2-406B29DE651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8C80FFD-A393-2E72-1A41-30BE77F6A4C7}"/>
              </a:ext>
            </a:extLst>
          </p:cNvPr>
          <p:cNvSpPr txBox="1">
            <a:spLocks/>
          </p:cNvSpPr>
          <p:nvPr/>
        </p:nvSpPr>
        <p:spPr>
          <a:xfrm>
            <a:off x="266700" y="152400"/>
            <a:ext cx="11658600" cy="914400"/>
          </a:xfrm>
          <a:prstGeom prst="rect">
            <a:avLst/>
          </a:prstGeom>
        </p:spPr>
        <p:txBody>
          <a:bodyPr/>
          <a:lstStyle>
            <a:lvl1pPr algn="ctr" rtl="0" eaLnBrk="1" fontAlgn="base" hangingPunct="1">
              <a:spcBef>
                <a:spcPct val="0"/>
              </a:spcBef>
              <a:spcAft>
                <a:spcPct val="0"/>
              </a:spcAft>
              <a:defRPr sz="3000" b="1">
                <a:solidFill>
                  <a:srgbClr val="FFFFFF"/>
                </a:solidFill>
                <a:latin typeface="+mj-lt"/>
                <a:ea typeface="+mj-ea"/>
                <a:cs typeface="+mj-cs"/>
              </a:defRPr>
            </a:lvl1pPr>
            <a:lvl2pPr algn="ctr" rtl="0" eaLnBrk="1" fontAlgn="base" hangingPunct="1">
              <a:spcBef>
                <a:spcPct val="0"/>
              </a:spcBef>
              <a:spcAft>
                <a:spcPct val="0"/>
              </a:spcAft>
              <a:defRPr sz="3000" b="1">
                <a:solidFill>
                  <a:srgbClr val="FFFFFF"/>
                </a:solidFill>
                <a:latin typeface="Arial" pitchFamily="34" charset="0"/>
              </a:defRPr>
            </a:lvl2pPr>
            <a:lvl3pPr algn="ctr" rtl="0" eaLnBrk="1" fontAlgn="base" hangingPunct="1">
              <a:spcBef>
                <a:spcPct val="0"/>
              </a:spcBef>
              <a:spcAft>
                <a:spcPct val="0"/>
              </a:spcAft>
              <a:defRPr sz="3000" b="1">
                <a:solidFill>
                  <a:srgbClr val="FFFFFF"/>
                </a:solidFill>
                <a:latin typeface="Arial" pitchFamily="34" charset="0"/>
              </a:defRPr>
            </a:lvl3pPr>
            <a:lvl4pPr algn="ctr" rtl="0" eaLnBrk="1" fontAlgn="base" hangingPunct="1">
              <a:spcBef>
                <a:spcPct val="0"/>
              </a:spcBef>
              <a:spcAft>
                <a:spcPct val="0"/>
              </a:spcAft>
              <a:defRPr sz="3000" b="1">
                <a:solidFill>
                  <a:srgbClr val="FFFFFF"/>
                </a:solidFill>
                <a:latin typeface="Arial" pitchFamily="34" charset="0"/>
              </a:defRPr>
            </a:lvl4pPr>
            <a:lvl5pPr algn="ctr" rtl="0" eaLnBrk="1" fontAlgn="base" hangingPunct="1">
              <a:spcBef>
                <a:spcPct val="0"/>
              </a:spcBef>
              <a:spcAft>
                <a:spcPct val="0"/>
              </a:spcAft>
              <a:defRPr sz="3000" b="1">
                <a:solidFill>
                  <a:srgbClr val="FFFFFF"/>
                </a:solidFill>
                <a:latin typeface="Arial" pitchFamily="34" charset="0"/>
              </a:defRPr>
            </a:lvl5pPr>
            <a:lvl6pPr marL="457200" algn="ctr" rtl="0" eaLnBrk="1" fontAlgn="base" hangingPunct="1">
              <a:spcBef>
                <a:spcPct val="0"/>
              </a:spcBef>
              <a:spcAft>
                <a:spcPct val="0"/>
              </a:spcAft>
              <a:defRPr sz="3000" b="1">
                <a:solidFill>
                  <a:srgbClr val="FFFFFF"/>
                </a:solidFill>
                <a:latin typeface="Arial" pitchFamily="34" charset="0"/>
              </a:defRPr>
            </a:lvl6pPr>
            <a:lvl7pPr marL="914400" algn="ctr" rtl="0" eaLnBrk="1" fontAlgn="base" hangingPunct="1">
              <a:spcBef>
                <a:spcPct val="0"/>
              </a:spcBef>
              <a:spcAft>
                <a:spcPct val="0"/>
              </a:spcAft>
              <a:defRPr sz="3000" b="1">
                <a:solidFill>
                  <a:srgbClr val="FFFFFF"/>
                </a:solidFill>
                <a:latin typeface="Arial" pitchFamily="34" charset="0"/>
              </a:defRPr>
            </a:lvl7pPr>
            <a:lvl8pPr marL="1371600" algn="ctr" rtl="0" eaLnBrk="1" fontAlgn="base" hangingPunct="1">
              <a:spcBef>
                <a:spcPct val="0"/>
              </a:spcBef>
              <a:spcAft>
                <a:spcPct val="0"/>
              </a:spcAft>
              <a:defRPr sz="3000" b="1">
                <a:solidFill>
                  <a:srgbClr val="FFFFFF"/>
                </a:solidFill>
                <a:latin typeface="Arial" pitchFamily="34" charset="0"/>
              </a:defRPr>
            </a:lvl8pPr>
            <a:lvl9pPr marL="1828800" algn="ctr" rtl="0" eaLnBrk="1" fontAlgn="base" hangingPunct="1">
              <a:spcBef>
                <a:spcPct val="0"/>
              </a:spcBef>
              <a:spcAft>
                <a:spcPct val="0"/>
              </a:spcAft>
              <a:defRPr sz="3000" b="1">
                <a:solidFill>
                  <a:srgbClr val="FFFFFF"/>
                </a:solidFill>
                <a:latin typeface="Arial" pitchFamily="34" charset="0"/>
              </a:defRPr>
            </a:lvl9pPr>
          </a:lstStyle>
          <a:p>
            <a:r>
              <a:rPr lang="en-US" sz="8000" b="0" kern="0" dirty="0">
                <a:effectLst>
                  <a:outerShdw blurRad="38100" dist="38100" dir="2700000" algn="tl">
                    <a:srgbClr val="000000">
                      <a:alpha val="43137"/>
                    </a:srgbClr>
                  </a:outerShdw>
                </a:effectLst>
                <a:latin typeface="Freestyle Script" pitchFamily="66" charset="0"/>
              </a:rPr>
              <a:t>Divisions Within The Church of Christ</a:t>
            </a:r>
          </a:p>
        </p:txBody>
      </p:sp>
      <p:sp>
        <p:nvSpPr>
          <p:cNvPr id="5" name="TextBox 4">
            <a:extLst>
              <a:ext uri="{FF2B5EF4-FFF2-40B4-BE49-F238E27FC236}">
                <a16:creationId xmlns:a16="http://schemas.microsoft.com/office/drawing/2014/main" id="{96A7A907-AE14-7BBB-8888-2C3AD618BB76}"/>
              </a:ext>
            </a:extLst>
          </p:cNvPr>
          <p:cNvSpPr txBox="1"/>
          <p:nvPr/>
        </p:nvSpPr>
        <p:spPr>
          <a:xfrm>
            <a:off x="1221828" y="1371600"/>
            <a:ext cx="10972800" cy="5601533"/>
          </a:xfrm>
          <a:prstGeom prst="rect">
            <a:avLst/>
          </a:prstGeom>
          <a:noFill/>
        </p:spPr>
        <p:txBody>
          <a:bodyPr wrap="square" rtlCol="0">
            <a:spAutoFit/>
          </a:bodyPr>
          <a:lstStyle/>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April 5</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“Bible Authority – the Heart of all the Issues”</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April 12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“Division in the 1800’s – The Missionary Society”</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April 19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“Division in the 1800’s – Instrumental Music”</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May 3</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“First of the Institutional Issues – The College in Church Budget”</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May 10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“The Major Dividing Issue – The Orphan Homes”</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May 17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“A Secondary Dividing Issue – The Sponsoring Church”</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May 24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“A Minor, but Real Issue – Limited Benevolence”</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June 14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“The Social Gospel – Clarifying Distinctions</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June 21 </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“The Social Gospel – What Builds Faith and Edifies”</a:t>
            </a:r>
          </a:p>
          <a:p>
            <a:pPr marL="514350" lvl="0" indent="-514350">
              <a:spcBef>
                <a:spcPts val="600"/>
              </a:spcBef>
              <a:buFont typeface="+mj-lt"/>
              <a:buAutoNum type="arabicPeriod"/>
            </a:pPr>
            <a:r>
              <a:rPr lang="en-US" dirty="0">
                <a:effectLst>
                  <a:outerShdw blurRad="38100" dist="38100" dir="2700000" algn="tl">
                    <a:srgbClr val="000000">
                      <a:alpha val="43137"/>
                    </a:srgbClr>
                  </a:outerShdw>
                </a:effectLst>
                <a:latin typeface="Arial Narrow" panose="020B0606020202030204" pitchFamily="34" charset="0"/>
              </a:rPr>
              <a:t>July 5</a:t>
            </a:r>
            <a:r>
              <a:rPr lang="en-US" dirty="0">
                <a:solidFill>
                  <a:srgbClr val="FFFFCC"/>
                </a:solidFill>
                <a:effectLst>
                  <a:outerShdw blurRad="38100" dist="38100" dir="2700000" algn="tl">
                    <a:srgbClr val="000000">
                      <a:alpha val="43137"/>
                    </a:srgbClr>
                  </a:outerShdw>
                </a:effectLst>
                <a:latin typeface="Arial Narrow" panose="020B0606020202030204" pitchFamily="34" charset="0"/>
              </a:rPr>
              <a:t> – </a:t>
            </a:r>
            <a:r>
              <a:rPr lang="en-US" i="1" dirty="0">
                <a:solidFill>
                  <a:srgbClr val="FFFFCC"/>
                </a:solidFill>
                <a:effectLst>
                  <a:outerShdw blurRad="38100" dist="38100" dir="2700000" algn="tl">
                    <a:srgbClr val="000000">
                      <a:alpha val="43137"/>
                    </a:srgbClr>
                  </a:outerShdw>
                </a:effectLst>
                <a:latin typeface="Arial Narrow" panose="020B0606020202030204" pitchFamily="34" charset="0"/>
              </a:rPr>
              <a:t>“The Social Gospel – The Many Faces of the Social System”</a:t>
            </a:r>
          </a:p>
          <a:p>
            <a:pPr marL="514350" indent="-514350">
              <a:spcBef>
                <a:spcPts val="600"/>
              </a:spcBef>
              <a:buFont typeface="+mj-lt"/>
              <a:buAutoNum type="arabicPeriod"/>
            </a:pPr>
            <a:endParaRPr lang="en-US" dirty="0">
              <a:solidFill>
                <a:srgbClr val="FFFFCC"/>
              </a:solidFill>
              <a:effectLst>
                <a:outerShdw blurRad="38100" dist="38100" dir="2700000" algn="tl">
                  <a:srgbClr val="000000">
                    <a:alpha val="43137"/>
                  </a:srgbClr>
                </a:outerShdw>
              </a:effectLst>
              <a:latin typeface="Arial Narrow" panose="020B0606020202030204" pitchFamily="34" charset="0"/>
            </a:endParaRPr>
          </a:p>
        </p:txBody>
      </p:sp>
      <p:sp>
        <p:nvSpPr>
          <p:cNvPr id="2" name="Rectangle: Rounded Corners 1">
            <a:extLst>
              <a:ext uri="{FF2B5EF4-FFF2-40B4-BE49-F238E27FC236}">
                <a16:creationId xmlns:a16="http://schemas.microsoft.com/office/drawing/2014/main" id="{9A5E18DB-F9A8-73EC-473B-42F6E3C25CCF}"/>
              </a:ext>
            </a:extLst>
          </p:cNvPr>
          <p:cNvSpPr/>
          <p:nvPr/>
        </p:nvSpPr>
        <p:spPr>
          <a:xfrm>
            <a:off x="1143000" y="5867400"/>
            <a:ext cx="9827172" cy="609600"/>
          </a:xfrm>
          <a:prstGeom prst="roundRect">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0624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058373-3823-EA61-1CBC-A6EF0C83B600}"/>
              </a:ext>
            </a:extLst>
          </p:cNvPr>
          <p:cNvSpPr/>
          <p:nvPr/>
        </p:nvSpPr>
        <p:spPr bwMode="auto">
          <a:xfrm>
            <a:off x="2514600" y="1905000"/>
            <a:ext cx="2971800" cy="3886200"/>
          </a:xfrm>
          <a:prstGeom prst="rect">
            <a:avLst/>
          </a:prstGeom>
          <a:solidFill>
            <a:srgbClr val="0070C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6600"/>
              </a:solidFill>
              <a:effectLst/>
              <a:uLnTx/>
              <a:uFillTx/>
            </a:endParaRPr>
          </a:p>
        </p:txBody>
      </p:sp>
      <p:sp>
        <p:nvSpPr>
          <p:cNvPr id="9" name="Rectangle 8">
            <a:extLst>
              <a:ext uri="{FF2B5EF4-FFF2-40B4-BE49-F238E27FC236}">
                <a16:creationId xmlns:a16="http://schemas.microsoft.com/office/drawing/2014/main" id="{E6E86ECF-66A7-3F7A-3C13-698CFA4A2EAD}"/>
              </a:ext>
            </a:extLst>
          </p:cNvPr>
          <p:cNvSpPr/>
          <p:nvPr/>
        </p:nvSpPr>
        <p:spPr>
          <a:xfrm>
            <a:off x="2819400" y="3421559"/>
            <a:ext cx="2443298"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pPr>
            <a:r>
              <a:rPr lang="en-US" sz="4400" b="1" dirty="0">
                <a:ln w="11430"/>
                <a:gradFill>
                  <a:gsLst>
                    <a:gs pos="0">
                      <a:srgbClr val="FF9966">
                        <a:tint val="70000"/>
                        <a:satMod val="245000"/>
                      </a:srgbClr>
                    </a:gs>
                    <a:gs pos="75000">
                      <a:srgbClr val="FF9966">
                        <a:tint val="90000"/>
                        <a:shade val="60000"/>
                        <a:satMod val="240000"/>
                      </a:srgbClr>
                    </a:gs>
                    <a:gs pos="100000">
                      <a:srgbClr val="FF9966">
                        <a:tint val="100000"/>
                        <a:shade val="50000"/>
                        <a:satMod val="240000"/>
                      </a:srgbClr>
                    </a:gs>
                  </a:gsLst>
                  <a:lin ang="5400000"/>
                </a:gradFill>
                <a:effectLst>
                  <a:outerShdw blurRad="50800" dist="39000" dir="5460000" algn="tl">
                    <a:srgbClr val="000000">
                      <a:alpha val="38000"/>
                    </a:srgbClr>
                  </a:outerShdw>
                </a:effectLst>
                <a:latin typeface="Arial"/>
              </a:rPr>
              <a:t>Spiritual</a:t>
            </a:r>
          </a:p>
        </p:txBody>
      </p:sp>
      <p:sp>
        <p:nvSpPr>
          <p:cNvPr id="10" name="Rectangle 9">
            <a:extLst>
              <a:ext uri="{FF2B5EF4-FFF2-40B4-BE49-F238E27FC236}">
                <a16:creationId xmlns:a16="http://schemas.microsoft.com/office/drawing/2014/main" id="{ADD5913C-C270-E75A-9AF0-0534236276B0}"/>
              </a:ext>
            </a:extLst>
          </p:cNvPr>
          <p:cNvSpPr/>
          <p:nvPr/>
        </p:nvSpPr>
        <p:spPr bwMode="auto">
          <a:xfrm>
            <a:off x="7086600" y="1905000"/>
            <a:ext cx="2971800" cy="3886200"/>
          </a:xfrm>
          <a:prstGeom prst="rect">
            <a:avLst/>
          </a:prstGeom>
          <a:solidFill>
            <a:srgbClr val="336600">
              <a:lumMod val="75000"/>
            </a:srgbClr>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6600"/>
              </a:solidFill>
              <a:effectLst/>
              <a:uLnTx/>
              <a:uFillTx/>
            </a:endParaRPr>
          </a:p>
        </p:txBody>
      </p:sp>
      <p:sp>
        <p:nvSpPr>
          <p:cNvPr id="11" name="Right Arrow 6">
            <a:extLst>
              <a:ext uri="{FF2B5EF4-FFF2-40B4-BE49-F238E27FC236}">
                <a16:creationId xmlns:a16="http://schemas.microsoft.com/office/drawing/2014/main" id="{7BFA1E83-634C-86A7-0452-5F42BB22325A}"/>
              </a:ext>
            </a:extLst>
          </p:cNvPr>
          <p:cNvSpPr/>
          <p:nvPr/>
        </p:nvSpPr>
        <p:spPr bwMode="auto">
          <a:xfrm>
            <a:off x="5486400" y="2743200"/>
            <a:ext cx="1828800" cy="2209800"/>
          </a:xfrm>
          <a:prstGeom prst="rightArrow">
            <a:avLst/>
          </a:prstGeom>
          <a:solidFill>
            <a:srgbClr val="000000"/>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36600"/>
              </a:solidFill>
              <a:effectLst/>
              <a:uLnTx/>
              <a:uFillTx/>
            </a:endParaRPr>
          </a:p>
        </p:txBody>
      </p:sp>
      <p:sp>
        <p:nvSpPr>
          <p:cNvPr id="12" name="Rectangle 11">
            <a:extLst>
              <a:ext uri="{FF2B5EF4-FFF2-40B4-BE49-F238E27FC236}">
                <a16:creationId xmlns:a16="http://schemas.microsoft.com/office/drawing/2014/main" id="{2867852F-6614-1E81-FBF8-8CED5D479BC3}"/>
              </a:ext>
            </a:extLst>
          </p:cNvPr>
          <p:cNvSpPr/>
          <p:nvPr/>
        </p:nvSpPr>
        <p:spPr>
          <a:xfrm>
            <a:off x="7688758" y="3421559"/>
            <a:ext cx="1848583"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pPr>
            <a:r>
              <a:rPr lang="en-US" sz="4400" b="1" dirty="0">
                <a:ln w="11430"/>
                <a:gradFill>
                  <a:gsLst>
                    <a:gs pos="0">
                      <a:srgbClr val="FF9966">
                        <a:tint val="70000"/>
                        <a:satMod val="245000"/>
                      </a:srgbClr>
                    </a:gs>
                    <a:gs pos="75000">
                      <a:srgbClr val="FF9966">
                        <a:tint val="90000"/>
                        <a:shade val="60000"/>
                        <a:satMod val="240000"/>
                      </a:srgbClr>
                    </a:gs>
                    <a:gs pos="100000">
                      <a:srgbClr val="FF9966">
                        <a:tint val="100000"/>
                        <a:shade val="50000"/>
                        <a:satMod val="240000"/>
                      </a:srgbClr>
                    </a:gs>
                  </a:gsLst>
                  <a:lin ang="5400000"/>
                </a:gradFill>
                <a:effectLst>
                  <a:outerShdw blurRad="50800" dist="39000" dir="5460000" algn="tl">
                    <a:srgbClr val="000000">
                      <a:alpha val="38000"/>
                    </a:srgbClr>
                  </a:outerShdw>
                </a:effectLst>
                <a:latin typeface="Arial"/>
              </a:rPr>
              <a:t>Social</a:t>
            </a:r>
          </a:p>
        </p:txBody>
      </p:sp>
      <p:sp>
        <p:nvSpPr>
          <p:cNvPr id="13" name="Rectangle 12">
            <a:extLst>
              <a:ext uri="{FF2B5EF4-FFF2-40B4-BE49-F238E27FC236}">
                <a16:creationId xmlns:a16="http://schemas.microsoft.com/office/drawing/2014/main" id="{1124C266-9D11-87CE-0B07-7BA732DEE7C2}"/>
              </a:ext>
            </a:extLst>
          </p:cNvPr>
          <p:cNvSpPr/>
          <p:nvPr/>
        </p:nvSpPr>
        <p:spPr>
          <a:xfrm>
            <a:off x="4289319" y="373559"/>
            <a:ext cx="361336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US" sz="4400" b="1" kern="0" dirty="0">
                <a:ln w="11430"/>
                <a:solidFill>
                  <a:srgbClr val="B6C4C4"/>
                </a:solidFill>
                <a:effectLst>
                  <a:outerShdw blurRad="50800" dist="39000" dir="5460000" algn="tl">
                    <a:srgbClr val="000000">
                      <a:alpha val="38000"/>
                    </a:srgbClr>
                  </a:outerShdw>
                </a:effectLst>
              </a:rPr>
              <a:t>A Great Shift</a:t>
            </a:r>
          </a:p>
        </p:txBody>
      </p:sp>
      <p:pic>
        <p:nvPicPr>
          <p:cNvPr id="6" name="Picture 5">
            <a:extLst>
              <a:ext uri="{FF2B5EF4-FFF2-40B4-BE49-F238E27FC236}">
                <a16:creationId xmlns:a16="http://schemas.microsoft.com/office/drawing/2014/main" id="{D37E3EED-425B-EAD4-E581-C9106062DB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1884" y="4419600"/>
            <a:ext cx="2198329" cy="9810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a:extLst>
              <a:ext uri="{FF2B5EF4-FFF2-40B4-BE49-F238E27FC236}">
                <a16:creationId xmlns:a16="http://schemas.microsoft.com/office/drawing/2014/main" id="{F6F62400-823E-F8D1-BA6B-E3951CC90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4300" y="4298437"/>
            <a:ext cx="1676400" cy="12233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1"/>
            <a:ext cx="11734800" cy="1200329"/>
          </a:xfrm>
          <a:prstGeom prst="rect">
            <a:avLst/>
          </a:prstGeom>
          <a:solidFill>
            <a:schemeClr val="tx2"/>
          </a:solidFill>
        </p:spPr>
        <p:txBody>
          <a:bodyPr wrap="square" rtlCol="0">
            <a:spAutoFit/>
          </a:bodyPr>
          <a:lstStyle/>
          <a:p>
            <a:pPr algn="ctr"/>
            <a:r>
              <a:rPr lang="en-US" sz="3600" b="1" dirty="0">
                <a:effectLst>
                  <a:outerShdw blurRad="38100" dist="38100" dir="2700000" algn="tl">
                    <a:srgbClr val="000000">
                      <a:alpha val="43137"/>
                    </a:srgbClr>
                  </a:outerShdw>
                </a:effectLst>
              </a:rPr>
              <a:t>Misunderstandings about what builds</a:t>
            </a:r>
          </a:p>
          <a:p>
            <a:pPr algn="ctr"/>
            <a:r>
              <a:rPr lang="en-US" sz="3600" b="1" dirty="0">
                <a:effectLst>
                  <a:outerShdw blurRad="38100" dist="38100" dir="2700000" algn="tl">
                    <a:srgbClr val="000000">
                      <a:alpha val="43137"/>
                    </a:srgbClr>
                  </a:outerShdw>
                </a:effectLst>
              </a:rPr>
              <a:t>faith &amp; what edifies</a:t>
            </a:r>
          </a:p>
        </p:txBody>
      </p:sp>
      <p:sp>
        <p:nvSpPr>
          <p:cNvPr id="4" name="TextBox 3">
            <a:extLst>
              <a:ext uri="{FF2B5EF4-FFF2-40B4-BE49-F238E27FC236}">
                <a16:creationId xmlns:a16="http://schemas.microsoft.com/office/drawing/2014/main" id="{AA35CD08-8A3C-CAD3-9330-CE0A76D6B790}"/>
              </a:ext>
            </a:extLst>
          </p:cNvPr>
          <p:cNvSpPr txBox="1"/>
          <p:nvPr/>
        </p:nvSpPr>
        <p:spPr>
          <a:xfrm>
            <a:off x="1143000" y="2301657"/>
            <a:ext cx="9906000" cy="3108543"/>
          </a:xfrm>
          <a:prstGeom prst="rect">
            <a:avLst/>
          </a:prstGeom>
          <a:noFill/>
        </p:spPr>
        <p:txBody>
          <a:bodyPr wrap="square" rtlCol="0">
            <a:spAutoFit/>
          </a:bodyPr>
          <a:lstStyle/>
          <a:p>
            <a:pPr marL="457200" indent="-457200">
              <a:buFont typeface="Courier New" panose="02070309020205020404" pitchFamily="49" charset="0"/>
              <a:buChar char="o"/>
            </a:pPr>
            <a:r>
              <a:rPr lang="en-US" dirty="0"/>
              <a:t>Social (food, fun, games, etc.) are often referred to as “edifying”</a:t>
            </a:r>
          </a:p>
          <a:p>
            <a:pPr marL="457200" indent="-457200">
              <a:buFont typeface="Courier New" panose="02070309020205020404" pitchFamily="49" charset="0"/>
              <a:buChar char="o"/>
            </a:pPr>
            <a:endParaRPr lang="en-US" dirty="0"/>
          </a:p>
          <a:p>
            <a:pPr marL="457200" indent="-457200">
              <a:buFont typeface="Courier New" panose="02070309020205020404" pitchFamily="49" charset="0"/>
              <a:buChar char="o"/>
            </a:pPr>
            <a:r>
              <a:rPr lang="en-US" dirty="0"/>
              <a:t>Common meals – are called by some “fellowship”</a:t>
            </a:r>
          </a:p>
          <a:p>
            <a:pPr marL="457200" indent="-457200">
              <a:buFont typeface="Courier New" panose="02070309020205020404" pitchFamily="49" charset="0"/>
              <a:buChar char="o"/>
            </a:pPr>
            <a:endParaRPr lang="en-US" dirty="0"/>
          </a:p>
          <a:p>
            <a:pPr marL="457200" indent="-457200">
              <a:buFont typeface="Courier New" panose="02070309020205020404" pitchFamily="49" charset="0"/>
              <a:buChar char="o"/>
            </a:pPr>
            <a:r>
              <a:rPr lang="en-US" dirty="0"/>
              <a:t>Some claim that more social events is what is necessary for their spiritual growth</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9E9DF9-373E-8437-F2FE-775F42AFA576}"/>
              </a:ext>
            </a:extLst>
          </p:cNvPr>
          <p:cNvSpPr txBox="1"/>
          <p:nvPr/>
        </p:nvSpPr>
        <p:spPr>
          <a:xfrm>
            <a:off x="838200" y="381000"/>
            <a:ext cx="10058400" cy="769441"/>
          </a:xfrm>
          <a:prstGeom prst="rect">
            <a:avLst/>
          </a:prstGeom>
          <a:noFill/>
        </p:spPr>
        <p:txBody>
          <a:bodyPr wrap="square">
            <a:spAutoFit/>
          </a:bodyPr>
          <a:lstStyle/>
          <a:p>
            <a:pPr algn="ctr" fontAlgn="auto">
              <a:spcBef>
                <a:spcPts val="0"/>
              </a:spcBef>
              <a:spcAft>
                <a:spcPts val="0"/>
              </a:spcAft>
              <a:defRPr/>
            </a:pPr>
            <a:r>
              <a:rPr lang="en-US" sz="4400" b="1" dirty="0">
                <a:effectLst>
                  <a:outerShdw blurRad="38100" dist="38100" dir="2700000" algn="tl">
                    <a:srgbClr val="000000">
                      <a:alpha val="43137"/>
                    </a:srgbClr>
                  </a:outerShdw>
                </a:effectLst>
                <a:latin typeface="+mn-lt"/>
              </a:rPr>
              <a:t>Christians Have Spiritual Needs</a:t>
            </a:r>
          </a:p>
        </p:txBody>
      </p:sp>
      <p:sp>
        <p:nvSpPr>
          <p:cNvPr id="3" name="TextBox 2">
            <a:extLst>
              <a:ext uri="{FF2B5EF4-FFF2-40B4-BE49-F238E27FC236}">
                <a16:creationId xmlns:a16="http://schemas.microsoft.com/office/drawing/2014/main" id="{5DE931C1-33B1-D425-D227-7953FCBEE919}"/>
              </a:ext>
            </a:extLst>
          </p:cNvPr>
          <p:cNvSpPr txBox="1">
            <a:spLocks noChangeArrowheads="1"/>
          </p:cNvSpPr>
          <p:nvPr/>
        </p:nvSpPr>
        <p:spPr bwMode="auto">
          <a:xfrm>
            <a:off x="2438400" y="1905793"/>
            <a:ext cx="7315200" cy="331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buFont typeface="Arial" panose="020B0604020202020204" pitchFamily="34" charset="0"/>
              <a:buChar char="•"/>
            </a:pPr>
            <a:r>
              <a:rPr lang="en-US" altLang="en-US" sz="3600" dirty="0">
                <a:solidFill>
                  <a:srgbClr val="FFFFCC"/>
                </a:solidFill>
                <a:effectLst>
                  <a:outerShdw blurRad="38100" dist="38100" dir="2700000" algn="tl">
                    <a:srgbClr val="000000">
                      <a:alpha val="43137"/>
                    </a:srgbClr>
                  </a:outerShdw>
                </a:effectLst>
                <a:latin typeface="Arial Narrow" panose="020B0606020202030204" pitchFamily="34" charset="0"/>
              </a:rPr>
              <a:t> Grow (2 Pet. 3:18)</a:t>
            </a:r>
          </a:p>
          <a:p>
            <a:pPr>
              <a:lnSpc>
                <a:spcPct val="150000"/>
              </a:lnSpc>
              <a:buFont typeface="Arial" panose="020B0604020202020204" pitchFamily="34" charset="0"/>
              <a:buChar char="•"/>
            </a:pPr>
            <a:r>
              <a:rPr lang="en-US" altLang="en-US" sz="3600" dirty="0">
                <a:solidFill>
                  <a:srgbClr val="FFFFCC"/>
                </a:solidFill>
                <a:effectLst>
                  <a:outerShdw blurRad="38100" dist="38100" dir="2700000" algn="tl">
                    <a:srgbClr val="000000">
                      <a:alpha val="43137"/>
                    </a:srgbClr>
                  </a:outerShdw>
                </a:effectLst>
                <a:latin typeface="Arial Narrow" panose="020B0606020202030204" pitchFamily="34" charset="0"/>
              </a:rPr>
              <a:t> Strengthened (Col. 1:9-11)</a:t>
            </a:r>
          </a:p>
          <a:p>
            <a:pPr>
              <a:lnSpc>
                <a:spcPct val="150000"/>
              </a:lnSpc>
              <a:buFont typeface="Arial" panose="020B0604020202020204" pitchFamily="34" charset="0"/>
              <a:buChar char="•"/>
            </a:pPr>
            <a:r>
              <a:rPr lang="en-US" altLang="en-US" sz="3600" dirty="0">
                <a:solidFill>
                  <a:srgbClr val="FFFFCC"/>
                </a:solidFill>
                <a:effectLst>
                  <a:outerShdw blurRad="38100" dist="38100" dir="2700000" algn="tl">
                    <a:srgbClr val="000000">
                      <a:alpha val="43137"/>
                    </a:srgbClr>
                  </a:outerShdw>
                </a:effectLst>
                <a:latin typeface="Arial Narrow" panose="020B0606020202030204" pitchFamily="34" charset="0"/>
              </a:rPr>
              <a:t> Edified (1 Cor. 14:5)</a:t>
            </a:r>
          </a:p>
          <a:p>
            <a:pPr>
              <a:lnSpc>
                <a:spcPct val="150000"/>
              </a:lnSpc>
              <a:buFont typeface="Arial" panose="020B0604020202020204" pitchFamily="34" charset="0"/>
              <a:buChar char="•"/>
            </a:pPr>
            <a:r>
              <a:rPr lang="en-US" altLang="en-US" sz="3600" dirty="0">
                <a:solidFill>
                  <a:srgbClr val="FFFFCC"/>
                </a:solidFill>
                <a:effectLst>
                  <a:outerShdw blurRad="38100" dist="38100" dir="2700000" algn="tl">
                    <a:srgbClr val="000000">
                      <a:alpha val="43137"/>
                    </a:srgbClr>
                  </a:outerShdw>
                </a:effectLst>
                <a:latin typeface="Arial Narrow" panose="020B0606020202030204" pitchFamily="34" charset="0"/>
              </a:rPr>
              <a:t> Faith Increased (Luke 17:5; 2 Thess. 1:3)</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8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8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200" accel="100000" fill="hold">
                                          <p:stCondLst>
                                            <p:cond delay="18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B5303385-2431-C030-06CD-9278DCFC3900}"/>
              </a:ext>
            </a:extLst>
          </p:cNvPr>
          <p:cNvSpPr/>
          <p:nvPr/>
        </p:nvSpPr>
        <p:spPr bwMode="auto">
          <a:xfrm>
            <a:off x="2286000" y="1981200"/>
            <a:ext cx="3200400" cy="3429000"/>
          </a:xfrm>
          <a:prstGeom prst="roundRect">
            <a:avLst>
              <a:gd name="adj" fmla="val 6990"/>
            </a:avLst>
          </a:prstGeom>
          <a:solidFill>
            <a:schemeClr val="bg1">
              <a:lumMod val="20000"/>
              <a:lumOff val="80000"/>
            </a:schemeClr>
          </a:solidFill>
          <a:ln w="9525" cap="flat" cmpd="sng" algn="ctr">
            <a:solidFill>
              <a:schemeClr val="tx1"/>
            </a:solidFill>
            <a:prstDash val="solid"/>
            <a:round/>
            <a:headEnd type="none" w="med" len="med"/>
            <a:tailEnd type="none" w="med" len="med"/>
          </a:ln>
          <a:effectLst>
            <a:innerShdw blurRad="63500" dist="50800" dir="13500000">
              <a:prstClr val="black">
                <a:alpha val="50000"/>
              </a:prstClr>
            </a:innerShdw>
          </a:effectLst>
        </p:spPr>
        <p:txBody>
          <a:bodyPr anchor="ctr"/>
          <a:lstStyle/>
          <a:p>
            <a:pPr algn="ctr" eaLnBrk="0" hangingPunct="0">
              <a:defRPr/>
            </a:pPr>
            <a:r>
              <a:rPr lang="en-US" dirty="0">
                <a:solidFill>
                  <a:srgbClr val="000000"/>
                </a:solidFill>
                <a:latin typeface="Arial Narrow" pitchFamily="34" charset="0"/>
              </a:rPr>
              <a:t>Regular attendance?</a:t>
            </a:r>
          </a:p>
          <a:p>
            <a:pPr algn="ctr" eaLnBrk="0" hangingPunct="0">
              <a:defRPr/>
            </a:pPr>
            <a:r>
              <a:rPr lang="en-US" dirty="0">
                <a:solidFill>
                  <a:srgbClr val="000000"/>
                </a:solidFill>
                <a:latin typeface="Arial Narrow" pitchFamily="34" charset="0"/>
              </a:rPr>
              <a:t>Acts of worship?</a:t>
            </a:r>
          </a:p>
          <a:p>
            <a:pPr algn="ctr" eaLnBrk="0" hangingPunct="0">
              <a:defRPr/>
            </a:pPr>
            <a:r>
              <a:rPr lang="en-US" dirty="0">
                <a:solidFill>
                  <a:srgbClr val="000000"/>
                </a:solidFill>
                <a:latin typeface="Arial Narrow" pitchFamily="34" charset="0"/>
              </a:rPr>
              <a:t>Preaching?</a:t>
            </a:r>
          </a:p>
          <a:p>
            <a:pPr algn="ctr" eaLnBrk="0" hangingPunct="0">
              <a:defRPr/>
            </a:pPr>
            <a:r>
              <a:rPr lang="en-US" dirty="0">
                <a:solidFill>
                  <a:srgbClr val="000000"/>
                </a:solidFill>
                <a:latin typeface="Arial Narrow" pitchFamily="34" charset="0"/>
              </a:rPr>
              <a:t>Study of word?</a:t>
            </a:r>
          </a:p>
          <a:p>
            <a:pPr algn="ctr" eaLnBrk="0" hangingPunct="0">
              <a:defRPr/>
            </a:pPr>
            <a:r>
              <a:rPr lang="en-US" dirty="0">
                <a:solidFill>
                  <a:srgbClr val="000000"/>
                </a:solidFill>
                <a:latin typeface="Arial Narrow" pitchFamily="34" charset="0"/>
              </a:rPr>
              <a:t>Association?</a:t>
            </a:r>
          </a:p>
          <a:p>
            <a:pPr algn="ctr" eaLnBrk="0" hangingPunct="0">
              <a:defRPr/>
            </a:pPr>
            <a:r>
              <a:rPr lang="en-US" dirty="0">
                <a:solidFill>
                  <a:srgbClr val="000000"/>
                </a:solidFill>
                <a:latin typeface="Arial Narrow" pitchFamily="34" charset="0"/>
              </a:rPr>
              <a:t>Social relationships?</a:t>
            </a:r>
          </a:p>
          <a:p>
            <a:pPr algn="ctr" eaLnBrk="0" hangingPunct="0">
              <a:defRPr/>
            </a:pPr>
            <a:r>
              <a:rPr lang="en-US" dirty="0">
                <a:solidFill>
                  <a:srgbClr val="000000"/>
                </a:solidFill>
                <a:latin typeface="Arial Narrow" pitchFamily="34" charset="0"/>
              </a:rPr>
              <a:t>Fun things together?</a:t>
            </a:r>
          </a:p>
        </p:txBody>
      </p:sp>
      <p:sp>
        <p:nvSpPr>
          <p:cNvPr id="4" name="Rounded Rectangle 3">
            <a:extLst>
              <a:ext uri="{FF2B5EF4-FFF2-40B4-BE49-F238E27FC236}">
                <a16:creationId xmlns:a16="http://schemas.microsoft.com/office/drawing/2014/main" id="{72D53146-730E-E86A-61A5-647169A1C9EC}"/>
              </a:ext>
            </a:extLst>
          </p:cNvPr>
          <p:cNvSpPr/>
          <p:nvPr/>
        </p:nvSpPr>
        <p:spPr bwMode="auto">
          <a:xfrm>
            <a:off x="6248400" y="1981200"/>
            <a:ext cx="3200400" cy="3429000"/>
          </a:xfrm>
          <a:prstGeom prst="roundRect">
            <a:avLst>
              <a:gd name="adj" fmla="val 6990"/>
            </a:avLst>
          </a:prstGeom>
          <a:solidFill>
            <a:schemeClr val="bg1">
              <a:lumMod val="20000"/>
              <a:lumOff val="80000"/>
            </a:schemeClr>
          </a:solidFill>
          <a:ln w="9525" cap="flat" cmpd="sng" algn="ctr">
            <a:solidFill>
              <a:schemeClr val="tx1"/>
            </a:solidFill>
            <a:prstDash val="solid"/>
            <a:round/>
            <a:headEnd type="none" w="med" len="med"/>
            <a:tailEnd type="none" w="med" len="med"/>
          </a:ln>
          <a:effectLst>
            <a:innerShdw blurRad="63500" dist="50800" dir="13500000">
              <a:prstClr val="black">
                <a:alpha val="50000"/>
              </a:prstClr>
            </a:innerShdw>
          </a:effectLst>
        </p:spPr>
        <p:txBody>
          <a:bodyPr anchor="ctr"/>
          <a:lstStyle/>
          <a:p>
            <a:pPr algn="ctr" eaLnBrk="0" hangingPunct="0">
              <a:defRPr/>
            </a:pPr>
            <a:r>
              <a:rPr lang="en-US" sz="3200" b="1" dirty="0">
                <a:solidFill>
                  <a:srgbClr val="000000"/>
                </a:solidFill>
                <a:latin typeface="Arial Narrow" pitchFamily="34" charset="0"/>
              </a:rPr>
              <a:t>Some Think:</a:t>
            </a:r>
            <a:endParaRPr lang="en-US" dirty="0">
              <a:solidFill>
                <a:srgbClr val="000000"/>
              </a:solidFill>
              <a:latin typeface="Arial Narrow" pitchFamily="34" charset="0"/>
            </a:endParaRPr>
          </a:p>
          <a:p>
            <a:pPr algn="ctr" eaLnBrk="0" hangingPunct="0">
              <a:defRPr/>
            </a:pPr>
            <a:r>
              <a:rPr lang="en-US" u="sng" dirty="0">
                <a:solidFill>
                  <a:srgbClr val="000000"/>
                </a:solidFill>
                <a:latin typeface="Arial Narrow" pitchFamily="34" charset="0"/>
              </a:rPr>
              <a:t>Social Activities</a:t>
            </a:r>
          </a:p>
          <a:p>
            <a:pPr algn="ctr" eaLnBrk="0" hangingPunct="0">
              <a:defRPr/>
            </a:pPr>
            <a:endParaRPr lang="en-US" u="sng" dirty="0">
              <a:solidFill>
                <a:srgbClr val="000000"/>
              </a:solidFill>
              <a:latin typeface="Arial Narrow" pitchFamily="34" charset="0"/>
            </a:endParaRPr>
          </a:p>
          <a:p>
            <a:pPr algn="ctr" eaLnBrk="0" hangingPunct="0">
              <a:defRPr/>
            </a:pPr>
            <a:r>
              <a:rPr lang="en-US" i="1" dirty="0">
                <a:solidFill>
                  <a:srgbClr val="000000"/>
                </a:solidFill>
                <a:latin typeface="Arial Narrow" pitchFamily="34" charset="0"/>
              </a:rPr>
              <a:t>Eat</a:t>
            </a:r>
          </a:p>
          <a:p>
            <a:pPr algn="ctr" eaLnBrk="0" hangingPunct="0">
              <a:defRPr/>
            </a:pPr>
            <a:r>
              <a:rPr lang="en-US" i="1" dirty="0">
                <a:solidFill>
                  <a:srgbClr val="000000"/>
                </a:solidFill>
                <a:latin typeface="Arial Narrow" pitchFamily="34" charset="0"/>
              </a:rPr>
              <a:t>Be together</a:t>
            </a:r>
          </a:p>
          <a:p>
            <a:pPr algn="ctr" eaLnBrk="0" hangingPunct="0">
              <a:defRPr/>
            </a:pPr>
            <a:r>
              <a:rPr lang="en-US" i="1" dirty="0">
                <a:solidFill>
                  <a:srgbClr val="000000"/>
                </a:solidFill>
                <a:latin typeface="Arial Narrow" pitchFamily="34" charset="0"/>
              </a:rPr>
              <a:t>Games</a:t>
            </a:r>
          </a:p>
          <a:p>
            <a:pPr algn="ctr" eaLnBrk="0" hangingPunct="0">
              <a:defRPr/>
            </a:pPr>
            <a:r>
              <a:rPr lang="en-US" i="1" dirty="0">
                <a:solidFill>
                  <a:srgbClr val="000000"/>
                </a:solidFill>
                <a:latin typeface="Arial Narrow" pitchFamily="34" charset="0"/>
              </a:rPr>
              <a:t>Activities</a:t>
            </a:r>
          </a:p>
        </p:txBody>
      </p:sp>
      <p:sp>
        <p:nvSpPr>
          <p:cNvPr id="5" name="TextBox 4">
            <a:extLst>
              <a:ext uri="{FF2B5EF4-FFF2-40B4-BE49-F238E27FC236}">
                <a16:creationId xmlns:a16="http://schemas.microsoft.com/office/drawing/2014/main" id="{B91C54B8-5562-3E79-ADFB-9544C737E7E0}"/>
              </a:ext>
            </a:extLst>
          </p:cNvPr>
          <p:cNvSpPr txBox="1"/>
          <p:nvPr/>
        </p:nvSpPr>
        <p:spPr>
          <a:xfrm>
            <a:off x="838200" y="381000"/>
            <a:ext cx="10058400" cy="769441"/>
          </a:xfrm>
          <a:prstGeom prst="rect">
            <a:avLst/>
          </a:prstGeom>
          <a:noFill/>
        </p:spPr>
        <p:txBody>
          <a:bodyPr wrap="square">
            <a:spAutoFit/>
          </a:bodyPr>
          <a:lstStyle/>
          <a:p>
            <a:pPr algn="ctr" fontAlgn="auto">
              <a:spcBef>
                <a:spcPts val="0"/>
              </a:spcBef>
              <a:spcAft>
                <a:spcPts val="0"/>
              </a:spcAft>
              <a:defRPr/>
            </a:pPr>
            <a:r>
              <a:rPr lang="en-US" sz="4400" b="1" dirty="0">
                <a:effectLst>
                  <a:outerShdw blurRad="38100" dist="38100" dir="2700000" algn="tl">
                    <a:srgbClr val="000000">
                      <a:alpha val="43137"/>
                    </a:srgbClr>
                  </a:outerShdw>
                </a:effectLst>
                <a:latin typeface="+mn-lt"/>
              </a:rPr>
              <a:t>How are Spiritual Needs Met?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media.commercialappeal.com/mca/content/img/photos/2007/11/23/a24games1.jpeg">
            <a:extLst>
              <a:ext uri="{FF2B5EF4-FFF2-40B4-BE49-F238E27FC236}">
                <a16:creationId xmlns:a16="http://schemas.microsoft.com/office/drawing/2014/main" id="{2A19689C-C3F2-444F-EB8B-F6BF9864C49F}"/>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6200" y="0"/>
            <a:ext cx="122681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50A4090-7F29-D3F2-CD8C-AF9158F84DD5}"/>
              </a:ext>
            </a:extLst>
          </p:cNvPr>
          <p:cNvSpPr/>
          <p:nvPr/>
        </p:nvSpPr>
        <p:spPr>
          <a:xfrm>
            <a:off x="762000" y="141239"/>
            <a:ext cx="8189145" cy="2308324"/>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4800" b="1" dirty="0">
                <a:ln w="11430"/>
                <a:solidFill>
                  <a:srgbClr val="0070C0"/>
                </a:solidFill>
                <a:effectLst>
                  <a:outerShdw blurRad="80000" dist="40000" dir="5040000" algn="tl">
                    <a:srgbClr val="000000">
                      <a:alpha val="30000"/>
                    </a:srgbClr>
                  </a:outerShdw>
                </a:effectLst>
                <a:latin typeface="+mn-lt"/>
              </a:rPr>
              <a:t>Social Activities</a:t>
            </a:r>
          </a:p>
          <a:p>
            <a:pPr algn="ctr" fontAlgn="auto">
              <a:spcBef>
                <a:spcPts val="0"/>
              </a:spcBef>
              <a:spcAft>
                <a:spcPts val="0"/>
              </a:spcAft>
              <a:defRPr/>
            </a:pPr>
            <a:r>
              <a:rPr lang="en-US" sz="4800" b="1" dirty="0">
                <a:ln w="11430"/>
                <a:solidFill>
                  <a:srgbClr val="0070C0"/>
                </a:solidFill>
                <a:effectLst>
                  <a:outerShdw blurRad="80000" dist="40000" dir="5040000" algn="tl">
                    <a:srgbClr val="000000">
                      <a:alpha val="30000"/>
                    </a:srgbClr>
                  </a:outerShdw>
                </a:effectLst>
                <a:latin typeface="+mn-lt"/>
              </a:rPr>
              <a:t>With Other Christians</a:t>
            </a:r>
          </a:p>
          <a:p>
            <a:pPr algn="ctr" fontAlgn="auto">
              <a:spcBef>
                <a:spcPts val="0"/>
              </a:spcBef>
              <a:spcAft>
                <a:spcPts val="0"/>
              </a:spcAft>
              <a:defRPr/>
            </a:pPr>
            <a:r>
              <a:rPr lang="en-US" sz="4800" b="1" dirty="0">
                <a:ln w="11430"/>
                <a:solidFill>
                  <a:srgbClr val="0070C0"/>
                </a:solidFill>
                <a:effectLst>
                  <a:outerShdw blurRad="80000" dist="40000" dir="5040000" algn="tl">
                    <a:srgbClr val="000000">
                      <a:alpha val="30000"/>
                    </a:srgbClr>
                  </a:outerShdw>
                </a:effectLst>
                <a:latin typeface="+mn-lt"/>
              </a:rPr>
              <a:t>Are Important</a:t>
            </a:r>
          </a:p>
        </p:txBody>
      </p:sp>
      <p:sp>
        <p:nvSpPr>
          <p:cNvPr id="10" name="TextBox 9">
            <a:extLst>
              <a:ext uri="{FF2B5EF4-FFF2-40B4-BE49-F238E27FC236}">
                <a16:creationId xmlns:a16="http://schemas.microsoft.com/office/drawing/2014/main" id="{D44A45FD-D121-14F7-9F78-3EB8CB8829DB}"/>
              </a:ext>
            </a:extLst>
          </p:cNvPr>
          <p:cNvSpPr txBox="1">
            <a:spLocks noChangeArrowheads="1"/>
          </p:cNvSpPr>
          <p:nvPr/>
        </p:nvSpPr>
        <p:spPr bwMode="auto">
          <a:xfrm>
            <a:off x="685800" y="2590801"/>
            <a:ext cx="9982200" cy="259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buFont typeface="Arial" panose="020B0604020202020204" pitchFamily="34" charset="0"/>
              <a:buChar char="•"/>
            </a:pPr>
            <a:r>
              <a:rPr lang="en-US" altLang="en-US" b="1" dirty="0">
                <a:solidFill>
                  <a:srgbClr val="000000"/>
                </a:solidFill>
              </a:rPr>
              <a:t> Acts 2:46 – broke bread from house to house</a:t>
            </a:r>
          </a:p>
          <a:p>
            <a:pPr>
              <a:lnSpc>
                <a:spcPct val="150000"/>
              </a:lnSpc>
              <a:buFont typeface="Arial" panose="020B0604020202020204" pitchFamily="34" charset="0"/>
              <a:buChar char="•"/>
            </a:pPr>
            <a:r>
              <a:rPr lang="en-US" altLang="en-US" b="1" dirty="0">
                <a:solidFill>
                  <a:srgbClr val="000000"/>
                </a:solidFill>
              </a:rPr>
              <a:t> Gal. 2:11-14 – Eating together suggests some approval</a:t>
            </a:r>
          </a:p>
          <a:p>
            <a:pPr>
              <a:lnSpc>
                <a:spcPct val="150000"/>
              </a:lnSpc>
              <a:buFont typeface="Arial" panose="020B0604020202020204" pitchFamily="34" charset="0"/>
              <a:buChar char="•"/>
            </a:pPr>
            <a:r>
              <a:rPr lang="en-US" altLang="en-US" b="1" dirty="0">
                <a:solidFill>
                  <a:srgbClr val="000000"/>
                </a:solidFill>
              </a:rPr>
              <a:t> 1 Cor. 5:9-13 – “company” = mix up together with</a:t>
            </a:r>
          </a:p>
          <a:p>
            <a:pPr>
              <a:lnSpc>
                <a:spcPct val="150000"/>
              </a:lnSpc>
              <a:buFont typeface="Arial" panose="020B0604020202020204" pitchFamily="34" charset="0"/>
              <a:buChar char="•"/>
            </a:pPr>
            <a:r>
              <a:rPr lang="en-US" altLang="en-US" b="1" dirty="0">
                <a:solidFill>
                  <a:srgbClr val="000000"/>
                </a:solidFill>
              </a:rPr>
              <a:t> 2 Thess. 3:14 - company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amond(in)">
                                      <p:cBhvr>
                                        <p:cTn id="7" dur="20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amond(in)">
                                      <p:cBhvr>
                                        <p:cTn id="12" dur="2000"/>
                                        <p:tgtEl>
                                          <p:spTgt spid="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amond(in)">
                                      <p:cBhvr>
                                        <p:cTn id="17" dur="2000"/>
                                        <p:tgtEl>
                                          <p:spTgt spid="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diamond(in)">
                                      <p:cBhvr>
                                        <p:cTn id="22" dur="20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638D6-356E-9174-116E-D2F3DED74D72}"/>
            </a:ext>
          </a:extLst>
        </p:cNvPr>
        <p:cNvGrpSpPr/>
        <p:nvPr/>
      </p:nvGrpSpPr>
      <p:grpSpPr>
        <a:xfrm>
          <a:off x="0" y="0"/>
          <a:ext cx="0" cy="0"/>
          <a:chOff x="0" y="0"/>
          <a:chExt cx="0" cy="0"/>
        </a:xfrm>
      </p:grpSpPr>
      <p:sp>
        <p:nvSpPr>
          <p:cNvPr id="11" name="AutoShape 4">
            <a:extLst>
              <a:ext uri="{FF2B5EF4-FFF2-40B4-BE49-F238E27FC236}">
                <a16:creationId xmlns:a16="http://schemas.microsoft.com/office/drawing/2014/main" id="{E7744375-22D8-5E66-F602-DE8583A158E0}"/>
              </a:ext>
            </a:extLst>
          </p:cNvPr>
          <p:cNvSpPr>
            <a:spLocks noChangeArrowheads="1"/>
          </p:cNvSpPr>
          <p:nvPr/>
        </p:nvSpPr>
        <p:spPr bwMode="auto">
          <a:xfrm>
            <a:off x="1529615" y="2574758"/>
            <a:ext cx="9144000" cy="685800"/>
          </a:xfrm>
          <a:prstGeom prst="bevel">
            <a:avLst>
              <a:gd name="adj" fmla="val 12500"/>
            </a:avLst>
          </a:prstGeom>
          <a:solidFill>
            <a:srgbClr val="BE7960"/>
          </a:solidFill>
          <a:ln w="9525">
            <a:solidFill>
              <a:schemeClr val="tx2"/>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rPr>
              <a:t>I. Faith: How its built</a:t>
            </a:r>
            <a:r>
              <a:rPr kumimoji="0" lang="en-US" sz="3200" b="1" i="0" u="none" strike="noStrike" kern="0" cap="none" spc="0" normalizeH="0" noProof="0" dirty="0">
                <a:ln>
                  <a:noFill/>
                </a:ln>
                <a:solidFill>
                  <a:schemeClr val="tx2"/>
                </a:solidFill>
                <a:effectLst/>
                <a:uLnTx/>
                <a:uFillTx/>
                <a:latin typeface="Kermit Semibold" panose="020F0503040000060003" pitchFamily="34" charset="0"/>
                <a:ea typeface="+mn-ea"/>
                <a:cs typeface="+mn-cs"/>
              </a:rPr>
              <a:t> &amp; maintained</a:t>
            </a:r>
            <a:endParaRPr kumimoji="0" lang="en-US" sz="3200" b="1" i="0" u="none" strike="noStrike" kern="0" cap="none" spc="0" normalizeH="0" baseline="0" noProof="0" dirty="0">
              <a:ln>
                <a:noFill/>
              </a:ln>
              <a:solidFill>
                <a:schemeClr val="tx2"/>
              </a:solidFill>
              <a:effectLst/>
              <a:uLnTx/>
              <a:uFillTx/>
              <a:latin typeface="Kermit Semibold" panose="020F0503040000060003" pitchFamily="34" charset="0"/>
              <a:ea typeface="+mn-ea"/>
              <a:cs typeface="+mn-cs"/>
            </a:endParaRPr>
          </a:p>
        </p:txBody>
      </p:sp>
      <p:sp>
        <p:nvSpPr>
          <p:cNvPr id="8" name="AutoShape 4">
            <a:extLst>
              <a:ext uri="{FF2B5EF4-FFF2-40B4-BE49-F238E27FC236}">
                <a16:creationId xmlns:a16="http://schemas.microsoft.com/office/drawing/2014/main" id="{62AC1784-DDDF-E46F-4299-EE763AAD3EA8}"/>
              </a:ext>
            </a:extLst>
          </p:cNvPr>
          <p:cNvSpPr>
            <a:spLocks noChangeArrowheads="1"/>
          </p:cNvSpPr>
          <p:nvPr/>
        </p:nvSpPr>
        <p:spPr bwMode="auto">
          <a:xfrm>
            <a:off x="1524000" y="2574758"/>
            <a:ext cx="9144000" cy="685800"/>
          </a:xfrm>
          <a:prstGeom prst="bevel">
            <a:avLst>
              <a:gd name="adj" fmla="val 12500"/>
            </a:avLst>
          </a:prstGeom>
          <a:solidFill>
            <a:srgbClr val="FFFFCC"/>
          </a:solidFill>
          <a:ln w="9525">
            <a:solidFill>
              <a:srgbClr val="BE796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rPr>
              <a:t>I. Faith:</a:t>
            </a:r>
            <a:r>
              <a:rPr kumimoji="0" lang="en-US" sz="3200" b="1" i="0" u="none" strike="noStrike" kern="0" cap="none" spc="0" normalizeH="0" noProof="0" dirty="0">
                <a:ln>
                  <a:noFill/>
                </a:ln>
                <a:solidFill>
                  <a:srgbClr val="8C0000"/>
                </a:solidFill>
                <a:effectLst/>
                <a:uLnTx/>
                <a:uFillTx/>
                <a:latin typeface="Kermit Semibold" panose="020F0503040000060003" pitchFamily="34" charset="0"/>
                <a:ea typeface="+mn-ea"/>
                <a:cs typeface="+mn-cs"/>
              </a:rPr>
              <a:t> How its built &amp; maintained</a:t>
            </a:r>
            <a:endParaRPr kumimoji="0" lang="en-US" sz="3200" b="1" i="0" u="none" strike="noStrike" kern="0" cap="none" spc="0" normalizeH="0" baseline="0" noProof="0" dirty="0">
              <a:ln>
                <a:noFill/>
              </a:ln>
              <a:solidFill>
                <a:srgbClr val="8C0000"/>
              </a:solidFill>
              <a:effectLst/>
              <a:uLnTx/>
              <a:uFillTx/>
              <a:latin typeface="Kermit Semibold" panose="020F0503040000060003" pitchFamily="34" charset="0"/>
              <a:ea typeface="+mn-ea"/>
              <a:cs typeface="+mn-cs"/>
            </a:endParaRPr>
          </a:p>
        </p:txBody>
      </p:sp>
      <p:sp>
        <p:nvSpPr>
          <p:cNvPr id="3" name="Text Box 2">
            <a:extLst>
              <a:ext uri="{FF2B5EF4-FFF2-40B4-BE49-F238E27FC236}">
                <a16:creationId xmlns:a16="http://schemas.microsoft.com/office/drawing/2014/main" id="{968197D7-87EF-3559-D328-F2CCE7912DE1}"/>
              </a:ext>
            </a:extLst>
          </p:cNvPr>
          <p:cNvSpPr txBox="1">
            <a:spLocks noChangeArrowheads="1"/>
          </p:cNvSpPr>
          <p:nvPr/>
        </p:nvSpPr>
        <p:spPr bwMode="auto">
          <a:xfrm>
            <a:off x="152400" y="228600"/>
            <a:ext cx="11963400" cy="2262158"/>
          </a:xfrm>
          <a:prstGeom prst="rect">
            <a:avLst/>
          </a:prstGeom>
          <a:noFill/>
          <a:ln w="9525">
            <a:noFill/>
            <a:miter lim="800000"/>
            <a:headEnd/>
            <a:tailEnd/>
          </a:ln>
          <a:effectLst/>
        </p:spPr>
        <p:txBody>
          <a:bodyPr wrap="square">
            <a:spAutoFit/>
          </a:bodyPr>
          <a:lstStyle/>
          <a:p>
            <a:pPr algn="ctr">
              <a:spcBef>
                <a:spcPts val="600"/>
              </a:spcBef>
              <a:defRPr/>
            </a:pPr>
            <a:r>
              <a:rPr lang="en-US" sz="6800" b="1" dirty="0">
                <a:solidFill>
                  <a:srgbClr val="FFFF00"/>
                </a:solidFill>
                <a:effectLst>
                  <a:outerShdw blurRad="38100" dist="38100" dir="2700000" algn="tl">
                    <a:srgbClr val="000000"/>
                  </a:outerShdw>
                </a:effectLst>
                <a:latin typeface="Kermit Semibold" panose="020F0503040000060003" pitchFamily="34" charset="0"/>
              </a:rPr>
              <a:t>Social Gospel – What Builds</a:t>
            </a:r>
          </a:p>
          <a:p>
            <a:pPr algn="ctr">
              <a:spcBef>
                <a:spcPts val="600"/>
              </a:spcBef>
              <a:defRPr/>
            </a:pPr>
            <a:r>
              <a:rPr lang="en-US" sz="6800" b="1" dirty="0">
                <a:solidFill>
                  <a:srgbClr val="FFFF00"/>
                </a:solidFill>
                <a:effectLst>
                  <a:outerShdw blurRad="38100" dist="38100" dir="2700000" algn="tl">
                    <a:srgbClr val="000000"/>
                  </a:outerShdw>
                </a:effectLst>
                <a:latin typeface="Kermit Semibold" panose="020F0503040000060003" pitchFamily="34" charset="0"/>
              </a:rPr>
              <a:t>Faith &amp; Edifies</a:t>
            </a:r>
          </a:p>
        </p:txBody>
      </p:sp>
    </p:spTree>
    <p:extLst>
      <p:ext uri="{BB962C8B-B14F-4D97-AF65-F5344CB8AC3E}">
        <p14:creationId xmlns:p14="http://schemas.microsoft.com/office/powerpoint/2010/main" val="262191386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PPP_SEDUC_TXT_Board">
  <a:themeElements>
    <a:clrScheme name="">
      <a:dk1>
        <a:srgbClr val="B2B2B2"/>
      </a:dk1>
      <a:lt1>
        <a:srgbClr val="FFFFFF"/>
      </a:lt1>
      <a:dk2>
        <a:srgbClr val="B2B2B2"/>
      </a:dk2>
      <a:lt2>
        <a:srgbClr val="000000"/>
      </a:lt2>
      <a:accent1>
        <a:srgbClr val="BBE0E3"/>
      </a:accent1>
      <a:accent2>
        <a:srgbClr val="333399"/>
      </a:accent2>
      <a:accent3>
        <a:srgbClr val="D5D5D5"/>
      </a:accent3>
      <a:accent4>
        <a:srgbClr val="DADADA"/>
      </a:accent4>
      <a:accent5>
        <a:srgbClr val="DAEDEF"/>
      </a:accent5>
      <a:accent6>
        <a:srgbClr val="2D2D8A"/>
      </a:accent6>
      <a:hlink>
        <a:srgbClr val="009999"/>
      </a:hlink>
      <a:folHlink>
        <a:srgbClr val="99CC00"/>
      </a:folHlink>
    </a:clrScheme>
    <a:fontScheme name="PPP_SCITY_TXT_Brooklyn_Bri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SCITY_TXT_Brooklyn_Brid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CITY_TXT_Brooklyn_Brid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P_SCITY_TXT_Brooklyn_Brid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P_SCITY_TXT_Brooklyn_Brid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P_SCITY_TXT_Brooklyn_Brid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P_SCITY_TXT_Brooklyn_Brid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P_SCITY_TXT_Brooklyn_Brid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P_SCITY_TXT_Brooklyn_Brid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P_SCITY_TXT_Brooklyn_Brid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P_SCITY_TXT_Brooklyn_Brid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P_SCITY_TXT_Brooklyn_Brid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P_SCITY_TXT_Brooklyn_Brid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PP_SCITY_TXT_Brooklyn_Bridge 13">
        <a:dk1>
          <a:srgbClr val="000000"/>
        </a:dk1>
        <a:lt1>
          <a:srgbClr val="FFFFFF"/>
        </a:lt1>
        <a:dk2>
          <a:srgbClr val="660033"/>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CITY_TXT_Brooklyn_Bridge 14">
        <a:dk1>
          <a:srgbClr val="000000"/>
        </a:dk1>
        <a:lt1>
          <a:srgbClr val="FFFFFF"/>
        </a:lt1>
        <a:dk2>
          <a:srgbClr val="8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CITY_TXT_Brooklyn_Bridge 15">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P_SCITY_TXT_Brooklyn_Bridge 16">
        <a:dk1>
          <a:srgbClr val="000000"/>
        </a:dk1>
        <a:lt1>
          <a:srgbClr val="B2B2B2"/>
        </a:lt1>
        <a:dk2>
          <a:srgbClr val="FFFFFF"/>
        </a:dk2>
        <a:lt2>
          <a:srgbClr val="B2B2B2"/>
        </a:lt2>
        <a:accent1>
          <a:srgbClr val="BBE0E3"/>
        </a:accent1>
        <a:accent2>
          <a:srgbClr val="333399"/>
        </a:accent2>
        <a:accent3>
          <a:srgbClr val="D5D5D5"/>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Flow">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
  <TotalTime>6383</TotalTime>
  <Words>1924</Words>
  <Application>Microsoft Office PowerPoint</Application>
  <PresentationFormat>Widescreen</PresentationFormat>
  <Paragraphs>283</Paragraphs>
  <Slides>39</Slides>
  <Notes>2</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51" baseType="lpstr">
      <vt:lpstr>Times New Roman</vt:lpstr>
      <vt:lpstr>Wingdings</vt:lpstr>
      <vt:lpstr>Courier New</vt:lpstr>
      <vt:lpstr>Century Gothic</vt:lpstr>
      <vt:lpstr>Arial Narrow</vt:lpstr>
      <vt:lpstr>Arial</vt:lpstr>
      <vt:lpstr>Freestyle Script</vt:lpstr>
      <vt:lpstr>Wingdings 2</vt:lpstr>
      <vt:lpstr>Kermit Semibold</vt:lpstr>
      <vt:lpstr>PPP_SEDUC_TXT_Board</vt:lpstr>
      <vt:lpstr>2_Flow</vt:lpstr>
      <vt:lpstr>Drawing</vt:lpstr>
      <vt:lpstr>Divisions Within The Church of Christ</vt:lpstr>
      <vt:lpstr>PowerPoint Presentation</vt:lpstr>
      <vt:lpstr>Divisions Within The Church of Christ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 Bethel Church of Christ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Donnie V. Rader</dc:creator>
  <cp:lastModifiedBy>Donnie V. Rader</cp:lastModifiedBy>
  <cp:revision>57</cp:revision>
  <dcterms:created xsi:type="dcterms:W3CDTF">2003-03-07T17:24:11Z</dcterms:created>
  <dcterms:modified xsi:type="dcterms:W3CDTF">2026-06-21T20:59:39Z</dcterms:modified>
</cp:coreProperties>
</file>